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</p:sldIdLst>
  <p:sldSz cx="9118600" cy="6832600"/>
  <p:notesSz cx="9118600" cy="68326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4" d="100"/>
          <a:sy n="74" d="100"/>
        </p:scale>
        <p:origin x="-1188" y="1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3895" y="2118106"/>
            <a:ext cx="7750810" cy="143484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67790" y="3826256"/>
            <a:ext cx="6383020" cy="17081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9/24/2019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ts val="1645"/>
              </a:lnSpc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9/24/2019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ts val="1645"/>
              </a:lnSpc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24001" y="1611376"/>
            <a:ext cx="4072890" cy="40398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696079" y="1571498"/>
            <a:ext cx="3966591" cy="450951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9/24/2019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ts val="1645"/>
              </a:lnSpc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9/24/2019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ts val="1645"/>
              </a:lnSpc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9/24/2019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ts val="1645"/>
              </a:lnSpc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115316" cy="114553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23632" y="-59984"/>
            <a:ext cx="2703829" cy="10985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17445" y="2016181"/>
            <a:ext cx="4293235" cy="28092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0324" y="6354318"/>
            <a:ext cx="2917952" cy="3416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5930" y="6354318"/>
            <a:ext cx="2097278" cy="3416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9/24/2019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359902" y="6276394"/>
            <a:ext cx="247650" cy="2241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ts val="1645"/>
              </a:lnSpc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73300" y="292100"/>
            <a:ext cx="4419600" cy="685800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150495" rIns="0" bIns="0" rtlCol="0">
            <a:spAutoFit/>
          </a:bodyPr>
          <a:lstStyle/>
          <a:p>
            <a:pPr marL="508000">
              <a:lnSpc>
                <a:spcPct val="100000"/>
              </a:lnSpc>
              <a:spcBef>
                <a:spcPts val="1185"/>
              </a:spcBef>
            </a:pPr>
            <a:r>
              <a:rPr sz="2400" b="1" spc="-5" dirty="0">
                <a:latin typeface="Arial"/>
                <a:cs typeface="Arial"/>
              </a:rPr>
              <a:t>Karnaugh MAP</a:t>
            </a:r>
            <a:r>
              <a:rPr sz="2400" b="1" spc="-25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(K-Map)</a:t>
            </a:r>
            <a:endParaRPr sz="24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02945" y="1130300"/>
            <a:ext cx="8820150" cy="5040630"/>
          </a:xfrm>
          <a:custGeom>
            <a:avLst/>
            <a:gdLst/>
            <a:ahLst/>
            <a:cxnLst/>
            <a:rect l="l" t="t" r="r" b="b"/>
            <a:pathLst>
              <a:path w="8820150" h="5040630">
                <a:moveTo>
                  <a:pt x="0" y="0"/>
                </a:moveTo>
                <a:lnTo>
                  <a:pt x="0" y="5040629"/>
                </a:lnTo>
                <a:lnTo>
                  <a:pt x="8820150" y="5040629"/>
                </a:lnTo>
                <a:lnTo>
                  <a:pt x="8820150" y="0"/>
                </a:lnTo>
                <a:lnTo>
                  <a:pt x="0" y="0"/>
                </a:lnTo>
                <a:close/>
              </a:path>
            </a:pathLst>
          </a:custGeom>
          <a:ln w="2857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71600" y="1230376"/>
            <a:ext cx="7760334" cy="474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0815">
              <a:lnSpc>
                <a:spcPts val="2875"/>
              </a:lnSpc>
              <a:spcBef>
                <a:spcPts val="100"/>
              </a:spcBef>
            </a:pPr>
            <a:r>
              <a:rPr sz="2400" i="1" spc="-5" dirty="0">
                <a:latin typeface="Arial"/>
                <a:cs typeface="Arial"/>
              </a:rPr>
              <a:t>Pokok Bahasan</a:t>
            </a:r>
            <a:r>
              <a:rPr sz="2400" i="1" spc="-10" dirty="0">
                <a:latin typeface="Arial"/>
                <a:cs typeface="Arial"/>
              </a:rPr>
              <a:t> </a:t>
            </a:r>
            <a:r>
              <a:rPr sz="2400" i="1" dirty="0">
                <a:latin typeface="Arial"/>
                <a:cs typeface="Arial"/>
              </a:rPr>
              <a:t>:</a:t>
            </a:r>
            <a:endParaRPr sz="2400">
              <a:latin typeface="Arial"/>
              <a:cs typeface="Arial"/>
            </a:endParaRPr>
          </a:p>
          <a:p>
            <a:pPr marL="514350" indent="-344170">
              <a:lnSpc>
                <a:spcPts val="2875"/>
              </a:lnSpc>
              <a:buAutoNum type="arabicPeriod"/>
              <a:tabLst>
                <a:tab pos="514984" algn="l"/>
              </a:tabLst>
            </a:pPr>
            <a:r>
              <a:rPr sz="2400" dirty="0">
                <a:latin typeface="Arial"/>
                <a:cs typeface="Arial"/>
              </a:rPr>
              <a:t>K-map 2</a:t>
            </a:r>
            <a:r>
              <a:rPr sz="2400" spc="-10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variabel</a:t>
            </a:r>
            <a:endParaRPr sz="2400">
              <a:latin typeface="Arial"/>
              <a:cs typeface="Arial"/>
            </a:endParaRPr>
          </a:p>
          <a:p>
            <a:pPr marL="514350" indent="-344170">
              <a:lnSpc>
                <a:spcPts val="2875"/>
              </a:lnSpc>
              <a:buAutoNum type="arabicPeriod"/>
              <a:tabLst>
                <a:tab pos="514984" algn="l"/>
              </a:tabLst>
            </a:pPr>
            <a:r>
              <a:rPr sz="2400" dirty="0">
                <a:latin typeface="Arial"/>
                <a:cs typeface="Arial"/>
              </a:rPr>
              <a:t>K-map 3</a:t>
            </a:r>
            <a:r>
              <a:rPr sz="2400" spc="-10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variabel</a:t>
            </a:r>
            <a:endParaRPr sz="2400">
              <a:latin typeface="Arial"/>
              <a:cs typeface="Arial"/>
            </a:endParaRPr>
          </a:p>
          <a:p>
            <a:pPr marL="514350" indent="-344170">
              <a:lnSpc>
                <a:spcPts val="2875"/>
              </a:lnSpc>
              <a:buAutoNum type="arabicPeriod"/>
              <a:tabLst>
                <a:tab pos="514984" algn="l"/>
              </a:tabLst>
            </a:pPr>
            <a:r>
              <a:rPr sz="2400" dirty="0">
                <a:latin typeface="Arial"/>
                <a:cs typeface="Arial"/>
              </a:rPr>
              <a:t>K-map 4</a:t>
            </a:r>
            <a:r>
              <a:rPr sz="2400" spc="-10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variabel</a:t>
            </a:r>
            <a:endParaRPr sz="2400">
              <a:latin typeface="Arial"/>
              <a:cs typeface="Arial"/>
            </a:endParaRPr>
          </a:p>
          <a:p>
            <a:pPr marL="514350" indent="-344170">
              <a:lnSpc>
                <a:spcPts val="2875"/>
              </a:lnSpc>
              <a:buAutoNum type="arabicPeriod"/>
              <a:tabLst>
                <a:tab pos="514984" algn="l"/>
              </a:tabLst>
            </a:pPr>
            <a:r>
              <a:rPr sz="2400" dirty="0">
                <a:latin typeface="Arial"/>
                <a:cs typeface="Arial"/>
              </a:rPr>
              <a:t>Penyederhanaan rangkaian dengan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k-map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3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400" i="1" spc="-5" dirty="0">
                <a:latin typeface="Arial"/>
                <a:cs typeface="Arial"/>
              </a:rPr>
              <a:t>Tujuan Instruksional Khusus</a:t>
            </a:r>
            <a:r>
              <a:rPr sz="2400" i="1" spc="5" dirty="0">
                <a:latin typeface="Arial"/>
                <a:cs typeface="Arial"/>
              </a:rPr>
              <a:t> </a:t>
            </a:r>
            <a:r>
              <a:rPr sz="2400" i="1" dirty="0">
                <a:latin typeface="Arial"/>
                <a:cs typeface="Arial"/>
              </a:rPr>
              <a:t>:</a:t>
            </a:r>
            <a:endParaRPr sz="2400">
              <a:latin typeface="Arial"/>
              <a:cs typeface="Arial"/>
            </a:endParaRPr>
          </a:p>
          <a:p>
            <a:pPr marL="265430" marR="295910" indent="-253365">
              <a:lnSpc>
                <a:spcPct val="100000"/>
              </a:lnSpc>
              <a:buSzPct val="95833"/>
              <a:buAutoNum type="arabicPeriod"/>
              <a:tabLst>
                <a:tab pos="267970" algn="l"/>
              </a:tabLst>
            </a:pPr>
            <a:r>
              <a:rPr sz="2400" dirty="0">
                <a:latin typeface="Arial"/>
                <a:cs typeface="Arial"/>
              </a:rPr>
              <a:t>Mahasiswa dapat </a:t>
            </a:r>
            <a:r>
              <a:rPr sz="2400" spc="-5" dirty="0">
                <a:latin typeface="Arial"/>
                <a:cs typeface="Arial"/>
              </a:rPr>
              <a:t>menerangkan </a:t>
            </a:r>
            <a:r>
              <a:rPr sz="2400" dirty="0">
                <a:latin typeface="Arial"/>
                <a:cs typeface="Arial"/>
              </a:rPr>
              <a:t>dan memahami cara  membuat k-map </a:t>
            </a:r>
            <a:r>
              <a:rPr sz="2400" spc="-5" dirty="0">
                <a:latin typeface="Arial"/>
                <a:cs typeface="Arial"/>
              </a:rPr>
              <a:t>2, 3, </a:t>
            </a:r>
            <a:r>
              <a:rPr sz="2400" dirty="0">
                <a:latin typeface="Arial"/>
                <a:cs typeface="Arial"/>
              </a:rPr>
              <a:t>4</a:t>
            </a:r>
            <a:r>
              <a:rPr sz="2400" spc="-2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variabel.</a:t>
            </a:r>
            <a:endParaRPr sz="2400">
              <a:latin typeface="Arial"/>
              <a:cs typeface="Arial"/>
            </a:endParaRPr>
          </a:p>
          <a:p>
            <a:pPr marL="265430" marR="296545" indent="-253365">
              <a:lnSpc>
                <a:spcPts val="2870"/>
              </a:lnSpc>
              <a:spcBef>
                <a:spcPts val="90"/>
              </a:spcBef>
              <a:buSzPct val="95833"/>
              <a:buAutoNum type="arabicPeriod"/>
              <a:tabLst>
                <a:tab pos="267970" algn="l"/>
              </a:tabLst>
            </a:pPr>
            <a:r>
              <a:rPr sz="2400" dirty="0">
                <a:latin typeface="Arial"/>
                <a:cs typeface="Arial"/>
              </a:rPr>
              <a:t>Mahasiswa dapat </a:t>
            </a:r>
            <a:r>
              <a:rPr sz="2400" spc="-5" dirty="0">
                <a:latin typeface="Arial"/>
                <a:cs typeface="Arial"/>
              </a:rPr>
              <a:t>menerangkan </a:t>
            </a:r>
            <a:r>
              <a:rPr sz="2400" dirty="0">
                <a:latin typeface="Arial"/>
                <a:cs typeface="Arial"/>
              </a:rPr>
              <a:t>dan memahami cara  peng-cover-an minterm dalam sebuah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k-map..</a:t>
            </a:r>
            <a:endParaRPr sz="2400">
              <a:latin typeface="Arial"/>
              <a:cs typeface="Arial"/>
            </a:endParaRPr>
          </a:p>
          <a:p>
            <a:pPr marL="265430" marR="5080" indent="-253365">
              <a:lnSpc>
                <a:spcPts val="2870"/>
              </a:lnSpc>
              <a:spcBef>
                <a:spcPts val="10"/>
              </a:spcBef>
              <a:buSzPct val="95833"/>
              <a:buAutoNum type="arabicPeriod"/>
              <a:tabLst>
                <a:tab pos="267970" algn="l"/>
                <a:tab pos="2501900" algn="l"/>
              </a:tabLst>
            </a:pPr>
            <a:r>
              <a:rPr sz="2400" dirty="0">
                <a:latin typeface="Arial"/>
                <a:cs typeface="Arial"/>
              </a:rPr>
              <a:t>Mahasiswa dapat </a:t>
            </a:r>
            <a:r>
              <a:rPr sz="2400" spc="-5" dirty="0">
                <a:latin typeface="Arial"/>
                <a:cs typeface="Arial"/>
              </a:rPr>
              <a:t>menyederhanakan </a:t>
            </a:r>
            <a:r>
              <a:rPr sz="2400" dirty="0">
                <a:latin typeface="Arial"/>
                <a:cs typeface="Arial"/>
              </a:rPr>
              <a:t>persamaan logika  melalui </a:t>
            </a:r>
            <a:r>
              <a:rPr sz="2400" spc="-5" dirty="0">
                <a:latin typeface="Arial"/>
                <a:cs typeface="Arial"/>
              </a:rPr>
              <a:t>metode	</a:t>
            </a:r>
            <a:r>
              <a:rPr sz="2400" dirty="0">
                <a:latin typeface="Arial"/>
                <a:cs typeface="Arial"/>
              </a:rPr>
              <a:t>k-map.</a:t>
            </a:r>
            <a:endParaRPr sz="24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458200" y="6276394"/>
            <a:ext cx="149860" cy="2241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45"/>
              </a:lnSpc>
            </a:pPr>
            <a:fld id="{81D60167-4931-47E6-BA6A-407CBD079E47}" type="slidenum">
              <a:rPr sz="1400" spc="-5" dirty="0">
                <a:latin typeface="Arial"/>
                <a:cs typeface="Arial"/>
              </a:rPr>
              <a:t>1</a:t>
            </a:fld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  <p:transition>
    <p:wipe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72602" y="6259576"/>
            <a:ext cx="222250" cy="238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400" spc="-10" dirty="0">
                <a:latin typeface="Arial"/>
                <a:cs typeface="Arial"/>
              </a:rPr>
              <a:t>10</a:t>
            </a:r>
            <a:endParaRPr sz="14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15316" cy="11455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359916" y="315976"/>
            <a:ext cx="114109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5" dirty="0"/>
              <a:t>Contoh</a:t>
            </a:r>
            <a:r>
              <a:rPr sz="2000" spc="-60" dirty="0"/>
              <a:t> </a:t>
            </a:r>
            <a:r>
              <a:rPr sz="2000" spc="-5" dirty="0"/>
              <a:t>3</a:t>
            </a:r>
            <a:r>
              <a:rPr sz="2400" spc="-5" dirty="0"/>
              <a:t>:</a:t>
            </a:r>
            <a:endParaRPr sz="2400"/>
          </a:p>
        </p:txBody>
      </p:sp>
      <p:sp>
        <p:nvSpPr>
          <p:cNvPr id="5" name="object 5"/>
          <p:cNvSpPr txBox="1"/>
          <p:nvPr/>
        </p:nvSpPr>
        <p:spPr>
          <a:xfrm>
            <a:off x="1057401" y="852423"/>
            <a:ext cx="528256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Dari Tabel Kebenaran dibawah, tulis </a:t>
            </a:r>
            <a:r>
              <a:rPr sz="1800" b="1" spc="-10" dirty="0">
                <a:latin typeface="Arial"/>
                <a:cs typeface="Arial"/>
              </a:rPr>
              <a:t>persamaan  </a:t>
            </a:r>
            <a:r>
              <a:rPr sz="1800" b="1" spc="-5" dirty="0">
                <a:latin typeface="Arial"/>
                <a:cs typeface="Arial"/>
              </a:rPr>
              <a:t>logikanya dengan menggunakan K-map</a:t>
            </a:r>
            <a:r>
              <a:rPr sz="1800" b="1" spc="-1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:</a:t>
            </a:r>
            <a:endParaRPr sz="1800">
              <a:latin typeface="Arial"/>
              <a:cs typeface="Arial"/>
            </a:endParaRPr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4942014" y="2146236"/>
          <a:ext cx="1828800" cy="148285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14400"/>
                <a:gridCol w="914400"/>
              </a:tblGrid>
              <a:tr h="848105">
                <a:tc>
                  <a:txBody>
                    <a:bodyPr/>
                    <a:lstStyle/>
                    <a:p>
                      <a:pPr marL="114300"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2400" b="1" dirty="0">
                          <a:latin typeface="Arial"/>
                          <a:cs typeface="Arial"/>
                        </a:rPr>
                        <a:t>1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3619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34746">
                <a:tc>
                  <a:txBody>
                    <a:bodyPr/>
                    <a:lstStyle/>
                    <a:p>
                      <a:pPr marL="486409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2400" b="1" dirty="0">
                          <a:latin typeface="Arial"/>
                          <a:cs typeface="Arial"/>
                        </a:rPr>
                        <a:t>1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0" algn="ctr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2400" b="1" dirty="0">
                          <a:latin typeface="Arial"/>
                          <a:cs typeface="Arial"/>
                        </a:rPr>
                        <a:t>1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7" name="object 7"/>
          <p:cNvSpPr txBox="1"/>
          <p:nvPr/>
        </p:nvSpPr>
        <p:spPr>
          <a:xfrm rot="10800000">
            <a:off x="5341193" y="1805434"/>
            <a:ext cx="261817" cy="228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800"/>
              </a:lnSpc>
            </a:pPr>
            <a:r>
              <a:rPr sz="1800" dirty="0">
                <a:latin typeface="Arial"/>
                <a:cs typeface="Arial"/>
              </a:rPr>
              <a:t>0</a:t>
            </a:r>
            <a:endParaRPr sz="18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162802" y="1806447"/>
            <a:ext cx="153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1</a:t>
            </a:r>
            <a:endParaRPr sz="18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638793" y="2452632"/>
            <a:ext cx="153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0</a:t>
            </a:r>
            <a:endParaRPr sz="18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638793" y="3138432"/>
            <a:ext cx="153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1</a:t>
            </a:r>
            <a:endParaRPr sz="1800"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4575301" y="1627123"/>
            <a:ext cx="381000" cy="533400"/>
          </a:xfrm>
          <a:custGeom>
            <a:avLst/>
            <a:gdLst/>
            <a:ahLst/>
            <a:cxnLst/>
            <a:rect l="l" t="t" r="r" b="b"/>
            <a:pathLst>
              <a:path w="381000" h="533400">
                <a:moveTo>
                  <a:pt x="0" y="0"/>
                </a:moveTo>
                <a:lnTo>
                  <a:pt x="381000" y="533399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4867401" y="1614423"/>
            <a:ext cx="1905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A</a:t>
            </a:r>
            <a:endParaRPr sz="18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486393" y="1843023"/>
            <a:ext cx="1905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B</a:t>
            </a:r>
            <a:endParaRPr sz="18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324601" y="3900423"/>
            <a:ext cx="2546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Arial"/>
                <a:cs typeface="Arial"/>
              </a:rPr>
              <a:t>A’</a:t>
            </a:r>
            <a:endParaRPr sz="18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6315219" y="3900423"/>
            <a:ext cx="1905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A</a:t>
            </a:r>
            <a:endParaRPr sz="18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7382002" y="2376415"/>
            <a:ext cx="2546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Arial"/>
                <a:cs typeface="Arial"/>
              </a:rPr>
              <a:t>B’</a:t>
            </a:r>
            <a:endParaRPr sz="18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7382002" y="3138407"/>
            <a:ext cx="1905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B</a:t>
            </a:r>
            <a:endParaRPr sz="1800">
              <a:latin typeface="Arial"/>
              <a:cs typeface="Arial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6840728" y="2463800"/>
            <a:ext cx="462280" cy="76200"/>
          </a:xfrm>
          <a:custGeom>
            <a:avLst/>
            <a:gdLst/>
            <a:ahLst/>
            <a:cxnLst/>
            <a:rect l="l" t="t" r="r" b="b"/>
            <a:pathLst>
              <a:path w="462279" h="76200">
                <a:moveTo>
                  <a:pt x="403097" y="38099"/>
                </a:moveTo>
                <a:lnTo>
                  <a:pt x="401574" y="35051"/>
                </a:lnTo>
                <a:lnTo>
                  <a:pt x="398525" y="33527"/>
                </a:lnTo>
                <a:lnTo>
                  <a:pt x="4571" y="33527"/>
                </a:lnTo>
                <a:lnTo>
                  <a:pt x="1524" y="35051"/>
                </a:lnTo>
                <a:lnTo>
                  <a:pt x="0" y="38099"/>
                </a:lnTo>
                <a:lnTo>
                  <a:pt x="1524" y="41147"/>
                </a:lnTo>
                <a:lnTo>
                  <a:pt x="4571" y="42671"/>
                </a:lnTo>
                <a:lnTo>
                  <a:pt x="398525" y="42671"/>
                </a:lnTo>
                <a:lnTo>
                  <a:pt x="401574" y="41147"/>
                </a:lnTo>
                <a:lnTo>
                  <a:pt x="403097" y="38099"/>
                </a:lnTo>
                <a:close/>
              </a:path>
              <a:path w="462279" h="76200">
                <a:moveTo>
                  <a:pt x="461771" y="38099"/>
                </a:moveTo>
                <a:lnTo>
                  <a:pt x="385571" y="0"/>
                </a:lnTo>
                <a:lnTo>
                  <a:pt x="385571" y="33527"/>
                </a:lnTo>
                <a:lnTo>
                  <a:pt x="398525" y="33527"/>
                </a:lnTo>
                <a:lnTo>
                  <a:pt x="401574" y="35051"/>
                </a:lnTo>
                <a:lnTo>
                  <a:pt x="403097" y="38099"/>
                </a:lnTo>
                <a:lnTo>
                  <a:pt x="403097" y="67436"/>
                </a:lnTo>
                <a:lnTo>
                  <a:pt x="461771" y="38099"/>
                </a:lnTo>
                <a:close/>
              </a:path>
              <a:path w="462279" h="76200">
                <a:moveTo>
                  <a:pt x="403097" y="67436"/>
                </a:moveTo>
                <a:lnTo>
                  <a:pt x="403097" y="38099"/>
                </a:lnTo>
                <a:lnTo>
                  <a:pt x="401574" y="41147"/>
                </a:lnTo>
                <a:lnTo>
                  <a:pt x="398525" y="42671"/>
                </a:lnTo>
                <a:lnTo>
                  <a:pt x="385571" y="42671"/>
                </a:lnTo>
                <a:lnTo>
                  <a:pt x="385571" y="76199"/>
                </a:lnTo>
                <a:lnTo>
                  <a:pt x="403097" y="6743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6840728" y="3225800"/>
            <a:ext cx="462280" cy="76200"/>
          </a:xfrm>
          <a:custGeom>
            <a:avLst/>
            <a:gdLst/>
            <a:ahLst/>
            <a:cxnLst/>
            <a:rect l="l" t="t" r="r" b="b"/>
            <a:pathLst>
              <a:path w="462279" h="76200">
                <a:moveTo>
                  <a:pt x="403097" y="38100"/>
                </a:moveTo>
                <a:lnTo>
                  <a:pt x="401574" y="35051"/>
                </a:lnTo>
                <a:lnTo>
                  <a:pt x="398525" y="33527"/>
                </a:lnTo>
                <a:lnTo>
                  <a:pt x="4571" y="33527"/>
                </a:lnTo>
                <a:lnTo>
                  <a:pt x="1524" y="35051"/>
                </a:lnTo>
                <a:lnTo>
                  <a:pt x="0" y="38100"/>
                </a:lnTo>
                <a:lnTo>
                  <a:pt x="1524" y="41147"/>
                </a:lnTo>
                <a:lnTo>
                  <a:pt x="4571" y="42671"/>
                </a:lnTo>
                <a:lnTo>
                  <a:pt x="398525" y="42671"/>
                </a:lnTo>
                <a:lnTo>
                  <a:pt x="401574" y="41147"/>
                </a:lnTo>
                <a:lnTo>
                  <a:pt x="403097" y="38100"/>
                </a:lnTo>
                <a:close/>
              </a:path>
              <a:path w="462279" h="76200">
                <a:moveTo>
                  <a:pt x="461771" y="38100"/>
                </a:moveTo>
                <a:lnTo>
                  <a:pt x="385571" y="0"/>
                </a:lnTo>
                <a:lnTo>
                  <a:pt x="385571" y="33527"/>
                </a:lnTo>
                <a:lnTo>
                  <a:pt x="398525" y="33527"/>
                </a:lnTo>
                <a:lnTo>
                  <a:pt x="401574" y="35051"/>
                </a:lnTo>
                <a:lnTo>
                  <a:pt x="403097" y="38100"/>
                </a:lnTo>
                <a:lnTo>
                  <a:pt x="403097" y="67437"/>
                </a:lnTo>
                <a:lnTo>
                  <a:pt x="461771" y="38100"/>
                </a:lnTo>
                <a:close/>
              </a:path>
              <a:path w="462279" h="76200">
                <a:moveTo>
                  <a:pt x="403097" y="67437"/>
                </a:moveTo>
                <a:lnTo>
                  <a:pt x="403097" y="38100"/>
                </a:lnTo>
                <a:lnTo>
                  <a:pt x="401574" y="41147"/>
                </a:lnTo>
                <a:lnTo>
                  <a:pt x="398525" y="42671"/>
                </a:lnTo>
                <a:lnTo>
                  <a:pt x="385571" y="42671"/>
                </a:lnTo>
                <a:lnTo>
                  <a:pt x="385571" y="76200"/>
                </a:lnTo>
                <a:lnTo>
                  <a:pt x="403097" y="6743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5359400" y="3640327"/>
            <a:ext cx="76200" cy="309880"/>
          </a:xfrm>
          <a:custGeom>
            <a:avLst/>
            <a:gdLst/>
            <a:ahLst/>
            <a:cxnLst/>
            <a:rect l="l" t="t" r="r" b="b"/>
            <a:pathLst>
              <a:path w="76200" h="309879">
                <a:moveTo>
                  <a:pt x="76200" y="233172"/>
                </a:moveTo>
                <a:lnTo>
                  <a:pt x="0" y="233172"/>
                </a:lnTo>
                <a:lnTo>
                  <a:pt x="33527" y="300227"/>
                </a:lnTo>
                <a:lnTo>
                  <a:pt x="33527" y="246126"/>
                </a:lnTo>
                <a:lnTo>
                  <a:pt x="35051" y="249174"/>
                </a:lnTo>
                <a:lnTo>
                  <a:pt x="38100" y="250698"/>
                </a:lnTo>
                <a:lnTo>
                  <a:pt x="41147" y="249174"/>
                </a:lnTo>
                <a:lnTo>
                  <a:pt x="42671" y="246126"/>
                </a:lnTo>
                <a:lnTo>
                  <a:pt x="42671" y="300228"/>
                </a:lnTo>
                <a:lnTo>
                  <a:pt x="76200" y="233172"/>
                </a:lnTo>
                <a:close/>
              </a:path>
              <a:path w="76200" h="309879">
                <a:moveTo>
                  <a:pt x="42671" y="233172"/>
                </a:moveTo>
                <a:lnTo>
                  <a:pt x="42671" y="4572"/>
                </a:lnTo>
                <a:lnTo>
                  <a:pt x="41147" y="1524"/>
                </a:lnTo>
                <a:lnTo>
                  <a:pt x="38100" y="0"/>
                </a:lnTo>
                <a:lnTo>
                  <a:pt x="35051" y="1524"/>
                </a:lnTo>
                <a:lnTo>
                  <a:pt x="33527" y="4572"/>
                </a:lnTo>
                <a:lnTo>
                  <a:pt x="33527" y="233172"/>
                </a:lnTo>
                <a:lnTo>
                  <a:pt x="42671" y="233172"/>
                </a:lnTo>
                <a:close/>
              </a:path>
              <a:path w="76200" h="309879">
                <a:moveTo>
                  <a:pt x="42671" y="300228"/>
                </a:moveTo>
                <a:lnTo>
                  <a:pt x="42671" y="246126"/>
                </a:lnTo>
                <a:lnTo>
                  <a:pt x="41147" y="249174"/>
                </a:lnTo>
                <a:lnTo>
                  <a:pt x="38100" y="250698"/>
                </a:lnTo>
                <a:lnTo>
                  <a:pt x="35051" y="249174"/>
                </a:lnTo>
                <a:lnTo>
                  <a:pt x="33527" y="246126"/>
                </a:lnTo>
                <a:lnTo>
                  <a:pt x="33527" y="300227"/>
                </a:lnTo>
                <a:lnTo>
                  <a:pt x="38100" y="309372"/>
                </a:lnTo>
                <a:lnTo>
                  <a:pt x="42671" y="30022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6350000" y="3640327"/>
            <a:ext cx="76200" cy="309880"/>
          </a:xfrm>
          <a:custGeom>
            <a:avLst/>
            <a:gdLst/>
            <a:ahLst/>
            <a:cxnLst/>
            <a:rect l="l" t="t" r="r" b="b"/>
            <a:pathLst>
              <a:path w="76200" h="309879">
                <a:moveTo>
                  <a:pt x="76200" y="233172"/>
                </a:moveTo>
                <a:lnTo>
                  <a:pt x="0" y="233172"/>
                </a:lnTo>
                <a:lnTo>
                  <a:pt x="33528" y="300228"/>
                </a:lnTo>
                <a:lnTo>
                  <a:pt x="33528" y="246126"/>
                </a:lnTo>
                <a:lnTo>
                  <a:pt x="35052" y="249174"/>
                </a:lnTo>
                <a:lnTo>
                  <a:pt x="38100" y="250698"/>
                </a:lnTo>
                <a:lnTo>
                  <a:pt x="41147" y="249174"/>
                </a:lnTo>
                <a:lnTo>
                  <a:pt x="42671" y="246126"/>
                </a:lnTo>
                <a:lnTo>
                  <a:pt x="42671" y="300228"/>
                </a:lnTo>
                <a:lnTo>
                  <a:pt x="76200" y="233172"/>
                </a:lnTo>
                <a:close/>
              </a:path>
              <a:path w="76200" h="309879">
                <a:moveTo>
                  <a:pt x="42671" y="233172"/>
                </a:moveTo>
                <a:lnTo>
                  <a:pt x="42671" y="4572"/>
                </a:lnTo>
                <a:lnTo>
                  <a:pt x="41147" y="1524"/>
                </a:lnTo>
                <a:lnTo>
                  <a:pt x="38100" y="0"/>
                </a:lnTo>
                <a:lnTo>
                  <a:pt x="35052" y="1524"/>
                </a:lnTo>
                <a:lnTo>
                  <a:pt x="33528" y="4572"/>
                </a:lnTo>
                <a:lnTo>
                  <a:pt x="33528" y="233172"/>
                </a:lnTo>
                <a:lnTo>
                  <a:pt x="42671" y="233172"/>
                </a:lnTo>
                <a:close/>
              </a:path>
              <a:path w="76200" h="309879">
                <a:moveTo>
                  <a:pt x="42671" y="300228"/>
                </a:moveTo>
                <a:lnTo>
                  <a:pt x="42671" y="246126"/>
                </a:lnTo>
                <a:lnTo>
                  <a:pt x="41147" y="249174"/>
                </a:lnTo>
                <a:lnTo>
                  <a:pt x="38100" y="250698"/>
                </a:lnTo>
                <a:lnTo>
                  <a:pt x="35052" y="249174"/>
                </a:lnTo>
                <a:lnTo>
                  <a:pt x="33528" y="246126"/>
                </a:lnTo>
                <a:lnTo>
                  <a:pt x="33528" y="300228"/>
                </a:lnTo>
                <a:lnTo>
                  <a:pt x="38100" y="309372"/>
                </a:lnTo>
                <a:lnTo>
                  <a:pt x="42671" y="30022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22" name="object 22"/>
          <p:cNvGraphicFramePr>
            <a:graphicFrameLocks noGrp="1"/>
          </p:cNvGraphicFramePr>
          <p:nvPr/>
        </p:nvGraphicFramePr>
        <p:xfrm>
          <a:off x="582612" y="1954212"/>
          <a:ext cx="2437763" cy="2667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09600"/>
                <a:gridCol w="609600"/>
                <a:gridCol w="572769"/>
                <a:gridCol w="645794"/>
              </a:tblGrid>
              <a:tr h="533400">
                <a:tc>
                  <a:txBody>
                    <a:bodyPr/>
                    <a:lstStyle/>
                    <a:p>
                      <a:pPr marL="92075" marR="121285">
                        <a:lnSpc>
                          <a:spcPct val="120000"/>
                        </a:lnSpc>
                        <a:spcBef>
                          <a:spcPts val="45"/>
                        </a:spcBef>
                      </a:pPr>
                      <a:r>
                        <a:rPr sz="1200" spc="-5" dirty="0">
                          <a:latin typeface="Arial"/>
                          <a:cs typeface="Arial"/>
                        </a:rPr>
                        <a:t>Map  Valu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e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5715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A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B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Y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0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0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0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1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1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0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1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1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2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1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0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0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3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1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1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1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23" name="object 23"/>
          <p:cNvSpPr/>
          <p:nvPr/>
        </p:nvSpPr>
        <p:spPr>
          <a:xfrm>
            <a:off x="4956301" y="4765801"/>
            <a:ext cx="1828800" cy="0"/>
          </a:xfrm>
          <a:custGeom>
            <a:avLst/>
            <a:gdLst/>
            <a:ahLst/>
            <a:cxnLst/>
            <a:rect l="l" t="t" r="r" b="b"/>
            <a:pathLst>
              <a:path w="1828800">
                <a:moveTo>
                  <a:pt x="0" y="0"/>
                </a:moveTo>
                <a:lnTo>
                  <a:pt x="1828800" y="0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4956301" y="5613145"/>
            <a:ext cx="1828800" cy="0"/>
          </a:xfrm>
          <a:custGeom>
            <a:avLst/>
            <a:gdLst/>
            <a:ahLst/>
            <a:cxnLst/>
            <a:rect l="l" t="t" r="r" b="b"/>
            <a:pathLst>
              <a:path w="1828800">
                <a:moveTo>
                  <a:pt x="0" y="0"/>
                </a:moveTo>
                <a:lnTo>
                  <a:pt x="182880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4956301" y="6248653"/>
            <a:ext cx="1828800" cy="0"/>
          </a:xfrm>
          <a:custGeom>
            <a:avLst/>
            <a:gdLst/>
            <a:ahLst/>
            <a:cxnLst/>
            <a:rect l="l" t="t" r="r" b="b"/>
            <a:pathLst>
              <a:path w="1828800">
                <a:moveTo>
                  <a:pt x="0" y="0"/>
                </a:moveTo>
                <a:lnTo>
                  <a:pt x="1828800" y="0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4956301" y="4765801"/>
            <a:ext cx="0" cy="1483360"/>
          </a:xfrm>
          <a:custGeom>
            <a:avLst/>
            <a:gdLst/>
            <a:ahLst/>
            <a:cxnLst/>
            <a:rect l="l" t="t" r="r" b="b"/>
            <a:pathLst>
              <a:path h="1483360">
                <a:moveTo>
                  <a:pt x="0" y="0"/>
                </a:moveTo>
                <a:lnTo>
                  <a:pt x="0" y="1482851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5870701" y="4765801"/>
            <a:ext cx="0" cy="1483360"/>
          </a:xfrm>
          <a:custGeom>
            <a:avLst/>
            <a:gdLst/>
            <a:ahLst/>
            <a:cxnLst/>
            <a:rect l="l" t="t" r="r" b="b"/>
            <a:pathLst>
              <a:path h="1483360">
                <a:moveTo>
                  <a:pt x="0" y="0"/>
                </a:moveTo>
                <a:lnTo>
                  <a:pt x="0" y="1482851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6785102" y="4765801"/>
            <a:ext cx="0" cy="1483360"/>
          </a:xfrm>
          <a:custGeom>
            <a:avLst/>
            <a:gdLst/>
            <a:ahLst/>
            <a:cxnLst/>
            <a:rect l="l" t="t" r="r" b="b"/>
            <a:pathLst>
              <a:path h="1483360">
                <a:moveTo>
                  <a:pt x="0" y="0"/>
                </a:moveTo>
                <a:lnTo>
                  <a:pt x="0" y="1482851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 txBox="1"/>
          <p:nvPr/>
        </p:nvSpPr>
        <p:spPr>
          <a:xfrm rot="10800000">
            <a:off x="5341193" y="4409950"/>
            <a:ext cx="261817" cy="228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800"/>
              </a:lnSpc>
            </a:pPr>
            <a:r>
              <a:rPr sz="1800" dirty="0">
                <a:latin typeface="Arial"/>
                <a:cs typeface="Arial"/>
              </a:rPr>
              <a:t>0</a:t>
            </a:r>
            <a:endParaRPr sz="1800">
              <a:latin typeface="Arial"/>
              <a:cs typeface="Aria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6162802" y="4411726"/>
            <a:ext cx="153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1</a:t>
            </a:r>
            <a:endParaRPr sz="1800"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4638793" y="5057911"/>
            <a:ext cx="153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0</a:t>
            </a:r>
            <a:endParaRPr sz="1800">
              <a:latin typeface="Arial"/>
              <a:cs typeface="Aria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4638793" y="5743711"/>
            <a:ext cx="153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1</a:t>
            </a:r>
            <a:endParaRPr sz="1800">
              <a:latin typeface="Arial"/>
              <a:cs typeface="Arial"/>
            </a:endParaRPr>
          </a:p>
        </p:txBody>
      </p:sp>
      <p:sp>
        <p:nvSpPr>
          <p:cNvPr id="33" name="object 33"/>
          <p:cNvSpPr/>
          <p:nvPr/>
        </p:nvSpPr>
        <p:spPr>
          <a:xfrm>
            <a:off x="4575301" y="4232401"/>
            <a:ext cx="381000" cy="533400"/>
          </a:xfrm>
          <a:custGeom>
            <a:avLst/>
            <a:gdLst/>
            <a:ahLst/>
            <a:cxnLst/>
            <a:rect l="l" t="t" r="r" b="b"/>
            <a:pathLst>
              <a:path w="381000" h="533400">
                <a:moveTo>
                  <a:pt x="0" y="0"/>
                </a:moveTo>
                <a:lnTo>
                  <a:pt x="381000" y="53340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 txBox="1"/>
          <p:nvPr/>
        </p:nvSpPr>
        <p:spPr>
          <a:xfrm>
            <a:off x="4867401" y="4219701"/>
            <a:ext cx="1905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A</a:t>
            </a:r>
            <a:endParaRPr sz="1800">
              <a:latin typeface="Arial"/>
              <a:cs typeface="Arial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4486393" y="4448301"/>
            <a:ext cx="1905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B</a:t>
            </a:r>
            <a:endParaRPr sz="1800">
              <a:latin typeface="Arial"/>
              <a:cs typeface="Arial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5324601" y="6505702"/>
            <a:ext cx="2546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Arial"/>
                <a:cs typeface="Arial"/>
              </a:rPr>
              <a:t>A’</a:t>
            </a:r>
            <a:endParaRPr sz="1800">
              <a:latin typeface="Arial"/>
              <a:cs typeface="Arial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6315219" y="6505702"/>
            <a:ext cx="1905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A</a:t>
            </a:r>
            <a:endParaRPr sz="1800">
              <a:latin typeface="Arial"/>
              <a:cs typeface="Arial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7382002" y="4981693"/>
            <a:ext cx="2546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Arial"/>
                <a:cs typeface="Arial"/>
              </a:rPr>
              <a:t>B’</a:t>
            </a:r>
            <a:endParaRPr sz="1800">
              <a:latin typeface="Arial"/>
              <a:cs typeface="Arial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7382002" y="5743685"/>
            <a:ext cx="1905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B</a:t>
            </a:r>
            <a:endParaRPr sz="1800">
              <a:latin typeface="Arial"/>
              <a:cs typeface="Arial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6840728" y="5069077"/>
            <a:ext cx="462280" cy="76200"/>
          </a:xfrm>
          <a:custGeom>
            <a:avLst/>
            <a:gdLst/>
            <a:ahLst/>
            <a:cxnLst/>
            <a:rect l="l" t="t" r="r" b="b"/>
            <a:pathLst>
              <a:path w="462279" h="76200">
                <a:moveTo>
                  <a:pt x="403097" y="38100"/>
                </a:moveTo>
                <a:lnTo>
                  <a:pt x="401574" y="34290"/>
                </a:lnTo>
                <a:lnTo>
                  <a:pt x="398525" y="32766"/>
                </a:lnTo>
                <a:lnTo>
                  <a:pt x="4571" y="32766"/>
                </a:lnTo>
                <a:lnTo>
                  <a:pt x="1524" y="34290"/>
                </a:lnTo>
                <a:lnTo>
                  <a:pt x="0" y="38100"/>
                </a:lnTo>
                <a:lnTo>
                  <a:pt x="1524" y="41148"/>
                </a:lnTo>
                <a:lnTo>
                  <a:pt x="4571" y="42672"/>
                </a:lnTo>
                <a:lnTo>
                  <a:pt x="398525" y="42672"/>
                </a:lnTo>
                <a:lnTo>
                  <a:pt x="401574" y="41148"/>
                </a:lnTo>
                <a:lnTo>
                  <a:pt x="403097" y="38100"/>
                </a:lnTo>
                <a:close/>
              </a:path>
              <a:path w="462279" h="76200">
                <a:moveTo>
                  <a:pt x="461771" y="38100"/>
                </a:moveTo>
                <a:lnTo>
                  <a:pt x="385571" y="0"/>
                </a:lnTo>
                <a:lnTo>
                  <a:pt x="385571" y="32766"/>
                </a:lnTo>
                <a:lnTo>
                  <a:pt x="398525" y="32766"/>
                </a:lnTo>
                <a:lnTo>
                  <a:pt x="401574" y="34290"/>
                </a:lnTo>
                <a:lnTo>
                  <a:pt x="403097" y="38100"/>
                </a:lnTo>
                <a:lnTo>
                  <a:pt x="403097" y="67437"/>
                </a:lnTo>
                <a:lnTo>
                  <a:pt x="461771" y="38100"/>
                </a:lnTo>
                <a:close/>
              </a:path>
              <a:path w="462279" h="76200">
                <a:moveTo>
                  <a:pt x="403097" y="67437"/>
                </a:moveTo>
                <a:lnTo>
                  <a:pt x="403097" y="38100"/>
                </a:lnTo>
                <a:lnTo>
                  <a:pt x="401574" y="41148"/>
                </a:lnTo>
                <a:lnTo>
                  <a:pt x="398525" y="42672"/>
                </a:lnTo>
                <a:lnTo>
                  <a:pt x="385571" y="42672"/>
                </a:lnTo>
                <a:lnTo>
                  <a:pt x="385571" y="76200"/>
                </a:lnTo>
                <a:lnTo>
                  <a:pt x="403097" y="6743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6840728" y="5831077"/>
            <a:ext cx="462280" cy="76200"/>
          </a:xfrm>
          <a:custGeom>
            <a:avLst/>
            <a:gdLst/>
            <a:ahLst/>
            <a:cxnLst/>
            <a:rect l="l" t="t" r="r" b="b"/>
            <a:pathLst>
              <a:path w="462279" h="76200">
                <a:moveTo>
                  <a:pt x="403097" y="38100"/>
                </a:moveTo>
                <a:lnTo>
                  <a:pt x="401574" y="34290"/>
                </a:lnTo>
                <a:lnTo>
                  <a:pt x="398525" y="32766"/>
                </a:lnTo>
                <a:lnTo>
                  <a:pt x="4571" y="32766"/>
                </a:lnTo>
                <a:lnTo>
                  <a:pt x="1524" y="34290"/>
                </a:lnTo>
                <a:lnTo>
                  <a:pt x="0" y="38100"/>
                </a:lnTo>
                <a:lnTo>
                  <a:pt x="1524" y="41147"/>
                </a:lnTo>
                <a:lnTo>
                  <a:pt x="4571" y="42672"/>
                </a:lnTo>
                <a:lnTo>
                  <a:pt x="398525" y="42672"/>
                </a:lnTo>
                <a:lnTo>
                  <a:pt x="401574" y="41147"/>
                </a:lnTo>
                <a:lnTo>
                  <a:pt x="403097" y="38100"/>
                </a:lnTo>
                <a:close/>
              </a:path>
              <a:path w="462279" h="76200">
                <a:moveTo>
                  <a:pt x="461771" y="38100"/>
                </a:moveTo>
                <a:lnTo>
                  <a:pt x="385571" y="0"/>
                </a:lnTo>
                <a:lnTo>
                  <a:pt x="385571" y="32766"/>
                </a:lnTo>
                <a:lnTo>
                  <a:pt x="398525" y="32766"/>
                </a:lnTo>
                <a:lnTo>
                  <a:pt x="401574" y="34290"/>
                </a:lnTo>
                <a:lnTo>
                  <a:pt x="403097" y="38100"/>
                </a:lnTo>
                <a:lnTo>
                  <a:pt x="403097" y="67437"/>
                </a:lnTo>
                <a:lnTo>
                  <a:pt x="461771" y="38100"/>
                </a:lnTo>
                <a:close/>
              </a:path>
              <a:path w="462279" h="76200">
                <a:moveTo>
                  <a:pt x="403097" y="67437"/>
                </a:moveTo>
                <a:lnTo>
                  <a:pt x="403097" y="38100"/>
                </a:lnTo>
                <a:lnTo>
                  <a:pt x="401574" y="41147"/>
                </a:lnTo>
                <a:lnTo>
                  <a:pt x="398525" y="42672"/>
                </a:lnTo>
                <a:lnTo>
                  <a:pt x="385571" y="42672"/>
                </a:lnTo>
                <a:lnTo>
                  <a:pt x="385571" y="76200"/>
                </a:lnTo>
                <a:lnTo>
                  <a:pt x="403097" y="6743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5359400" y="6244843"/>
            <a:ext cx="76200" cy="310515"/>
          </a:xfrm>
          <a:custGeom>
            <a:avLst/>
            <a:gdLst/>
            <a:ahLst/>
            <a:cxnLst/>
            <a:rect l="l" t="t" r="r" b="b"/>
            <a:pathLst>
              <a:path w="76200" h="310515">
                <a:moveTo>
                  <a:pt x="76200" y="233934"/>
                </a:moveTo>
                <a:lnTo>
                  <a:pt x="0" y="233934"/>
                </a:lnTo>
                <a:lnTo>
                  <a:pt x="33527" y="300989"/>
                </a:lnTo>
                <a:lnTo>
                  <a:pt x="33527" y="246126"/>
                </a:lnTo>
                <a:lnTo>
                  <a:pt x="35051" y="249936"/>
                </a:lnTo>
                <a:lnTo>
                  <a:pt x="38100" y="251459"/>
                </a:lnTo>
                <a:lnTo>
                  <a:pt x="41147" y="249936"/>
                </a:lnTo>
                <a:lnTo>
                  <a:pt x="42671" y="246126"/>
                </a:lnTo>
                <a:lnTo>
                  <a:pt x="42671" y="300990"/>
                </a:lnTo>
                <a:lnTo>
                  <a:pt x="76200" y="233934"/>
                </a:lnTo>
                <a:close/>
              </a:path>
              <a:path w="76200" h="310515">
                <a:moveTo>
                  <a:pt x="42671" y="233934"/>
                </a:moveTo>
                <a:lnTo>
                  <a:pt x="42671" y="5334"/>
                </a:lnTo>
                <a:lnTo>
                  <a:pt x="41147" y="1524"/>
                </a:lnTo>
                <a:lnTo>
                  <a:pt x="38100" y="0"/>
                </a:lnTo>
                <a:lnTo>
                  <a:pt x="35051" y="1524"/>
                </a:lnTo>
                <a:lnTo>
                  <a:pt x="33527" y="5334"/>
                </a:lnTo>
                <a:lnTo>
                  <a:pt x="33527" y="233934"/>
                </a:lnTo>
                <a:lnTo>
                  <a:pt x="42671" y="233934"/>
                </a:lnTo>
                <a:close/>
              </a:path>
              <a:path w="76200" h="310515">
                <a:moveTo>
                  <a:pt x="42671" y="300990"/>
                </a:moveTo>
                <a:lnTo>
                  <a:pt x="42671" y="246126"/>
                </a:lnTo>
                <a:lnTo>
                  <a:pt x="41147" y="249936"/>
                </a:lnTo>
                <a:lnTo>
                  <a:pt x="38100" y="251459"/>
                </a:lnTo>
                <a:lnTo>
                  <a:pt x="35051" y="249936"/>
                </a:lnTo>
                <a:lnTo>
                  <a:pt x="33527" y="246126"/>
                </a:lnTo>
                <a:lnTo>
                  <a:pt x="33527" y="300989"/>
                </a:lnTo>
                <a:lnTo>
                  <a:pt x="38100" y="310134"/>
                </a:lnTo>
                <a:lnTo>
                  <a:pt x="42671" y="30099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6350000" y="6244843"/>
            <a:ext cx="76200" cy="310515"/>
          </a:xfrm>
          <a:custGeom>
            <a:avLst/>
            <a:gdLst/>
            <a:ahLst/>
            <a:cxnLst/>
            <a:rect l="l" t="t" r="r" b="b"/>
            <a:pathLst>
              <a:path w="76200" h="310515">
                <a:moveTo>
                  <a:pt x="76200" y="233934"/>
                </a:moveTo>
                <a:lnTo>
                  <a:pt x="0" y="233934"/>
                </a:lnTo>
                <a:lnTo>
                  <a:pt x="33528" y="300990"/>
                </a:lnTo>
                <a:lnTo>
                  <a:pt x="33528" y="246126"/>
                </a:lnTo>
                <a:lnTo>
                  <a:pt x="35052" y="249936"/>
                </a:lnTo>
                <a:lnTo>
                  <a:pt x="38100" y="251459"/>
                </a:lnTo>
                <a:lnTo>
                  <a:pt x="41147" y="249936"/>
                </a:lnTo>
                <a:lnTo>
                  <a:pt x="42671" y="246126"/>
                </a:lnTo>
                <a:lnTo>
                  <a:pt x="42671" y="300990"/>
                </a:lnTo>
                <a:lnTo>
                  <a:pt x="76200" y="233934"/>
                </a:lnTo>
                <a:close/>
              </a:path>
              <a:path w="76200" h="310515">
                <a:moveTo>
                  <a:pt x="42671" y="233934"/>
                </a:moveTo>
                <a:lnTo>
                  <a:pt x="42671" y="5334"/>
                </a:lnTo>
                <a:lnTo>
                  <a:pt x="41147" y="1524"/>
                </a:lnTo>
                <a:lnTo>
                  <a:pt x="38100" y="0"/>
                </a:lnTo>
                <a:lnTo>
                  <a:pt x="35052" y="1524"/>
                </a:lnTo>
                <a:lnTo>
                  <a:pt x="33528" y="5334"/>
                </a:lnTo>
                <a:lnTo>
                  <a:pt x="33528" y="233934"/>
                </a:lnTo>
                <a:lnTo>
                  <a:pt x="42671" y="233934"/>
                </a:lnTo>
                <a:close/>
              </a:path>
              <a:path w="76200" h="310515">
                <a:moveTo>
                  <a:pt x="42671" y="300990"/>
                </a:moveTo>
                <a:lnTo>
                  <a:pt x="42671" y="246126"/>
                </a:lnTo>
                <a:lnTo>
                  <a:pt x="41147" y="249936"/>
                </a:lnTo>
                <a:lnTo>
                  <a:pt x="38100" y="251459"/>
                </a:lnTo>
                <a:lnTo>
                  <a:pt x="35052" y="249936"/>
                </a:lnTo>
                <a:lnTo>
                  <a:pt x="33528" y="246126"/>
                </a:lnTo>
                <a:lnTo>
                  <a:pt x="33528" y="300990"/>
                </a:lnTo>
                <a:lnTo>
                  <a:pt x="38100" y="310134"/>
                </a:lnTo>
                <a:lnTo>
                  <a:pt x="42671" y="30099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5168900" y="4878577"/>
            <a:ext cx="533400" cy="1219200"/>
          </a:xfrm>
          <a:custGeom>
            <a:avLst/>
            <a:gdLst/>
            <a:ahLst/>
            <a:cxnLst/>
            <a:rect l="l" t="t" r="r" b="b"/>
            <a:pathLst>
              <a:path w="533400" h="1219200">
                <a:moveTo>
                  <a:pt x="533400" y="609600"/>
                </a:moveTo>
                <a:lnTo>
                  <a:pt x="531832" y="543154"/>
                </a:lnTo>
                <a:lnTo>
                  <a:pt x="527238" y="478787"/>
                </a:lnTo>
                <a:lnTo>
                  <a:pt x="519781" y="416868"/>
                </a:lnTo>
                <a:lnTo>
                  <a:pt x="509626" y="357771"/>
                </a:lnTo>
                <a:lnTo>
                  <a:pt x="496936" y="301865"/>
                </a:lnTo>
                <a:lnTo>
                  <a:pt x="481876" y="249521"/>
                </a:lnTo>
                <a:lnTo>
                  <a:pt x="464609" y="201112"/>
                </a:lnTo>
                <a:lnTo>
                  <a:pt x="445299" y="157007"/>
                </a:lnTo>
                <a:lnTo>
                  <a:pt x="424110" y="117579"/>
                </a:lnTo>
                <a:lnTo>
                  <a:pt x="401207" y="83199"/>
                </a:lnTo>
                <a:lnTo>
                  <a:pt x="350910" y="31065"/>
                </a:lnTo>
                <a:lnTo>
                  <a:pt x="295720" y="3575"/>
                </a:lnTo>
                <a:lnTo>
                  <a:pt x="266699" y="0"/>
                </a:lnTo>
                <a:lnTo>
                  <a:pt x="237679" y="3575"/>
                </a:lnTo>
                <a:lnTo>
                  <a:pt x="182489" y="31065"/>
                </a:lnTo>
                <a:lnTo>
                  <a:pt x="132192" y="83199"/>
                </a:lnTo>
                <a:lnTo>
                  <a:pt x="109288" y="117579"/>
                </a:lnTo>
                <a:lnTo>
                  <a:pt x="88100" y="157007"/>
                </a:lnTo>
                <a:lnTo>
                  <a:pt x="68790" y="201112"/>
                </a:lnTo>
                <a:lnTo>
                  <a:pt x="51523" y="249521"/>
                </a:lnTo>
                <a:lnTo>
                  <a:pt x="36463" y="301865"/>
                </a:lnTo>
                <a:lnTo>
                  <a:pt x="23773" y="357771"/>
                </a:lnTo>
                <a:lnTo>
                  <a:pt x="13618" y="416868"/>
                </a:lnTo>
                <a:lnTo>
                  <a:pt x="6161" y="478787"/>
                </a:lnTo>
                <a:lnTo>
                  <a:pt x="1567" y="543154"/>
                </a:lnTo>
                <a:lnTo>
                  <a:pt x="0" y="609600"/>
                </a:lnTo>
                <a:lnTo>
                  <a:pt x="1567" y="676045"/>
                </a:lnTo>
                <a:lnTo>
                  <a:pt x="6161" y="740413"/>
                </a:lnTo>
                <a:lnTo>
                  <a:pt x="13618" y="802331"/>
                </a:lnTo>
                <a:lnTo>
                  <a:pt x="23773" y="861429"/>
                </a:lnTo>
                <a:lnTo>
                  <a:pt x="36463" y="917335"/>
                </a:lnTo>
                <a:lnTo>
                  <a:pt x="51523" y="969678"/>
                </a:lnTo>
                <a:lnTo>
                  <a:pt x="68790" y="1018088"/>
                </a:lnTo>
                <a:lnTo>
                  <a:pt x="88100" y="1062192"/>
                </a:lnTo>
                <a:lnTo>
                  <a:pt x="109288" y="1101620"/>
                </a:lnTo>
                <a:lnTo>
                  <a:pt x="132192" y="1136001"/>
                </a:lnTo>
                <a:lnTo>
                  <a:pt x="182489" y="1188135"/>
                </a:lnTo>
                <a:lnTo>
                  <a:pt x="237679" y="1215624"/>
                </a:lnTo>
                <a:lnTo>
                  <a:pt x="266700" y="1219200"/>
                </a:lnTo>
                <a:lnTo>
                  <a:pt x="295720" y="1215624"/>
                </a:lnTo>
                <a:lnTo>
                  <a:pt x="350910" y="1188135"/>
                </a:lnTo>
                <a:lnTo>
                  <a:pt x="401207" y="1136001"/>
                </a:lnTo>
                <a:lnTo>
                  <a:pt x="424110" y="1101620"/>
                </a:lnTo>
                <a:lnTo>
                  <a:pt x="445299" y="1062192"/>
                </a:lnTo>
                <a:lnTo>
                  <a:pt x="464609" y="1018088"/>
                </a:lnTo>
                <a:lnTo>
                  <a:pt x="481876" y="969678"/>
                </a:lnTo>
                <a:lnTo>
                  <a:pt x="496936" y="917335"/>
                </a:lnTo>
                <a:lnTo>
                  <a:pt x="509626" y="861429"/>
                </a:lnTo>
                <a:lnTo>
                  <a:pt x="519781" y="802331"/>
                </a:lnTo>
                <a:lnTo>
                  <a:pt x="527238" y="740413"/>
                </a:lnTo>
                <a:lnTo>
                  <a:pt x="531832" y="676045"/>
                </a:lnTo>
                <a:lnTo>
                  <a:pt x="533400" y="609600"/>
                </a:lnTo>
                <a:close/>
              </a:path>
            </a:pathLst>
          </a:custGeom>
          <a:solidFill>
            <a:srgbClr val="BBE0E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5168900" y="4878577"/>
            <a:ext cx="533400" cy="1219200"/>
          </a:xfrm>
          <a:custGeom>
            <a:avLst/>
            <a:gdLst/>
            <a:ahLst/>
            <a:cxnLst/>
            <a:rect l="l" t="t" r="r" b="b"/>
            <a:pathLst>
              <a:path w="533400" h="1219200">
                <a:moveTo>
                  <a:pt x="266699" y="0"/>
                </a:moveTo>
                <a:lnTo>
                  <a:pt x="209555" y="14054"/>
                </a:lnTo>
                <a:lnTo>
                  <a:pt x="156647" y="54237"/>
                </a:lnTo>
                <a:lnTo>
                  <a:pt x="109288" y="117579"/>
                </a:lnTo>
                <a:lnTo>
                  <a:pt x="88100" y="157007"/>
                </a:lnTo>
                <a:lnTo>
                  <a:pt x="68790" y="201112"/>
                </a:lnTo>
                <a:lnTo>
                  <a:pt x="51523" y="249521"/>
                </a:lnTo>
                <a:lnTo>
                  <a:pt x="36463" y="301865"/>
                </a:lnTo>
                <a:lnTo>
                  <a:pt x="23773" y="357771"/>
                </a:lnTo>
                <a:lnTo>
                  <a:pt x="13618" y="416868"/>
                </a:lnTo>
                <a:lnTo>
                  <a:pt x="6161" y="478787"/>
                </a:lnTo>
                <a:lnTo>
                  <a:pt x="1567" y="543154"/>
                </a:lnTo>
                <a:lnTo>
                  <a:pt x="0" y="609600"/>
                </a:lnTo>
                <a:lnTo>
                  <a:pt x="1567" y="676045"/>
                </a:lnTo>
                <a:lnTo>
                  <a:pt x="6161" y="740413"/>
                </a:lnTo>
                <a:lnTo>
                  <a:pt x="13618" y="802331"/>
                </a:lnTo>
                <a:lnTo>
                  <a:pt x="23773" y="861429"/>
                </a:lnTo>
                <a:lnTo>
                  <a:pt x="36463" y="917335"/>
                </a:lnTo>
                <a:lnTo>
                  <a:pt x="51523" y="969678"/>
                </a:lnTo>
                <a:lnTo>
                  <a:pt x="68790" y="1018088"/>
                </a:lnTo>
                <a:lnTo>
                  <a:pt x="88100" y="1062192"/>
                </a:lnTo>
                <a:lnTo>
                  <a:pt x="109288" y="1101620"/>
                </a:lnTo>
                <a:lnTo>
                  <a:pt x="132192" y="1136001"/>
                </a:lnTo>
                <a:lnTo>
                  <a:pt x="182489" y="1188135"/>
                </a:lnTo>
                <a:lnTo>
                  <a:pt x="237679" y="1215624"/>
                </a:lnTo>
                <a:lnTo>
                  <a:pt x="266700" y="1219200"/>
                </a:lnTo>
                <a:lnTo>
                  <a:pt x="295720" y="1215624"/>
                </a:lnTo>
                <a:lnTo>
                  <a:pt x="350910" y="1188135"/>
                </a:lnTo>
                <a:lnTo>
                  <a:pt x="401207" y="1136001"/>
                </a:lnTo>
                <a:lnTo>
                  <a:pt x="424110" y="1101620"/>
                </a:lnTo>
                <a:lnTo>
                  <a:pt x="445299" y="1062192"/>
                </a:lnTo>
                <a:lnTo>
                  <a:pt x="464609" y="1018088"/>
                </a:lnTo>
                <a:lnTo>
                  <a:pt x="481876" y="969678"/>
                </a:lnTo>
                <a:lnTo>
                  <a:pt x="496936" y="917335"/>
                </a:lnTo>
                <a:lnTo>
                  <a:pt x="509626" y="861429"/>
                </a:lnTo>
                <a:lnTo>
                  <a:pt x="519781" y="802331"/>
                </a:lnTo>
                <a:lnTo>
                  <a:pt x="527238" y="740413"/>
                </a:lnTo>
                <a:lnTo>
                  <a:pt x="531832" y="676045"/>
                </a:lnTo>
                <a:lnTo>
                  <a:pt x="533400" y="609600"/>
                </a:lnTo>
                <a:lnTo>
                  <a:pt x="531832" y="543154"/>
                </a:lnTo>
                <a:lnTo>
                  <a:pt x="527238" y="478787"/>
                </a:lnTo>
                <a:lnTo>
                  <a:pt x="519781" y="416868"/>
                </a:lnTo>
                <a:lnTo>
                  <a:pt x="509626" y="357771"/>
                </a:lnTo>
                <a:lnTo>
                  <a:pt x="496936" y="301865"/>
                </a:lnTo>
                <a:lnTo>
                  <a:pt x="481876" y="249521"/>
                </a:lnTo>
                <a:lnTo>
                  <a:pt x="464609" y="201112"/>
                </a:lnTo>
                <a:lnTo>
                  <a:pt x="445299" y="157007"/>
                </a:lnTo>
                <a:lnTo>
                  <a:pt x="424110" y="117579"/>
                </a:lnTo>
                <a:lnTo>
                  <a:pt x="401207" y="83199"/>
                </a:lnTo>
                <a:lnTo>
                  <a:pt x="350910" y="31065"/>
                </a:lnTo>
                <a:lnTo>
                  <a:pt x="295720" y="3575"/>
                </a:lnTo>
                <a:lnTo>
                  <a:pt x="266699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 txBox="1"/>
          <p:nvPr/>
        </p:nvSpPr>
        <p:spPr>
          <a:xfrm>
            <a:off x="5372353" y="4919217"/>
            <a:ext cx="1403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1</a:t>
            </a:r>
            <a:endParaRPr sz="1800">
              <a:latin typeface="Arial"/>
              <a:cs typeface="Arial"/>
            </a:endParaRPr>
          </a:p>
        </p:txBody>
      </p:sp>
      <p:sp>
        <p:nvSpPr>
          <p:cNvPr id="47" name="object 47"/>
          <p:cNvSpPr/>
          <p:nvPr/>
        </p:nvSpPr>
        <p:spPr>
          <a:xfrm>
            <a:off x="5321300" y="5640577"/>
            <a:ext cx="1143000" cy="457200"/>
          </a:xfrm>
          <a:custGeom>
            <a:avLst/>
            <a:gdLst/>
            <a:ahLst/>
            <a:cxnLst/>
            <a:rect l="l" t="t" r="r" b="b"/>
            <a:pathLst>
              <a:path w="1143000" h="457200">
                <a:moveTo>
                  <a:pt x="1142999" y="228600"/>
                </a:moveTo>
                <a:lnTo>
                  <a:pt x="1127897" y="176108"/>
                </a:lnTo>
                <a:lnTo>
                  <a:pt x="1084883" y="127962"/>
                </a:lnTo>
                <a:lnTo>
                  <a:pt x="1017396" y="85521"/>
                </a:lnTo>
                <a:lnTo>
                  <a:pt x="975550" y="66865"/>
                </a:lnTo>
                <a:lnTo>
                  <a:pt x="928875" y="50145"/>
                </a:lnTo>
                <a:lnTo>
                  <a:pt x="877802" y="35531"/>
                </a:lnTo>
                <a:lnTo>
                  <a:pt x="822759" y="23193"/>
                </a:lnTo>
                <a:lnTo>
                  <a:pt x="764178" y="13301"/>
                </a:lnTo>
                <a:lnTo>
                  <a:pt x="702488" y="6024"/>
                </a:lnTo>
                <a:lnTo>
                  <a:pt x="638118" y="1534"/>
                </a:lnTo>
                <a:lnTo>
                  <a:pt x="571500" y="0"/>
                </a:lnTo>
                <a:lnTo>
                  <a:pt x="504881" y="1534"/>
                </a:lnTo>
                <a:lnTo>
                  <a:pt x="440511" y="6024"/>
                </a:lnTo>
                <a:lnTo>
                  <a:pt x="378821" y="13301"/>
                </a:lnTo>
                <a:lnTo>
                  <a:pt x="320239" y="23193"/>
                </a:lnTo>
                <a:lnTo>
                  <a:pt x="265197" y="35531"/>
                </a:lnTo>
                <a:lnTo>
                  <a:pt x="214124" y="50145"/>
                </a:lnTo>
                <a:lnTo>
                  <a:pt x="167449" y="66865"/>
                </a:lnTo>
                <a:lnTo>
                  <a:pt x="125603" y="85521"/>
                </a:lnTo>
                <a:lnTo>
                  <a:pt x="89015" y="105944"/>
                </a:lnTo>
                <a:lnTo>
                  <a:pt x="33335" y="151407"/>
                </a:lnTo>
                <a:lnTo>
                  <a:pt x="3847" y="201896"/>
                </a:lnTo>
                <a:lnTo>
                  <a:pt x="0" y="228600"/>
                </a:lnTo>
                <a:lnTo>
                  <a:pt x="3847" y="255163"/>
                </a:lnTo>
                <a:lnTo>
                  <a:pt x="33335" y="305490"/>
                </a:lnTo>
                <a:lnTo>
                  <a:pt x="89015" y="350918"/>
                </a:lnTo>
                <a:lnTo>
                  <a:pt x="125603" y="371358"/>
                </a:lnTo>
                <a:lnTo>
                  <a:pt x="167449" y="390048"/>
                </a:lnTo>
                <a:lnTo>
                  <a:pt x="214124" y="406814"/>
                </a:lnTo>
                <a:lnTo>
                  <a:pt x="265197" y="421481"/>
                </a:lnTo>
                <a:lnTo>
                  <a:pt x="320239" y="433873"/>
                </a:lnTo>
                <a:lnTo>
                  <a:pt x="378821" y="443816"/>
                </a:lnTo>
                <a:lnTo>
                  <a:pt x="440511" y="451135"/>
                </a:lnTo>
                <a:lnTo>
                  <a:pt x="504881" y="455654"/>
                </a:lnTo>
                <a:lnTo>
                  <a:pt x="571500" y="457200"/>
                </a:lnTo>
                <a:lnTo>
                  <a:pt x="638118" y="455654"/>
                </a:lnTo>
                <a:lnTo>
                  <a:pt x="702488" y="451135"/>
                </a:lnTo>
                <a:lnTo>
                  <a:pt x="764178" y="443816"/>
                </a:lnTo>
                <a:lnTo>
                  <a:pt x="822759" y="433873"/>
                </a:lnTo>
                <a:lnTo>
                  <a:pt x="877802" y="421481"/>
                </a:lnTo>
                <a:lnTo>
                  <a:pt x="928875" y="406814"/>
                </a:lnTo>
                <a:lnTo>
                  <a:pt x="975550" y="390048"/>
                </a:lnTo>
                <a:lnTo>
                  <a:pt x="1017396" y="371358"/>
                </a:lnTo>
                <a:lnTo>
                  <a:pt x="1053984" y="350918"/>
                </a:lnTo>
                <a:lnTo>
                  <a:pt x="1109664" y="305490"/>
                </a:lnTo>
                <a:lnTo>
                  <a:pt x="1139152" y="255163"/>
                </a:lnTo>
                <a:lnTo>
                  <a:pt x="1142999" y="228600"/>
                </a:lnTo>
                <a:close/>
              </a:path>
            </a:pathLst>
          </a:custGeom>
          <a:solidFill>
            <a:srgbClr val="BBE0E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5321300" y="5640577"/>
            <a:ext cx="1143000" cy="457200"/>
          </a:xfrm>
          <a:custGeom>
            <a:avLst/>
            <a:gdLst/>
            <a:ahLst/>
            <a:cxnLst/>
            <a:rect l="l" t="t" r="r" b="b"/>
            <a:pathLst>
              <a:path w="1143000" h="457200">
                <a:moveTo>
                  <a:pt x="571500" y="0"/>
                </a:moveTo>
                <a:lnTo>
                  <a:pt x="504881" y="1534"/>
                </a:lnTo>
                <a:lnTo>
                  <a:pt x="440511" y="6024"/>
                </a:lnTo>
                <a:lnTo>
                  <a:pt x="378821" y="13301"/>
                </a:lnTo>
                <a:lnTo>
                  <a:pt x="320239" y="23193"/>
                </a:lnTo>
                <a:lnTo>
                  <a:pt x="265197" y="35531"/>
                </a:lnTo>
                <a:lnTo>
                  <a:pt x="214124" y="50145"/>
                </a:lnTo>
                <a:lnTo>
                  <a:pt x="167449" y="66865"/>
                </a:lnTo>
                <a:lnTo>
                  <a:pt x="125603" y="85521"/>
                </a:lnTo>
                <a:lnTo>
                  <a:pt x="89015" y="105944"/>
                </a:lnTo>
                <a:lnTo>
                  <a:pt x="33335" y="151407"/>
                </a:lnTo>
                <a:lnTo>
                  <a:pt x="3847" y="201896"/>
                </a:lnTo>
                <a:lnTo>
                  <a:pt x="0" y="228600"/>
                </a:lnTo>
                <a:lnTo>
                  <a:pt x="3847" y="255163"/>
                </a:lnTo>
                <a:lnTo>
                  <a:pt x="33335" y="305490"/>
                </a:lnTo>
                <a:lnTo>
                  <a:pt x="89015" y="350918"/>
                </a:lnTo>
                <a:lnTo>
                  <a:pt x="125603" y="371358"/>
                </a:lnTo>
                <a:lnTo>
                  <a:pt x="167449" y="390048"/>
                </a:lnTo>
                <a:lnTo>
                  <a:pt x="214124" y="406814"/>
                </a:lnTo>
                <a:lnTo>
                  <a:pt x="265197" y="421481"/>
                </a:lnTo>
                <a:lnTo>
                  <a:pt x="320239" y="433873"/>
                </a:lnTo>
                <a:lnTo>
                  <a:pt x="378821" y="443816"/>
                </a:lnTo>
                <a:lnTo>
                  <a:pt x="440511" y="451135"/>
                </a:lnTo>
                <a:lnTo>
                  <a:pt x="504881" y="455654"/>
                </a:lnTo>
                <a:lnTo>
                  <a:pt x="571500" y="457200"/>
                </a:lnTo>
                <a:lnTo>
                  <a:pt x="638118" y="455654"/>
                </a:lnTo>
                <a:lnTo>
                  <a:pt x="702488" y="451135"/>
                </a:lnTo>
                <a:lnTo>
                  <a:pt x="764178" y="443816"/>
                </a:lnTo>
                <a:lnTo>
                  <a:pt x="822759" y="433873"/>
                </a:lnTo>
                <a:lnTo>
                  <a:pt x="877802" y="421481"/>
                </a:lnTo>
                <a:lnTo>
                  <a:pt x="928875" y="406814"/>
                </a:lnTo>
                <a:lnTo>
                  <a:pt x="975550" y="390048"/>
                </a:lnTo>
                <a:lnTo>
                  <a:pt x="1017396" y="371358"/>
                </a:lnTo>
                <a:lnTo>
                  <a:pt x="1053984" y="350918"/>
                </a:lnTo>
                <a:lnTo>
                  <a:pt x="1109664" y="305490"/>
                </a:lnTo>
                <a:lnTo>
                  <a:pt x="1139152" y="255163"/>
                </a:lnTo>
                <a:lnTo>
                  <a:pt x="1142999" y="228600"/>
                </a:lnTo>
                <a:lnTo>
                  <a:pt x="1139152" y="201896"/>
                </a:lnTo>
                <a:lnTo>
                  <a:pt x="1109664" y="151407"/>
                </a:lnTo>
                <a:lnTo>
                  <a:pt x="1053984" y="105944"/>
                </a:lnTo>
                <a:lnTo>
                  <a:pt x="1017396" y="85521"/>
                </a:lnTo>
                <a:lnTo>
                  <a:pt x="975550" y="66865"/>
                </a:lnTo>
                <a:lnTo>
                  <a:pt x="928875" y="50145"/>
                </a:lnTo>
                <a:lnTo>
                  <a:pt x="877802" y="35531"/>
                </a:lnTo>
                <a:lnTo>
                  <a:pt x="822759" y="23193"/>
                </a:lnTo>
                <a:lnTo>
                  <a:pt x="764178" y="13301"/>
                </a:lnTo>
                <a:lnTo>
                  <a:pt x="702488" y="6024"/>
                </a:lnTo>
                <a:lnTo>
                  <a:pt x="638118" y="1534"/>
                </a:lnTo>
                <a:lnTo>
                  <a:pt x="571500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 txBox="1"/>
          <p:nvPr/>
        </p:nvSpPr>
        <p:spPr>
          <a:xfrm>
            <a:off x="4970589" y="5713221"/>
            <a:ext cx="89408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" algn="ctr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1</a:t>
            </a:r>
            <a:endParaRPr sz="1800">
              <a:latin typeface="Arial"/>
              <a:cs typeface="Arial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5877051" y="5713221"/>
            <a:ext cx="89408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152400" algn="ctr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1</a:t>
            </a:r>
            <a:endParaRPr sz="1800">
              <a:latin typeface="Arial"/>
              <a:cs typeface="Arial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1362200" y="5653030"/>
            <a:ext cx="16135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Arial"/>
                <a:cs typeface="Arial"/>
              </a:rPr>
              <a:t>Jadi Y = A’ +</a:t>
            </a:r>
            <a:r>
              <a:rPr sz="1800" b="1" spc="-105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B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  <p:transition>
    <p:split dir="in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33601" y="776223"/>
            <a:ext cx="3721100" cy="8496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Sederhanakan persamaan logika </a:t>
            </a:r>
            <a:r>
              <a:rPr sz="1800" b="1" dirty="0">
                <a:latin typeface="Arial"/>
                <a:cs typeface="Arial"/>
              </a:rPr>
              <a:t>:  Y = </a:t>
            </a:r>
            <a:r>
              <a:rPr sz="1800" b="1" spc="-5" dirty="0">
                <a:latin typeface="Arial"/>
                <a:cs typeface="Arial"/>
              </a:rPr>
              <a:t>A </a:t>
            </a:r>
            <a:r>
              <a:rPr sz="1800" b="1" dirty="0">
                <a:latin typeface="Arial"/>
                <a:cs typeface="Arial"/>
              </a:rPr>
              <a:t>+ AB’ +</a:t>
            </a:r>
            <a:r>
              <a:rPr sz="1800" b="1" spc="-2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A’B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800" b="1" dirty="0">
                <a:latin typeface="Arial"/>
                <a:cs typeface="Arial"/>
              </a:rPr>
              <a:t>Menggunakan </a:t>
            </a:r>
            <a:r>
              <a:rPr sz="1800" b="1" spc="-5" dirty="0">
                <a:latin typeface="Arial"/>
                <a:cs typeface="Arial"/>
              </a:rPr>
              <a:t>K- </a:t>
            </a:r>
            <a:r>
              <a:rPr sz="1800" b="1" dirty="0">
                <a:latin typeface="Arial"/>
                <a:cs typeface="Arial"/>
              </a:rPr>
              <a:t>map</a:t>
            </a:r>
            <a:r>
              <a:rPr sz="1800" b="1" spc="-2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:</a:t>
            </a:r>
            <a:endParaRPr sz="18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470405" y="315976"/>
            <a:ext cx="12249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5" dirty="0"/>
              <a:t>Contoh 4</a:t>
            </a:r>
            <a:r>
              <a:rPr sz="2000" spc="40" dirty="0"/>
              <a:t> </a:t>
            </a:r>
            <a:r>
              <a:rPr sz="2400" dirty="0"/>
              <a:t>:</a:t>
            </a:r>
            <a:endParaRPr sz="2400"/>
          </a:p>
        </p:txBody>
      </p:sp>
      <p:sp>
        <p:nvSpPr>
          <p:cNvPr id="4" name="object 4"/>
          <p:cNvSpPr/>
          <p:nvPr/>
        </p:nvSpPr>
        <p:spPr>
          <a:xfrm>
            <a:off x="5718301" y="2389123"/>
            <a:ext cx="1828800" cy="0"/>
          </a:xfrm>
          <a:custGeom>
            <a:avLst/>
            <a:gdLst/>
            <a:ahLst/>
            <a:cxnLst/>
            <a:rect l="l" t="t" r="r" b="b"/>
            <a:pathLst>
              <a:path w="1828800">
                <a:moveTo>
                  <a:pt x="0" y="0"/>
                </a:moveTo>
                <a:lnTo>
                  <a:pt x="1828800" y="0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718301" y="3237229"/>
            <a:ext cx="1828800" cy="0"/>
          </a:xfrm>
          <a:custGeom>
            <a:avLst/>
            <a:gdLst/>
            <a:ahLst/>
            <a:cxnLst/>
            <a:rect l="l" t="t" r="r" b="b"/>
            <a:pathLst>
              <a:path w="1828800">
                <a:moveTo>
                  <a:pt x="0" y="0"/>
                </a:moveTo>
                <a:lnTo>
                  <a:pt x="182880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718301" y="3871976"/>
            <a:ext cx="1828800" cy="0"/>
          </a:xfrm>
          <a:custGeom>
            <a:avLst/>
            <a:gdLst/>
            <a:ahLst/>
            <a:cxnLst/>
            <a:rect l="l" t="t" r="r" b="b"/>
            <a:pathLst>
              <a:path w="1828800">
                <a:moveTo>
                  <a:pt x="0" y="0"/>
                </a:moveTo>
                <a:lnTo>
                  <a:pt x="1828800" y="0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718301" y="2389123"/>
            <a:ext cx="0" cy="1483360"/>
          </a:xfrm>
          <a:custGeom>
            <a:avLst/>
            <a:gdLst/>
            <a:ahLst/>
            <a:cxnLst/>
            <a:rect l="l" t="t" r="r" b="b"/>
            <a:pathLst>
              <a:path h="1483360">
                <a:moveTo>
                  <a:pt x="0" y="0"/>
                </a:moveTo>
                <a:lnTo>
                  <a:pt x="0" y="1482851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632702" y="2389123"/>
            <a:ext cx="0" cy="1483360"/>
          </a:xfrm>
          <a:custGeom>
            <a:avLst/>
            <a:gdLst/>
            <a:ahLst/>
            <a:cxnLst/>
            <a:rect l="l" t="t" r="r" b="b"/>
            <a:pathLst>
              <a:path h="1483360">
                <a:moveTo>
                  <a:pt x="0" y="0"/>
                </a:moveTo>
                <a:lnTo>
                  <a:pt x="0" y="1482851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7547102" y="2389123"/>
            <a:ext cx="0" cy="1483360"/>
          </a:xfrm>
          <a:custGeom>
            <a:avLst/>
            <a:gdLst/>
            <a:ahLst/>
            <a:cxnLst/>
            <a:rect l="l" t="t" r="r" b="b"/>
            <a:pathLst>
              <a:path h="1483360">
                <a:moveTo>
                  <a:pt x="0" y="0"/>
                </a:moveTo>
                <a:lnTo>
                  <a:pt x="0" y="1482851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 rot="10800000">
            <a:off x="6103193" y="2034034"/>
            <a:ext cx="261817" cy="228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800"/>
              </a:lnSpc>
            </a:pPr>
            <a:r>
              <a:rPr sz="1800" dirty="0">
                <a:latin typeface="Arial"/>
                <a:cs typeface="Arial"/>
              </a:rPr>
              <a:t>0</a:t>
            </a:r>
            <a:endParaRPr sz="18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924802" y="2035047"/>
            <a:ext cx="153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1</a:t>
            </a:r>
            <a:endParaRPr sz="18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400793" y="2681232"/>
            <a:ext cx="153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0</a:t>
            </a:r>
            <a:endParaRPr sz="18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400793" y="3367032"/>
            <a:ext cx="153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1</a:t>
            </a:r>
            <a:endParaRPr sz="1800">
              <a:latin typeface="Arial"/>
              <a:cs typeface="Arial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5337301" y="1855723"/>
            <a:ext cx="381000" cy="533400"/>
          </a:xfrm>
          <a:custGeom>
            <a:avLst/>
            <a:gdLst/>
            <a:ahLst/>
            <a:cxnLst/>
            <a:rect l="l" t="t" r="r" b="b"/>
            <a:pathLst>
              <a:path w="381000" h="533400">
                <a:moveTo>
                  <a:pt x="0" y="0"/>
                </a:moveTo>
                <a:lnTo>
                  <a:pt x="381000" y="533399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5629401" y="1843023"/>
            <a:ext cx="1905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A</a:t>
            </a:r>
            <a:endParaRPr sz="18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248393" y="2071623"/>
            <a:ext cx="1905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B</a:t>
            </a:r>
            <a:endParaRPr sz="18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6086601" y="4129023"/>
            <a:ext cx="2546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Arial"/>
                <a:cs typeface="Arial"/>
              </a:rPr>
              <a:t>A’</a:t>
            </a:r>
            <a:endParaRPr sz="18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7077219" y="4129023"/>
            <a:ext cx="1905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A</a:t>
            </a:r>
            <a:endParaRPr sz="18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8144002" y="2605015"/>
            <a:ext cx="2546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Arial"/>
                <a:cs typeface="Arial"/>
              </a:rPr>
              <a:t>B’</a:t>
            </a:r>
            <a:endParaRPr sz="18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8144002" y="3367007"/>
            <a:ext cx="1905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B</a:t>
            </a:r>
            <a:endParaRPr sz="1800">
              <a:latin typeface="Arial"/>
              <a:cs typeface="Arial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7602728" y="2692400"/>
            <a:ext cx="462280" cy="76200"/>
          </a:xfrm>
          <a:custGeom>
            <a:avLst/>
            <a:gdLst/>
            <a:ahLst/>
            <a:cxnLst/>
            <a:rect l="l" t="t" r="r" b="b"/>
            <a:pathLst>
              <a:path w="462279" h="76200">
                <a:moveTo>
                  <a:pt x="403097" y="38099"/>
                </a:moveTo>
                <a:lnTo>
                  <a:pt x="401574" y="35051"/>
                </a:lnTo>
                <a:lnTo>
                  <a:pt x="398525" y="33527"/>
                </a:lnTo>
                <a:lnTo>
                  <a:pt x="4571" y="33527"/>
                </a:lnTo>
                <a:lnTo>
                  <a:pt x="1524" y="35051"/>
                </a:lnTo>
                <a:lnTo>
                  <a:pt x="0" y="38099"/>
                </a:lnTo>
                <a:lnTo>
                  <a:pt x="1524" y="41147"/>
                </a:lnTo>
                <a:lnTo>
                  <a:pt x="4571" y="42671"/>
                </a:lnTo>
                <a:lnTo>
                  <a:pt x="398525" y="42671"/>
                </a:lnTo>
                <a:lnTo>
                  <a:pt x="401574" y="41147"/>
                </a:lnTo>
                <a:lnTo>
                  <a:pt x="403097" y="38099"/>
                </a:lnTo>
                <a:close/>
              </a:path>
              <a:path w="462279" h="76200">
                <a:moveTo>
                  <a:pt x="461771" y="38099"/>
                </a:moveTo>
                <a:lnTo>
                  <a:pt x="385571" y="0"/>
                </a:lnTo>
                <a:lnTo>
                  <a:pt x="385571" y="33527"/>
                </a:lnTo>
                <a:lnTo>
                  <a:pt x="398525" y="33527"/>
                </a:lnTo>
                <a:lnTo>
                  <a:pt x="401574" y="35051"/>
                </a:lnTo>
                <a:lnTo>
                  <a:pt x="403097" y="38099"/>
                </a:lnTo>
                <a:lnTo>
                  <a:pt x="403097" y="67436"/>
                </a:lnTo>
                <a:lnTo>
                  <a:pt x="461771" y="38099"/>
                </a:lnTo>
                <a:close/>
              </a:path>
              <a:path w="462279" h="76200">
                <a:moveTo>
                  <a:pt x="403097" y="67436"/>
                </a:moveTo>
                <a:lnTo>
                  <a:pt x="403097" y="38099"/>
                </a:lnTo>
                <a:lnTo>
                  <a:pt x="401574" y="41147"/>
                </a:lnTo>
                <a:lnTo>
                  <a:pt x="398525" y="42671"/>
                </a:lnTo>
                <a:lnTo>
                  <a:pt x="385571" y="42671"/>
                </a:lnTo>
                <a:lnTo>
                  <a:pt x="385571" y="76199"/>
                </a:lnTo>
                <a:lnTo>
                  <a:pt x="403097" y="6743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7602728" y="3454400"/>
            <a:ext cx="462280" cy="76200"/>
          </a:xfrm>
          <a:custGeom>
            <a:avLst/>
            <a:gdLst/>
            <a:ahLst/>
            <a:cxnLst/>
            <a:rect l="l" t="t" r="r" b="b"/>
            <a:pathLst>
              <a:path w="462279" h="76200">
                <a:moveTo>
                  <a:pt x="403097" y="38100"/>
                </a:moveTo>
                <a:lnTo>
                  <a:pt x="401574" y="35051"/>
                </a:lnTo>
                <a:lnTo>
                  <a:pt x="398525" y="33527"/>
                </a:lnTo>
                <a:lnTo>
                  <a:pt x="4571" y="33527"/>
                </a:lnTo>
                <a:lnTo>
                  <a:pt x="1524" y="35051"/>
                </a:lnTo>
                <a:lnTo>
                  <a:pt x="0" y="38100"/>
                </a:lnTo>
                <a:lnTo>
                  <a:pt x="1524" y="41147"/>
                </a:lnTo>
                <a:lnTo>
                  <a:pt x="4571" y="42671"/>
                </a:lnTo>
                <a:lnTo>
                  <a:pt x="398525" y="42671"/>
                </a:lnTo>
                <a:lnTo>
                  <a:pt x="401574" y="41147"/>
                </a:lnTo>
                <a:lnTo>
                  <a:pt x="403097" y="38100"/>
                </a:lnTo>
                <a:close/>
              </a:path>
              <a:path w="462279" h="76200">
                <a:moveTo>
                  <a:pt x="461771" y="38100"/>
                </a:moveTo>
                <a:lnTo>
                  <a:pt x="385571" y="0"/>
                </a:lnTo>
                <a:lnTo>
                  <a:pt x="385571" y="33527"/>
                </a:lnTo>
                <a:lnTo>
                  <a:pt x="398525" y="33527"/>
                </a:lnTo>
                <a:lnTo>
                  <a:pt x="401574" y="35051"/>
                </a:lnTo>
                <a:lnTo>
                  <a:pt x="403097" y="38100"/>
                </a:lnTo>
                <a:lnTo>
                  <a:pt x="403097" y="67437"/>
                </a:lnTo>
                <a:lnTo>
                  <a:pt x="461771" y="38100"/>
                </a:lnTo>
                <a:close/>
              </a:path>
              <a:path w="462279" h="76200">
                <a:moveTo>
                  <a:pt x="403097" y="67437"/>
                </a:moveTo>
                <a:lnTo>
                  <a:pt x="403097" y="38100"/>
                </a:lnTo>
                <a:lnTo>
                  <a:pt x="401574" y="41147"/>
                </a:lnTo>
                <a:lnTo>
                  <a:pt x="398525" y="42671"/>
                </a:lnTo>
                <a:lnTo>
                  <a:pt x="385571" y="42671"/>
                </a:lnTo>
                <a:lnTo>
                  <a:pt x="385571" y="76200"/>
                </a:lnTo>
                <a:lnTo>
                  <a:pt x="403097" y="6743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6121400" y="3868927"/>
            <a:ext cx="76200" cy="309880"/>
          </a:xfrm>
          <a:custGeom>
            <a:avLst/>
            <a:gdLst/>
            <a:ahLst/>
            <a:cxnLst/>
            <a:rect l="l" t="t" r="r" b="b"/>
            <a:pathLst>
              <a:path w="76200" h="309879">
                <a:moveTo>
                  <a:pt x="76200" y="233172"/>
                </a:moveTo>
                <a:lnTo>
                  <a:pt x="0" y="233172"/>
                </a:lnTo>
                <a:lnTo>
                  <a:pt x="33528" y="300228"/>
                </a:lnTo>
                <a:lnTo>
                  <a:pt x="33528" y="246126"/>
                </a:lnTo>
                <a:lnTo>
                  <a:pt x="35052" y="249174"/>
                </a:lnTo>
                <a:lnTo>
                  <a:pt x="38100" y="250698"/>
                </a:lnTo>
                <a:lnTo>
                  <a:pt x="41147" y="249174"/>
                </a:lnTo>
                <a:lnTo>
                  <a:pt x="42671" y="246126"/>
                </a:lnTo>
                <a:lnTo>
                  <a:pt x="42671" y="300228"/>
                </a:lnTo>
                <a:lnTo>
                  <a:pt x="76200" y="233172"/>
                </a:lnTo>
                <a:close/>
              </a:path>
              <a:path w="76200" h="309879">
                <a:moveTo>
                  <a:pt x="42671" y="233172"/>
                </a:moveTo>
                <a:lnTo>
                  <a:pt x="42671" y="4572"/>
                </a:lnTo>
                <a:lnTo>
                  <a:pt x="41147" y="1524"/>
                </a:lnTo>
                <a:lnTo>
                  <a:pt x="38100" y="0"/>
                </a:lnTo>
                <a:lnTo>
                  <a:pt x="35052" y="1524"/>
                </a:lnTo>
                <a:lnTo>
                  <a:pt x="33528" y="4572"/>
                </a:lnTo>
                <a:lnTo>
                  <a:pt x="33528" y="233172"/>
                </a:lnTo>
                <a:lnTo>
                  <a:pt x="42671" y="233172"/>
                </a:lnTo>
                <a:close/>
              </a:path>
              <a:path w="76200" h="309879">
                <a:moveTo>
                  <a:pt x="42671" y="300228"/>
                </a:moveTo>
                <a:lnTo>
                  <a:pt x="42671" y="246126"/>
                </a:lnTo>
                <a:lnTo>
                  <a:pt x="41147" y="249174"/>
                </a:lnTo>
                <a:lnTo>
                  <a:pt x="38100" y="250698"/>
                </a:lnTo>
                <a:lnTo>
                  <a:pt x="35052" y="249174"/>
                </a:lnTo>
                <a:lnTo>
                  <a:pt x="33528" y="246126"/>
                </a:lnTo>
                <a:lnTo>
                  <a:pt x="33528" y="300228"/>
                </a:lnTo>
                <a:lnTo>
                  <a:pt x="38100" y="309372"/>
                </a:lnTo>
                <a:lnTo>
                  <a:pt x="42671" y="30022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7112000" y="3868927"/>
            <a:ext cx="76200" cy="309880"/>
          </a:xfrm>
          <a:custGeom>
            <a:avLst/>
            <a:gdLst/>
            <a:ahLst/>
            <a:cxnLst/>
            <a:rect l="l" t="t" r="r" b="b"/>
            <a:pathLst>
              <a:path w="76200" h="309879">
                <a:moveTo>
                  <a:pt x="76200" y="233172"/>
                </a:moveTo>
                <a:lnTo>
                  <a:pt x="0" y="233172"/>
                </a:lnTo>
                <a:lnTo>
                  <a:pt x="33528" y="300228"/>
                </a:lnTo>
                <a:lnTo>
                  <a:pt x="33528" y="246126"/>
                </a:lnTo>
                <a:lnTo>
                  <a:pt x="35052" y="249174"/>
                </a:lnTo>
                <a:lnTo>
                  <a:pt x="38100" y="250698"/>
                </a:lnTo>
                <a:lnTo>
                  <a:pt x="41147" y="249174"/>
                </a:lnTo>
                <a:lnTo>
                  <a:pt x="42671" y="246126"/>
                </a:lnTo>
                <a:lnTo>
                  <a:pt x="42671" y="300228"/>
                </a:lnTo>
                <a:lnTo>
                  <a:pt x="76200" y="233172"/>
                </a:lnTo>
                <a:close/>
              </a:path>
              <a:path w="76200" h="309879">
                <a:moveTo>
                  <a:pt x="42671" y="233172"/>
                </a:moveTo>
                <a:lnTo>
                  <a:pt x="42671" y="4572"/>
                </a:lnTo>
                <a:lnTo>
                  <a:pt x="41147" y="1524"/>
                </a:lnTo>
                <a:lnTo>
                  <a:pt x="38100" y="0"/>
                </a:lnTo>
                <a:lnTo>
                  <a:pt x="35052" y="1524"/>
                </a:lnTo>
                <a:lnTo>
                  <a:pt x="33528" y="4572"/>
                </a:lnTo>
                <a:lnTo>
                  <a:pt x="33528" y="233172"/>
                </a:lnTo>
                <a:lnTo>
                  <a:pt x="42671" y="233172"/>
                </a:lnTo>
                <a:close/>
              </a:path>
              <a:path w="76200" h="309879">
                <a:moveTo>
                  <a:pt x="42671" y="300228"/>
                </a:moveTo>
                <a:lnTo>
                  <a:pt x="42671" y="246126"/>
                </a:lnTo>
                <a:lnTo>
                  <a:pt x="41147" y="249174"/>
                </a:lnTo>
                <a:lnTo>
                  <a:pt x="38100" y="250698"/>
                </a:lnTo>
                <a:lnTo>
                  <a:pt x="35052" y="249174"/>
                </a:lnTo>
                <a:lnTo>
                  <a:pt x="33528" y="246126"/>
                </a:lnTo>
                <a:lnTo>
                  <a:pt x="33528" y="300228"/>
                </a:lnTo>
                <a:lnTo>
                  <a:pt x="38100" y="309372"/>
                </a:lnTo>
                <a:lnTo>
                  <a:pt x="42671" y="30022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5930900" y="3340100"/>
            <a:ext cx="1371600" cy="457200"/>
          </a:xfrm>
          <a:custGeom>
            <a:avLst/>
            <a:gdLst/>
            <a:ahLst/>
            <a:cxnLst/>
            <a:rect l="l" t="t" r="r" b="b"/>
            <a:pathLst>
              <a:path w="1371600" h="457200">
                <a:moveTo>
                  <a:pt x="1371600" y="228600"/>
                </a:moveTo>
                <a:lnTo>
                  <a:pt x="1357665" y="182460"/>
                </a:lnTo>
                <a:lnTo>
                  <a:pt x="1317700" y="139517"/>
                </a:lnTo>
                <a:lnTo>
                  <a:pt x="1254464" y="100682"/>
                </a:lnTo>
                <a:lnTo>
                  <a:pt x="1214982" y="83089"/>
                </a:lnTo>
                <a:lnTo>
                  <a:pt x="1170717" y="66865"/>
                </a:lnTo>
                <a:lnTo>
                  <a:pt x="1122014" y="52123"/>
                </a:lnTo>
                <a:lnTo>
                  <a:pt x="1069218" y="38978"/>
                </a:lnTo>
                <a:lnTo>
                  <a:pt x="1012674" y="27542"/>
                </a:lnTo>
                <a:lnTo>
                  <a:pt x="952726" y="17930"/>
                </a:lnTo>
                <a:lnTo>
                  <a:pt x="889720" y="10256"/>
                </a:lnTo>
                <a:lnTo>
                  <a:pt x="824000" y="4634"/>
                </a:lnTo>
                <a:lnTo>
                  <a:pt x="755912" y="1177"/>
                </a:lnTo>
                <a:lnTo>
                  <a:pt x="685800" y="0"/>
                </a:lnTo>
                <a:lnTo>
                  <a:pt x="615687" y="1177"/>
                </a:lnTo>
                <a:lnTo>
                  <a:pt x="547599" y="4634"/>
                </a:lnTo>
                <a:lnTo>
                  <a:pt x="481879" y="10256"/>
                </a:lnTo>
                <a:lnTo>
                  <a:pt x="418873" y="17930"/>
                </a:lnTo>
                <a:lnTo>
                  <a:pt x="358925" y="27542"/>
                </a:lnTo>
                <a:lnTo>
                  <a:pt x="302381" y="38978"/>
                </a:lnTo>
                <a:lnTo>
                  <a:pt x="249585" y="52123"/>
                </a:lnTo>
                <a:lnTo>
                  <a:pt x="200882" y="66865"/>
                </a:lnTo>
                <a:lnTo>
                  <a:pt x="156617" y="83089"/>
                </a:lnTo>
                <a:lnTo>
                  <a:pt x="117135" y="100682"/>
                </a:lnTo>
                <a:lnTo>
                  <a:pt x="82780" y="119529"/>
                </a:lnTo>
                <a:lnTo>
                  <a:pt x="30835" y="160532"/>
                </a:lnTo>
                <a:lnTo>
                  <a:pt x="3541" y="205187"/>
                </a:lnTo>
                <a:lnTo>
                  <a:pt x="0" y="228600"/>
                </a:lnTo>
                <a:lnTo>
                  <a:pt x="3541" y="252012"/>
                </a:lnTo>
                <a:lnTo>
                  <a:pt x="30835" y="296667"/>
                </a:lnTo>
                <a:lnTo>
                  <a:pt x="82780" y="337670"/>
                </a:lnTo>
                <a:lnTo>
                  <a:pt x="117135" y="356517"/>
                </a:lnTo>
                <a:lnTo>
                  <a:pt x="156617" y="374110"/>
                </a:lnTo>
                <a:lnTo>
                  <a:pt x="200882" y="390334"/>
                </a:lnTo>
                <a:lnTo>
                  <a:pt x="249585" y="405076"/>
                </a:lnTo>
                <a:lnTo>
                  <a:pt x="302381" y="418221"/>
                </a:lnTo>
                <a:lnTo>
                  <a:pt x="358925" y="429657"/>
                </a:lnTo>
                <a:lnTo>
                  <a:pt x="418873" y="439269"/>
                </a:lnTo>
                <a:lnTo>
                  <a:pt x="481879" y="446943"/>
                </a:lnTo>
                <a:lnTo>
                  <a:pt x="547599" y="452565"/>
                </a:lnTo>
                <a:lnTo>
                  <a:pt x="615687" y="456022"/>
                </a:lnTo>
                <a:lnTo>
                  <a:pt x="685800" y="457200"/>
                </a:lnTo>
                <a:lnTo>
                  <a:pt x="755912" y="456022"/>
                </a:lnTo>
                <a:lnTo>
                  <a:pt x="824000" y="452565"/>
                </a:lnTo>
                <a:lnTo>
                  <a:pt x="889720" y="446943"/>
                </a:lnTo>
                <a:lnTo>
                  <a:pt x="952726" y="439269"/>
                </a:lnTo>
                <a:lnTo>
                  <a:pt x="1012674" y="429657"/>
                </a:lnTo>
                <a:lnTo>
                  <a:pt x="1069218" y="418221"/>
                </a:lnTo>
                <a:lnTo>
                  <a:pt x="1122014" y="405076"/>
                </a:lnTo>
                <a:lnTo>
                  <a:pt x="1170717" y="390334"/>
                </a:lnTo>
                <a:lnTo>
                  <a:pt x="1214982" y="374110"/>
                </a:lnTo>
                <a:lnTo>
                  <a:pt x="1254464" y="356517"/>
                </a:lnTo>
                <a:lnTo>
                  <a:pt x="1288819" y="337670"/>
                </a:lnTo>
                <a:lnTo>
                  <a:pt x="1340764" y="296667"/>
                </a:lnTo>
                <a:lnTo>
                  <a:pt x="1368058" y="252012"/>
                </a:lnTo>
                <a:lnTo>
                  <a:pt x="1371600" y="228600"/>
                </a:lnTo>
                <a:close/>
              </a:path>
            </a:pathLst>
          </a:custGeom>
          <a:solidFill>
            <a:srgbClr val="BBE0E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5930900" y="3340100"/>
            <a:ext cx="1371600" cy="457200"/>
          </a:xfrm>
          <a:custGeom>
            <a:avLst/>
            <a:gdLst/>
            <a:ahLst/>
            <a:cxnLst/>
            <a:rect l="l" t="t" r="r" b="b"/>
            <a:pathLst>
              <a:path w="1371600" h="457200">
                <a:moveTo>
                  <a:pt x="685800" y="0"/>
                </a:moveTo>
                <a:lnTo>
                  <a:pt x="615687" y="1177"/>
                </a:lnTo>
                <a:lnTo>
                  <a:pt x="547599" y="4634"/>
                </a:lnTo>
                <a:lnTo>
                  <a:pt x="481879" y="10256"/>
                </a:lnTo>
                <a:lnTo>
                  <a:pt x="418873" y="17930"/>
                </a:lnTo>
                <a:lnTo>
                  <a:pt x="358925" y="27542"/>
                </a:lnTo>
                <a:lnTo>
                  <a:pt x="302381" y="38978"/>
                </a:lnTo>
                <a:lnTo>
                  <a:pt x="249585" y="52123"/>
                </a:lnTo>
                <a:lnTo>
                  <a:pt x="200882" y="66865"/>
                </a:lnTo>
                <a:lnTo>
                  <a:pt x="156617" y="83089"/>
                </a:lnTo>
                <a:lnTo>
                  <a:pt x="117135" y="100682"/>
                </a:lnTo>
                <a:lnTo>
                  <a:pt x="82780" y="119529"/>
                </a:lnTo>
                <a:lnTo>
                  <a:pt x="30835" y="160532"/>
                </a:lnTo>
                <a:lnTo>
                  <a:pt x="3541" y="205187"/>
                </a:lnTo>
                <a:lnTo>
                  <a:pt x="0" y="228600"/>
                </a:lnTo>
                <a:lnTo>
                  <a:pt x="3541" y="252012"/>
                </a:lnTo>
                <a:lnTo>
                  <a:pt x="30835" y="296667"/>
                </a:lnTo>
                <a:lnTo>
                  <a:pt x="82780" y="337670"/>
                </a:lnTo>
                <a:lnTo>
                  <a:pt x="117135" y="356517"/>
                </a:lnTo>
                <a:lnTo>
                  <a:pt x="156617" y="374110"/>
                </a:lnTo>
                <a:lnTo>
                  <a:pt x="200882" y="390334"/>
                </a:lnTo>
                <a:lnTo>
                  <a:pt x="249585" y="405076"/>
                </a:lnTo>
                <a:lnTo>
                  <a:pt x="302381" y="418221"/>
                </a:lnTo>
                <a:lnTo>
                  <a:pt x="358925" y="429657"/>
                </a:lnTo>
                <a:lnTo>
                  <a:pt x="418873" y="439269"/>
                </a:lnTo>
                <a:lnTo>
                  <a:pt x="481879" y="446943"/>
                </a:lnTo>
                <a:lnTo>
                  <a:pt x="547599" y="452565"/>
                </a:lnTo>
                <a:lnTo>
                  <a:pt x="615687" y="456022"/>
                </a:lnTo>
                <a:lnTo>
                  <a:pt x="685800" y="457200"/>
                </a:lnTo>
                <a:lnTo>
                  <a:pt x="755912" y="456022"/>
                </a:lnTo>
                <a:lnTo>
                  <a:pt x="824000" y="452565"/>
                </a:lnTo>
                <a:lnTo>
                  <a:pt x="889720" y="446943"/>
                </a:lnTo>
                <a:lnTo>
                  <a:pt x="952726" y="439269"/>
                </a:lnTo>
                <a:lnTo>
                  <a:pt x="1012674" y="429657"/>
                </a:lnTo>
                <a:lnTo>
                  <a:pt x="1069218" y="418221"/>
                </a:lnTo>
                <a:lnTo>
                  <a:pt x="1122014" y="405076"/>
                </a:lnTo>
                <a:lnTo>
                  <a:pt x="1170717" y="390334"/>
                </a:lnTo>
                <a:lnTo>
                  <a:pt x="1214982" y="374110"/>
                </a:lnTo>
                <a:lnTo>
                  <a:pt x="1254464" y="356517"/>
                </a:lnTo>
                <a:lnTo>
                  <a:pt x="1288819" y="337670"/>
                </a:lnTo>
                <a:lnTo>
                  <a:pt x="1340764" y="296667"/>
                </a:lnTo>
                <a:lnTo>
                  <a:pt x="1368058" y="252012"/>
                </a:lnTo>
                <a:lnTo>
                  <a:pt x="1371600" y="228600"/>
                </a:lnTo>
                <a:lnTo>
                  <a:pt x="1368058" y="205187"/>
                </a:lnTo>
                <a:lnTo>
                  <a:pt x="1340764" y="160532"/>
                </a:lnTo>
                <a:lnTo>
                  <a:pt x="1288819" y="119529"/>
                </a:lnTo>
                <a:lnTo>
                  <a:pt x="1254464" y="100682"/>
                </a:lnTo>
                <a:lnTo>
                  <a:pt x="1214982" y="83089"/>
                </a:lnTo>
                <a:lnTo>
                  <a:pt x="1170717" y="66865"/>
                </a:lnTo>
                <a:lnTo>
                  <a:pt x="1122014" y="52123"/>
                </a:lnTo>
                <a:lnTo>
                  <a:pt x="1069218" y="38978"/>
                </a:lnTo>
                <a:lnTo>
                  <a:pt x="1012674" y="27542"/>
                </a:lnTo>
                <a:lnTo>
                  <a:pt x="952726" y="17930"/>
                </a:lnTo>
                <a:lnTo>
                  <a:pt x="889720" y="10256"/>
                </a:lnTo>
                <a:lnTo>
                  <a:pt x="824000" y="4634"/>
                </a:lnTo>
                <a:lnTo>
                  <a:pt x="755912" y="1177"/>
                </a:lnTo>
                <a:lnTo>
                  <a:pt x="685800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 txBox="1"/>
          <p:nvPr/>
        </p:nvSpPr>
        <p:spPr>
          <a:xfrm>
            <a:off x="5732589" y="3412744"/>
            <a:ext cx="89408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66675" algn="ctr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1</a:t>
            </a:r>
            <a:endParaRPr sz="1800">
              <a:latin typeface="Arial"/>
              <a:cs typeface="Arial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6769100" y="2501900"/>
            <a:ext cx="533400" cy="1219200"/>
          </a:xfrm>
          <a:custGeom>
            <a:avLst/>
            <a:gdLst/>
            <a:ahLst/>
            <a:cxnLst/>
            <a:rect l="l" t="t" r="r" b="b"/>
            <a:pathLst>
              <a:path w="533400" h="1219200">
                <a:moveTo>
                  <a:pt x="533400" y="609599"/>
                </a:moveTo>
                <a:lnTo>
                  <a:pt x="531832" y="543154"/>
                </a:lnTo>
                <a:lnTo>
                  <a:pt x="527238" y="478787"/>
                </a:lnTo>
                <a:lnTo>
                  <a:pt x="519781" y="416868"/>
                </a:lnTo>
                <a:lnTo>
                  <a:pt x="509626" y="357771"/>
                </a:lnTo>
                <a:lnTo>
                  <a:pt x="496936" y="301864"/>
                </a:lnTo>
                <a:lnTo>
                  <a:pt x="481876" y="249521"/>
                </a:lnTo>
                <a:lnTo>
                  <a:pt x="464609" y="201112"/>
                </a:lnTo>
                <a:lnTo>
                  <a:pt x="445299" y="157007"/>
                </a:lnTo>
                <a:lnTo>
                  <a:pt x="424110" y="117579"/>
                </a:lnTo>
                <a:lnTo>
                  <a:pt x="401206" y="83199"/>
                </a:lnTo>
                <a:lnTo>
                  <a:pt x="350909" y="31065"/>
                </a:lnTo>
                <a:lnTo>
                  <a:pt x="295720" y="3575"/>
                </a:lnTo>
                <a:lnTo>
                  <a:pt x="266700" y="0"/>
                </a:lnTo>
                <a:lnTo>
                  <a:pt x="237679" y="3575"/>
                </a:lnTo>
                <a:lnTo>
                  <a:pt x="182489" y="31065"/>
                </a:lnTo>
                <a:lnTo>
                  <a:pt x="132192" y="83199"/>
                </a:lnTo>
                <a:lnTo>
                  <a:pt x="109288" y="117579"/>
                </a:lnTo>
                <a:lnTo>
                  <a:pt x="88100" y="157007"/>
                </a:lnTo>
                <a:lnTo>
                  <a:pt x="68790" y="201112"/>
                </a:lnTo>
                <a:lnTo>
                  <a:pt x="51523" y="249521"/>
                </a:lnTo>
                <a:lnTo>
                  <a:pt x="36463" y="301864"/>
                </a:lnTo>
                <a:lnTo>
                  <a:pt x="23773" y="357771"/>
                </a:lnTo>
                <a:lnTo>
                  <a:pt x="13618" y="416868"/>
                </a:lnTo>
                <a:lnTo>
                  <a:pt x="6161" y="478787"/>
                </a:lnTo>
                <a:lnTo>
                  <a:pt x="1567" y="543154"/>
                </a:lnTo>
                <a:lnTo>
                  <a:pt x="0" y="609599"/>
                </a:lnTo>
                <a:lnTo>
                  <a:pt x="1567" y="676045"/>
                </a:lnTo>
                <a:lnTo>
                  <a:pt x="6161" y="740412"/>
                </a:lnTo>
                <a:lnTo>
                  <a:pt x="13618" y="802331"/>
                </a:lnTo>
                <a:lnTo>
                  <a:pt x="23773" y="861428"/>
                </a:lnTo>
                <a:lnTo>
                  <a:pt x="36463" y="917335"/>
                </a:lnTo>
                <a:lnTo>
                  <a:pt x="51523" y="969678"/>
                </a:lnTo>
                <a:lnTo>
                  <a:pt x="68790" y="1018087"/>
                </a:lnTo>
                <a:lnTo>
                  <a:pt x="88100" y="1062192"/>
                </a:lnTo>
                <a:lnTo>
                  <a:pt x="109288" y="1101620"/>
                </a:lnTo>
                <a:lnTo>
                  <a:pt x="132192" y="1136000"/>
                </a:lnTo>
                <a:lnTo>
                  <a:pt x="182489" y="1188134"/>
                </a:lnTo>
                <a:lnTo>
                  <a:pt x="237679" y="1215624"/>
                </a:lnTo>
                <a:lnTo>
                  <a:pt x="266700" y="1219199"/>
                </a:lnTo>
                <a:lnTo>
                  <a:pt x="295720" y="1215624"/>
                </a:lnTo>
                <a:lnTo>
                  <a:pt x="350909" y="1188134"/>
                </a:lnTo>
                <a:lnTo>
                  <a:pt x="401206" y="1136000"/>
                </a:lnTo>
                <a:lnTo>
                  <a:pt x="424110" y="1101620"/>
                </a:lnTo>
                <a:lnTo>
                  <a:pt x="445299" y="1062192"/>
                </a:lnTo>
                <a:lnTo>
                  <a:pt x="464609" y="1018087"/>
                </a:lnTo>
                <a:lnTo>
                  <a:pt x="481876" y="969678"/>
                </a:lnTo>
                <a:lnTo>
                  <a:pt x="496936" y="917335"/>
                </a:lnTo>
                <a:lnTo>
                  <a:pt x="509626" y="861428"/>
                </a:lnTo>
                <a:lnTo>
                  <a:pt x="519781" y="802331"/>
                </a:lnTo>
                <a:lnTo>
                  <a:pt x="527238" y="740412"/>
                </a:lnTo>
                <a:lnTo>
                  <a:pt x="531832" y="676045"/>
                </a:lnTo>
                <a:lnTo>
                  <a:pt x="533400" y="609599"/>
                </a:lnTo>
                <a:close/>
              </a:path>
            </a:pathLst>
          </a:custGeom>
          <a:solidFill>
            <a:srgbClr val="BBE0E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6769100" y="2501900"/>
            <a:ext cx="533400" cy="1219200"/>
          </a:xfrm>
          <a:custGeom>
            <a:avLst/>
            <a:gdLst/>
            <a:ahLst/>
            <a:cxnLst/>
            <a:rect l="l" t="t" r="r" b="b"/>
            <a:pathLst>
              <a:path w="533400" h="1219200">
                <a:moveTo>
                  <a:pt x="266700" y="0"/>
                </a:moveTo>
                <a:lnTo>
                  <a:pt x="209555" y="14054"/>
                </a:lnTo>
                <a:lnTo>
                  <a:pt x="156647" y="54237"/>
                </a:lnTo>
                <a:lnTo>
                  <a:pt x="109288" y="117579"/>
                </a:lnTo>
                <a:lnTo>
                  <a:pt x="88100" y="157007"/>
                </a:lnTo>
                <a:lnTo>
                  <a:pt x="68790" y="201112"/>
                </a:lnTo>
                <a:lnTo>
                  <a:pt x="51523" y="249521"/>
                </a:lnTo>
                <a:lnTo>
                  <a:pt x="36463" y="301864"/>
                </a:lnTo>
                <a:lnTo>
                  <a:pt x="23773" y="357771"/>
                </a:lnTo>
                <a:lnTo>
                  <a:pt x="13618" y="416868"/>
                </a:lnTo>
                <a:lnTo>
                  <a:pt x="6161" y="478787"/>
                </a:lnTo>
                <a:lnTo>
                  <a:pt x="1567" y="543154"/>
                </a:lnTo>
                <a:lnTo>
                  <a:pt x="0" y="609599"/>
                </a:lnTo>
                <a:lnTo>
                  <a:pt x="1567" y="676045"/>
                </a:lnTo>
                <a:lnTo>
                  <a:pt x="6161" y="740412"/>
                </a:lnTo>
                <a:lnTo>
                  <a:pt x="13618" y="802331"/>
                </a:lnTo>
                <a:lnTo>
                  <a:pt x="23773" y="861428"/>
                </a:lnTo>
                <a:lnTo>
                  <a:pt x="36463" y="917335"/>
                </a:lnTo>
                <a:lnTo>
                  <a:pt x="51523" y="969678"/>
                </a:lnTo>
                <a:lnTo>
                  <a:pt x="68790" y="1018087"/>
                </a:lnTo>
                <a:lnTo>
                  <a:pt x="88100" y="1062192"/>
                </a:lnTo>
                <a:lnTo>
                  <a:pt x="109288" y="1101620"/>
                </a:lnTo>
                <a:lnTo>
                  <a:pt x="132192" y="1136000"/>
                </a:lnTo>
                <a:lnTo>
                  <a:pt x="182489" y="1188134"/>
                </a:lnTo>
                <a:lnTo>
                  <a:pt x="237679" y="1215624"/>
                </a:lnTo>
                <a:lnTo>
                  <a:pt x="266700" y="1219199"/>
                </a:lnTo>
                <a:lnTo>
                  <a:pt x="295720" y="1215624"/>
                </a:lnTo>
                <a:lnTo>
                  <a:pt x="350909" y="1188134"/>
                </a:lnTo>
                <a:lnTo>
                  <a:pt x="401206" y="1136000"/>
                </a:lnTo>
                <a:lnTo>
                  <a:pt x="424110" y="1101620"/>
                </a:lnTo>
                <a:lnTo>
                  <a:pt x="445299" y="1062192"/>
                </a:lnTo>
                <a:lnTo>
                  <a:pt x="464609" y="1018087"/>
                </a:lnTo>
                <a:lnTo>
                  <a:pt x="481876" y="969678"/>
                </a:lnTo>
                <a:lnTo>
                  <a:pt x="496936" y="917335"/>
                </a:lnTo>
                <a:lnTo>
                  <a:pt x="509626" y="861428"/>
                </a:lnTo>
                <a:lnTo>
                  <a:pt x="519781" y="802331"/>
                </a:lnTo>
                <a:lnTo>
                  <a:pt x="527238" y="740412"/>
                </a:lnTo>
                <a:lnTo>
                  <a:pt x="531832" y="676045"/>
                </a:lnTo>
                <a:lnTo>
                  <a:pt x="533400" y="609599"/>
                </a:lnTo>
                <a:lnTo>
                  <a:pt x="531832" y="543154"/>
                </a:lnTo>
                <a:lnTo>
                  <a:pt x="527238" y="478787"/>
                </a:lnTo>
                <a:lnTo>
                  <a:pt x="519781" y="416868"/>
                </a:lnTo>
                <a:lnTo>
                  <a:pt x="509626" y="357771"/>
                </a:lnTo>
                <a:lnTo>
                  <a:pt x="496936" y="301864"/>
                </a:lnTo>
                <a:lnTo>
                  <a:pt x="481876" y="249521"/>
                </a:lnTo>
                <a:lnTo>
                  <a:pt x="464609" y="201112"/>
                </a:lnTo>
                <a:lnTo>
                  <a:pt x="445299" y="157007"/>
                </a:lnTo>
                <a:lnTo>
                  <a:pt x="424110" y="117579"/>
                </a:lnTo>
                <a:lnTo>
                  <a:pt x="401206" y="83199"/>
                </a:lnTo>
                <a:lnTo>
                  <a:pt x="350909" y="31065"/>
                </a:lnTo>
                <a:lnTo>
                  <a:pt x="295720" y="3575"/>
                </a:lnTo>
                <a:lnTo>
                  <a:pt x="266700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 txBox="1"/>
          <p:nvPr/>
        </p:nvSpPr>
        <p:spPr>
          <a:xfrm>
            <a:off x="6639052" y="2513584"/>
            <a:ext cx="894080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91440" algn="ctr">
              <a:lnSpc>
                <a:spcPct val="100000"/>
              </a:lnSpc>
              <a:spcBef>
                <a:spcPts val="95"/>
              </a:spcBef>
            </a:pPr>
            <a:r>
              <a:rPr sz="2000" spc="-5" dirty="0">
                <a:latin typeface="Arial"/>
                <a:cs typeface="Arial"/>
              </a:rPr>
              <a:t>1</a:t>
            </a:r>
            <a:endParaRPr sz="2000"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6639052" y="3367034"/>
            <a:ext cx="894080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91440" algn="ctr">
              <a:lnSpc>
                <a:spcPct val="100000"/>
              </a:lnSpc>
              <a:spcBef>
                <a:spcPts val="95"/>
              </a:spcBef>
            </a:pPr>
            <a:r>
              <a:rPr sz="2000" spc="-5" dirty="0">
                <a:latin typeface="Arial"/>
                <a:cs typeface="Arial"/>
              </a:rPr>
              <a:t>1</a:t>
            </a:r>
            <a:endParaRPr sz="2000">
              <a:latin typeface="Arial"/>
              <a:cs typeface="Arial"/>
            </a:endParaRPr>
          </a:p>
        </p:txBody>
      </p:sp>
      <p:graphicFrame>
        <p:nvGraphicFramePr>
          <p:cNvPr id="32" name="object 32"/>
          <p:cNvGraphicFramePr>
            <a:graphicFrameLocks noGrp="1"/>
          </p:cNvGraphicFramePr>
          <p:nvPr/>
        </p:nvGraphicFramePr>
        <p:xfrm>
          <a:off x="1741614" y="2374836"/>
          <a:ext cx="1828800" cy="148285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14400"/>
                <a:gridCol w="914400"/>
              </a:tblGrid>
              <a:tr h="8481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0" algn="ctr"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r>
                        <a:rPr sz="2400" b="1" dirty="0">
                          <a:latin typeface="Arial"/>
                          <a:cs typeface="Arial"/>
                        </a:rPr>
                        <a:t>1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876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34746">
                <a:tc>
                  <a:txBody>
                    <a:bodyPr/>
                    <a:lstStyle/>
                    <a:p>
                      <a:pPr marL="486409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2400" b="1" dirty="0">
                          <a:latin typeface="Arial"/>
                          <a:cs typeface="Arial"/>
                        </a:rPr>
                        <a:t>1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0" algn="ctr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2400" b="1" dirty="0">
                          <a:latin typeface="Arial"/>
                          <a:cs typeface="Arial"/>
                        </a:rPr>
                        <a:t>1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33" name="object 33"/>
          <p:cNvSpPr txBox="1"/>
          <p:nvPr/>
        </p:nvSpPr>
        <p:spPr>
          <a:xfrm rot="10800000">
            <a:off x="2140794" y="2034034"/>
            <a:ext cx="261817" cy="228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800"/>
              </a:lnSpc>
            </a:pPr>
            <a:r>
              <a:rPr sz="1800" dirty="0">
                <a:latin typeface="Arial"/>
                <a:cs typeface="Arial"/>
              </a:rPr>
              <a:t>0</a:t>
            </a:r>
            <a:endParaRPr sz="1800">
              <a:latin typeface="Arial"/>
              <a:cs typeface="Arial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2962401" y="2035047"/>
            <a:ext cx="153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1</a:t>
            </a:r>
            <a:endParaRPr sz="1800">
              <a:latin typeface="Arial"/>
              <a:cs typeface="Arial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1438393" y="2681232"/>
            <a:ext cx="153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0</a:t>
            </a:r>
            <a:endParaRPr sz="1800">
              <a:latin typeface="Arial"/>
              <a:cs typeface="Arial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1438393" y="3367032"/>
            <a:ext cx="153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1</a:t>
            </a:r>
            <a:endParaRPr sz="1800">
              <a:latin typeface="Arial"/>
              <a:cs typeface="Arial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1374901" y="1855723"/>
            <a:ext cx="381000" cy="533400"/>
          </a:xfrm>
          <a:custGeom>
            <a:avLst/>
            <a:gdLst/>
            <a:ahLst/>
            <a:cxnLst/>
            <a:rect l="l" t="t" r="r" b="b"/>
            <a:pathLst>
              <a:path w="381000" h="533400">
                <a:moveTo>
                  <a:pt x="0" y="0"/>
                </a:moveTo>
                <a:lnTo>
                  <a:pt x="381000" y="53340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 txBox="1"/>
          <p:nvPr/>
        </p:nvSpPr>
        <p:spPr>
          <a:xfrm>
            <a:off x="1667001" y="1843023"/>
            <a:ext cx="1905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A</a:t>
            </a:r>
            <a:endParaRPr sz="1800">
              <a:latin typeface="Arial"/>
              <a:cs typeface="Arial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285993" y="2071623"/>
            <a:ext cx="1905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B</a:t>
            </a:r>
            <a:endParaRPr sz="1800">
              <a:latin typeface="Arial"/>
              <a:cs typeface="Arial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2124201" y="4129023"/>
            <a:ext cx="2546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Arial"/>
                <a:cs typeface="Arial"/>
              </a:rPr>
              <a:t>A’</a:t>
            </a:r>
            <a:endParaRPr sz="1800">
              <a:latin typeface="Arial"/>
              <a:cs typeface="Arial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3114819" y="4129023"/>
            <a:ext cx="1905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A</a:t>
            </a:r>
            <a:endParaRPr sz="1800">
              <a:latin typeface="Arial"/>
              <a:cs typeface="Arial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4181601" y="2605015"/>
            <a:ext cx="2546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Arial"/>
                <a:cs typeface="Arial"/>
              </a:rPr>
              <a:t>B’</a:t>
            </a:r>
            <a:endParaRPr sz="1800">
              <a:latin typeface="Arial"/>
              <a:cs typeface="Arial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4181601" y="3367007"/>
            <a:ext cx="1905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B</a:t>
            </a:r>
            <a:endParaRPr sz="1800">
              <a:latin typeface="Arial"/>
              <a:cs typeface="Arial"/>
            </a:endParaRPr>
          </a:p>
        </p:txBody>
      </p:sp>
      <p:sp>
        <p:nvSpPr>
          <p:cNvPr id="44" name="object 44"/>
          <p:cNvSpPr/>
          <p:nvPr/>
        </p:nvSpPr>
        <p:spPr>
          <a:xfrm>
            <a:off x="3640327" y="2692400"/>
            <a:ext cx="462280" cy="76200"/>
          </a:xfrm>
          <a:custGeom>
            <a:avLst/>
            <a:gdLst/>
            <a:ahLst/>
            <a:cxnLst/>
            <a:rect l="l" t="t" r="r" b="b"/>
            <a:pathLst>
              <a:path w="462279" h="76200">
                <a:moveTo>
                  <a:pt x="403098" y="38099"/>
                </a:moveTo>
                <a:lnTo>
                  <a:pt x="401574" y="35051"/>
                </a:lnTo>
                <a:lnTo>
                  <a:pt x="398526" y="33527"/>
                </a:lnTo>
                <a:lnTo>
                  <a:pt x="4572" y="33527"/>
                </a:lnTo>
                <a:lnTo>
                  <a:pt x="1524" y="35051"/>
                </a:lnTo>
                <a:lnTo>
                  <a:pt x="0" y="38099"/>
                </a:lnTo>
                <a:lnTo>
                  <a:pt x="1524" y="41147"/>
                </a:lnTo>
                <a:lnTo>
                  <a:pt x="4572" y="42671"/>
                </a:lnTo>
                <a:lnTo>
                  <a:pt x="398526" y="42671"/>
                </a:lnTo>
                <a:lnTo>
                  <a:pt x="401574" y="41147"/>
                </a:lnTo>
                <a:lnTo>
                  <a:pt x="403098" y="38099"/>
                </a:lnTo>
                <a:close/>
              </a:path>
              <a:path w="462279" h="76200">
                <a:moveTo>
                  <a:pt x="461772" y="38099"/>
                </a:moveTo>
                <a:lnTo>
                  <a:pt x="385572" y="0"/>
                </a:lnTo>
                <a:lnTo>
                  <a:pt x="385572" y="33527"/>
                </a:lnTo>
                <a:lnTo>
                  <a:pt x="398526" y="33527"/>
                </a:lnTo>
                <a:lnTo>
                  <a:pt x="401574" y="35051"/>
                </a:lnTo>
                <a:lnTo>
                  <a:pt x="403098" y="38099"/>
                </a:lnTo>
                <a:lnTo>
                  <a:pt x="403098" y="67436"/>
                </a:lnTo>
                <a:lnTo>
                  <a:pt x="461772" y="38099"/>
                </a:lnTo>
                <a:close/>
              </a:path>
              <a:path w="462279" h="76200">
                <a:moveTo>
                  <a:pt x="403098" y="67436"/>
                </a:moveTo>
                <a:lnTo>
                  <a:pt x="403098" y="38099"/>
                </a:lnTo>
                <a:lnTo>
                  <a:pt x="401574" y="41147"/>
                </a:lnTo>
                <a:lnTo>
                  <a:pt x="398526" y="42671"/>
                </a:lnTo>
                <a:lnTo>
                  <a:pt x="385572" y="42671"/>
                </a:lnTo>
                <a:lnTo>
                  <a:pt x="385572" y="76199"/>
                </a:lnTo>
                <a:lnTo>
                  <a:pt x="403098" y="6743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3640327" y="3454400"/>
            <a:ext cx="462280" cy="76200"/>
          </a:xfrm>
          <a:custGeom>
            <a:avLst/>
            <a:gdLst/>
            <a:ahLst/>
            <a:cxnLst/>
            <a:rect l="l" t="t" r="r" b="b"/>
            <a:pathLst>
              <a:path w="462279" h="76200">
                <a:moveTo>
                  <a:pt x="403098" y="38100"/>
                </a:moveTo>
                <a:lnTo>
                  <a:pt x="401574" y="35051"/>
                </a:lnTo>
                <a:lnTo>
                  <a:pt x="398526" y="33527"/>
                </a:lnTo>
                <a:lnTo>
                  <a:pt x="4572" y="33527"/>
                </a:lnTo>
                <a:lnTo>
                  <a:pt x="1524" y="35051"/>
                </a:lnTo>
                <a:lnTo>
                  <a:pt x="0" y="38100"/>
                </a:lnTo>
                <a:lnTo>
                  <a:pt x="1524" y="41147"/>
                </a:lnTo>
                <a:lnTo>
                  <a:pt x="4572" y="42671"/>
                </a:lnTo>
                <a:lnTo>
                  <a:pt x="398526" y="42671"/>
                </a:lnTo>
                <a:lnTo>
                  <a:pt x="401574" y="41147"/>
                </a:lnTo>
                <a:lnTo>
                  <a:pt x="403098" y="38100"/>
                </a:lnTo>
                <a:close/>
              </a:path>
              <a:path w="462279" h="76200">
                <a:moveTo>
                  <a:pt x="461772" y="38100"/>
                </a:moveTo>
                <a:lnTo>
                  <a:pt x="385572" y="0"/>
                </a:lnTo>
                <a:lnTo>
                  <a:pt x="385572" y="33527"/>
                </a:lnTo>
                <a:lnTo>
                  <a:pt x="398526" y="33527"/>
                </a:lnTo>
                <a:lnTo>
                  <a:pt x="401574" y="35051"/>
                </a:lnTo>
                <a:lnTo>
                  <a:pt x="403098" y="38100"/>
                </a:lnTo>
                <a:lnTo>
                  <a:pt x="403098" y="67437"/>
                </a:lnTo>
                <a:lnTo>
                  <a:pt x="461772" y="38100"/>
                </a:lnTo>
                <a:close/>
              </a:path>
              <a:path w="462279" h="76200">
                <a:moveTo>
                  <a:pt x="403098" y="67437"/>
                </a:moveTo>
                <a:lnTo>
                  <a:pt x="403098" y="38100"/>
                </a:lnTo>
                <a:lnTo>
                  <a:pt x="401574" y="41147"/>
                </a:lnTo>
                <a:lnTo>
                  <a:pt x="398526" y="42671"/>
                </a:lnTo>
                <a:lnTo>
                  <a:pt x="385572" y="42671"/>
                </a:lnTo>
                <a:lnTo>
                  <a:pt x="385572" y="76200"/>
                </a:lnTo>
                <a:lnTo>
                  <a:pt x="403098" y="6743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2159000" y="3868927"/>
            <a:ext cx="76200" cy="309880"/>
          </a:xfrm>
          <a:custGeom>
            <a:avLst/>
            <a:gdLst/>
            <a:ahLst/>
            <a:cxnLst/>
            <a:rect l="l" t="t" r="r" b="b"/>
            <a:pathLst>
              <a:path w="76200" h="309879">
                <a:moveTo>
                  <a:pt x="76200" y="233172"/>
                </a:moveTo>
                <a:lnTo>
                  <a:pt x="0" y="233172"/>
                </a:lnTo>
                <a:lnTo>
                  <a:pt x="33527" y="300228"/>
                </a:lnTo>
                <a:lnTo>
                  <a:pt x="33527" y="246126"/>
                </a:lnTo>
                <a:lnTo>
                  <a:pt x="35051" y="249174"/>
                </a:lnTo>
                <a:lnTo>
                  <a:pt x="38100" y="250698"/>
                </a:lnTo>
                <a:lnTo>
                  <a:pt x="41147" y="249174"/>
                </a:lnTo>
                <a:lnTo>
                  <a:pt x="42672" y="246126"/>
                </a:lnTo>
                <a:lnTo>
                  <a:pt x="42672" y="300228"/>
                </a:lnTo>
                <a:lnTo>
                  <a:pt x="76200" y="233172"/>
                </a:lnTo>
                <a:close/>
              </a:path>
              <a:path w="76200" h="309879">
                <a:moveTo>
                  <a:pt x="42672" y="233172"/>
                </a:moveTo>
                <a:lnTo>
                  <a:pt x="42672" y="4572"/>
                </a:lnTo>
                <a:lnTo>
                  <a:pt x="41147" y="1524"/>
                </a:lnTo>
                <a:lnTo>
                  <a:pt x="38100" y="0"/>
                </a:lnTo>
                <a:lnTo>
                  <a:pt x="35051" y="1524"/>
                </a:lnTo>
                <a:lnTo>
                  <a:pt x="33527" y="4572"/>
                </a:lnTo>
                <a:lnTo>
                  <a:pt x="33527" y="233172"/>
                </a:lnTo>
                <a:lnTo>
                  <a:pt x="42672" y="233172"/>
                </a:lnTo>
                <a:close/>
              </a:path>
              <a:path w="76200" h="309879">
                <a:moveTo>
                  <a:pt x="42672" y="300228"/>
                </a:moveTo>
                <a:lnTo>
                  <a:pt x="42672" y="246126"/>
                </a:lnTo>
                <a:lnTo>
                  <a:pt x="41147" y="249174"/>
                </a:lnTo>
                <a:lnTo>
                  <a:pt x="38100" y="250698"/>
                </a:lnTo>
                <a:lnTo>
                  <a:pt x="35051" y="249174"/>
                </a:lnTo>
                <a:lnTo>
                  <a:pt x="33527" y="246126"/>
                </a:lnTo>
                <a:lnTo>
                  <a:pt x="33527" y="300228"/>
                </a:lnTo>
                <a:lnTo>
                  <a:pt x="38100" y="309372"/>
                </a:lnTo>
                <a:lnTo>
                  <a:pt x="42672" y="30022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3149600" y="3868927"/>
            <a:ext cx="76200" cy="309880"/>
          </a:xfrm>
          <a:custGeom>
            <a:avLst/>
            <a:gdLst/>
            <a:ahLst/>
            <a:cxnLst/>
            <a:rect l="l" t="t" r="r" b="b"/>
            <a:pathLst>
              <a:path w="76200" h="309879">
                <a:moveTo>
                  <a:pt x="76200" y="233172"/>
                </a:moveTo>
                <a:lnTo>
                  <a:pt x="0" y="233172"/>
                </a:lnTo>
                <a:lnTo>
                  <a:pt x="33527" y="300227"/>
                </a:lnTo>
                <a:lnTo>
                  <a:pt x="33527" y="246126"/>
                </a:lnTo>
                <a:lnTo>
                  <a:pt x="35051" y="249174"/>
                </a:lnTo>
                <a:lnTo>
                  <a:pt x="38100" y="250698"/>
                </a:lnTo>
                <a:lnTo>
                  <a:pt x="41147" y="249174"/>
                </a:lnTo>
                <a:lnTo>
                  <a:pt x="42671" y="246126"/>
                </a:lnTo>
                <a:lnTo>
                  <a:pt x="42671" y="300228"/>
                </a:lnTo>
                <a:lnTo>
                  <a:pt x="76200" y="233172"/>
                </a:lnTo>
                <a:close/>
              </a:path>
              <a:path w="76200" h="309879">
                <a:moveTo>
                  <a:pt x="42671" y="233172"/>
                </a:moveTo>
                <a:lnTo>
                  <a:pt x="42671" y="4572"/>
                </a:lnTo>
                <a:lnTo>
                  <a:pt x="41147" y="1524"/>
                </a:lnTo>
                <a:lnTo>
                  <a:pt x="38100" y="0"/>
                </a:lnTo>
                <a:lnTo>
                  <a:pt x="35051" y="1524"/>
                </a:lnTo>
                <a:lnTo>
                  <a:pt x="33527" y="4572"/>
                </a:lnTo>
                <a:lnTo>
                  <a:pt x="33527" y="233172"/>
                </a:lnTo>
                <a:lnTo>
                  <a:pt x="42671" y="233172"/>
                </a:lnTo>
                <a:close/>
              </a:path>
              <a:path w="76200" h="309879">
                <a:moveTo>
                  <a:pt x="42671" y="300228"/>
                </a:moveTo>
                <a:lnTo>
                  <a:pt x="42671" y="246126"/>
                </a:lnTo>
                <a:lnTo>
                  <a:pt x="41147" y="249174"/>
                </a:lnTo>
                <a:lnTo>
                  <a:pt x="38100" y="250698"/>
                </a:lnTo>
                <a:lnTo>
                  <a:pt x="35051" y="249174"/>
                </a:lnTo>
                <a:lnTo>
                  <a:pt x="33527" y="246126"/>
                </a:lnTo>
                <a:lnTo>
                  <a:pt x="33527" y="300227"/>
                </a:lnTo>
                <a:lnTo>
                  <a:pt x="38100" y="309372"/>
                </a:lnTo>
                <a:lnTo>
                  <a:pt x="42671" y="30022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 txBox="1"/>
          <p:nvPr/>
        </p:nvSpPr>
        <p:spPr>
          <a:xfrm>
            <a:off x="3724401" y="5119623"/>
            <a:ext cx="155067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Arial"/>
                <a:cs typeface="Arial"/>
              </a:rPr>
              <a:t>Jadi Y = </a:t>
            </a:r>
            <a:r>
              <a:rPr sz="1800" b="1" spc="-5" dirty="0">
                <a:latin typeface="Arial"/>
                <a:cs typeface="Arial"/>
              </a:rPr>
              <a:t>A </a:t>
            </a:r>
            <a:r>
              <a:rPr sz="1800" b="1" dirty="0">
                <a:latin typeface="Arial"/>
                <a:cs typeface="Arial"/>
              </a:rPr>
              <a:t>+</a:t>
            </a:r>
            <a:r>
              <a:rPr sz="1800" b="1" spc="-90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B</a:t>
            </a:r>
            <a:endParaRPr sz="1800">
              <a:latin typeface="Arial"/>
              <a:cs typeface="Arial"/>
            </a:endParaRPr>
          </a:p>
        </p:txBody>
      </p:sp>
      <p:sp>
        <p:nvSpPr>
          <p:cNvPr id="49" name="object 4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45"/>
              </a:lnSpc>
            </a:pPr>
            <a:fld id="{81D60167-4931-47E6-BA6A-407CBD079E47}" type="slidenum">
              <a:rPr spc="-5" dirty="0"/>
              <a:t>11</a:t>
            </a:fld>
            <a:endParaRPr spc="-5" dirty="0"/>
          </a:p>
        </p:txBody>
      </p:sp>
    </p:spTree>
  </p:cSld>
  <p:clrMapOvr>
    <a:masterClrMapping/>
  </p:clrMapOvr>
  <p:transition>
    <p:split dir="in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26815" y="209296"/>
            <a:ext cx="3653790" cy="7562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04875" marR="5080" indent="-892810">
              <a:lnSpc>
                <a:spcPct val="100000"/>
              </a:lnSpc>
              <a:spcBef>
                <a:spcPts val="100"/>
              </a:spcBef>
            </a:pPr>
            <a:r>
              <a:rPr sz="2400" dirty="0"/>
              <a:t>Karnaugh Map 3 Variabel</a:t>
            </a:r>
            <a:r>
              <a:rPr sz="2400" spc="-100" dirty="0"/>
              <a:t> </a:t>
            </a:r>
            <a:r>
              <a:rPr sz="2400" dirty="0"/>
              <a:t>:  ( </a:t>
            </a:r>
            <a:r>
              <a:rPr sz="2400" spc="-5" dirty="0"/>
              <a:t>A, </a:t>
            </a:r>
            <a:r>
              <a:rPr sz="2400" dirty="0"/>
              <a:t>B </a:t>
            </a:r>
            <a:r>
              <a:rPr sz="2400" spc="-5" dirty="0"/>
              <a:t>dan </a:t>
            </a:r>
            <a:r>
              <a:rPr sz="2400" dirty="0"/>
              <a:t>C</a:t>
            </a:r>
            <a:r>
              <a:rPr sz="2400" spc="-45" dirty="0"/>
              <a:t> </a:t>
            </a:r>
            <a:r>
              <a:rPr sz="2400" dirty="0"/>
              <a:t>)</a:t>
            </a:r>
            <a:endParaRPr sz="2400"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582612" y="1268412"/>
          <a:ext cx="2133600" cy="46001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33400"/>
                <a:gridCol w="381000"/>
                <a:gridCol w="381000"/>
                <a:gridCol w="457200"/>
                <a:gridCol w="381000"/>
              </a:tblGrid>
              <a:tr h="455675">
                <a:tc>
                  <a:txBody>
                    <a:bodyPr/>
                    <a:lstStyle/>
                    <a:p>
                      <a:pPr marL="92075" marR="11112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Map  </a:t>
                      </a:r>
                      <a:r>
                        <a:rPr sz="1000" spc="-10" dirty="0">
                          <a:latin typeface="Arial"/>
                          <a:cs typeface="Arial"/>
                        </a:rPr>
                        <a:t>V</a:t>
                      </a:r>
                      <a:r>
                        <a:rPr sz="1000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000" spc="-10" dirty="0">
                          <a:latin typeface="Arial"/>
                          <a:cs typeface="Arial"/>
                        </a:rPr>
                        <a:t>lue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4191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2400" dirty="0">
                          <a:latin typeface="Arial"/>
                          <a:cs typeface="Arial"/>
                        </a:rPr>
                        <a:t>A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3619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2400" dirty="0">
                          <a:latin typeface="Arial"/>
                          <a:cs typeface="Arial"/>
                        </a:rPr>
                        <a:t>B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3619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2400" dirty="0">
                          <a:latin typeface="Arial"/>
                          <a:cs typeface="Arial"/>
                        </a:rPr>
                        <a:t>C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3619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2400" dirty="0">
                          <a:latin typeface="Arial"/>
                          <a:cs typeface="Arial"/>
                        </a:rPr>
                        <a:t>Y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3619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17398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0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0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0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0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17398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1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0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0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1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17398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2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0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1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0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18159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3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0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1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1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21970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4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556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1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556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0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556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0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556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17397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5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1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0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1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17397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6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1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1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0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17398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7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1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1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1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812800" y="821944"/>
            <a:ext cx="17786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Tabel</a:t>
            </a:r>
            <a:r>
              <a:rPr sz="1800" spc="-9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Kebenaran</a:t>
            </a:r>
            <a:endParaRPr sz="18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367792" y="1538216"/>
            <a:ext cx="1784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A</a:t>
            </a:r>
            <a:endParaRPr sz="18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644900" y="4025900"/>
            <a:ext cx="304800" cy="381000"/>
          </a:xfrm>
          <a:custGeom>
            <a:avLst/>
            <a:gdLst/>
            <a:ahLst/>
            <a:cxnLst/>
            <a:rect l="l" t="t" r="r" b="b"/>
            <a:pathLst>
              <a:path w="304800" h="381000">
                <a:moveTo>
                  <a:pt x="0" y="0"/>
                </a:moveTo>
                <a:lnTo>
                  <a:pt x="304800" y="38100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4410201" y="4052823"/>
            <a:ext cx="280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00</a:t>
            </a:r>
            <a:endParaRPr sz="18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629326" y="4052823"/>
            <a:ext cx="280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01</a:t>
            </a:r>
            <a:endParaRPr sz="18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772260" y="4052823"/>
            <a:ext cx="280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11</a:t>
            </a:r>
            <a:endParaRPr sz="18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473700" y="3492500"/>
            <a:ext cx="1007110" cy="376555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43815" rIns="0" bIns="0" rtlCol="0">
            <a:spAutoFit/>
          </a:bodyPr>
          <a:lstStyle/>
          <a:p>
            <a:pPr marL="96520">
              <a:lnSpc>
                <a:spcPct val="100000"/>
              </a:lnSpc>
              <a:spcBef>
                <a:spcPts val="345"/>
              </a:spcBef>
            </a:pPr>
            <a:r>
              <a:rPr sz="1800" spc="-5" dirty="0">
                <a:latin typeface="Arial"/>
                <a:cs typeface="Arial"/>
              </a:rPr>
              <a:t>Model</a:t>
            </a:r>
            <a:r>
              <a:rPr sz="1800" spc="-4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II</a:t>
            </a:r>
            <a:endParaRPr sz="18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774693" y="3824214"/>
            <a:ext cx="3308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Arial"/>
                <a:cs typeface="Arial"/>
              </a:rPr>
              <a:t>AB</a:t>
            </a:r>
            <a:endParaRPr sz="180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3644900" y="1587500"/>
            <a:ext cx="304800" cy="381000"/>
          </a:xfrm>
          <a:custGeom>
            <a:avLst/>
            <a:gdLst/>
            <a:ahLst/>
            <a:cxnLst/>
            <a:rect l="l" t="t" r="r" b="b"/>
            <a:pathLst>
              <a:path w="304800" h="381000">
                <a:moveTo>
                  <a:pt x="0" y="0"/>
                </a:moveTo>
                <a:lnTo>
                  <a:pt x="304800" y="380999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4410201" y="1614423"/>
            <a:ext cx="280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00</a:t>
            </a:r>
            <a:endParaRPr sz="18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629326" y="1614423"/>
            <a:ext cx="280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01</a:t>
            </a:r>
            <a:endParaRPr sz="18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6772260" y="1614423"/>
            <a:ext cx="280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11</a:t>
            </a:r>
            <a:endParaRPr sz="1800">
              <a:latin typeface="Arial"/>
              <a:cs typeface="Arial"/>
            </a:endParaRPr>
          </a:p>
        </p:txBody>
      </p:sp>
      <p:graphicFrame>
        <p:nvGraphicFramePr>
          <p:cNvPr id="16" name="object 16"/>
          <p:cNvGraphicFramePr>
            <a:graphicFrameLocks noGrp="1"/>
          </p:cNvGraphicFramePr>
          <p:nvPr/>
        </p:nvGraphicFramePr>
        <p:xfrm>
          <a:off x="3935412" y="1954212"/>
          <a:ext cx="4724400" cy="112699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81100"/>
                <a:gridCol w="1181100"/>
                <a:gridCol w="1181100"/>
                <a:gridCol w="1181100"/>
              </a:tblGrid>
              <a:tr h="609600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A’B’C’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900" dirty="0">
                          <a:latin typeface="Arial"/>
                          <a:cs typeface="Arial"/>
                        </a:rPr>
                        <a:t>0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A’B’C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900" dirty="0">
                          <a:latin typeface="Arial"/>
                          <a:cs typeface="Arial"/>
                        </a:rPr>
                        <a:t>1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A’BC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900" dirty="0">
                          <a:latin typeface="Arial"/>
                          <a:cs typeface="Arial"/>
                        </a:rPr>
                        <a:t>3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A’BC’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900" dirty="0">
                          <a:latin typeface="Arial"/>
                          <a:cs typeface="Arial"/>
                        </a:rPr>
                        <a:t>2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17397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AB’C’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900" dirty="0">
                          <a:latin typeface="Arial"/>
                          <a:cs typeface="Arial"/>
                        </a:rPr>
                        <a:t>4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AB’C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900" dirty="0">
                          <a:latin typeface="Arial"/>
                          <a:cs typeface="Arial"/>
                        </a:rPr>
                        <a:t>5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800" spc="-5" dirty="0">
                          <a:latin typeface="Arial"/>
                          <a:cs typeface="Arial"/>
                        </a:rPr>
                        <a:t>ABC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900" dirty="0">
                          <a:latin typeface="Arial"/>
                          <a:cs typeface="Arial"/>
                        </a:rPr>
                        <a:t>7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ABC’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900" dirty="0">
                          <a:latin typeface="Arial"/>
                          <a:cs typeface="Arial"/>
                        </a:rPr>
                        <a:t>6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17" name="object 17"/>
          <p:cNvGraphicFramePr>
            <a:graphicFrameLocks noGrp="1"/>
          </p:cNvGraphicFramePr>
          <p:nvPr/>
        </p:nvGraphicFramePr>
        <p:xfrm>
          <a:off x="3935412" y="4392612"/>
          <a:ext cx="4724400" cy="112699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81100"/>
                <a:gridCol w="1181100"/>
                <a:gridCol w="1181100"/>
                <a:gridCol w="1181100"/>
              </a:tblGrid>
              <a:tr h="609600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A’B’C’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900" dirty="0">
                          <a:latin typeface="Arial"/>
                          <a:cs typeface="Arial"/>
                        </a:rPr>
                        <a:t>0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A’BC’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900" dirty="0">
                          <a:latin typeface="Arial"/>
                          <a:cs typeface="Arial"/>
                        </a:rPr>
                        <a:t>2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ABC’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900" dirty="0">
                          <a:latin typeface="Arial"/>
                          <a:cs typeface="Arial"/>
                        </a:rPr>
                        <a:t>6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AB’C’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900" dirty="0">
                          <a:latin typeface="Arial"/>
                          <a:cs typeface="Arial"/>
                        </a:rPr>
                        <a:t>4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17397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A’B’C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900" dirty="0">
                          <a:latin typeface="Arial"/>
                          <a:cs typeface="Arial"/>
                        </a:rPr>
                        <a:t>1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A’BC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900" dirty="0">
                          <a:latin typeface="Arial"/>
                          <a:cs typeface="Arial"/>
                        </a:rPr>
                        <a:t>3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800" spc="-5" dirty="0">
                          <a:latin typeface="Arial"/>
                          <a:cs typeface="Arial"/>
                        </a:rPr>
                        <a:t>ABC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900" dirty="0">
                          <a:latin typeface="Arial"/>
                          <a:cs typeface="Arial"/>
                        </a:rPr>
                        <a:t>7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AB’C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900" dirty="0">
                          <a:latin typeface="Arial"/>
                          <a:cs typeface="Arial"/>
                        </a:rPr>
                        <a:t>5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8" name="object 18"/>
          <p:cNvSpPr txBox="1"/>
          <p:nvPr/>
        </p:nvSpPr>
        <p:spPr>
          <a:xfrm>
            <a:off x="7839202" y="1614423"/>
            <a:ext cx="280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10</a:t>
            </a:r>
            <a:endParaRPr sz="18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648209" y="2071623"/>
            <a:ext cx="153035" cy="83311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0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7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800" dirty="0">
                <a:latin typeface="Arial"/>
                <a:cs typeface="Arial"/>
              </a:rPr>
              <a:t>1</a:t>
            </a:r>
            <a:endParaRPr sz="18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7839202" y="4052823"/>
            <a:ext cx="280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10</a:t>
            </a:r>
            <a:endParaRPr sz="18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5473700" y="1054100"/>
            <a:ext cx="942975" cy="376555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43815" rIns="0" bIns="0" rtlCol="0">
            <a:spAutoFit/>
          </a:bodyPr>
          <a:lstStyle/>
          <a:p>
            <a:pPr marL="96520">
              <a:lnSpc>
                <a:spcPct val="100000"/>
              </a:lnSpc>
              <a:spcBef>
                <a:spcPts val="345"/>
              </a:spcBef>
            </a:pPr>
            <a:r>
              <a:rPr sz="1800" dirty="0">
                <a:latin typeface="Arial"/>
                <a:cs typeface="Arial"/>
              </a:rPr>
              <a:t>Model</a:t>
            </a:r>
            <a:r>
              <a:rPr sz="1800" spc="-4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I</a:t>
            </a:r>
            <a:endParaRPr sz="180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3774693" y="1385815"/>
            <a:ext cx="3429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Arial"/>
                <a:cs typeface="Arial"/>
              </a:rPr>
              <a:t>BC</a:t>
            </a:r>
            <a:endParaRPr sz="180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3419609" y="4098542"/>
            <a:ext cx="1905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C</a:t>
            </a:r>
            <a:endParaRPr sz="1800">
              <a:latin typeface="Arial"/>
              <a:cs typeface="Arial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4254500" y="1263650"/>
            <a:ext cx="1221740" cy="214629"/>
          </a:xfrm>
          <a:custGeom>
            <a:avLst/>
            <a:gdLst/>
            <a:ahLst/>
            <a:cxnLst/>
            <a:rect l="l" t="t" r="r" b="b"/>
            <a:pathLst>
              <a:path w="1221739" h="214630">
                <a:moveTo>
                  <a:pt x="111269" y="138580"/>
                </a:moveTo>
                <a:lnTo>
                  <a:pt x="106679" y="100583"/>
                </a:lnTo>
                <a:lnTo>
                  <a:pt x="0" y="171449"/>
                </a:lnTo>
                <a:lnTo>
                  <a:pt x="92201" y="204129"/>
                </a:lnTo>
                <a:lnTo>
                  <a:pt x="92201" y="140970"/>
                </a:lnTo>
                <a:lnTo>
                  <a:pt x="111269" y="138580"/>
                </a:lnTo>
                <a:close/>
              </a:path>
              <a:path w="1221739" h="214630">
                <a:moveTo>
                  <a:pt x="112745" y="150791"/>
                </a:moveTo>
                <a:lnTo>
                  <a:pt x="111269" y="138580"/>
                </a:lnTo>
                <a:lnTo>
                  <a:pt x="92201" y="140970"/>
                </a:lnTo>
                <a:lnTo>
                  <a:pt x="93725" y="153161"/>
                </a:lnTo>
                <a:lnTo>
                  <a:pt x="112745" y="150791"/>
                </a:lnTo>
                <a:close/>
              </a:path>
              <a:path w="1221739" h="214630">
                <a:moveTo>
                  <a:pt x="114307" y="163727"/>
                </a:moveTo>
                <a:lnTo>
                  <a:pt x="112745" y="150791"/>
                </a:lnTo>
                <a:lnTo>
                  <a:pt x="93725" y="153161"/>
                </a:lnTo>
                <a:lnTo>
                  <a:pt x="92201" y="140970"/>
                </a:lnTo>
                <a:lnTo>
                  <a:pt x="92201" y="204129"/>
                </a:lnTo>
                <a:lnTo>
                  <a:pt x="95250" y="205209"/>
                </a:lnTo>
                <a:lnTo>
                  <a:pt x="95250" y="166115"/>
                </a:lnTo>
                <a:lnTo>
                  <a:pt x="114307" y="163727"/>
                </a:lnTo>
                <a:close/>
              </a:path>
              <a:path w="1221739" h="214630">
                <a:moveTo>
                  <a:pt x="115782" y="175938"/>
                </a:moveTo>
                <a:lnTo>
                  <a:pt x="114307" y="163727"/>
                </a:lnTo>
                <a:lnTo>
                  <a:pt x="95250" y="166115"/>
                </a:lnTo>
                <a:lnTo>
                  <a:pt x="96774" y="178307"/>
                </a:lnTo>
                <a:lnTo>
                  <a:pt x="115782" y="175938"/>
                </a:lnTo>
                <a:close/>
              </a:path>
              <a:path w="1221739" h="214630">
                <a:moveTo>
                  <a:pt x="120395" y="214121"/>
                </a:moveTo>
                <a:lnTo>
                  <a:pt x="115782" y="175938"/>
                </a:lnTo>
                <a:lnTo>
                  <a:pt x="96774" y="178307"/>
                </a:lnTo>
                <a:lnTo>
                  <a:pt x="95250" y="166115"/>
                </a:lnTo>
                <a:lnTo>
                  <a:pt x="95250" y="205209"/>
                </a:lnTo>
                <a:lnTo>
                  <a:pt x="120395" y="214121"/>
                </a:lnTo>
                <a:close/>
              </a:path>
              <a:path w="1221739" h="214630">
                <a:moveTo>
                  <a:pt x="1218438" y="12953"/>
                </a:moveTo>
                <a:lnTo>
                  <a:pt x="1216913" y="0"/>
                </a:lnTo>
                <a:lnTo>
                  <a:pt x="111269" y="138580"/>
                </a:lnTo>
                <a:lnTo>
                  <a:pt x="112745" y="150791"/>
                </a:lnTo>
                <a:lnTo>
                  <a:pt x="1218438" y="12953"/>
                </a:lnTo>
                <a:close/>
              </a:path>
              <a:path w="1221739" h="214630">
                <a:moveTo>
                  <a:pt x="1221485" y="38099"/>
                </a:moveTo>
                <a:lnTo>
                  <a:pt x="1219962" y="25145"/>
                </a:lnTo>
                <a:lnTo>
                  <a:pt x="114307" y="163727"/>
                </a:lnTo>
                <a:lnTo>
                  <a:pt x="115782" y="175938"/>
                </a:lnTo>
                <a:lnTo>
                  <a:pt x="1221485" y="38099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4178300" y="3702050"/>
            <a:ext cx="1221740" cy="214629"/>
          </a:xfrm>
          <a:custGeom>
            <a:avLst/>
            <a:gdLst/>
            <a:ahLst/>
            <a:cxnLst/>
            <a:rect l="l" t="t" r="r" b="b"/>
            <a:pathLst>
              <a:path w="1221739" h="214629">
                <a:moveTo>
                  <a:pt x="111269" y="138580"/>
                </a:moveTo>
                <a:lnTo>
                  <a:pt x="106679" y="100583"/>
                </a:lnTo>
                <a:lnTo>
                  <a:pt x="0" y="171450"/>
                </a:lnTo>
                <a:lnTo>
                  <a:pt x="92201" y="204129"/>
                </a:lnTo>
                <a:lnTo>
                  <a:pt x="92201" y="140970"/>
                </a:lnTo>
                <a:lnTo>
                  <a:pt x="111269" y="138580"/>
                </a:lnTo>
                <a:close/>
              </a:path>
              <a:path w="1221739" h="214629">
                <a:moveTo>
                  <a:pt x="112745" y="150791"/>
                </a:moveTo>
                <a:lnTo>
                  <a:pt x="111269" y="138580"/>
                </a:lnTo>
                <a:lnTo>
                  <a:pt x="92201" y="140970"/>
                </a:lnTo>
                <a:lnTo>
                  <a:pt x="93725" y="153162"/>
                </a:lnTo>
                <a:lnTo>
                  <a:pt x="112745" y="150791"/>
                </a:lnTo>
                <a:close/>
              </a:path>
              <a:path w="1221739" h="214629">
                <a:moveTo>
                  <a:pt x="114307" y="163727"/>
                </a:moveTo>
                <a:lnTo>
                  <a:pt x="112745" y="150791"/>
                </a:lnTo>
                <a:lnTo>
                  <a:pt x="93725" y="153162"/>
                </a:lnTo>
                <a:lnTo>
                  <a:pt x="92201" y="140970"/>
                </a:lnTo>
                <a:lnTo>
                  <a:pt x="92201" y="204129"/>
                </a:lnTo>
                <a:lnTo>
                  <a:pt x="95250" y="205209"/>
                </a:lnTo>
                <a:lnTo>
                  <a:pt x="95250" y="166115"/>
                </a:lnTo>
                <a:lnTo>
                  <a:pt x="114307" y="163727"/>
                </a:lnTo>
                <a:close/>
              </a:path>
              <a:path w="1221739" h="214629">
                <a:moveTo>
                  <a:pt x="115782" y="175938"/>
                </a:moveTo>
                <a:lnTo>
                  <a:pt x="114307" y="163727"/>
                </a:lnTo>
                <a:lnTo>
                  <a:pt x="95250" y="166115"/>
                </a:lnTo>
                <a:lnTo>
                  <a:pt x="96774" y="178307"/>
                </a:lnTo>
                <a:lnTo>
                  <a:pt x="115782" y="175938"/>
                </a:lnTo>
                <a:close/>
              </a:path>
              <a:path w="1221739" h="214629">
                <a:moveTo>
                  <a:pt x="120395" y="214121"/>
                </a:moveTo>
                <a:lnTo>
                  <a:pt x="115782" y="175938"/>
                </a:lnTo>
                <a:lnTo>
                  <a:pt x="96774" y="178307"/>
                </a:lnTo>
                <a:lnTo>
                  <a:pt x="95250" y="166115"/>
                </a:lnTo>
                <a:lnTo>
                  <a:pt x="95250" y="205209"/>
                </a:lnTo>
                <a:lnTo>
                  <a:pt x="120395" y="214121"/>
                </a:lnTo>
                <a:close/>
              </a:path>
              <a:path w="1221739" h="214629">
                <a:moveTo>
                  <a:pt x="1218438" y="12953"/>
                </a:moveTo>
                <a:lnTo>
                  <a:pt x="1216913" y="0"/>
                </a:lnTo>
                <a:lnTo>
                  <a:pt x="111269" y="138580"/>
                </a:lnTo>
                <a:lnTo>
                  <a:pt x="112745" y="150791"/>
                </a:lnTo>
                <a:lnTo>
                  <a:pt x="1218438" y="12953"/>
                </a:lnTo>
                <a:close/>
              </a:path>
              <a:path w="1221739" h="214629">
                <a:moveTo>
                  <a:pt x="1221485" y="38100"/>
                </a:moveTo>
                <a:lnTo>
                  <a:pt x="1219962" y="25145"/>
                </a:lnTo>
                <a:lnTo>
                  <a:pt x="114307" y="163727"/>
                </a:lnTo>
                <a:lnTo>
                  <a:pt x="115782" y="175938"/>
                </a:lnTo>
                <a:lnTo>
                  <a:pt x="1221485" y="3810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7505445" y="3449320"/>
            <a:ext cx="111887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Map</a:t>
            </a:r>
            <a:r>
              <a:rPr sz="1800" spc="-9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Value</a:t>
            </a:r>
            <a:endParaRPr sz="1800">
              <a:latin typeface="Arial"/>
              <a:cs typeface="Arial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6464300" y="2959100"/>
            <a:ext cx="995680" cy="538480"/>
          </a:xfrm>
          <a:custGeom>
            <a:avLst/>
            <a:gdLst/>
            <a:ahLst/>
            <a:cxnLst/>
            <a:rect l="l" t="t" r="r" b="b"/>
            <a:pathLst>
              <a:path w="995679" h="538479">
                <a:moveTo>
                  <a:pt x="85343" y="2285"/>
                </a:moveTo>
                <a:lnTo>
                  <a:pt x="0" y="0"/>
                </a:lnTo>
                <a:lnTo>
                  <a:pt x="48767" y="69341"/>
                </a:lnTo>
                <a:lnTo>
                  <a:pt x="51053" y="65151"/>
                </a:lnTo>
                <a:lnTo>
                  <a:pt x="51053" y="31241"/>
                </a:lnTo>
                <a:lnTo>
                  <a:pt x="51816" y="28194"/>
                </a:lnTo>
                <a:lnTo>
                  <a:pt x="54864" y="25145"/>
                </a:lnTo>
                <a:lnTo>
                  <a:pt x="57911" y="25908"/>
                </a:lnTo>
                <a:lnTo>
                  <a:pt x="69158" y="31957"/>
                </a:lnTo>
                <a:lnTo>
                  <a:pt x="85343" y="2285"/>
                </a:lnTo>
                <a:close/>
              </a:path>
              <a:path w="995679" h="538479">
                <a:moveTo>
                  <a:pt x="69158" y="31957"/>
                </a:moveTo>
                <a:lnTo>
                  <a:pt x="57911" y="25908"/>
                </a:lnTo>
                <a:lnTo>
                  <a:pt x="54864" y="25145"/>
                </a:lnTo>
                <a:lnTo>
                  <a:pt x="51816" y="28194"/>
                </a:lnTo>
                <a:lnTo>
                  <a:pt x="51053" y="31241"/>
                </a:lnTo>
                <a:lnTo>
                  <a:pt x="53340" y="34290"/>
                </a:lnTo>
                <a:lnTo>
                  <a:pt x="64586" y="40339"/>
                </a:lnTo>
                <a:lnTo>
                  <a:pt x="69158" y="31957"/>
                </a:lnTo>
                <a:close/>
              </a:path>
              <a:path w="995679" h="538479">
                <a:moveTo>
                  <a:pt x="64586" y="40339"/>
                </a:moveTo>
                <a:lnTo>
                  <a:pt x="53340" y="34290"/>
                </a:lnTo>
                <a:lnTo>
                  <a:pt x="51053" y="31241"/>
                </a:lnTo>
                <a:lnTo>
                  <a:pt x="51053" y="65151"/>
                </a:lnTo>
                <a:lnTo>
                  <a:pt x="64586" y="40339"/>
                </a:lnTo>
                <a:close/>
              </a:path>
              <a:path w="995679" h="538479">
                <a:moveTo>
                  <a:pt x="995171" y="531876"/>
                </a:moveTo>
                <a:lnTo>
                  <a:pt x="992885" y="528827"/>
                </a:lnTo>
                <a:lnTo>
                  <a:pt x="69158" y="31957"/>
                </a:lnTo>
                <a:lnTo>
                  <a:pt x="64586" y="40339"/>
                </a:lnTo>
                <a:lnTo>
                  <a:pt x="988314" y="537210"/>
                </a:lnTo>
                <a:lnTo>
                  <a:pt x="992124" y="537971"/>
                </a:lnTo>
                <a:lnTo>
                  <a:pt x="994409" y="535685"/>
                </a:lnTo>
                <a:lnTo>
                  <a:pt x="995171" y="53187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6464300" y="3792727"/>
            <a:ext cx="1071880" cy="1071880"/>
          </a:xfrm>
          <a:custGeom>
            <a:avLst/>
            <a:gdLst/>
            <a:ahLst/>
            <a:cxnLst/>
            <a:rect l="l" t="t" r="r" b="b"/>
            <a:pathLst>
              <a:path w="1071879" h="1071879">
                <a:moveTo>
                  <a:pt x="50295" y="1014225"/>
                </a:moveTo>
                <a:lnTo>
                  <a:pt x="26670" y="990600"/>
                </a:lnTo>
                <a:lnTo>
                  <a:pt x="0" y="1071372"/>
                </a:lnTo>
                <a:lnTo>
                  <a:pt x="40385" y="1058037"/>
                </a:lnTo>
                <a:lnTo>
                  <a:pt x="40385" y="1026414"/>
                </a:lnTo>
                <a:lnTo>
                  <a:pt x="41147" y="1023366"/>
                </a:lnTo>
                <a:lnTo>
                  <a:pt x="50295" y="1014225"/>
                </a:lnTo>
                <a:close/>
              </a:path>
              <a:path w="1071879" h="1071879">
                <a:moveTo>
                  <a:pt x="56769" y="1020698"/>
                </a:moveTo>
                <a:lnTo>
                  <a:pt x="50295" y="1014225"/>
                </a:lnTo>
                <a:lnTo>
                  <a:pt x="41147" y="1023366"/>
                </a:lnTo>
                <a:lnTo>
                  <a:pt x="40385" y="1026414"/>
                </a:lnTo>
                <a:lnTo>
                  <a:pt x="41147" y="1029462"/>
                </a:lnTo>
                <a:lnTo>
                  <a:pt x="44957" y="1030986"/>
                </a:lnTo>
                <a:lnTo>
                  <a:pt x="48005" y="1029462"/>
                </a:lnTo>
                <a:lnTo>
                  <a:pt x="56769" y="1020698"/>
                </a:lnTo>
                <a:close/>
              </a:path>
              <a:path w="1071879" h="1071879">
                <a:moveTo>
                  <a:pt x="80771" y="1044702"/>
                </a:moveTo>
                <a:lnTo>
                  <a:pt x="56769" y="1020698"/>
                </a:lnTo>
                <a:lnTo>
                  <a:pt x="48005" y="1029462"/>
                </a:lnTo>
                <a:lnTo>
                  <a:pt x="44957" y="1030986"/>
                </a:lnTo>
                <a:lnTo>
                  <a:pt x="41147" y="1029462"/>
                </a:lnTo>
                <a:lnTo>
                  <a:pt x="40385" y="1026414"/>
                </a:lnTo>
                <a:lnTo>
                  <a:pt x="40385" y="1058037"/>
                </a:lnTo>
                <a:lnTo>
                  <a:pt x="80771" y="1044702"/>
                </a:lnTo>
                <a:close/>
              </a:path>
              <a:path w="1071879" h="1071879">
                <a:moveTo>
                  <a:pt x="1071371" y="4572"/>
                </a:moveTo>
                <a:lnTo>
                  <a:pt x="1069847" y="1524"/>
                </a:lnTo>
                <a:lnTo>
                  <a:pt x="1066800" y="0"/>
                </a:lnTo>
                <a:lnTo>
                  <a:pt x="1063752" y="1524"/>
                </a:lnTo>
                <a:lnTo>
                  <a:pt x="50295" y="1014225"/>
                </a:lnTo>
                <a:lnTo>
                  <a:pt x="56769" y="1020698"/>
                </a:lnTo>
                <a:lnTo>
                  <a:pt x="1069847" y="7620"/>
                </a:lnTo>
                <a:lnTo>
                  <a:pt x="1071371" y="457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 txBox="1"/>
          <p:nvPr/>
        </p:nvSpPr>
        <p:spPr>
          <a:xfrm>
            <a:off x="3648209" y="4510023"/>
            <a:ext cx="153035" cy="83311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0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7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800" dirty="0">
                <a:latin typeface="Arial"/>
                <a:cs typeface="Arial"/>
              </a:rPr>
              <a:t>1</a:t>
            </a:r>
            <a:endParaRPr sz="1800">
              <a:latin typeface="Arial"/>
              <a:cs typeface="Arial"/>
            </a:endParaRPr>
          </a:p>
        </p:txBody>
      </p:sp>
      <p:sp>
        <p:nvSpPr>
          <p:cNvPr id="30" name="object 3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45"/>
              </a:lnSpc>
            </a:pPr>
            <a:fld id="{81D60167-4931-47E6-BA6A-407CBD079E47}" type="slidenum">
              <a:rPr spc="-5" dirty="0"/>
              <a:t>12</a:t>
            </a:fld>
            <a:endParaRPr spc="-5" dirty="0"/>
          </a:p>
        </p:txBody>
      </p:sp>
    </p:spTree>
  </p:cSld>
  <p:clrMapOvr>
    <a:masterClrMapping/>
  </p:clrMapOvr>
  <p:transition>
    <p:split dir="in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12800" y="821944"/>
            <a:ext cx="17786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Tabel</a:t>
            </a:r>
            <a:r>
              <a:rPr sz="1800" spc="-9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Kebenaran</a:t>
            </a:r>
            <a:endParaRPr sz="1800">
              <a:latin typeface="Arial"/>
              <a:cs typeface="Arial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582612" y="1268412"/>
          <a:ext cx="2133600" cy="46001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33400"/>
                <a:gridCol w="381000"/>
                <a:gridCol w="381000"/>
                <a:gridCol w="457200"/>
                <a:gridCol w="381000"/>
              </a:tblGrid>
              <a:tr h="455675">
                <a:tc>
                  <a:txBody>
                    <a:bodyPr/>
                    <a:lstStyle/>
                    <a:p>
                      <a:pPr marL="92075" marR="11112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Map  </a:t>
                      </a:r>
                      <a:r>
                        <a:rPr sz="1000" spc="-10" dirty="0">
                          <a:latin typeface="Arial"/>
                          <a:cs typeface="Arial"/>
                        </a:rPr>
                        <a:t>V</a:t>
                      </a:r>
                      <a:r>
                        <a:rPr sz="1000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000" spc="-10" dirty="0">
                          <a:latin typeface="Arial"/>
                          <a:cs typeface="Arial"/>
                        </a:rPr>
                        <a:t>lue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4191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2400" dirty="0">
                          <a:latin typeface="Arial"/>
                          <a:cs typeface="Arial"/>
                        </a:rPr>
                        <a:t>A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3619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2400" dirty="0">
                          <a:latin typeface="Arial"/>
                          <a:cs typeface="Arial"/>
                        </a:rPr>
                        <a:t>B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3619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2400" dirty="0">
                          <a:latin typeface="Arial"/>
                          <a:cs typeface="Arial"/>
                        </a:rPr>
                        <a:t>C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3619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2400" dirty="0">
                          <a:latin typeface="Arial"/>
                          <a:cs typeface="Arial"/>
                        </a:rPr>
                        <a:t>Y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3619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17398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0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0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0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0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17398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1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0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0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1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17398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2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0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1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0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18159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3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0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1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1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21970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4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556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1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556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0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556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0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556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17397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5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1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0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1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17397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6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1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1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0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17398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7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1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1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1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3873500" y="1511300"/>
            <a:ext cx="1371600" cy="685800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198120" rIns="0" bIns="0" rtlCol="0">
            <a:spAutoFit/>
          </a:bodyPr>
          <a:lstStyle/>
          <a:p>
            <a:pPr marL="247650">
              <a:lnSpc>
                <a:spcPct val="100000"/>
              </a:lnSpc>
              <a:spcBef>
                <a:spcPts val="1560"/>
              </a:spcBef>
            </a:pPr>
            <a:r>
              <a:rPr sz="1800" spc="-5" dirty="0">
                <a:latin typeface="Arial"/>
                <a:cs typeface="Arial"/>
              </a:rPr>
              <a:t>Model</a:t>
            </a:r>
            <a:r>
              <a:rPr sz="1800" spc="-2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III</a:t>
            </a:r>
            <a:endParaRPr sz="18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616700" y="1511300"/>
            <a:ext cx="1371600" cy="685800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198120" rIns="0" bIns="0" rtlCol="0">
            <a:spAutoFit/>
          </a:bodyPr>
          <a:lstStyle/>
          <a:p>
            <a:pPr marL="234315">
              <a:lnSpc>
                <a:spcPct val="100000"/>
              </a:lnSpc>
              <a:spcBef>
                <a:spcPts val="1560"/>
              </a:spcBef>
            </a:pPr>
            <a:r>
              <a:rPr sz="1800" spc="-5" dirty="0">
                <a:latin typeface="Arial"/>
                <a:cs typeface="Arial"/>
              </a:rPr>
              <a:t>Model</a:t>
            </a:r>
            <a:r>
              <a:rPr sz="1800" spc="-2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IV</a:t>
            </a:r>
            <a:endParaRPr sz="18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949700" y="2180335"/>
            <a:ext cx="695325" cy="398145"/>
          </a:xfrm>
          <a:custGeom>
            <a:avLst/>
            <a:gdLst/>
            <a:ahLst/>
            <a:cxnLst/>
            <a:rect l="l" t="t" r="r" b="b"/>
            <a:pathLst>
              <a:path w="695325" h="398144">
                <a:moveTo>
                  <a:pt x="90587" y="325264"/>
                </a:moveTo>
                <a:lnTo>
                  <a:pt x="72390" y="292608"/>
                </a:lnTo>
                <a:lnTo>
                  <a:pt x="0" y="397764"/>
                </a:lnTo>
                <a:lnTo>
                  <a:pt x="73914" y="394684"/>
                </a:lnTo>
                <a:lnTo>
                  <a:pt x="73914" y="334518"/>
                </a:lnTo>
                <a:lnTo>
                  <a:pt x="90587" y="325264"/>
                </a:lnTo>
                <a:close/>
              </a:path>
              <a:path w="695325" h="398144">
                <a:moveTo>
                  <a:pt x="96892" y="336578"/>
                </a:moveTo>
                <a:lnTo>
                  <a:pt x="90587" y="325264"/>
                </a:lnTo>
                <a:lnTo>
                  <a:pt x="73914" y="334518"/>
                </a:lnTo>
                <a:lnTo>
                  <a:pt x="80010" y="345948"/>
                </a:lnTo>
                <a:lnTo>
                  <a:pt x="96892" y="336578"/>
                </a:lnTo>
                <a:close/>
              </a:path>
              <a:path w="695325" h="398144">
                <a:moveTo>
                  <a:pt x="103188" y="347875"/>
                </a:moveTo>
                <a:lnTo>
                  <a:pt x="96892" y="336578"/>
                </a:lnTo>
                <a:lnTo>
                  <a:pt x="80010" y="345948"/>
                </a:lnTo>
                <a:lnTo>
                  <a:pt x="73914" y="334518"/>
                </a:lnTo>
                <a:lnTo>
                  <a:pt x="73914" y="394684"/>
                </a:lnTo>
                <a:lnTo>
                  <a:pt x="86105" y="394176"/>
                </a:lnTo>
                <a:lnTo>
                  <a:pt x="86105" y="357377"/>
                </a:lnTo>
                <a:lnTo>
                  <a:pt x="103188" y="347875"/>
                </a:lnTo>
                <a:close/>
              </a:path>
              <a:path w="695325" h="398144">
                <a:moveTo>
                  <a:pt x="109177" y="358624"/>
                </a:moveTo>
                <a:lnTo>
                  <a:pt x="103188" y="347875"/>
                </a:lnTo>
                <a:lnTo>
                  <a:pt x="86105" y="357377"/>
                </a:lnTo>
                <a:lnTo>
                  <a:pt x="92201" y="368045"/>
                </a:lnTo>
                <a:lnTo>
                  <a:pt x="109177" y="358624"/>
                </a:lnTo>
                <a:close/>
              </a:path>
              <a:path w="695325" h="398144">
                <a:moveTo>
                  <a:pt x="128015" y="392430"/>
                </a:moveTo>
                <a:lnTo>
                  <a:pt x="109177" y="358624"/>
                </a:lnTo>
                <a:lnTo>
                  <a:pt x="92201" y="368045"/>
                </a:lnTo>
                <a:lnTo>
                  <a:pt x="86105" y="357377"/>
                </a:lnTo>
                <a:lnTo>
                  <a:pt x="86105" y="394176"/>
                </a:lnTo>
                <a:lnTo>
                  <a:pt x="128015" y="392430"/>
                </a:lnTo>
                <a:close/>
              </a:path>
              <a:path w="695325" h="398144">
                <a:moveTo>
                  <a:pt x="682751" y="11430"/>
                </a:moveTo>
                <a:lnTo>
                  <a:pt x="676655" y="0"/>
                </a:lnTo>
                <a:lnTo>
                  <a:pt x="90587" y="325264"/>
                </a:lnTo>
                <a:lnTo>
                  <a:pt x="96892" y="336578"/>
                </a:lnTo>
                <a:lnTo>
                  <a:pt x="682751" y="11430"/>
                </a:lnTo>
                <a:close/>
              </a:path>
              <a:path w="695325" h="398144">
                <a:moveTo>
                  <a:pt x="694944" y="33527"/>
                </a:moveTo>
                <a:lnTo>
                  <a:pt x="688847" y="22098"/>
                </a:lnTo>
                <a:lnTo>
                  <a:pt x="103188" y="347875"/>
                </a:lnTo>
                <a:lnTo>
                  <a:pt x="109177" y="358624"/>
                </a:lnTo>
                <a:lnTo>
                  <a:pt x="694944" y="33527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692900" y="2180335"/>
            <a:ext cx="695325" cy="398145"/>
          </a:xfrm>
          <a:custGeom>
            <a:avLst/>
            <a:gdLst/>
            <a:ahLst/>
            <a:cxnLst/>
            <a:rect l="l" t="t" r="r" b="b"/>
            <a:pathLst>
              <a:path w="695325" h="398144">
                <a:moveTo>
                  <a:pt x="90587" y="325264"/>
                </a:moveTo>
                <a:lnTo>
                  <a:pt x="72390" y="292608"/>
                </a:lnTo>
                <a:lnTo>
                  <a:pt x="0" y="397764"/>
                </a:lnTo>
                <a:lnTo>
                  <a:pt x="73914" y="394684"/>
                </a:lnTo>
                <a:lnTo>
                  <a:pt x="73914" y="334518"/>
                </a:lnTo>
                <a:lnTo>
                  <a:pt x="90587" y="325264"/>
                </a:lnTo>
                <a:close/>
              </a:path>
              <a:path w="695325" h="398144">
                <a:moveTo>
                  <a:pt x="96892" y="336578"/>
                </a:moveTo>
                <a:lnTo>
                  <a:pt x="90587" y="325264"/>
                </a:lnTo>
                <a:lnTo>
                  <a:pt x="73914" y="334518"/>
                </a:lnTo>
                <a:lnTo>
                  <a:pt x="80009" y="345948"/>
                </a:lnTo>
                <a:lnTo>
                  <a:pt x="96892" y="336578"/>
                </a:lnTo>
                <a:close/>
              </a:path>
              <a:path w="695325" h="398144">
                <a:moveTo>
                  <a:pt x="103188" y="347875"/>
                </a:moveTo>
                <a:lnTo>
                  <a:pt x="96892" y="336578"/>
                </a:lnTo>
                <a:lnTo>
                  <a:pt x="80009" y="345948"/>
                </a:lnTo>
                <a:lnTo>
                  <a:pt x="73914" y="334518"/>
                </a:lnTo>
                <a:lnTo>
                  <a:pt x="73914" y="394684"/>
                </a:lnTo>
                <a:lnTo>
                  <a:pt x="86105" y="394176"/>
                </a:lnTo>
                <a:lnTo>
                  <a:pt x="86105" y="357377"/>
                </a:lnTo>
                <a:lnTo>
                  <a:pt x="103188" y="347875"/>
                </a:lnTo>
                <a:close/>
              </a:path>
              <a:path w="695325" h="398144">
                <a:moveTo>
                  <a:pt x="109177" y="358624"/>
                </a:moveTo>
                <a:lnTo>
                  <a:pt x="103188" y="347875"/>
                </a:lnTo>
                <a:lnTo>
                  <a:pt x="86105" y="357377"/>
                </a:lnTo>
                <a:lnTo>
                  <a:pt x="92202" y="368045"/>
                </a:lnTo>
                <a:lnTo>
                  <a:pt x="109177" y="358624"/>
                </a:lnTo>
                <a:close/>
              </a:path>
              <a:path w="695325" h="398144">
                <a:moveTo>
                  <a:pt x="128016" y="392430"/>
                </a:moveTo>
                <a:lnTo>
                  <a:pt x="109177" y="358624"/>
                </a:lnTo>
                <a:lnTo>
                  <a:pt x="92202" y="368045"/>
                </a:lnTo>
                <a:lnTo>
                  <a:pt x="86105" y="357377"/>
                </a:lnTo>
                <a:lnTo>
                  <a:pt x="86105" y="394176"/>
                </a:lnTo>
                <a:lnTo>
                  <a:pt x="128016" y="392430"/>
                </a:lnTo>
                <a:close/>
              </a:path>
              <a:path w="695325" h="398144">
                <a:moveTo>
                  <a:pt x="682752" y="11430"/>
                </a:moveTo>
                <a:lnTo>
                  <a:pt x="676655" y="0"/>
                </a:lnTo>
                <a:lnTo>
                  <a:pt x="90587" y="325264"/>
                </a:lnTo>
                <a:lnTo>
                  <a:pt x="96892" y="336578"/>
                </a:lnTo>
                <a:lnTo>
                  <a:pt x="682752" y="11430"/>
                </a:lnTo>
                <a:close/>
              </a:path>
              <a:path w="695325" h="398144">
                <a:moveTo>
                  <a:pt x="694943" y="33527"/>
                </a:moveTo>
                <a:lnTo>
                  <a:pt x="688847" y="22098"/>
                </a:lnTo>
                <a:lnTo>
                  <a:pt x="103188" y="347875"/>
                </a:lnTo>
                <a:lnTo>
                  <a:pt x="109177" y="358624"/>
                </a:lnTo>
                <a:lnTo>
                  <a:pt x="694943" y="33527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8" name="object 8"/>
          <p:cNvGraphicFramePr>
            <a:graphicFrameLocks noGrp="1"/>
          </p:cNvGraphicFramePr>
          <p:nvPr/>
        </p:nvGraphicFramePr>
        <p:xfrm>
          <a:off x="3783012" y="3249612"/>
          <a:ext cx="1828800" cy="211454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14400"/>
                <a:gridCol w="914400"/>
              </a:tblGrid>
              <a:tr h="528827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A’B’C’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900" dirty="0">
                          <a:latin typeface="Arial"/>
                          <a:cs typeface="Arial"/>
                        </a:rPr>
                        <a:t>0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A’B’C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900" dirty="0">
                          <a:latin typeface="Arial"/>
                          <a:cs typeface="Arial"/>
                        </a:rPr>
                        <a:t>1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28066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A’BC’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900" dirty="0">
                          <a:latin typeface="Arial"/>
                          <a:cs typeface="Arial"/>
                        </a:rPr>
                        <a:t>2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A’BC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900" dirty="0">
                          <a:latin typeface="Arial"/>
                          <a:cs typeface="Arial"/>
                        </a:rPr>
                        <a:t>3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28827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ABC’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900" dirty="0">
                          <a:latin typeface="Arial"/>
                          <a:cs typeface="Arial"/>
                        </a:rPr>
                        <a:t>6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800" spc="-5" dirty="0">
                          <a:latin typeface="Arial"/>
                          <a:cs typeface="Arial"/>
                        </a:rPr>
                        <a:t>ABC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900" dirty="0">
                          <a:latin typeface="Arial"/>
                          <a:cs typeface="Arial"/>
                        </a:rPr>
                        <a:t>7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28828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AB’C’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900" dirty="0">
                          <a:latin typeface="Arial"/>
                          <a:cs typeface="Arial"/>
                        </a:rPr>
                        <a:t>4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AB’C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900" dirty="0">
                          <a:latin typeface="Arial"/>
                          <a:cs typeface="Arial"/>
                        </a:rPr>
                        <a:t>5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9" name="object 9"/>
          <p:cNvSpPr txBox="1"/>
          <p:nvPr/>
        </p:nvSpPr>
        <p:spPr>
          <a:xfrm>
            <a:off x="4292853" y="2803144"/>
            <a:ext cx="153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0</a:t>
            </a:r>
            <a:endParaRPr sz="18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207253" y="2803144"/>
            <a:ext cx="153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1</a:t>
            </a:r>
            <a:endParaRPr sz="18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162045" y="3336544"/>
            <a:ext cx="280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00</a:t>
            </a:r>
            <a:endParaRPr sz="18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162045" y="3869944"/>
            <a:ext cx="280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01</a:t>
            </a:r>
            <a:endParaRPr sz="18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162045" y="4936744"/>
            <a:ext cx="280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10</a:t>
            </a:r>
            <a:endParaRPr sz="18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162045" y="4403344"/>
            <a:ext cx="280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11</a:t>
            </a:r>
            <a:endParaRPr sz="18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104895" y="2803144"/>
            <a:ext cx="3937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A</a:t>
            </a:r>
            <a:r>
              <a:rPr sz="1800" spc="-9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B</a:t>
            </a:r>
            <a:endParaRPr sz="18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778503" y="2650744"/>
            <a:ext cx="1905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C</a:t>
            </a:r>
            <a:endParaRPr sz="1800">
              <a:latin typeface="Arial"/>
              <a:cs typeface="Arial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3492500" y="2730500"/>
            <a:ext cx="304800" cy="533400"/>
          </a:xfrm>
          <a:custGeom>
            <a:avLst/>
            <a:gdLst/>
            <a:ahLst/>
            <a:cxnLst/>
            <a:rect l="l" t="t" r="r" b="b"/>
            <a:pathLst>
              <a:path w="304800" h="533400">
                <a:moveTo>
                  <a:pt x="304800" y="533400"/>
                </a:moveTo>
                <a:lnTo>
                  <a:pt x="0" y="0"/>
                </a:lnTo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18" name="object 18"/>
          <p:cNvGraphicFramePr>
            <a:graphicFrameLocks noGrp="1"/>
          </p:cNvGraphicFramePr>
          <p:nvPr/>
        </p:nvGraphicFramePr>
        <p:xfrm>
          <a:off x="6754812" y="3249612"/>
          <a:ext cx="1828800" cy="211454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14400"/>
                <a:gridCol w="914400"/>
              </a:tblGrid>
              <a:tr h="528827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A’B’C’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900" dirty="0">
                          <a:latin typeface="Arial"/>
                          <a:cs typeface="Arial"/>
                        </a:rPr>
                        <a:t>0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AB’C’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900" dirty="0">
                          <a:latin typeface="Arial"/>
                          <a:cs typeface="Arial"/>
                        </a:rPr>
                        <a:t>4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28066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A’B’C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900" dirty="0">
                          <a:latin typeface="Arial"/>
                          <a:cs typeface="Arial"/>
                        </a:rPr>
                        <a:t>1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AB’C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900" dirty="0">
                          <a:latin typeface="Arial"/>
                          <a:cs typeface="Arial"/>
                        </a:rPr>
                        <a:t>5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28827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A’BC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900" dirty="0">
                          <a:latin typeface="Arial"/>
                          <a:cs typeface="Arial"/>
                        </a:rPr>
                        <a:t>3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800" spc="-5" dirty="0">
                          <a:latin typeface="Arial"/>
                          <a:cs typeface="Arial"/>
                        </a:rPr>
                        <a:t>ABC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900" dirty="0">
                          <a:latin typeface="Arial"/>
                          <a:cs typeface="Arial"/>
                        </a:rPr>
                        <a:t>7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28828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A’BC’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900" dirty="0">
                          <a:latin typeface="Arial"/>
                          <a:cs typeface="Arial"/>
                        </a:rPr>
                        <a:t>2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ABC’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900" dirty="0">
                          <a:latin typeface="Arial"/>
                          <a:cs typeface="Arial"/>
                        </a:rPr>
                        <a:t>6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9" name="object 19"/>
          <p:cNvSpPr txBox="1"/>
          <p:nvPr/>
        </p:nvSpPr>
        <p:spPr>
          <a:xfrm>
            <a:off x="7264653" y="2803144"/>
            <a:ext cx="153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0</a:t>
            </a:r>
            <a:endParaRPr sz="18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8179053" y="2803144"/>
            <a:ext cx="153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1</a:t>
            </a:r>
            <a:endParaRPr sz="18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6133845" y="3336544"/>
            <a:ext cx="280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00</a:t>
            </a:r>
            <a:endParaRPr sz="180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6133845" y="3869944"/>
            <a:ext cx="280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01</a:t>
            </a:r>
            <a:endParaRPr sz="180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6133845" y="4936744"/>
            <a:ext cx="280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10</a:t>
            </a:r>
            <a:endParaRPr sz="180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6133845" y="4403344"/>
            <a:ext cx="280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11</a:t>
            </a:r>
            <a:endParaRPr sz="1800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6070600" y="2803144"/>
            <a:ext cx="4064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B</a:t>
            </a:r>
            <a:r>
              <a:rPr sz="1800" spc="-9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C</a:t>
            </a:r>
            <a:endParaRPr sz="1800"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6756400" y="2650744"/>
            <a:ext cx="1784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A</a:t>
            </a:r>
            <a:endParaRPr sz="1800">
              <a:latin typeface="Arial"/>
              <a:cs typeface="Arial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6464300" y="2730500"/>
            <a:ext cx="304800" cy="533400"/>
          </a:xfrm>
          <a:custGeom>
            <a:avLst/>
            <a:gdLst/>
            <a:ahLst/>
            <a:cxnLst/>
            <a:rect l="l" t="t" r="r" b="b"/>
            <a:pathLst>
              <a:path w="304800" h="533400">
                <a:moveTo>
                  <a:pt x="304800" y="533399"/>
                </a:moveTo>
                <a:lnTo>
                  <a:pt x="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4864100" y="5245100"/>
            <a:ext cx="919480" cy="614680"/>
          </a:xfrm>
          <a:custGeom>
            <a:avLst/>
            <a:gdLst/>
            <a:ahLst/>
            <a:cxnLst/>
            <a:rect l="l" t="t" r="r" b="b"/>
            <a:pathLst>
              <a:path w="919479" h="614679">
                <a:moveTo>
                  <a:pt x="84582" y="10667"/>
                </a:moveTo>
                <a:lnTo>
                  <a:pt x="0" y="0"/>
                </a:lnTo>
                <a:lnTo>
                  <a:pt x="41910" y="73913"/>
                </a:lnTo>
                <a:lnTo>
                  <a:pt x="48005" y="64878"/>
                </a:lnTo>
                <a:lnTo>
                  <a:pt x="48005" y="36575"/>
                </a:lnTo>
                <a:lnTo>
                  <a:pt x="48767" y="32765"/>
                </a:lnTo>
                <a:lnTo>
                  <a:pt x="51815" y="30479"/>
                </a:lnTo>
                <a:lnTo>
                  <a:pt x="55625" y="31241"/>
                </a:lnTo>
                <a:lnTo>
                  <a:pt x="66021" y="38178"/>
                </a:lnTo>
                <a:lnTo>
                  <a:pt x="84582" y="10667"/>
                </a:lnTo>
                <a:close/>
              </a:path>
              <a:path w="919479" h="614679">
                <a:moveTo>
                  <a:pt x="66021" y="38178"/>
                </a:moveTo>
                <a:lnTo>
                  <a:pt x="55625" y="31241"/>
                </a:lnTo>
                <a:lnTo>
                  <a:pt x="51815" y="30479"/>
                </a:lnTo>
                <a:lnTo>
                  <a:pt x="48767" y="32765"/>
                </a:lnTo>
                <a:lnTo>
                  <a:pt x="48005" y="36575"/>
                </a:lnTo>
                <a:lnTo>
                  <a:pt x="50291" y="38862"/>
                </a:lnTo>
                <a:lnTo>
                  <a:pt x="60822" y="45882"/>
                </a:lnTo>
                <a:lnTo>
                  <a:pt x="66021" y="38178"/>
                </a:lnTo>
                <a:close/>
              </a:path>
              <a:path w="919479" h="614679">
                <a:moveTo>
                  <a:pt x="60822" y="45882"/>
                </a:moveTo>
                <a:lnTo>
                  <a:pt x="50291" y="38862"/>
                </a:lnTo>
                <a:lnTo>
                  <a:pt x="48005" y="36575"/>
                </a:lnTo>
                <a:lnTo>
                  <a:pt x="48005" y="64878"/>
                </a:lnTo>
                <a:lnTo>
                  <a:pt x="60822" y="45882"/>
                </a:lnTo>
                <a:close/>
              </a:path>
              <a:path w="919479" h="614679">
                <a:moveTo>
                  <a:pt x="918971" y="608837"/>
                </a:moveTo>
                <a:lnTo>
                  <a:pt x="916685" y="605790"/>
                </a:lnTo>
                <a:lnTo>
                  <a:pt x="66021" y="38178"/>
                </a:lnTo>
                <a:lnTo>
                  <a:pt x="60822" y="45882"/>
                </a:lnTo>
                <a:lnTo>
                  <a:pt x="912113" y="613410"/>
                </a:lnTo>
                <a:lnTo>
                  <a:pt x="915162" y="614171"/>
                </a:lnTo>
                <a:lnTo>
                  <a:pt x="918210" y="611885"/>
                </a:lnTo>
                <a:lnTo>
                  <a:pt x="918971" y="60883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5926327" y="5321300"/>
            <a:ext cx="843280" cy="538480"/>
          </a:xfrm>
          <a:custGeom>
            <a:avLst/>
            <a:gdLst/>
            <a:ahLst/>
            <a:cxnLst/>
            <a:rect l="l" t="t" r="r" b="b"/>
            <a:pathLst>
              <a:path w="843279" h="538479">
                <a:moveTo>
                  <a:pt x="780978" y="44929"/>
                </a:moveTo>
                <a:lnTo>
                  <a:pt x="775729" y="36510"/>
                </a:lnTo>
                <a:lnTo>
                  <a:pt x="2286" y="529590"/>
                </a:lnTo>
                <a:lnTo>
                  <a:pt x="0" y="532638"/>
                </a:lnTo>
                <a:lnTo>
                  <a:pt x="762" y="535685"/>
                </a:lnTo>
                <a:lnTo>
                  <a:pt x="3810" y="537971"/>
                </a:lnTo>
                <a:lnTo>
                  <a:pt x="6858" y="537210"/>
                </a:lnTo>
                <a:lnTo>
                  <a:pt x="780978" y="44929"/>
                </a:lnTo>
                <a:close/>
              </a:path>
              <a:path w="843279" h="538479">
                <a:moveTo>
                  <a:pt x="842772" y="0"/>
                </a:moveTo>
                <a:lnTo>
                  <a:pt x="758189" y="8382"/>
                </a:lnTo>
                <a:lnTo>
                  <a:pt x="775729" y="36510"/>
                </a:lnTo>
                <a:lnTo>
                  <a:pt x="786384" y="29717"/>
                </a:lnTo>
                <a:lnTo>
                  <a:pt x="790194" y="29717"/>
                </a:lnTo>
                <a:lnTo>
                  <a:pt x="793242" y="31241"/>
                </a:lnTo>
                <a:lnTo>
                  <a:pt x="794003" y="35051"/>
                </a:lnTo>
                <a:lnTo>
                  <a:pt x="794003" y="65819"/>
                </a:lnTo>
                <a:lnTo>
                  <a:pt x="798575" y="73151"/>
                </a:lnTo>
                <a:lnTo>
                  <a:pt x="842772" y="0"/>
                </a:lnTo>
                <a:close/>
              </a:path>
              <a:path w="843279" h="538479">
                <a:moveTo>
                  <a:pt x="794003" y="35051"/>
                </a:moveTo>
                <a:lnTo>
                  <a:pt x="793242" y="31241"/>
                </a:lnTo>
                <a:lnTo>
                  <a:pt x="790194" y="29717"/>
                </a:lnTo>
                <a:lnTo>
                  <a:pt x="786384" y="29717"/>
                </a:lnTo>
                <a:lnTo>
                  <a:pt x="775729" y="36510"/>
                </a:lnTo>
                <a:lnTo>
                  <a:pt x="780978" y="44929"/>
                </a:lnTo>
                <a:lnTo>
                  <a:pt x="791717" y="38100"/>
                </a:lnTo>
                <a:lnTo>
                  <a:pt x="794003" y="35051"/>
                </a:lnTo>
                <a:close/>
              </a:path>
              <a:path w="843279" h="538479">
                <a:moveTo>
                  <a:pt x="794003" y="65819"/>
                </a:moveTo>
                <a:lnTo>
                  <a:pt x="794003" y="35051"/>
                </a:lnTo>
                <a:lnTo>
                  <a:pt x="791717" y="38100"/>
                </a:lnTo>
                <a:lnTo>
                  <a:pt x="780978" y="44929"/>
                </a:lnTo>
                <a:lnTo>
                  <a:pt x="794003" y="6581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 txBox="1"/>
          <p:nvPr/>
        </p:nvSpPr>
        <p:spPr>
          <a:xfrm>
            <a:off x="5371845" y="6002020"/>
            <a:ext cx="111887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Map</a:t>
            </a:r>
            <a:r>
              <a:rPr sz="1800" spc="-9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Value</a:t>
            </a:r>
            <a:endParaRPr sz="1800">
              <a:latin typeface="Arial"/>
              <a:cs typeface="Arial"/>
            </a:endParaRPr>
          </a:p>
        </p:txBody>
      </p:sp>
      <p:sp>
        <p:nvSpPr>
          <p:cNvPr id="31" name="object 3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45"/>
              </a:lnSpc>
            </a:pPr>
            <a:fld id="{81D60167-4931-47E6-BA6A-407CBD079E47}" type="slidenum">
              <a:rPr spc="-5" dirty="0"/>
              <a:t>13</a:t>
            </a:fld>
            <a:endParaRPr spc="-5" dirty="0"/>
          </a:p>
        </p:txBody>
      </p:sp>
    </p:spTree>
  </p:cSld>
  <p:clrMapOvr>
    <a:masterClrMapping/>
  </p:clrMapOvr>
  <p:transition>
    <p:split dir="in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78100" y="1282700"/>
            <a:ext cx="4648200" cy="838200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43815" rIns="0" bIns="0" rtlCol="0">
            <a:spAutoFit/>
          </a:bodyPr>
          <a:lstStyle/>
          <a:p>
            <a:pPr marL="1763395" marR="402590" indent="-1355725">
              <a:lnSpc>
                <a:spcPct val="100000"/>
              </a:lnSpc>
              <a:spcBef>
                <a:spcPts val="345"/>
              </a:spcBef>
              <a:tabLst>
                <a:tab pos="4067810" algn="l"/>
              </a:tabLst>
            </a:pPr>
            <a:r>
              <a:rPr sz="2400" spc="-5" dirty="0"/>
              <a:t>Desai</a:t>
            </a:r>
            <a:r>
              <a:rPr sz="2400" dirty="0"/>
              <a:t>n</a:t>
            </a:r>
            <a:r>
              <a:rPr sz="2400" spc="-5" dirty="0"/>
              <a:t> </a:t>
            </a:r>
            <a:r>
              <a:rPr sz="2400" dirty="0"/>
              <a:t>Pemetaan K-</a:t>
            </a:r>
            <a:r>
              <a:rPr sz="2400" spc="-5" dirty="0"/>
              <a:t> </a:t>
            </a:r>
            <a:r>
              <a:rPr sz="2400" dirty="0"/>
              <a:t>Map	3  Variabel</a:t>
            </a:r>
            <a:endParaRPr sz="2400"/>
          </a:p>
        </p:txBody>
      </p:sp>
      <p:sp>
        <p:nvSpPr>
          <p:cNvPr id="3" name="object 3"/>
          <p:cNvSpPr/>
          <p:nvPr/>
        </p:nvSpPr>
        <p:spPr>
          <a:xfrm>
            <a:off x="2044700" y="3797300"/>
            <a:ext cx="304800" cy="381000"/>
          </a:xfrm>
          <a:custGeom>
            <a:avLst/>
            <a:gdLst/>
            <a:ahLst/>
            <a:cxnLst/>
            <a:rect l="l" t="t" r="r" b="b"/>
            <a:pathLst>
              <a:path w="304800" h="381000">
                <a:moveTo>
                  <a:pt x="0" y="0"/>
                </a:moveTo>
                <a:lnTo>
                  <a:pt x="304800" y="38100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2886201" y="3824223"/>
            <a:ext cx="280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00</a:t>
            </a:r>
            <a:endParaRPr sz="18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952919" y="3824223"/>
            <a:ext cx="280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01</a:t>
            </a:r>
            <a:endParaRPr sz="18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172044" y="3824223"/>
            <a:ext cx="280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11</a:t>
            </a:r>
            <a:endParaRPr sz="18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971801" y="4814815"/>
            <a:ext cx="153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1</a:t>
            </a:r>
            <a:endParaRPr sz="1800">
              <a:latin typeface="Arial"/>
              <a:cs typeface="Arial"/>
            </a:endParaRPr>
          </a:p>
        </p:txBody>
      </p:sp>
      <p:graphicFrame>
        <p:nvGraphicFramePr>
          <p:cNvPr id="8" name="object 8"/>
          <p:cNvGraphicFramePr>
            <a:graphicFrameLocks noGrp="1"/>
          </p:cNvGraphicFramePr>
          <p:nvPr/>
        </p:nvGraphicFramePr>
        <p:xfrm>
          <a:off x="2335212" y="4164012"/>
          <a:ext cx="4724400" cy="112699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81100"/>
                <a:gridCol w="1181100"/>
                <a:gridCol w="1181100"/>
                <a:gridCol w="1181100"/>
              </a:tblGrid>
              <a:tr h="6096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1739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9" name="object 9"/>
          <p:cNvSpPr txBox="1"/>
          <p:nvPr/>
        </p:nvSpPr>
        <p:spPr>
          <a:xfrm>
            <a:off x="6239002" y="3824223"/>
            <a:ext cx="280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10</a:t>
            </a:r>
            <a:endParaRPr sz="18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895602" y="3793727"/>
            <a:ext cx="229235" cy="788035"/>
          </a:xfrm>
          <a:prstGeom prst="rect">
            <a:avLst/>
          </a:prstGeom>
        </p:spPr>
        <p:txBody>
          <a:bodyPr vert="horz" wrap="square" lIns="0" tIns="1193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40"/>
              </a:spcBef>
            </a:pPr>
            <a:r>
              <a:rPr sz="1800" b="1" spc="-5" dirty="0">
                <a:latin typeface="Arial"/>
                <a:cs typeface="Arial"/>
              </a:rPr>
              <a:t>A</a:t>
            </a:r>
            <a:endParaRPr sz="1800">
              <a:latin typeface="Arial"/>
              <a:cs typeface="Arial"/>
            </a:endParaRPr>
          </a:p>
          <a:p>
            <a:pPr marL="88265">
              <a:lnSpc>
                <a:spcPct val="100000"/>
              </a:lnSpc>
              <a:spcBef>
                <a:spcPts val="840"/>
              </a:spcBef>
            </a:pPr>
            <a:r>
              <a:rPr sz="1800" dirty="0">
                <a:latin typeface="Arial"/>
                <a:cs typeface="Arial"/>
              </a:rPr>
              <a:t>0</a:t>
            </a:r>
            <a:endParaRPr sz="18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276610" y="3671815"/>
            <a:ext cx="3562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BC</a:t>
            </a:r>
            <a:endParaRPr sz="180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4102100" y="3492500"/>
            <a:ext cx="1219200" cy="304800"/>
          </a:xfrm>
          <a:custGeom>
            <a:avLst/>
            <a:gdLst/>
            <a:ahLst/>
            <a:cxnLst/>
            <a:rect l="l" t="t" r="r" b="b"/>
            <a:pathLst>
              <a:path w="1219200" h="304800">
                <a:moveTo>
                  <a:pt x="0" y="304800"/>
                </a:moveTo>
                <a:lnTo>
                  <a:pt x="8012" y="245625"/>
                </a:lnTo>
                <a:lnTo>
                  <a:pt x="29813" y="197167"/>
                </a:lnTo>
                <a:lnTo>
                  <a:pt x="62043" y="164425"/>
                </a:lnTo>
                <a:lnTo>
                  <a:pt x="101345" y="152400"/>
                </a:lnTo>
                <a:lnTo>
                  <a:pt x="508253" y="152400"/>
                </a:lnTo>
                <a:lnTo>
                  <a:pt x="547556" y="140374"/>
                </a:lnTo>
                <a:lnTo>
                  <a:pt x="579786" y="107632"/>
                </a:lnTo>
                <a:lnTo>
                  <a:pt x="601587" y="59174"/>
                </a:lnTo>
                <a:lnTo>
                  <a:pt x="609600" y="0"/>
                </a:lnTo>
                <a:lnTo>
                  <a:pt x="617612" y="59174"/>
                </a:lnTo>
                <a:lnTo>
                  <a:pt x="639413" y="107632"/>
                </a:lnTo>
                <a:lnTo>
                  <a:pt x="671643" y="140374"/>
                </a:lnTo>
                <a:lnTo>
                  <a:pt x="710945" y="152400"/>
                </a:lnTo>
                <a:lnTo>
                  <a:pt x="1117853" y="152400"/>
                </a:lnTo>
                <a:lnTo>
                  <a:pt x="1157156" y="164425"/>
                </a:lnTo>
                <a:lnTo>
                  <a:pt x="1189386" y="197167"/>
                </a:lnTo>
                <a:lnTo>
                  <a:pt x="1211187" y="245625"/>
                </a:lnTo>
                <a:lnTo>
                  <a:pt x="1219200" y="30480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882900" y="2959100"/>
            <a:ext cx="3733800" cy="533400"/>
          </a:xfrm>
          <a:custGeom>
            <a:avLst/>
            <a:gdLst/>
            <a:ahLst/>
            <a:cxnLst/>
            <a:rect l="l" t="t" r="r" b="b"/>
            <a:pathLst>
              <a:path w="3733800" h="533400">
                <a:moveTo>
                  <a:pt x="0" y="533400"/>
                </a:moveTo>
                <a:lnTo>
                  <a:pt x="4075" y="490195"/>
                </a:lnTo>
                <a:lnTo>
                  <a:pt x="15873" y="449189"/>
                </a:lnTo>
                <a:lnTo>
                  <a:pt x="34749" y="410936"/>
                </a:lnTo>
                <a:lnTo>
                  <a:pt x="60057" y="375988"/>
                </a:lnTo>
                <a:lnTo>
                  <a:pt x="91154" y="344900"/>
                </a:lnTo>
                <a:lnTo>
                  <a:pt x="127394" y="318223"/>
                </a:lnTo>
                <a:lnTo>
                  <a:pt x="168132" y="296511"/>
                </a:lnTo>
                <a:lnTo>
                  <a:pt x="212725" y="280318"/>
                </a:lnTo>
                <a:lnTo>
                  <a:pt x="260528" y="270196"/>
                </a:lnTo>
                <a:lnTo>
                  <a:pt x="310895" y="266700"/>
                </a:lnTo>
                <a:lnTo>
                  <a:pt x="1556003" y="266700"/>
                </a:lnTo>
                <a:lnTo>
                  <a:pt x="1606371" y="263203"/>
                </a:lnTo>
                <a:lnTo>
                  <a:pt x="1654173" y="253081"/>
                </a:lnTo>
                <a:lnTo>
                  <a:pt x="1698766" y="236888"/>
                </a:lnTo>
                <a:lnTo>
                  <a:pt x="1739505" y="215176"/>
                </a:lnTo>
                <a:lnTo>
                  <a:pt x="1775745" y="188499"/>
                </a:lnTo>
                <a:lnTo>
                  <a:pt x="1806842" y="157410"/>
                </a:lnTo>
                <a:lnTo>
                  <a:pt x="1832150" y="122463"/>
                </a:lnTo>
                <a:lnTo>
                  <a:pt x="1851026" y="84210"/>
                </a:lnTo>
                <a:lnTo>
                  <a:pt x="1862824" y="43204"/>
                </a:lnTo>
                <a:lnTo>
                  <a:pt x="1866900" y="0"/>
                </a:lnTo>
                <a:lnTo>
                  <a:pt x="1870975" y="43204"/>
                </a:lnTo>
                <a:lnTo>
                  <a:pt x="1882773" y="84210"/>
                </a:lnTo>
                <a:lnTo>
                  <a:pt x="1901649" y="122463"/>
                </a:lnTo>
                <a:lnTo>
                  <a:pt x="1926957" y="157410"/>
                </a:lnTo>
                <a:lnTo>
                  <a:pt x="1958054" y="188499"/>
                </a:lnTo>
                <a:lnTo>
                  <a:pt x="1994294" y="215176"/>
                </a:lnTo>
                <a:lnTo>
                  <a:pt x="2035032" y="236888"/>
                </a:lnTo>
                <a:lnTo>
                  <a:pt x="2079625" y="253081"/>
                </a:lnTo>
                <a:lnTo>
                  <a:pt x="2127428" y="263203"/>
                </a:lnTo>
                <a:lnTo>
                  <a:pt x="2177795" y="266700"/>
                </a:lnTo>
                <a:lnTo>
                  <a:pt x="3422903" y="266699"/>
                </a:lnTo>
                <a:lnTo>
                  <a:pt x="3473270" y="270196"/>
                </a:lnTo>
                <a:lnTo>
                  <a:pt x="3521073" y="280318"/>
                </a:lnTo>
                <a:lnTo>
                  <a:pt x="3565666" y="296511"/>
                </a:lnTo>
                <a:lnTo>
                  <a:pt x="3606405" y="318223"/>
                </a:lnTo>
                <a:lnTo>
                  <a:pt x="3642645" y="344900"/>
                </a:lnTo>
                <a:lnTo>
                  <a:pt x="3673742" y="375988"/>
                </a:lnTo>
                <a:lnTo>
                  <a:pt x="3699050" y="410936"/>
                </a:lnTo>
                <a:lnTo>
                  <a:pt x="3717925" y="449189"/>
                </a:lnTo>
                <a:lnTo>
                  <a:pt x="3729724" y="490195"/>
                </a:lnTo>
                <a:lnTo>
                  <a:pt x="3733800" y="533399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4638801" y="2605023"/>
            <a:ext cx="254635" cy="83311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Arial"/>
                <a:cs typeface="Arial"/>
              </a:rPr>
              <a:t>C’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7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800" b="1" spc="-5" dirty="0">
                <a:latin typeface="Arial"/>
                <a:cs typeface="Arial"/>
              </a:rPr>
              <a:t>C</a:t>
            </a:r>
            <a:endParaRPr sz="1800">
              <a:latin typeface="Arial"/>
              <a:cs typeface="Arial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2956814" y="5373877"/>
            <a:ext cx="1217930" cy="176530"/>
          </a:xfrm>
          <a:custGeom>
            <a:avLst/>
            <a:gdLst/>
            <a:ahLst/>
            <a:cxnLst/>
            <a:rect l="l" t="t" r="r" b="b"/>
            <a:pathLst>
              <a:path w="1217929" h="176529">
                <a:moveTo>
                  <a:pt x="1217676" y="0"/>
                </a:moveTo>
                <a:lnTo>
                  <a:pt x="1190529" y="54864"/>
                </a:lnTo>
                <a:lnTo>
                  <a:pt x="1119377" y="80010"/>
                </a:lnTo>
                <a:lnTo>
                  <a:pt x="713231" y="96012"/>
                </a:lnTo>
                <a:lnTo>
                  <a:pt x="674191" y="103584"/>
                </a:lnTo>
                <a:lnTo>
                  <a:pt x="642651" y="121158"/>
                </a:lnTo>
                <a:lnTo>
                  <a:pt x="621827" y="146161"/>
                </a:lnTo>
                <a:lnTo>
                  <a:pt x="614933" y="176022"/>
                </a:lnTo>
                <a:lnTo>
                  <a:pt x="605801" y="146709"/>
                </a:lnTo>
                <a:lnTo>
                  <a:pt x="583025" y="123253"/>
                </a:lnTo>
                <a:lnTo>
                  <a:pt x="550104" y="108085"/>
                </a:lnTo>
                <a:lnTo>
                  <a:pt x="510539" y="103632"/>
                </a:lnTo>
                <a:lnTo>
                  <a:pt x="104394" y="119634"/>
                </a:lnTo>
                <a:lnTo>
                  <a:pt x="64508" y="115288"/>
                </a:lnTo>
                <a:lnTo>
                  <a:pt x="31622" y="100298"/>
                </a:lnTo>
                <a:lnTo>
                  <a:pt x="9024" y="76878"/>
                </a:lnTo>
                <a:lnTo>
                  <a:pt x="0" y="47244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5319013" y="5373877"/>
            <a:ext cx="1217930" cy="176530"/>
          </a:xfrm>
          <a:custGeom>
            <a:avLst/>
            <a:gdLst/>
            <a:ahLst/>
            <a:cxnLst/>
            <a:rect l="l" t="t" r="r" b="b"/>
            <a:pathLst>
              <a:path w="1217929" h="176529">
                <a:moveTo>
                  <a:pt x="1217676" y="0"/>
                </a:moveTo>
                <a:lnTo>
                  <a:pt x="1190530" y="54864"/>
                </a:lnTo>
                <a:lnTo>
                  <a:pt x="1119377" y="80010"/>
                </a:lnTo>
                <a:lnTo>
                  <a:pt x="713232" y="96012"/>
                </a:lnTo>
                <a:lnTo>
                  <a:pt x="674191" y="103584"/>
                </a:lnTo>
                <a:lnTo>
                  <a:pt x="642652" y="121158"/>
                </a:lnTo>
                <a:lnTo>
                  <a:pt x="621827" y="146161"/>
                </a:lnTo>
                <a:lnTo>
                  <a:pt x="614934" y="176022"/>
                </a:lnTo>
                <a:lnTo>
                  <a:pt x="605802" y="146709"/>
                </a:lnTo>
                <a:lnTo>
                  <a:pt x="583025" y="123253"/>
                </a:lnTo>
                <a:lnTo>
                  <a:pt x="550104" y="108085"/>
                </a:lnTo>
                <a:lnTo>
                  <a:pt x="510540" y="103632"/>
                </a:lnTo>
                <a:lnTo>
                  <a:pt x="104394" y="119634"/>
                </a:lnTo>
                <a:lnTo>
                  <a:pt x="64508" y="115288"/>
                </a:lnTo>
                <a:lnTo>
                  <a:pt x="31623" y="100298"/>
                </a:lnTo>
                <a:lnTo>
                  <a:pt x="9025" y="76878"/>
                </a:lnTo>
                <a:lnTo>
                  <a:pt x="0" y="47244"/>
                </a:lnTo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5858001" y="5576822"/>
            <a:ext cx="1905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B</a:t>
            </a:r>
            <a:endParaRPr sz="18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495809" y="5576822"/>
            <a:ext cx="2546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Arial"/>
                <a:cs typeface="Arial"/>
              </a:rPr>
              <a:t>B’</a:t>
            </a:r>
            <a:endParaRPr sz="18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7534417" y="4891022"/>
            <a:ext cx="1905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A</a:t>
            </a:r>
            <a:endParaRPr sz="18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7534417" y="4357630"/>
            <a:ext cx="2546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Arial"/>
                <a:cs typeface="Arial"/>
              </a:rPr>
              <a:t>A’</a:t>
            </a:r>
            <a:endParaRPr sz="1800">
              <a:latin typeface="Arial"/>
              <a:cs typeface="Arial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7145528" y="4521200"/>
            <a:ext cx="309880" cy="76200"/>
          </a:xfrm>
          <a:custGeom>
            <a:avLst/>
            <a:gdLst/>
            <a:ahLst/>
            <a:cxnLst/>
            <a:rect l="l" t="t" r="r" b="b"/>
            <a:pathLst>
              <a:path w="309879" h="76200">
                <a:moveTo>
                  <a:pt x="250697" y="38100"/>
                </a:moveTo>
                <a:lnTo>
                  <a:pt x="249174" y="35051"/>
                </a:lnTo>
                <a:lnTo>
                  <a:pt x="246125" y="33527"/>
                </a:lnTo>
                <a:lnTo>
                  <a:pt x="4571" y="33527"/>
                </a:lnTo>
                <a:lnTo>
                  <a:pt x="1524" y="35051"/>
                </a:lnTo>
                <a:lnTo>
                  <a:pt x="0" y="38100"/>
                </a:lnTo>
                <a:lnTo>
                  <a:pt x="1524" y="41147"/>
                </a:lnTo>
                <a:lnTo>
                  <a:pt x="4571" y="42671"/>
                </a:lnTo>
                <a:lnTo>
                  <a:pt x="246125" y="42671"/>
                </a:lnTo>
                <a:lnTo>
                  <a:pt x="249174" y="41147"/>
                </a:lnTo>
                <a:lnTo>
                  <a:pt x="250697" y="38100"/>
                </a:lnTo>
                <a:close/>
              </a:path>
              <a:path w="309879" h="76200">
                <a:moveTo>
                  <a:pt x="309371" y="38100"/>
                </a:moveTo>
                <a:lnTo>
                  <a:pt x="233171" y="0"/>
                </a:lnTo>
                <a:lnTo>
                  <a:pt x="233171" y="33527"/>
                </a:lnTo>
                <a:lnTo>
                  <a:pt x="246125" y="33527"/>
                </a:lnTo>
                <a:lnTo>
                  <a:pt x="249174" y="35051"/>
                </a:lnTo>
                <a:lnTo>
                  <a:pt x="250697" y="38100"/>
                </a:lnTo>
                <a:lnTo>
                  <a:pt x="250697" y="67437"/>
                </a:lnTo>
                <a:lnTo>
                  <a:pt x="309371" y="38100"/>
                </a:lnTo>
                <a:close/>
              </a:path>
              <a:path w="309879" h="76200">
                <a:moveTo>
                  <a:pt x="250697" y="67437"/>
                </a:moveTo>
                <a:lnTo>
                  <a:pt x="250697" y="38100"/>
                </a:lnTo>
                <a:lnTo>
                  <a:pt x="249174" y="41147"/>
                </a:lnTo>
                <a:lnTo>
                  <a:pt x="246125" y="42671"/>
                </a:lnTo>
                <a:lnTo>
                  <a:pt x="233171" y="42671"/>
                </a:lnTo>
                <a:lnTo>
                  <a:pt x="233171" y="76200"/>
                </a:lnTo>
                <a:lnTo>
                  <a:pt x="250697" y="6743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7145528" y="4978400"/>
            <a:ext cx="309880" cy="76200"/>
          </a:xfrm>
          <a:custGeom>
            <a:avLst/>
            <a:gdLst/>
            <a:ahLst/>
            <a:cxnLst/>
            <a:rect l="l" t="t" r="r" b="b"/>
            <a:pathLst>
              <a:path w="309879" h="76200">
                <a:moveTo>
                  <a:pt x="250697" y="38100"/>
                </a:moveTo>
                <a:lnTo>
                  <a:pt x="249174" y="35051"/>
                </a:lnTo>
                <a:lnTo>
                  <a:pt x="246125" y="33527"/>
                </a:lnTo>
                <a:lnTo>
                  <a:pt x="4571" y="33527"/>
                </a:lnTo>
                <a:lnTo>
                  <a:pt x="1524" y="35051"/>
                </a:lnTo>
                <a:lnTo>
                  <a:pt x="0" y="38100"/>
                </a:lnTo>
                <a:lnTo>
                  <a:pt x="1524" y="41147"/>
                </a:lnTo>
                <a:lnTo>
                  <a:pt x="4571" y="42671"/>
                </a:lnTo>
                <a:lnTo>
                  <a:pt x="246125" y="42671"/>
                </a:lnTo>
                <a:lnTo>
                  <a:pt x="249174" y="41147"/>
                </a:lnTo>
                <a:lnTo>
                  <a:pt x="250697" y="38100"/>
                </a:lnTo>
                <a:close/>
              </a:path>
              <a:path w="309879" h="76200">
                <a:moveTo>
                  <a:pt x="309371" y="38100"/>
                </a:moveTo>
                <a:lnTo>
                  <a:pt x="233171" y="0"/>
                </a:lnTo>
                <a:lnTo>
                  <a:pt x="233171" y="33527"/>
                </a:lnTo>
                <a:lnTo>
                  <a:pt x="246125" y="33527"/>
                </a:lnTo>
                <a:lnTo>
                  <a:pt x="249174" y="35051"/>
                </a:lnTo>
                <a:lnTo>
                  <a:pt x="250697" y="38100"/>
                </a:lnTo>
                <a:lnTo>
                  <a:pt x="250697" y="67437"/>
                </a:lnTo>
                <a:lnTo>
                  <a:pt x="309371" y="38100"/>
                </a:lnTo>
                <a:close/>
              </a:path>
              <a:path w="309879" h="76200">
                <a:moveTo>
                  <a:pt x="250697" y="67437"/>
                </a:moveTo>
                <a:lnTo>
                  <a:pt x="250697" y="38100"/>
                </a:lnTo>
                <a:lnTo>
                  <a:pt x="249174" y="41147"/>
                </a:lnTo>
                <a:lnTo>
                  <a:pt x="246125" y="42671"/>
                </a:lnTo>
                <a:lnTo>
                  <a:pt x="233171" y="42671"/>
                </a:lnTo>
                <a:lnTo>
                  <a:pt x="233171" y="76200"/>
                </a:lnTo>
                <a:lnTo>
                  <a:pt x="250697" y="6743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45"/>
              </a:lnSpc>
            </a:pPr>
            <a:fld id="{81D60167-4931-47E6-BA6A-407CBD079E47}" type="slidenum">
              <a:rPr spc="-5" dirty="0"/>
              <a:t>14</a:t>
            </a:fld>
            <a:endParaRPr spc="-5" dirty="0"/>
          </a:p>
        </p:txBody>
      </p:sp>
    </p:spTree>
  </p:cSld>
  <p:clrMapOvr>
    <a:masterClrMapping/>
  </p:clrMapOvr>
  <p:transition>
    <p:split dir="in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6801" y="1115764"/>
            <a:ext cx="3512820" cy="1558925"/>
          </a:xfrm>
          <a:prstGeom prst="rect">
            <a:avLst/>
          </a:prstGeom>
        </p:spPr>
        <p:txBody>
          <a:bodyPr vert="horz" wrap="square" lIns="0" tIns="54610" rIns="0" bIns="0" rtlCol="0">
            <a:spAutoFit/>
          </a:bodyPr>
          <a:lstStyle/>
          <a:p>
            <a:pPr marL="354965" indent="-342900">
              <a:lnSpc>
                <a:spcPct val="100000"/>
              </a:lnSpc>
              <a:spcBef>
                <a:spcPts val="430"/>
              </a:spcBef>
              <a:buChar char="•"/>
              <a:tabLst>
                <a:tab pos="354965" algn="l"/>
                <a:tab pos="355600" algn="l"/>
              </a:tabLst>
            </a:pPr>
            <a:r>
              <a:rPr sz="1400" spc="-5" dirty="0">
                <a:latin typeface="Arial"/>
                <a:cs typeface="Arial"/>
              </a:rPr>
              <a:t>0 kotak </a:t>
            </a:r>
            <a:r>
              <a:rPr sz="1400" spc="-10" dirty="0">
                <a:latin typeface="Arial"/>
                <a:cs typeface="Arial"/>
              </a:rPr>
              <a:t>terlingkupi </a:t>
            </a:r>
            <a:r>
              <a:rPr sz="1400" spc="-5" dirty="0">
                <a:latin typeface="Arial"/>
                <a:cs typeface="Arial"/>
              </a:rPr>
              <a:t>= “0”</a:t>
            </a:r>
            <a:r>
              <a:rPr sz="1400" spc="-25" dirty="0">
                <a:latin typeface="Arial"/>
                <a:cs typeface="Arial"/>
              </a:rPr>
              <a:t> </a:t>
            </a:r>
            <a:r>
              <a:rPr sz="1400" spc="-10" dirty="0">
                <a:latin typeface="Arial"/>
                <a:cs typeface="Arial"/>
              </a:rPr>
              <a:t>(Low)</a:t>
            </a:r>
            <a:endParaRPr sz="1400">
              <a:latin typeface="Arial"/>
              <a:cs typeface="Arial"/>
            </a:endParaRPr>
          </a:p>
          <a:p>
            <a:pPr marL="354965" indent="-342900">
              <a:lnSpc>
                <a:spcPct val="100000"/>
              </a:lnSpc>
              <a:spcBef>
                <a:spcPts val="330"/>
              </a:spcBef>
              <a:buChar char="•"/>
              <a:tabLst>
                <a:tab pos="354965" algn="l"/>
                <a:tab pos="355600" algn="l"/>
              </a:tabLst>
            </a:pPr>
            <a:r>
              <a:rPr sz="1400" spc="-5" dirty="0">
                <a:latin typeface="Arial"/>
                <a:cs typeface="Arial"/>
              </a:rPr>
              <a:t>1 kotak terlingkupi = 3 </a:t>
            </a:r>
            <a:r>
              <a:rPr sz="1400" spc="-10" dirty="0">
                <a:latin typeface="Arial"/>
                <a:cs typeface="Arial"/>
              </a:rPr>
              <a:t>variabel</a:t>
            </a:r>
            <a:r>
              <a:rPr sz="1400" spc="-30" dirty="0">
                <a:latin typeface="Arial"/>
                <a:cs typeface="Arial"/>
              </a:rPr>
              <a:t> </a:t>
            </a:r>
            <a:r>
              <a:rPr sz="1400" spc="-10" dirty="0">
                <a:latin typeface="Arial"/>
                <a:cs typeface="Arial"/>
              </a:rPr>
              <a:t>output</a:t>
            </a:r>
            <a:endParaRPr sz="1400">
              <a:latin typeface="Arial"/>
              <a:cs typeface="Arial"/>
            </a:endParaRPr>
          </a:p>
          <a:p>
            <a:pPr marL="354965" indent="-342900">
              <a:lnSpc>
                <a:spcPct val="100000"/>
              </a:lnSpc>
              <a:spcBef>
                <a:spcPts val="330"/>
              </a:spcBef>
              <a:buChar char="•"/>
              <a:tabLst>
                <a:tab pos="354965" algn="l"/>
                <a:tab pos="355600" algn="l"/>
              </a:tabLst>
            </a:pPr>
            <a:r>
              <a:rPr sz="1400" spc="-5" dirty="0">
                <a:latin typeface="Arial"/>
                <a:cs typeface="Arial"/>
              </a:rPr>
              <a:t>2 kotak terlingkupi = 2 </a:t>
            </a:r>
            <a:r>
              <a:rPr sz="1400" spc="-10" dirty="0">
                <a:latin typeface="Arial"/>
                <a:cs typeface="Arial"/>
              </a:rPr>
              <a:t>variabel</a:t>
            </a:r>
            <a:r>
              <a:rPr sz="1400" spc="-30" dirty="0">
                <a:latin typeface="Arial"/>
                <a:cs typeface="Arial"/>
              </a:rPr>
              <a:t> </a:t>
            </a:r>
            <a:r>
              <a:rPr sz="1400" spc="-10" dirty="0">
                <a:latin typeface="Arial"/>
                <a:cs typeface="Arial"/>
              </a:rPr>
              <a:t>output</a:t>
            </a:r>
            <a:endParaRPr sz="1400">
              <a:latin typeface="Arial"/>
              <a:cs typeface="Arial"/>
            </a:endParaRPr>
          </a:p>
          <a:p>
            <a:pPr marL="354965" indent="-342900">
              <a:lnSpc>
                <a:spcPct val="100000"/>
              </a:lnSpc>
              <a:spcBef>
                <a:spcPts val="335"/>
              </a:spcBef>
              <a:buChar char="•"/>
              <a:tabLst>
                <a:tab pos="354965" algn="l"/>
                <a:tab pos="355600" algn="l"/>
              </a:tabLst>
            </a:pPr>
            <a:r>
              <a:rPr sz="1400" spc="-5" dirty="0">
                <a:latin typeface="Arial"/>
                <a:cs typeface="Arial"/>
              </a:rPr>
              <a:t>4 kotak terlingkupi = 1 </a:t>
            </a:r>
            <a:r>
              <a:rPr sz="1400" spc="-10" dirty="0">
                <a:latin typeface="Arial"/>
                <a:cs typeface="Arial"/>
              </a:rPr>
              <a:t>variabel</a:t>
            </a:r>
            <a:r>
              <a:rPr sz="1400" spc="-30" dirty="0">
                <a:latin typeface="Arial"/>
                <a:cs typeface="Arial"/>
              </a:rPr>
              <a:t> </a:t>
            </a:r>
            <a:r>
              <a:rPr sz="1400" spc="-10" dirty="0">
                <a:latin typeface="Arial"/>
                <a:cs typeface="Arial"/>
              </a:rPr>
              <a:t>output</a:t>
            </a:r>
            <a:endParaRPr sz="1400">
              <a:latin typeface="Arial"/>
              <a:cs typeface="Arial"/>
            </a:endParaRPr>
          </a:p>
          <a:p>
            <a:pPr marL="354965" indent="-342900">
              <a:lnSpc>
                <a:spcPct val="100000"/>
              </a:lnSpc>
              <a:spcBef>
                <a:spcPts val="330"/>
              </a:spcBef>
              <a:buChar char="•"/>
              <a:tabLst>
                <a:tab pos="354965" algn="l"/>
                <a:tab pos="355600" algn="l"/>
              </a:tabLst>
            </a:pPr>
            <a:r>
              <a:rPr sz="1400" spc="-5" dirty="0">
                <a:latin typeface="Arial"/>
                <a:cs typeface="Arial"/>
              </a:rPr>
              <a:t>8 kotak </a:t>
            </a:r>
            <a:r>
              <a:rPr sz="1400" spc="-10" dirty="0">
                <a:latin typeface="Arial"/>
                <a:cs typeface="Arial"/>
              </a:rPr>
              <a:t>terlingkupi </a:t>
            </a:r>
            <a:r>
              <a:rPr sz="1400" spc="-5" dirty="0">
                <a:latin typeface="Arial"/>
                <a:cs typeface="Arial"/>
              </a:rPr>
              <a:t>= “1”</a:t>
            </a:r>
            <a:r>
              <a:rPr sz="1400" spc="-25" dirty="0">
                <a:latin typeface="Arial"/>
                <a:cs typeface="Arial"/>
              </a:rPr>
              <a:t> </a:t>
            </a:r>
            <a:r>
              <a:rPr sz="1400" spc="-10" dirty="0">
                <a:latin typeface="Arial"/>
                <a:cs typeface="Arial"/>
              </a:rPr>
              <a:t>(High)</a:t>
            </a:r>
            <a:endParaRPr sz="1400">
              <a:latin typeface="Arial"/>
              <a:cs typeface="Arial"/>
            </a:endParaRPr>
          </a:p>
          <a:p>
            <a:pPr marL="354965" indent="-342900">
              <a:lnSpc>
                <a:spcPct val="100000"/>
              </a:lnSpc>
              <a:spcBef>
                <a:spcPts val="335"/>
              </a:spcBef>
              <a:buChar char="•"/>
              <a:tabLst>
                <a:tab pos="354965" algn="l"/>
                <a:tab pos="355600" algn="l"/>
              </a:tabLst>
            </a:pPr>
            <a:r>
              <a:rPr sz="1400" spc="-10" dirty="0">
                <a:latin typeface="Arial"/>
                <a:cs typeface="Arial"/>
              </a:rPr>
              <a:t>Melingkupinya </a:t>
            </a:r>
            <a:r>
              <a:rPr sz="1400" spc="-5" dirty="0">
                <a:latin typeface="Arial"/>
                <a:cs typeface="Arial"/>
              </a:rPr>
              <a:t>harus posisi “Horisontal</a:t>
            </a:r>
            <a:r>
              <a:rPr sz="1400" spc="10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“</a:t>
            </a:r>
            <a:endParaRPr sz="14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84294" y="2648485"/>
            <a:ext cx="3454400" cy="7283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 marR="30480">
              <a:lnSpc>
                <a:spcPct val="100000"/>
              </a:lnSpc>
              <a:spcBef>
                <a:spcPts val="95"/>
              </a:spcBef>
            </a:pPr>
            <a:r>
              <a:rPr sz="1400" spc="-5" dirty="0">
                <a:latin typeface="Arial"/>
                <a:cs typeface="Arial"/>
              </a:rPr>
              <a:t>atau </a:t>
            </a:r>
            <a:r>
              <a:rPr sz="1400" spc="-10" dirty="0">
                <a:latin typeface="Arial"/>
                <a:cs typeface="Arial"/>
              </a:rPr>
              <a:t>“vertikal” </a:t>
            </a:r>
            <a:r>
              <a:rPr sz="1400" spc="-5" dirty="0">
                <a:latin typeface="Arial"/>
                <a:cs typeface="Arial"/>
              </a:rPr>
              <a:t>, yang </a:t>
            </a:r>
            <a:r>
              <a:rPr sz="1400" spc="-10" dirty="0">
                <a:latin typeface="Arial"/>
                <a:cs typeface="Arial"/>
              </a:rPr>
              <a:t>dilingkupi </a:t>
            </a:r>
            <a:r>
              <a:rPr sz="1400" spc="-5" dirty="0">
                <a:latin typeface="Arial"/>
                <a:cs typeface="Arial"/>
              </a:rPr>
              <a:t>digit ”1” </a:t>
            </a:r>
            <a:r>
              <a:rPr sz="1400" spc="-10" dirty="0">
                <a:latin typeface="Arial"/>
                <a:cs typeface="Arial"/>
              </a:rPr>
              <a:t>dan  jumlah </a:t>
            </a:r>
            <a:r>
              <a:rPr sz="1400" spc="-5" dirty="0">
                <a:latin typeface="Arial"/>
                <a:cs typeface="Arial"/>
              </a:rPr>
              <a:t>digit “1” yang </a:t>
            </a:r>
            <a:r>
              <a:rPr sz="1400" spc="-10" dirty="0">
                <a:latin typeface="Arial"/>
                <a:cs typeface="Arial"/>
              </a:rPr>
              <a:t>dilingkupi </a:t>
            </a:r>
            <a:r>
              <a:rPr sz="1400" spc="5" dirty="0">
                <a:latin typeface="Arial"/>
                <a:cs typeface="Arial"/>
              </a:rPr>
              <a:t>2</a:t>
            </a:r>
            <a:r>
              <a:rPr sz="1650" spc="7" baseline="25252" dirty="0">
                <a:latin typeface="Arial"/>
                <a:cs typeface="Arial"/>
              </a:rPr>
              <a:t>n </a:t>
            </a:r>
            <a:r>
              <a:rPr sz="1600" dirty="0">
                <a:latin typeface="Arial"/>
                <a:cs typeface="Arial"/>
              </a:rPr>
              <a:t>(1, 2,</a:t>
            </a:r>
            <a:r>
              <a:rPr sz="1600" spc="-18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4,</a:t>
            </a:r>
            <a:endParaRPr sz="1600">
              <a:latin typeface="Arial"/>
              <a:cs typeface="Arial"/>
            </a:endParaRPr>
          </a:p>
          <a:p>
            <a:pPr marL="38100">
              <a:lnSpc>
                <a:spcPct val="100000"/>
              </a:lnSpc>
              <a:spcBef>
                <a:spcPts val="15"/>
              </a:spcBef>
            </a:pPr>
            <a:r>
              <a:rPr sz="1600" dirty="0">
                <a:latin typeface="Arial"/>
                <a:cs typeface="Arial"/>
              </a:rPr>
              <a:t>8, ...</a:t>
            </a:r>
            <a:r>
              <a:rPr sz="1600" spc="1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)</a:t>
            </a:r>
            <a:endParaRPr sz="16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15900" y="215900"/>
            <a:ext cx="3276600" cy="762000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5715" rIns="0" bIns="0" rtlCol="0">
            <a:spAutoFit/>
          </a:bodyPr>
          <a:lstStyle/>
          <a:p>
            <a:pPr marL="950594" marR="149860" indent="-795655">
              <a:lnSpc>
                <a:spcPct val="100000"/>
              </a:lnSpc>
              <a:spcBef>
                <a:spcPts val="45"/>
              </a:spcBef>
            </a:pPr>
            <a:r>
              <a:rPr sz="2400" spc="-5" dirty="0"/>
              <a:t>Catatan untuk K-</a:t>
            </a:r>
            <a:r>
              <a:rPr sz="2400" spc="-80" dirty="0"/>
              <a:t> </a:t>
            </a:r>
            <a:r>
              <a:rPr sz="2400" spc="-5" dirty="0"/>
              <a:t>Map  </a:t>
            </a:r>
            <a:r>
              <a:rPr sz="2400" dirty="0"/>
              <a:t>3</a:t>
            </a:r>
            <a:r>
              <a:rPr sz="2400" spc="-15" dirty="0"/>
              <a:t> </a:t>
            </a:r>
            <a:r>
              <a:rPr sz="2400" dirty="0"/>
              <a:t>Variabel</a:t>
            </a:r>
            <a:endParaRPr sz="2400"/>
          </a:p>
        </p:txBody>
      </p:sp>
      <p:sp>
        <p:nvSpPr>
          <p:cNvPr id="5" name="object 5"/>
          <p:cNvSpPr/>
          <p:nvPr/>
        </p:nvSpPr>
        <p:spPr>
          <a:xfrm>
            <a:off x="3529076" y="3775201"/>
            <a:ext cx="1569720" cy="774700"/>
          </a:xfrm>
          <a:custGeom>
            <a:avLst/>
            <a:gdLst/>
            <a:ahLst/>
            <a:cxnLst/>
            <a:rect l="l" t="t" r="r" b="b"/>
            <a:pathLst>
              <a:path w="1569720" h="774700">
                <a:moveTo>
                  <a:pt x="128777" y="0"/>
                </a:moveTo>
                <a:lnTo>
                  <a:pt x="78759" y="10156"/>
                </a:lnTo>
                <a:lnTo>
                  <a:pt x="37814" y="37814"/>
                </a:lnTo>
                <a:lnTo>
                  <a:pt x="10156" y="78760"/>
                </a:lnTo>
                <a:lnTo>
                  <a:pt x="0" y="128778"/>
                </a:lnTo>
                <a:lnTo>
                  <a:pt x="0" y="645414"/>
                </a:lnTo>
                <a:lnTo>
                  <a:pt x="10156" y="695753"/>
                </a:lnTo>
                <a:lnTo>
                  <a:pt x="37814" y="736663"/>
                </a:lnTo>
                <a:lnTo>
                  <a:pt x="78759" y="764143"/>
                </a:lnTo>
                <a:lnTo>
                  <a:pt x="128777" y="774192"/>
                </a:lnTo>
                <a:lnTo>
                  <a:pt x="1440941" y="774192"/>
                </a:lnTo>
                <a:lnTo>
                  <a:pt x="1490960" y="764143"/>
                </a:lnTo>
                <a:lnTo>
                  <a:pt x="1531905" y="736663"/>
                </a:lnTo>
                <a:lnTo>
                  <a:pt x="1559563" y="695753"/>
                </a:lnTo>
                <a:lnTo>
                  <a:pt x="1569719" y="645414"/>
                </a:lnTo>
                <a:lnTo>
                  <a:pt x="1569719" y="128778"/>
                </a:lnTo>
                <a:lnTo>
                  <a:pt x="1559563" y="78760"/>
                </a:lnTo>
                <a:lnTo>
                  <a:pt x="1531905" y="37814"/>
                </a:lnTo>
                <a:lnTo>
                  <a:pt x="1490960" y="10156"/>
                </a:lnTo>
                <a:lnTo>
                  <a:pt x="1440941" y="0"/>
                </a:lnTo>
                <a:lnTo>
                  <a:pt x="128777" y="0"/>
                </a:lnTo>
                <a:close/>
              </a:path>
            </a:pathLst>
          </a:custGeom>
          <a:ln w="222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295653" y="3416300"/>
            <a:ext cx="241300" cy="299085"/>
          </a:xfrm>
          <a:custGeom>
            <a:avLst/>
            <a:gdLst/>
            <a:ahLst/>
            <a:cxnLst/>
            <a:rect l="l" t="t" r="r" b="b"/>
            <a:pathLst>
              <a:path w="241300" h="299085">
                <a:moveTo>
                  <a:pt x="0" y="0"/>
                </a:moveTo>
                <a:lnTo>
                  <a:pt x="240791" y="298703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917700" y="3443223"/>
            <a:ext cx="124714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79169" algn="l"/>
              </a:tabLst>
            </a:pPr>
            <a:r>
              <a:rPr sz="1800" dirty="0">
                <a:latin typeface="Arial"/>
                <a:cs typeface="Arial"/>
              </a:rPr>
              <a:t>00	01</a:t>
            </a:r>
            <a:endParaRPr sz="18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789022" y="3443223"/>
            <a:ext cx="280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11</a:t>
            </a:r>
            <a:endParaRPr sz="18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317237" y="3658862"/>
            <a:ext cx="153035" cy="861060"/>
          </a:xfrm>
          <a:prstGeom prst="rect">
            <a:avLst/>
          </a:prstGeom>
        </p:spPr>
        <p:txBody>
          <a:bodyPr vert="horz" wrap="square" lIns="0" tIns="1555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25"/>
              </a:spcBef>
            </a:pPr>
            <a:r>
              <a:rPr sz="1800" dirty="0">
                <a:latin typeface="Arial"/>
                <a:cs typeface="Arial"/>
              </a:rPr>
              <a:t>0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130"/>
              </a:spcBef>
            </a:pPr>
            <a:r>
              <a:rPr sz="1800" dirty="0">
                <a:latin typeface="Arial"/>
                <a:cs typeface="Arial"/>
              </a:rPr>
              <a:t>1</a:t>
            </a:r>
            <a:endParaRPr sz="1800">
              <a:latin typeface="Arial"/>
              <a:cs typeface="Arial"/>
            </a:endParaRPr>
          </a:p>
        </p:txBody>
      </p:sp>
      <p:graphicFrame>
        <p:nvGraphicFramePr>
          <p:cNvPr id="10" name="object 10"/>
          <p:cNvGraphicFramePr>
            <a:graphicFrameLocks noGrp="1"/>
          </p:cNvGraphicFramePr>
          <p:nvPr/>
        </p:nvGraphicFramePr>
        <p:xfrm>
          <a:off x="1522158" y="3700716"/>
          <a:ext cx="3744594" cy="8823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36625"/>
                <a:gridCol w="935989"/>
                <a:gridCol w="935355"/>
                <a:gridCol w="936625"/>
              </a:tblGrid>
              <a:tr h="47777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44780" algn="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1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1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0462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44780" algn="r">
                        <a:lnSpc>
                          <a:spcPts val="2795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1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0" algn="ctr">
                        <a:lnSpc>
                          <a:spcPts val="2795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1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1" name="object 11"/>
          <p:cNvSpPr txBox="1"/>
          <p:nvPr/>
        </p:nvSpPr>
        <p:spPr>
          <a:xfrm>
            <a:off x="4695951" y="3443223"/>
            <a:ext cx="280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10</a:t>
            </a:r>
            <a:endParaRPr sz="180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295653" y="4729226"/>
            <a:ext cx="241300" cy="299085"/>
          </a:xfrm>
          <a:custGeom>
            <a:avLst/>
            <a:gdLst/>
            <a:ahLst/>
            <a:cxnLst/>
            <a:rect l="l" t="t" r="r" b="b"/>
            <a:pathLst>
              <a:path w="241300" h="299085">
                <a:moveTo>
                  <a:pt x="0" y="0"/>
                </a:moveTo>
                <a:lnTo>
                  <a:pt x="240791" y="298703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2761928" y="4756150"/>
            <a:ext cx="280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01</a:t>
            </a:r>
            <a:endParaRPr sz="18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668626" y="4756150"/>
            <a:ext cx="280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11</a:t>
            </a:r>
            <a:endParaRPr sz="18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271523" y="5003792"/>
            <a:ext cx="198755" cy="796925"/>
          </a:xfrm>
          <a:prstGeom prst="rect">
            <a:avLst/>
          </a:prstGeom>
        </p:spPr>
        <p:txBody>
          <a:bodyPr vert="horz" wrap="square" lIns="0" tIns="123825" rIns="0" bIns="0" rtlCol="0">
            <a:spAutoFit/>
          </a:bodyPr>
          <a:lstStyle/>
          <a:p>
            <a:pPr marL="57785">
              <a:lnSpc>
                <a:spcPct val="100000"/>
              </a:lnSpc>
              <a:spcBef>
                <a:spcPts val="975"/>
              </a:spcBef>
            </a:pPr>
            <a:r>
              <a:rPr sz="1800" dirty="0">
                <a:latin typeface="Arial"/>
                <a:cs typeface="Arial"/>
              </a:rPr>
              <a:t>0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75"/>
              </a:spcBef>
            </a:pPr>
            <a:r>
              <a:rPr sz="1800" dirty="0">
                <a:latin typeface="Arial"/>
                <a:cs typeface="Arial"/>
              </a:rPr>
              <a:t>1</a:t>
            </a:r>
            <a:endParaRPr sz="18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916170" y="5529579"/>
            <a:ext cx="223520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dirty="0">
                <a:latin typeface="Arial"/>
                <a:cs typeface="Arial"/>
              </a:rPr>
              <a:t>1</a:t>
            </a:r>
            <a:endParaRPr sz="28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912370" y="5529579"/>
            <a:ext cx="223520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dirty="0">
                <a:latin typeface="Arial"/>
                <a:cs typeface="Arial"/>
              </a:rPr>
              <a:t>1</a:t>
            </a:r>
            <a:endParaRPr sz="28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603750" y="5051026"/>
            <a:ext cx="535940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24485" algn="l"/>
              </a:tabLst>
            </a:pPr>
            <a:r>
              <a:rPr sz="28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	1</a:t>
            </a:r>
            <a:endParaRPr sz="28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912370" y="5051026"/>
            <a:ext cx="223520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dirty="0">
                <a:latin typeface="Arial"/>
                <a:cs typeface="Arial"/>
              </a:rPr>
              <a:t>1</a:t>
            </a:r>
            <a:endParaRPr sz="2800">
              <a:latin typeface="Arial"/>
              <a:cs typeface="Arial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1536446" y="5027929"/>
            <a:ext cx="3743960" cy="0"/>
          </a:xfrm>
          <a:custGeom>
            <a:avLst/>
            <a:gdLst/>
            <a:ahLst/>
            <a:cxnLst/>
            <a:rect l="l" t="t" r="r" b="b"/>
            <a:pathLst>
              <a:path w="3743960">
                <a:moveTo>
                  <a:pt x="0" y="0"/>
                </a:moveTo>
                <a:lnTo>
                  <a:pt x="3743705" y="0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536446" y="5505703"/>
            <a:ext cx="3743960" cy="0"/>
          </a:xfrm>
          <a:custGeom>
            <a:avLst/>
            <a:gdLst/>
            <a:ahLst/>
            <a:cxnLst/>
            <a:rect l="l" t="t" r="r" b="b"/>
            <a:pathLst>
              <a:path w="3743960">
                <a:moveTo>
                  <a:pt x="0" y="0"/>
                </a:moveTo>
                <a:lnTo>
                  <a:pt x="3743705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536446" y="5910325"/>
            <a:ext cx="3743960" cy="0"/>
          </a:xfrm>
          <a:custGeom>
            <a:avLst/>
            <a:gdLst/>
            <a:ahLst/>
            <a:cxnLst/>
            <a:rect l="l" t="t" r="r" b="b"/>
            <a:pathLst>
              <a:path w="3743960">
                <a:moveTo>
                  <a:pt x="0" y="0"/>
                </a:moveTo>
                <a:lnTo>
                  <a:pt x="3743705" y="0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1536446" y="5027929"/>
            <a:ext cx="0" cy="882650"/>
          </a:xfrm>
          <a:custGeom>
            <a:avLst/>
            <a:gdLst/>
            <a:ahLst/>
            <a:cxnLst/>
            <a:rect l="l" t="t" r="r" b="b"/>
            <a:pathLst>
              <a:path h="882650">
                <a:moveTo>
                  <a:pt x="0" y="0"/>
                </a:moveTo>
                <a:lnTo>
                  <a:pt x="0" y="882395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2472944" y="5027929"/>
            <a:ext cx="0" cy="882650"/>
          </a:xfrm>
          <a:custGeom>
            <a:avLst/>
            <a:gdLst/>
            <a:ahLst/>
            <a:cxnLst/>
            <a:rect l="l" t="t" r="r" b="b"/>
            <a:pathLst>
              <a:path h="882650">
                <a:moveTo>
                  <a:pt x="0" y="0"/>
                </a:moveTo>
                <a:lnTo>
                  <a:pt x="0" y="882395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3408679" y="5027929"/>
            <a:ext cx="0" cy="882650"/>
          </a:xfrm>
          <a:custGeom>
            <a:avLst/>
            <a:gdLst/>
            <a:ahLst/>
            <a:cxnLst/>
            <a:rect l="l" t="t" r="r" b="b"/>
            <a:pathLst>
              <a:path h="882650">
                <a:moveTo>
                  <a:pt x="0" y="0"/>
                </a:moveTo>
                <a:lnTo>
                  <a:pt x="0" y="882395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4343653" y="5027929"/>
            <a:ext cx="0" cy="882650"/>
          </a:xfrm>
          <a:custGeom>
            <a:avLst/>
            <a:gdLst/>
            <a:ahLst/>
            <a:cxnLst/>
            <a:rect l="l" t="t" r="r" b="b"/>
            <a:pathLst>
              <a:path h="882650">
                <a:moveTo>
                  <a:pt x="0" y="0"/>
                </a:moveTo>
                <a:lnTo>
                  <a:pt x="0" y="882395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5280151" y="5027929"/>
            <a:ext cx="0" cy="882650"/>
          </a:xfrm>
          <a:custGeom>
            <a:avLst/>
            <a:gdLst/>
            <a:ahLst/>
            <a:cxnLst/>
            <a:rect l="l" t="t" r="r" b="b"/>
            <a:pathLst>
              <a:path h="882650">
                <a:moveTo>
                  <a:pt x="0" y="0"/>
                </a:moveTo>
                <a:lnTo>
                  <a:pt x="0" y="882395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4575555" y="4756150"/>
            <a:ext cx="280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10</a:t>
            </a:r>
            <a:endParaRPr sz="1800">
              <a:latin typeface="Arial"/>
              <a:cs typeface="Aria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5721618" y="4098537"/>
            <a:ext cx="1905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A</a:t>
            </a:r>
            <a:endParaRPr sz="1800">
              <a:latin typeface="Arial"/>
              <a:cs typeface="Arial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2201672" y="5088127"/>
            <a:ext cx="60325" cy="356870"/>
          </a:xfrm>
          <a:custGeom>
            <a:avLst/>
            <a:gdLst/>
            <a:ahLst/>
            <a:cxnLst/>
            <a:rect l="l" t="t" r="r" b="b"/>
            <a:pathLst>
              <a:path w="60325" h="356870">
                <a:moveTo>
                  <a:pt x="0" y="0"/>
                </a:moveTo>
                <a:lnTo>
                  <a:pt x="23550" y="2286"/>
                </a:lnTo>
                <a:lnTo>
                  <a:pt x="42672" y="8572"/>
                </a:lnTo>
                <a:lnTo>
                  <a:pt x="55507" y="18002"/>
                </a:lnTo>
                <a:lnTo>
                  <a:pt x="60198" y="29718"/>
                </a:lnTo>
                <a:lnTo>
                  <a:pt x="60198" y="326898"/>
                </a:lnTo>
                <a:lnTo>
                  <a:pt x="55507" y="338614"/>
                </a:lnTo>
                <a:lnTo>
                  <a:pt x="42672" y="348043"/>
                </a:lnTo>
                <a:lnTo>
                  <a:pt x="23550" y="354330"/>
                </a:lnTo>
                <a:lnTo>
                  <a:pt x="0" y="356616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1476247" y="5564377"/>
            <a:ext cx="786130" cy="298450"/>
          </a:xfrm>
          <a:custGeom>
            <a:avLst/>
            <a:gdLst/>
            <a:ahLst/>
            <a:cxnLst/>
            <a:rect l="l" t="t" r="r" b="b"/>
            <a:pathLst>
              <a:path w="786130" h="298450">
                <a:moveTo>
                  <a:pt x="543306" y="0"/>
                </a:moveTo>
                <a:lnTo>
                  <a:pt x="620005" y="1219"/>
                </a:lnTo>
                <a:lnTo>
                  <a:pt x="686537" y="4632"/>
                </a:lnTo>
                <a:lnTo>
                  <a:pt x="738951" y="9875"/>
                </a:lnTo>
                <a:lnTo>
                  <a:pt x="785622" y="24384"/>
                </a:lnTo>
                <a:lnTo>
                  <a:pt x="785622" y="273558"/>
                </a:lnTo>
                <a:lnTo>
                  <a:pt x="738951" y="288066"/>
                </a:lnTo>
                <a:lnTo>
                  <a:pt x="686537" y="293309"/>
                </a:lnTo>
                <a:lnTo>
                  <a:pt x="620005" y="296723"/>
                </a:lnTo>
                <a:lnTo>
                  <a:pt x="543306" y="297942"/>
                </a:lnTo>
                <a:lnTo>
                  <a:pt x="0" y="297942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1476247" y="5564377"/>
            <a:ext cx="543560" cy="0"/>
          </a:xfrm>
          <a:custGeom>
            <a:avLst/>
            <a:gdLst/>
            <a:ahLst/>
            <a:cxnLst/>
            <a:rect l="l" t="t" r="r" b="b"/>
            <a:pathLst>
              <a:path w="543560">
                <a:moveTo>
                  <a:pt x="543306" y="0"/>
                </a:moveTo>
                <a:lnTo>
                  <a:pt x="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1536446" y="5444744"/>
            <a:ext cx="665480" cy="0"/>
          </a:xfrm>
          <a:custGeom>
            <a:avLst/>
            <a:gdLst/>
            <a:ahLst/>
            <a:cxnLst/>
            <a:rect l="l" t="t" r="r" b="b"/>
            <a:pathLst>
              <a:path w="665480">
                <a:moveTo>
                  <a:pt x="665226" y="0"/>
                </a:moveTo>
                <a:lnTo>
                  <a:pt x="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1596644" y="5088127"/>
            <a:ext cx="605155" cy="0"/>
          </a:xfrm>
          <a:custGeom>
            <a:avLst/>
            <a:gdLst/>
            <a:ahLst/>
            <a:cxnLst/>
            <a:rect l="l" t="t" r="r" b="b"/>
            <a:pathLst>
              <a:path w="605155">
                <a:moveTo>
                  <a:pt x="605028" y="0"/>
                </a:moveTo>
                <a:lnTo>
                  <a:pt x="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4556251" y="5564377"/>
            <a:ext cx="60325" cy="298450"/>
          </a:xfrm>
          <a:custGeom>
            <a:avLst/>
            <a:gdLst/>
            <a:ahLst/>
            <a:cxnLst/>
            <a:rect l="l" t="t" r="r" b="b"/>
            <a:pathLst>
              <a:path w="60325" h="298450">
                <a:moveTo>
                  <a:pt x="60198" y="0"/>
                </a:moveTo>
                <a:lnTo>
                  <a:pt x="36647" y="1881"/>
                </a:lnTo>
                <a:lnTo>
                  <a:pt x="17526" y="7048"/>
                </a:lnTo>
                <a:lnTo>
                  <a:pt x="4691" y="14787"/>
                </a:lnTo>
                <a:lnTo>
                  <a:pt x="0" y="24384"/>
                </a:lnTo>
                <a:lnTo>
                  <a:pt x="0" y="273558"/>
                </a:lnTo>
                <a:lnTo>
                  <a:pt x="4691" y="283154"/>
                </a:lnTo>
                <a:lnTo>
                  <a:pt x="17526" y="290893"/>
                </a:lnTo>
                <a:lnTo>
                  <a:pt x="36647" y="296061"/>
                </a:lnTo>
                <a:lnTo>
                  <a:pt x="60198" y="297942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4556251" y="5088127"/>
            <a:ext cx="60325" cy="356870"/>
          </a:xfrm>
          <a:custGeom>
            <a:avLst/>
            <a:gdLst/>
            <a:ahLst/>
            <a:cxnLst/>
            <a:rect l="l" t="t" r="r" b="b"/>
            <a:pathLst>
              <a:path w="60325" h="356870">
                <a:moveTo>
                  <a:pt x="60198" y="0"/>
                </a:moveTo>
                <a:lnTo>
                  <a:pt x="36647" y="2286"/>
                </a:lnTo>
                <a:lnTo>
                  <a:pt x="17526" y="8572"/>
                </a:lnTo>
                <a:lnTo>
                  <a:pt x="4691" y="18002"/>
                </a:lnTo>
                <a:lnTo>
                  <a:pt x="0" y="29718"/>
                </a:lnTo>
                <a:lnTo>
                  <a:pt x="0" y="326898"/>
                </a:lnTo>
                <a:lnTo>
                  <a:pt x="4691" y="338614"/>
                </a:lnTo>
                <a:lnTo>
                  <a:pt x="17526" y="348043"/>
                </a:lnTo>
                <a:lnTo>
                  <a:pt x="36647" y="354330"/>
                </a:lnTo>
                <a:lnTo>
                  <a:pt x="60198" y="356616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4616450" y="5088127"/>
            <a:ext cx="542925" cy="0"/>
          </a:xfrm>
          <a:custGeom>
            <a:avLst/>
            <a:gdLst/>
            <a:ahLst/>
            <a:cxnLst/>
            <a:rect l="l" t="t" r="r" b="b"/>
            <a:pathLst>
              <a:path w="542925">
                <a:moveTo>
                  <a:pt x="0" y="0"/>
                </a:moveTo>
                <a:lnTo>
                  <a:pt x="542544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4616450" y="5564377"/>
            <a:ext cx="542925" cy="0"/>
          </a:xfrm>
          <a:custGeom>
            <a:avLst/>
            <a:gdLst/>
            <a:ahLst/>
            <a:cxnLst/>
            <a:rect l="l" t="t" r="r" b="b"/>
            <a:pathLst>
              <a:path w="542925">
                <a:moveTo>
                  <a:pt x="0" y="0"/>
                </a:moveTo>
                <a:lnTo>
                  <a:pt x="542544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4556251" y="5862320"/>
            <a:ext cx="664210" cy="0"/>
          </a:xfrm>
          <a:custGeom>
            <a:avLst/>
            <a:gdLst/>
            <a:ahLst/>
            <a:cxnLst/>
            <a:rect l="l" t="t" r="r" b="b"/>
            <a:pathLst>
              <a:path w="664210">
                <a:moveTo>
                  <a:pt x="0" y="0"/>
                </a:moveTo>
                <a:lnTo>
                  <a:pt x="663702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 txBox="1"/>
          <p:nvPr/>
        </p:nvSpPr>
        <p:spPr>
          <a:xfrm>
            <a:off x="1228597" y="4697468"/>
            <a:ext cx="874394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2700" baseline="-29320" dirty="0">
                <a:latin typeface="Arial"/>
                <a:cs typeface="Arial"/>
              </a:rPr>
              <a:t>A</a:t>
            </a:r>
            <a:r>
              <a:rPr sz="2700" spc="202" baseline="-29320" dirty="0">
                <a:latin typeface="Arial"/>
                <a:cs typeface="Arial"/>
              </a:rPr>
              <a:t> </a:t>
            </a:r>
            <a:r>
              <a:rPr sz="1800" spc="-35" dirty="0">
                <a:latin typeface="Arial"/>
                <a:cs typeface="Arial"/>
              </a:rPr>
              <a:t>BC</a:t>
            </a:r>
            <a:r>
              <a:rPr sz="2700" spc="-52" baseline="-13888" dirty="0">
                <a:latin typeface="Arial"/>
                <a:cs typeface="Arial"/>
              </a:rPr>
              <a:t>00</a:t>
            </a:r>
            <a:endParaRPr sz="2700" baseline="-13888">
              <a:latin typeface="Arial"/>
              <a:cs typeface="Arial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1133593" y="3562089"/>
            <a:ext cx="1784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A</a:t>
            </a:r>
            <a:endParaRPr sz="1800">
              <a:latin typeface="Arial"/>
              <a:cs typeface="Arial"/>
            </a:endParaRPr>
          </a:p>
        </p:txBody>
      </p:sp>
      <p:sp>
        <p:nvSpPr>
          <p:cNvPr id="42" name="object 42"/>
          <p:cNvSpPr/>
          <p:nvPr/>
        </p:nvSpPr>
        <p:spPr>
          <a:xfrm>
            <a:off x="4556251" y="5444744"/>
            <a:ext cx="0" cy="120014"/>
          </a:xfrm>
          <a:custGeom>
            <a:avLst/>
            <a:gdLst/>
            <a:ahLst/>
            <a:cxnLst/>
            <a:rect l="l" t="t" r="r" b="b"/>
            <a:pathLst>
              <a:path h="120014">
                <a:moveTo>
                  <a:pt x="0" y="0"/>
                </a:moveTo>
                <a:lnTo>
                  <a:pt x="0" y="119633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2261870" y="5444744"/>
            <a:ext cx="0" cy="120014"/>
          </a:xfrm>
          <a:custGeom>
            <a:avLst/>
            <a:gdLst/>
            <a:ahLst/>
            <a:cxnLst/>
            <a:rect l="l" t="t" r="r" b="b"/>
            <a:pathLst>
              <a:path h="120014">
                <a:moveTo>
                  <a:pt x="0" y="0"/>
                </a:moveTo>
                <a:lnTo>
                  <a:pt x="0" y="119633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5155183" y="4069333"/>
            <a:ext cx="365760" cy="135890"/>
          </a:xfrm>
          <a:custGeom>
            <a:avLst/>
            <a:gdLst/>
            <a:ahLst/>
            <a:cxnLst/>
            <a:rect l="l" t="t" r="r" b="b"/>
            <a:pathLst>
              <a:path w="365760" h="135889">
                <a:moveTo>
                  <a:pt x="295153" y="95142"/>
                </a:moveTo>
                <a:lnTo>
                  <a:pt x="5334" y="0"/>
                </a:lnTo>
                <a:lnTo>
                  <a:pt x="2286" y="0"/>
                </a:lnTo>
                <a:lnTo>
                  <a:pt x="0" y="3048"/>
                </a:lnTo>
                <a:lnTo>
                  <a:pt x="0" y="6096"/>
                </a:lnTo>
                <a:lnTo>
                  <a:pt x="3048" y="8382"/>
                </a:lnTo>
                <a:lnTo>
                  <a:pt x="292175" y="104270"/>
                </a:lnTo>
                <a:lnTo>
                  <a:pt x="295153" y="95142"/>
                </a:lnTo>
                <a:close/>
              </a:path>
              <a:path w="365760" h="135889">
                <a:moveTo>
                  <a:pt x="310134" y="131535"/>
                </a:moveTo>
                <a:lnTo>
                  <a:pt x="310134" y="105156"/>
                </a:lnTo>
                <a:lnTo>
                  <a:pt x="307848" y="107442"/>
                </a:lnTo>
                <a:lnTo>
                  <a:pt x="304038" y="108204"/>
                </a:lnTo>
                <a:lnTo>
                  <a:pt x="292175" y="104270"/>
                </a:lnTo>
                <a:lnTo>
                  <a:pt x="281940" y="135636"/>
                </a:lnTo>
                <a:lnTo>
                  <a:pt x="310134" y="131535"/>
                </a:lnTo>
                <a:close/>
              </a:path>
              <a:path w="365760" h="135889">
                <a:moveTo>
                  <a:pt x="310134" y="105156"/>
                </a:moveTo>
                <a:lnTo>
                  <a:pt x="310134" y="101346"/>
                </a:lnTo>
                <a:lnTo>
                  <a:pt x="307086" y="99060"/>
                </a:lnTo>
                <a:lnTo>
                  <a:pt x="295153" y="95142"/>
                </a:lnTo>
                <a:lnTo>
                  <a:pt x="292175" y="104270"/>
                </a:lnTo>
                <a:lnTo>
                  <a:pt x="304038" y="108204"/>
                </a:lnTo>
                <a:lnTo>
                  <a:pt x="307848" y="107442"/>
                </a:lnTo>
                <a:lnTo>
                  <a:pt x="310134" y="105156"/>
                </a:lnTo>
                <a:close/>
              </a:path>
              <a:path w="365760" h="135889">
                <a:moveTo>
                  <a:pt x="365760" y="123443"/>
                </a:moveTo>
                <a:lnTo>
                  <a:pt x="305562" y="63246"/>
                </a:lnTo>
                <a:lnTo>
                  <a:pt x="295153" y="95142"/>
                </a:lnTo>
                <a:lnTo>
                  <a:pt x="307086" y="99060"/>
                </a:lnTo>
                <a:lnTo>
                  <a:pt x="310134" y="101346"/>
                </a:lnTo>
                <a:lnTo>
                  <a:pt x="310134" y="131535"/>
                </a:lnTo>
                <a:lnTo>
                  <a:pt x="365760" y="12344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 txBox="1"/>
          <p:nvPr/>
        </p:nvSpPr>
        <p:spPr>
          <a:xfrm>
            <a:off x="5840475" y="5292597"/>
            <a:ext cx="2546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Arial"/>
                <a:cs typeface="Arial"/>
              </a:rPr>
              <a:t>B’</a:t>
            </a:r>
            <a:endParaRPr sz="1800">
              <a:latin typeface="Arial"/>
              <a:cs typeface="Arial"/>
            </a:endParaRPr>
          </a:p>
        </p:txBody>
      </p:sp>
      <p:sp>
        <p:nvSpPr>
          <p:cNvPr id="46" name="object 46"/>
          <p:cNvSpPr/>
          <p:nvPr/>
        </p:nvSpPr>
        <p:spPr>
          <a:xfrm>
            <a:off x="5335777" y="5359400"/>
            <a:ext cx="426720" cy="90805"/>
          </a:xfrm>
          <a:custGeom>
            <a:avLst/>
            <a:gdLst/>
            <a:ahLst/>
            <a:cxnLst/>
            <a:rect l="l" t="t" r="r" b="b"/>
            <a:pathLst>
              <a:path w="426720" h="90804">
                <a:moveTo>
                  <a:pt x="351903" y="42113"/>
                </a:moveTo>
                <a:lnTo>
                  <a:pt x="350616" y="33012"/>
                </a:lnTo>
                <a:lnTo>
                  <a:pt x="3810" y="80771"/>
                </a:lnTo>
                <a:lnTo>
                  <a:pt x="762" y="83057"/>
                </a:lnTo>
                <a:lnTo>
                  <a:pt x="0" y="86106"/>
                </a:lnTo>
                <a:lnTo>
                  <a:pt x="1524" y="89915"/>
                </a:lnTo>
                <a:lnTo>
                  <a:pt x="5334" y="90677"/>
                </a:lnTo>
                <a:lnTo>
                  <a:pt x="351903" y="42113"/>
                </a:lnTo>
                <a:close/>
              </a:path>
              <a:path w="426720" h="90804">
                <a:moveTo>
                  <a:pt x="426720" y="26670"/>
                </a:moveTo>
                <a:lnTo>
                  <a:pt x="345947" y="0"/>
                </a:lnTo>
                <a:lnTo>
                  <a:pt x="350616" y="33012"/>
                </a:lnTo>
                <a:lnTo>
                  <a:pt x="363473" y="31241"/>
                </a:lnTo>
                <a:lnTo>
                  <a:pt x="366522" y="32003"/>
                </a:lnTo>
                <a:lnTo>
                  <a:pt x="368808" y="35051"/>
                </a:lnTo>
                <a:lnTo>
                  <a:pt x="368808" y="66956"/>
                </a:lnTo>
                <a:lnTo>
                  <a:pt x="426720" y="26670"/>
                </a:lnTo>
                <a:close/>
              </a:path>
              <a:path w="426720" h="90804">
                <a:moveTo>
                  <a:pt x="368808" y="35051"/>
                </a:moveTo>
                <a:lnTo>
                  <a:pt x="366522" y="32003"/>
                </a:lnTo>
                <a:lnTo>
                  <a:pt x="363473" y="31241"/>
                </a:lnTo>
                <a:lnTo>
                  <a:pt x="350616" y="33012"/>
                </a:lnTo>
                <a:lnTo>
                  <a:pt x="351903" y="42113"/>
                </a:lnTo>
                <a:lnTo>
                  <a:pt x="364235" y="40385"/>
                </a:lnTo>
                <a:lnTo>
                  <a:pt x="368046" y="38862"/>
                </a:lnTo>
                <a:lnTo>
                  <a:pt x="368808" y="35051"/>
                </a:lnTo>
                <a:close/>
              </a:path>
              <a:path w="426720" h="90804">
                <a:moveTo>
                  <a:pt x="368808" y="66956"/>
                </a:moveTo>
                <a:lnTo>
                  <a:pt x="368808" y="35051"/>
                </a:lnTo>
                <a:lnTo>
                  <a:pt x="368046" y="38862"/>
                </a:lnTo>
                <a:lnTo>
                  <a:pt x="364235" y="40385"/>
                </a:lnTo>
                <a:lnTo>
                  <a:pt x="351903" y="42113"/>
                </a:lnTo>
                <a:lnTo>
                  <a:pt x="356616" y="75437"/>
                </a:lnTo>
                <a:lnTo>
                  <a:pt x="368808" y="6695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8064500" y="1279651"/>
            <a:ext cx="381000" cy="378460"/>
          </a:xfrm>
          <a:custGeom>
            <a:avLst/>
            <a:gdLst/>
            <a:ahLst/>
            <a:cxnLst/>
            <a:rect l="l" t="t" r="r" b="b"/>
            <a:pathLst>
              <a:path w="381000" h="378460">
                <a:moveTo>
                  <a:pt x="190500" y="0"/>
                </a:moveTo>
                <a:lnTo>
                  <a:pt x="139876" y="6748"/>
                </a:lnTo>
                <a:lnTo>
                  <a:pt x="94374" y="25795"/>
                </a:lnTo>
                <a:lnTo>
                  <a:pt x="55816" y="55340"/>
                </a:lnTo>
                <a:lnTo>
                  <a:pt x="26020" y="93584"/>
                </a:lnTo>
                <a:lnTo>
                  <a:pt x="6808" y="138729"/>
                </a:lnTo>
                <a:lnTo>
                  <a:pt x="0" y="188976"/>
                </a:lnTo>
                <a:lnTo>
                  <a:pt x="6808" y="239222"/>
                </a:lnTo>
                <a:lnTo>
                  <a:pt x="26020" y="284367"/>
                </a:lnTo>
                <a:lnTo>
                  <a:pt x="55816" y="322611"/>
                </a:lnTo>
                <a:lnTo>
                  <a:pt x="94374" y="352156"/>
                </a:lnTo>
                <a:lnTo>
                  <a:pt x="139876" y="371203"/>
                </a:lnTo>
                <a:lnTo>
                  <a:pt x="190500" y="377952"/>
                </a:lnTo>
                <a:lnTo>
                  <a:pt x="241123" y="371203"/>
                </a:lnTo>
                <a:lnTo>
                  <a:pt x="286624" y="352156"/>
                </a:lnTo>
                <a:lnTo>
                  <a:pt x="325183" y="322611"/>
                </a:lnTo>
                <a:lnTo>
                  <a:pt x="354979" y="284367"/>
                </a:lnTo>
                <a:lnTo>
                  <a:pt x="374191" y="239222"/>
                </a:lnTo>
                <a:lnTo>
                  <a:pt x="381000" y="188976"/>
                </a:lnTo>
                <a:lnTo>
                  <a:pt x="374191" y="138729"/>
                </a:lnTo>
                <a:lnTo>
                  <a:pt x="354979" y="93584"/>
                </a:lnTo>
                <a:lnTo>
                  <a:pt x="325183" y="55340"/>
                </a:lnTo>
                <a:lnTo>
                  <a:pt x="286624" y="25795"/>
                </a:lnTo>
                <a:lnTo>
                  <a:pt x="241123" y="6748"/>
                </a:lnTo>
                <a:lnTo>
                  <a:pt x="190500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6997700" y="1882394"/>
            <a:ext cx="304800" cy="303530"/>
          </a:xfrm>
          <a:custGeom>
            <a:avLst/>
            <a:gdLst/>
            <a:ahLst/>
            <a:cxnLst/>
            <a:rect l="l" t="t" r="r" b="b"/>
            <a:pathLst>
              <a:path w="304800" h="303530">
                <a:moveTo>
                  <a:pt x="152400" y="0"/>
                </a:moveTo>
                <a:lnTo>
                  <a:pt x="104363" y="7796"/>
                </a:lnTo>
                <a:lnTo>
                  <a:pt x="62545" y="29455"/>
                </a:lnTo>
                <a:lnTo>
                  <a:pt x="29504" y="62380"/>
                </a:lnTo>
                <a:lnTo>
                  <a:pt x="7802" y="103973"/>
                </a:lnTo>
                <a:lnTo>
                  <a:pt x="0" y="151637"/>
                </a:lnTo>
                <a:lnTo>
                  <a:pt x="7802" y="199595"/>
                </a:lnTo>
                <a:lnTo>
                  <a:pt x="29504" y="241224"/>
                </a:lnTo>
                <a:lnTo>
                  <a:pt x="62545" y="274039"/>
                </a:lnTo>
                <a:lnTo>
                  <a:pt x="104363" y="295552"/>
                </a:lnTo>
                <a:lnTo>
                  <a:pt x="152400" y="303276"/>
                </a:lnTo>
                <a:lnTo>
                  <a:pt x="200436" y="295552"/>
                </a:lnTo>
                <a:lnTo>
                  <a:pt x="242255" y="274039"/>
                </a:lnTo>
                <a:lnTo>
                  <a:pt x="275295" y="241224"/>
                </a:lnTo>
                <a:lnTo>
                  <a:pt x="296997" y="199595"/>
                </a:lnTo>
                <a:lnTo>
                  <a:pt x="304800" y="151637"/>
                </a:lnTo>
                <a:lnTo>
                  <a:pt x="296997" y="103973"/>
                </a:lnTo>
                <a:lnTo>
                  <a:pt x="275295" y="62380"/>
                </a:lnTo>
                <a:lnTo>
                  <a:pt x="242255" y="29455"/>
                </a:lnTo>
                <a:lnTo>
                  <a:pt x="200436" y="7796"/>
                </a:lnTo>
                <a:lnTo>
                  <a:pt x="152400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4635500" y="1882394"/>
            <a:ext cx="304800" cy="303530"/>
          </a:xfrm>
          <a:custGeom>
            <a:avLst/>
            <a:gdLst/>
            <a:ahLst/>
            <a:cxnLst/>
            <a:rect l="l" t="t" r="r" b="b"/>
            <a:pathLst>
              <a:path w="304800" h="303530">
                <a:moveTo>
                  <a:pt x="152400" y="0"/>
                </a:moveTo>
                <a:lnTo>
                  <a:pt x="104363" y="7796"/>
                </a:lnTo>
                <a:lnTo>
                  <a:pt x="62544" y="29455"/>
                </a:lnTo>
                <a:lnTo>
                  <a:pt x="29504" y="62380"/>
                </a:lnTo>
                <a:lnTo>
                  <a:pt x="7802" y="103973"/>
                </a:lnTo>
                <a:lnTo>
                  <a:pt x="0" y="151637"/>
                </a:lnTo>
                <a:lnTo>
                  <a:pt x="7802" y="199595"/>
                </a:lnTo>
                <a:lnTo>
                  <a:pt x="29504" y="241224"/>
                </a:lnTo>
                <a:lnTo>
                  <a:pt x="62544" y="274039"/>
                </a:lnTo>
                <a:lnTo>
                  <a:pt x="104363" y="295552"/>
                </a:lnTo>
                <a:lnTo>
                  <a:pt x="152400" y="303276"/>
                </a:lnTo>
                <a:lnTo>
                  <a:pt x="200436" y="295552"/>
                </a:lnTo>
                <a:lnTo>
                  <a:pt x="242255" y="274039"/>
                </a:lnTo>
                <a:lnTo>
                  <a:pt x="275295" y="241224"/>
                </a:lnTo>
                <a:lnTo>
                  <a:pt x="296997" y="199595"/>
                </a:lnTo>
                <a:lnTo>
                  <a:pt x="304800" y="151637"/>
                </a:lnTo>
                <a:lnTo>
                  <a:pt x="296997" y="103973"/>
                </a:lnTo>
                <a:lnTo>
                  <a:pt x="275295" y="62380"/>
                </a:lnTo>
                <a:lnTo>
                  <a:pt x="242255" y="29455"/>
                </a:lnTo>
                <a:lnTo>
                  <a:pt x="200436" y="7796"/>
                </a:lnTo>
                <a:lnTo>
                  <a:pt x="152400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3873500" y="825500"/>
            <a:ext cx="304800" cy="378460"/>
          </a:xfrm>
          <a:custGeom>
            <a:avLst/>
            <a:gdLst/>
            <a:ahLst/>
            <a:cxnLst/>
            <a:rect l="l" t="t" r="r" b="b"/>
            <a:pathLst>
              <a:path w="304800" h="378459">
                <a:moveTo>
                  <a:pt x="0" y="0"/>
                </a:moveTo>
                <a:lnTo>
                  <a:pt x="304800" y="377951"/>
                </a:lnTo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 txBox="1"/>
          <p:nvPr/>
        </p:nvSpPr>
        <p:spPr>
          <a:xfrm>
            <a:off x="4791201" y="852423"/>
            <a:ext cx="280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00</a:t>
            </a:r>
            <a:endParaRPr sz="1800">
              <a:latin typeface="Arial"/>
              <a:cs typeface="Arial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6010326" y="852423"/>
            <a:ext cx="280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01</a:t>
            </a:r>
            <a:endParaRPr sz="1800">
              <a:latin typeface="Arial"/>
              <a:cs typeface="Arial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7000852" y="852423"/>
            <a:ext cx="280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11</a:t>
            </a:r>
            <a:endParaRPr sz="1800">
              <a:latin typeface="Arial"/>
              <a:cs typeface="Arial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3863839" y="1306582"/>
            <a:ext cx="153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0</a:t>
            </a:r>
            <a:endParaRPr sz="1800">
              <a:latin typeface="Arial"/>
              <a:cs typeface="Arial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3863839" y="1833116"/>
            <a:ext cx="153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1</a:t>
            </a:r>
            <a:endParaRPr sz="1800">
              <a:latin typeface="Arial"/>
              <a:cs typeface="Arial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6546850" y="1831593"/>
            <a:ext cx="1168400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1270" algn="ctr">
              <a:lnSpc>
                <a:spcPct val="100000"/>
              </a:lnSpc>
              <a:spcBef>
                <a:spcPts val="100"/>
              </a:spcBef>
            </a:pPr>
            <a:r>
              <a:rPr sz="2800" dirty="0">
                <a:latin typeface="Arial"/>
                <a:cs typeface="Arial"/>
              </a:rPr>
              <a:t>1</a:t>
            </a:r>
            <a:endParaRPr sz="2800">
              <a:latin typeface="Arial"/>
              <a:cs typeface="Arial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4192587" y="1831593"/>
            <a:ext cx="1160780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9525" algn="ctr">
              <a:lnSpc>
                <a:spcPct val="100000"/>
              </a:lnSpc>
              <a:spcBef>
                <a:spcPts val="100"/>
              </a:spcBef>
            </a:pPr>
            <a:r>
              <a:rPr sz="2800" dirty="0">
                <a:latin typeface="Arial"/>
                <a:cs typeface="Arial"/>
              </a:rPr>
              <a:t>1</a:t>
            </a:r>
            <a:endParaRPr sz="2800">
              <a:latin typeface="Arial"/>
              <a:cs typeface="Arial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7727950" y="1227316"/>
            <a:ext cx="1160780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635">
              <a:lnSpc>
                <a:spcPct val="100000"/>
              </a:lnSpc>
              <a:spcBef>
                <a:spcPts val="100"/>
              </a:spcBef>
            </a:pPr>
            <a:r>
              <a:rPr sz="2800" dirty="0">
                <a:latin typeface="Arial"/>
                <a:cs typeface="Arial"/>
              </a:rPr>
              <a:t>1</a:t>
            </a:r>
            <a:endParaRPr sz="2800">
              <a:latin typeface="Arial"/>
              <a:cs typeface="Arial"/>
            </a:endParaRPr>
          </a:p>
        </p:txBody>
      </p:sp>
      <p:sp>
        <p:nvSpPr>
          <p:cNvPr id="59" name="object 59"/>
          <p:cNvSpPr/>
          <p:nvPr/>
        </p:nvSpPr>
        <p:spPr>
          <a:xfrm>
            <a:off x="4178300" y="1203451"/>
            <a:ext cx="4724400" cy="0"/>
          </a:xfrm>
          <a:custGeom>
            <a:avLst/>
            <a:gdLst/>
            <a:ahLst/>
            <a:cxnLst/>
            <a:rect l="l" t="t" r="r" b="b"/>
            <a:pathLst>
              <a:path w="4724400">
                <a:moveTo>
                  <a:pt x="0" y="0"/>
                </a:moveTo>
                <a:lnTo>
                  <a:pt x="4724400" y="0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4178300" y="1808480"/>
            <a:ext cx="4724400" cy="0"/>
          </a:xfrm>
          <a:custGeom>
            <a:avLst/>
            <a:gdLst/>
            <a:ahLst/>
            <a:cxnLst/>
            <a:rect l="l" t="t" r="r" b="b"/>
            <a:pathLst>
              <a:path w="4724400">
                <a:moveTo>
                  <a:pt x="0" y="0"/>
                </a:moveTo>
                <a:lnTo>
                  <a:pt x="472440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4178300" y="2320544"/>
            <a:ext cx="4724400" cy="0"/>
          </a:xfrm>
          <a:custGeom>
            <a:avLst/>
            <a:gdLst/>
            <a:ahLst/>
            <a:cxnLst/>
            <a:rect l="l" t="t" r="r" b="b"/>
            <a:pathLst>
              <a:path w="4724400">
                <a:moveTo>
                  <a:pt x="0" y="0"/>
                </a:moveTo>
                <a:lnTo>
                  <a:pt x="4724400" y="0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4178300" y="1203451"/>
            <a:ext cx="0" cy="1117600"/>
          </a:xfrm>
          <a:custGeom>
            <a:avLst/>
            <a:gdLst/>
            <a:ahLst/>
            <a:cxnLst/>
            <a:rect l="l" t="t" r="r" b="b"/>
            <a:pathLst>
              <a:path h="1117600">
                <a:moveTo>
                  <a:pt x="0" y="0"/>
                </a:moveTo>
                <a:lnTo>
                  <a:pt x="0" y="1117092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5359400" y="1203451"/>
            <a:ext cx="0" cy="1117600"/>
          </a:xfrm>
          <a:custGeom>
            <a:avLst/>
            <a:gdLst/>
            <a:ahLst/>
            <a:cxnLst/>
            <a:rect l="l" t="t" r="r" b="b"/>
            <a:pathLst>
              <a:path h="1117600">
                <a:moveTo>
                  <a:pt x="0" y="0"/>
                </a:moveTo>
                <a:lnTo>
                  <a:pt x="0" y="1117092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6540500" y="1203451"/>
            <a:ext cx="0" cy="1117600"/>
          </a:xfrm>
          <a:custGeom>
            <a:avLst/>
            <a:gdLst/>
            <a:ahLst/>
            <a:cxnLst/>
            <a:rect l="l" t="t" r="r" b="b"/>
            <a:pathLst>
              <a:path h="1117600">
                <a:moveTo>
                  <a:pt x="0" y="0"/>
                </a:moveTo>
                <a:lnTo>
                  <a:pt x="0" y="1117092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7721600" y="1203451"/>
            <a:ext cx="0" cy="1117600"/>
          </a:xfrm>
          <a:custGeom>
            <a:avLst/>
            <a:gdLst/>
            <a:ahLst/>
            <a:cxnLst/>
            <a:rect l="l" t="t" r="r" b="b"/>
            <a:pathLst>
              <a:path h="1117600">
                <a:moveTo>
                  <a:pt x="0" y="0"/>
                </a:moveTo>
                <a:lnTo>
                  <a:pt x="0" y="1117092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8902700" y="1203451"/>
            <a:ext cx="0" cy="1117600"/>
          </a:xfrm>
          <a:custGeom>
            <a:avLst/>
            <a:gdLst/>
            <a:ahLst/>
            <a:cxnLst/>
            <a:rect l="l" t="t" r="r" b="b"/>
            <a:pathLst>
              <a:path h="1117600">
                <a:moveTo>
                  <a:pt x="0" y="0"/>
                </a:moveTo>
                <a:lnTo>
                  <a:pt x="0" y="1117092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 txBox="1"/>
          <p:nvPr/>
        </p:nvSpPr>
        <p:spPr>
          <a:xfrm>
            <a:off x="8067802" y="852423"/>
            <a:ext cx="280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10</a:t>
            </a:r>
            <a:endParaRPr sz="1800">
              <a:latin typeface="Arial"/>
              <a:cs typeface="Arial"/>
            </a:endParaRPr>
          </a:p>
        </p:txBody>
      </p:sp>
      <p:sp>
        <p:nvSpPr>
          <p:cNvPr id="68" name="object 68"/>
          <p:cNvSpPr txBox="1"/>
          <p:nvPr/>
        </p:nvSpPr>
        <p:spPr>
          <a:xfrm>
            <a:off x="3648210" y="927108"/>
            <a:ext cx="1784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A</a:t>
            </a:r>
            <a:endParaRPr sz="1800">
              <a:latin typeface="Arial"/>
              <a:cs typeface="Arial"/>
            </a:endParaRPr>
          </a:p>
        </p:txBody>
      </p:sp>
      <p:sp>
        <p:nvSpPr>
          <p:cNvPr id="69" name="object 69"/>
          <p:cNvSpPr txBox="1"/>
          <p:nvPr/>
        </p:nvSpPr>
        <p:spPr>
          <a:xfrm>
            <a:off x="7458218" y="2741440"/>
            <a:ext cx="90805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Arial"/>
                <a:cs typeface="Arial"/>
              </a:rPr>
              <a:t>+</a:t>
            </a:r>
            <a:r>
              <a:rPr sz="1800" b="1" spc="40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A’BC’</a:t>
            </a:r>
            <a:endParaRPr sz="1800">
              <a:latin typeface="Arial"/>
              <a:cs typeface="Arial"/>
            </a:endParaRPr>
          </a:p>
        </p:txBody>
      </p:sp>
      <p:sp>
        <p:nvSpPr>
          <p:cNvPr id="70" name="object 70"/>
          <p:cNvSpPr txBox="1"/>
          <p:nvPr/>
        </p:nvSpPr>
        <p:spPr>
          <a:xfrm>
            <a:off x="6467626" y="2741440"/>
            <a:ext cx="78168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Arial"/>
                <a:cs typeface="Arial"/>
              </a:rPr>
              <a:t>+</a:t>
            </a:r>
            <a:r>
              <a:rPr sz="1800" b="1" spc="-75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A’BC</a:t>
            </a:r>
            <a:endParaRPr sz="1800">
              <a:latin typeface="Arial"/>
              <a:cs typeface="Arial"/>
            </a:endParaRPr>
          </a:p>
        </p:txBody>
      </p:sp>
      <p:sp>
        <p:nvSpPr>
          <p:cNvPr id="71" name="object 71"/>
          <p:cNvSpPr txBox="1"/>
          <p:nvPr/>
        </p:nvSpPr>
        <p:spPr>
          <a:xfrm>
            <a:off x="5172218" y="2742971"/>
            <a:ext cx="112458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Arial"/>
                <a:cs typeface="Arial"/>
              </a:rPr>
              <a:t>Y =</a:t>
            </a:r>
            <a:r>
              <a:rPr sz="1800" b="1" spc="409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AB’C’</a:t>
            </a:r>
            <a:endParaRPr sz="1800">
              <a:latin typeface="Arial"/>
              <a:cs typeface="Arial"/>
            </a:endParaRPr>
          </a:p>
        </p:txBody>
      </p:sp>
      <p:sp>
        <p:nvSpPr>
          <p:cNvPr id="72" name="object 72"/>
          <p:cNvSpPr/>
          <p:nvPr/>
        </p:nvSpPr>
        <p:spPr>
          <a:xfrm>
            <a:off x="4935727" y="2181097"/>
            <a:ext cx="843280" cy="533400"/>
          </a:xfrm>
          <a:custGeom>
            <a:avLst/>
            <a:gdLst/>
            <a:ahLst/>
            <a:cxnLst/>
            <a:rect l="l" t="t" r="r" b="b"/>
            <a:pathLst>
              <a:path w="843279" h="533400">
                <a:moveTo>
                  <a:pt x="781144" y="488637"/>
                </a:moveTo>
                <a:lnTo>
                  <a:pt x="6858" y="762"/>
                </a:lnTo>
                <a:lnTo>
                  <a:pt x="3810" y="0"/>
                </a:lnTo>
                <a:lnTo>
                  <a:pt x="762" y="2286"/>
                </a:lnTo>
                <a:lnTo>
                  <a:pt x="0" y="6096"/>
                </a:lnTo>
                <a:lnTo>
                  <a:pt x="2286" y="9143"/>
                </a:lnTo>
                <a:lnTo>
                  <a:pt x="775845" y="497035"/>
                </a:lnTo>
                <a:lnTo>
                  <a:pt x="781144" y="488637"/>
                </a:lnTo>
                <a:close/>
              </a:path>
              <a:path w="843279" h="533400">
                <a:moveTo>
                  <a:pt x="794004" y="528567"/>
                </a:moveTo>
                <a:lnTo>
                  <a:pt x="794004" y="498348"/>
                </a:lnTo>
                <a:lnTo>
                  <a:pt x="793242" y="502158"/>
                </a:lnTo>
                <a:lnTo>
                  <a:pt x="790194" y="504444"/>
                </a:lnTo>
                <a:lnTo>
                  <a:pt x="786384" y="503682"/>
                </a:lnTo>
                <a:lnTo>
                  <a:pt x="775845" y="497035"/>
                </a:lnTo>
                <a:lnTo>
                  <a:pt x="758190" y="525018"/>
                </a:lnTo>
                <a:lnTo>
                  <a:pt x="794004" y="528567"/>
                </a:lnTo>
                <a:close/>
              </a:path>
              <a:path w="843279" h="533400">
                <a:moveTo>
                  <a:pt x="794004" y="498348"/>
                </a:moveTo>
                <a:lnTo>
                  <a:pt x="791718" y="495300"/>
                </a:lnTo>
                <a:lnTo>
                  <a:pt x="781144" y="488637"/>
                </a:lnTo>
                <a:lnTo>
                  <a:pt x="775845" y="497035"/>
                </a:lnTo>
                <a:lnTo>
                  <a:pt x="786384" y="503682"/>
                </a:lnTo>
                <a:lnTo>
                  <a:pt x="790194" y="504444"/>
                </a:lnTo>
                <a:lnTo>
                  <a:pt x="793242" y="502158"/>
                </a:lnTo>
                <a:lnTo>
                  <a:pt x="794004" y="498348"/>
                </a:lnTo>
                <a:close/>
              </a:path>
              <a:path w="843279" h="533400">
                <a:moveTo>
                  <a:pt x="842772" y="533400"/>
                </a:moveTo>
                <a:lnTo>
                  <a:pt x="798576" y="461009"/>
                </a:lnTo>
                <a:lnTo>
                  <a:pt x="781144" y="488637"/>
                </a:lnTo>
                <a:lnTo>
                  <a:pt x="791718" y="495300"/>
                </a:lnTo>
                <a:lnTo>
                  <a:pt x="794004" y="498348"/>
                </a:lnTo>
                <a:lnTo>
                  <a:pt x="794004" y="528567"/>
                </a:lnTo>
                <a:lnTo>
                  <a:pt x="842772" y="5334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6916928" y="2181860"/>
            <a:ext cx="238125" cy="532765"/>
          </a:xfrm>
          <a:custGeom>
            <a:avLst/>
            <a:gdLst/>
            <a:ahLst/>
            <a:cxnLst/>
            <a:rect l="l" t="t" r="r" b="b"/>
            <a:pathLst>
              <a:path w="238125" h="532764">
                <a:moveTo>
                  <a:pt x="30164" y="460843"/>
                </a:moveTo>
                <a:lnTo>
                  <a:pt x="0" y="448056"/>
                </a:lnTo>
                <a:lnTo>
                  <a:pt x="4571" y="532637"/>
                </a:lnTo>
                <a:lnTo>
                  <a:pt x="25145" y="515413"/>
                </a:lnTo>
                <a:lnTo>
                  <a:pt x="25145" y="472440"/>
                </a:lnTo>
                <a:lnTo>
                  <a:pt x="30164" y="460843"/>
                </a:lnTo>
                <a:close/>
              </a:path>
              <a:path w="238125" h="532764">
                <a:moveTo>
                  <a:pt x="39283" y="464709"/>
                </a:moveTo>
                <a:lnTo>
                  <a:pt x="30164" y="460843"/>
                </a:lnTo>
                <a:lnTo>
                  <a:pt x="25145" y="472440"/>
                </a:lnTo>
                <a:lnTo>
                  <a:pt x="25145" y="476250"/>
                </a:lnTo>
                <a:lnTo>
                  <a:pt x="28193" y="478536"/>
                </a:lnTo>
                <a:lnTo>
                  <a:pt x="31242" y="479297"/>
                </a:lnTo>
                <a:lnTo>
                  <a:pt x="34289" y="476250"/>
                </a:lnTo>
                <a:lnTo>
                  <a:pt x="39283" y="464709"/>
                </a:lnTo>
                <a:close/>
              </a:path>
              <a:path w="238125" h="532764">
                <a:moveTo>
                  <a:pt x="70103" y="477774"/>
                </a:moveTo>
                <a:lnTo>
                  <a:pt x="39283" y="464709"/>
                </a:lnTo>
                <a:lnTo>
                  <a:pt x="34289" y="476250"/>
                </a:lnTo>
                <a:lnTo>
                  <a:pt x="31242" y="479297"/>
                </a:lnTo>
                <a:lnTo>
                  <a:pt x="28193" y="478536"/>
                </a:lnTo>
                <a:lnTo>
                  <a:pt x="25145" y="476250"/>
                </a:lnTo>
                <a:lnTo>
                  <a:pt x="25145" y="515413"/>
                </a:lnTo>
                <a:lnTo>
                  <a:pt x="70103" y="477774"/>
                </a:lnTo>
                <a:close/>
              </a:path>
              <a:path w="238125" h="532764">
                <a:moveTo>
                  <a:pt x="237743" y="6096"/>
                </a:moveTo>
                <a:lnTo>
                  <a:pt x="237743" y="2286"/>
                </a:lnTo>
                <a:lnTo>
                  <a:pt x="234695" y="0"/>
                </a:lnTo>
                <a:lnTo>
                  <a:pt x="231647" y="0"/>
                </a:lnTo>
                <a:lnTo>
                  <a:pt x="228600" y="2286"/>
                </a:lnTo>
                <a:lnTo>
                  <a:pt x="30164" y="460843"/>
                </a:lnTo>
                <a:lnTo>
                  <a:pt x="39283" y="464709"/>
                </a:lnTo>
                <a:lnTo>
                  <a:pt x="237743" y="609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8037830" y="1652270"/>
            <a:ext cx="184150" cy="1062355"/>
          </a:xfrm>
          <a:custGeom>
            <a:avLst/>
            <a:gdLst/>
            <a:ahLst/>
            <a:cxnLst/>
            <a:rect l="l" t="t" r="r" b="b"/>
            <a:pathLst>
              <a:path w="184150" h="1062355">
                <a:moveTo>
                  <a:pt x="33092" y="986135"/>
                </a:moveTo>
                <a:lnTo>
                  <a:pt x="0" y="981455"/>
                </a:lnTo>
                <a:lnTo>
                  <a:pt x="26669" y="1062227"/>
                </a:lnTo>
                <a:lnTo>
                  <a:pt x="31241" y="1055655"/>
                </a:lnTo>
                <a:lnTo>
                  <a:pt x="31241" y="998981"/>
                </a:lnTo>
                <a:lnTo>
                  <a:pt x="33092" y="986135"/>
                </a:lnTo>
                <a:close/>
              </a:path>
              <a:path w="184150" h="1062355">
                <a:moveTo>
                  <a:pt x="42268" y="987433"/>
                </a:moveTo>
                <a:lnTo>
                  <a:pt x="33092" y="986135"/>
                </a:lnTo>
                <a:lnTo>
                  <a:pt x="31241" y="998981"/>
                </a:lnTo>
                <a:lnTo>
                  <a:pt x="32003" y="1002029"/>
                </a:lnTo>
                <a:lnTo>
                  <a:pt x="35051" y="1004315"/>
                </a:lnTo>
                <a:lnTo>
                  <a:pt x="38861" y="1003553"/>
                </a:lnTo>
                <a:lnTo>
                  <a:pt x="40385" y="1000505"/>
                </a:lnTo>
                <a:lnTo>
                  <a:pt x="42268" y="987433"/>
                </a:lnTo>
                <a:close/>
              </a:path>
              <a:path w="184150" h="1062355">
                <a:moveTo>
                  <a:pt x="75437" y="992123"/>
                </a:moveTo>
                <a:lnTo>
                  <a:pt x="42268" y="987433"/>
                </a:lnTo>
                <a:lnTo>
                  <a:pt x="40385" y="1000505"/>
                </a:lnTo>
                <a:lnTo>
                  <a:pt x="38861" y="1003553"/>
                </a:lnTo>
                <a:lnTo>
                  <a:pt x="35051" y="1004315"/>
                </a:lnTo>
                <a:lnTo>
                  <a:pt x="32003" y="1002029"/>
                </a:lnTo>
                <a:lnTo>
                  <a:pt x="31241" y="998981"/>
                </a:lnTo>
                <a:lnTo>
                  <a:pt x="31241" y="1055655"/>
                </a:lnTo>
                <a:lnTo>
                  <a:pt x="75437" y="992123"/>
                </a:lnTo>
                <a:close/>
              </a:path>
              <a:path w="184150" h="1062355">
                <a:moveTo>
                  <a:pt x="183641" y="6095"/>
                </a:moveTo>
                <a:lnTo>
                  <a:pt x="182879" y="2285"/>
                </a:lnTo>
                <a:lnTo>
                  <a:pt x="179831" y="0"/>
                </a:lnTo>
                <a:lnTo>
                  <a:pt x="176021" y="1523"/>
                </a:lnTo>
                <a:lnTo>
                  <a:pt x="174497" y="4571"/>
                </a:lnTo>
                <a:lnTo>
                  <a:pt x="33092" y="986135"/>
                </a:lnTo>
                <a:lnTo>
                  <a:pt x="42268" y="987433"/>
                </a:lnTo>
                <a:lnTo>
                  <a:pt x="183641" y="609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3487927" y="1582927"/>
            <a:ext cx="1148080" cy="398145"/>
          </a:xfrm>
          <a:custGeom>
            <a:avLst/>
            <a:gdLst/>
            <a:ahLst/>
            <a:cxnLst/>
            <a:rect l="l" t="t" r="r" b="b"/>
            <a:pathLst>
              <a:path w="1148079" h="398144">
                <a:moveTo>
                  <a:pt x="1076682" y="357113"/>
                </a:moveTo>
                <a:lnTo>
                  <a:pt x="6096" y="0"/>
                </a:lnTo>
                <a:lnTo>
                  <a:pt x="2286" y="0"/>
                </a:lnTo>
                <a:lnTo>
                  <a:pt x="0" y="3047"/>
                </a:lnTo>
                <a:lnTo>
                  <a:pt x="0" y="6857"/>
                </a:lnTo>
                <a:lnTo>
                  <a:pt x="3048" y="9143"/>
                </a:lnTo>
                <a:lnTo>
                  <a:pt x="1073606" y="366247"/>
                </a:lnTo>
                <a:lnTo>
                  <a:pt x="1076682" y="357113"/>
                </a:lnTo>
                <a:close/>
              </a:path>
              <a:path w="1148079" h="398144">
                <a:moveTo>
                  <a:pt x="1091946" y="393590"/>
                </a:moveTo>
                <a:lnTo>
                  <a:pt x="1091946" y="367283"/>
                </a:lnTo>
                <a:lnTo>
                  <a:pt x="1089660" y="369569"/>
                </a:lnTo>
                <a:lnTo>
                  <a:pt x="1085850" y="370331"/>
                </a:lnTo>
                <a:lnTo>
                  <a:pt x="1073606" y="366247"/>
                </a:lnTo>
                <a:lnTo>
                  <a:pt x="1062990" y="397763"/>
                </a:lnTo>
                <a:lnTo>
                  <a:pt x="1091946" y="393590"/>
                </a:lnTo>
                <a:close/>
              </a:path>
              <a:path w="1148079" h="398144">
                <a:moveTo>
                  <a:pt x="1091946" y="367283"/>
                </a:moveTo>
                <a:lnTo>
                  <a:pt x="1091184" y="363473"/>
                </a:lnTo>
                <a:lnTo>
                  <a:pt x="1088898" y="361188"/>
                </a:lnTo>
                <a:lnTo>
                  <a:pt x="1076682" y="357113"/>
                </a:lnTo>
                <a:lnTo>
                  <a:pt x="1073606" y="366247"/>
                </a:lnTo>
                <a:lnTo>
                  <a:pt x="1085850" y="370331"/>
                </a:lnTo>
                <a:lnTo>
                  <a:pt x="1089660" y="369569"/>
                </a:lnTo>
                <a:lnTo>
                  <a:pt x="1091946" y="367283"/>
                </a:lnTo>
                <a:close/>
              </a:path>
              <a:path w="1148079" h="398144">
                <a:moveTo>
                  <a:pt x="1147572" y="385571"/>
                </a:moveTo>
                <a:lnTo>
                  <a:pt x="1087374" y="325373"/>
                </a:lnTo>
                <a:lnTo>
                  <a:pt x="1076682" y="357113"/>
                </a:lnTo>
                <a:lnTo>
                  <a:pt x="1088898" y="361188"/>
                </a:lnTo>
                <a:lnTo>
                  <a:pt x="1091184" y="363473"/>
                </a:lnTo>
                <a:lnTo>
                  <a:pt x="1091946" y="367283"/>
                </a:lnTo>
                <a:lnTo>
                  <a:pt x="1091946" y="393590"/>
                </a:lnTo>
                <a:lnTo>
                  <a:pt x="1147572" y="38557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3487927" y="2040127"/>
            <a:ext cx="995680" cy="1681480"/>
          </a:xfrm>
          <a:custGeom>
            <a:avLst/>
            <a:gdLst/>
            <a:ahLst/>
            <a:cxnLst/>
            <a:rect l="l" t="t" r="r" b="b"/>
            <a:pathLst>
              <a:path w="995679" h="1681479">
                <a:moveTo>
                  <a:pt x="960373" y="1612649"/>
                </a:moveTo>
                <a:lnTo>
                  <a:pt x="8382" y="2285"/>
                </a:lnTo>
                <a:lnTo>
                  <a:pt x="6096" y="0"/>
                </a:lnTo>
                <a:lnTo>
                  <a:pt x="2286" y="761"/>
                </a:lnTo>
                <a:lnTo>
                  <a:pt x="0" y="3047"/>
                </a:lnTo>
                <a:lnTo>
                  <a:pt x="762" y="6857"/>
                </a:lnTo>
                <a:lnTo>
                  <a:pt x="952169" y="1617514"/>
                </a:lnTo>
                <a:lnTo>
                  <a:pt x="960373" y="1612649"/>
                </a:lnTo>
                <a:close/>
              </a:path>
              <a:path w="995679" h="1681479">
                <a:moveTo>
                  <a:pt x="967740" y="1663170"/>
                </a:moveTo>
                <a:lnTo>
                  <a:pt x="967740" y="1627632"/>
                </a:lnTo>
                <a:lnTo>
                  <a:pt x="965454" y="1630679"/>
                </a:lnTo>
                <a:lnTo>
                  <a:pt x="961644" y="1630679"/>
                </a:lnTo>
                <a:lnTo>
                  <a:pt x="958596" y="1628393"/>
                </a:lnTo>
                <a:lnTo>
                  <a:pt x="952169" y="1617514"/>
                </a:lnTo>
                <a:lnTo>
                  <a:pt x="923544" y="1634489"/>
                </a:lnTo>
                <a:lnTo>
                  <a:pt x="967740" y="1663170"/>
                </a:lnTo>
                <a:close/>
              </a:path>
              <a:path w="995679" h="1681479">
                <a:moveTo>
                  <a:pt x="967740" y="1627632"/>
                </a:moveTo>
                <a:lnTo>
                  <a:pt x="966978" y="1623822"/>
                </a:lnTo>
                <a:lnTo>
                  <a:pt x="960373" y="1612649"/>
                </a:lnTo>
                <a:lnTo>
                  <a:pt x="952169" y="1617514"/>
                </a:lnTo>
                <a:lnTo>
                  <a:pt x="958596" y="1628393"/>
                </a:lnTo>
                <a:lnTo>
                  <a:pt x="961644" y="1630679"/>
                </a:lnTo>
                <a:lnTo>
                  <a:pt x="965454" y="1630679"/>
                </a:lnTo>
                <a:lnTo>
                  <a:pt x="967740" y="1627632"/>
                </a:lnTo>
                <a:close/>
              </a:path>
              <a:path w="995679" h="1681479">
                <a:moveTo>
                  <a:pt x="995172" y="1680972"/>
                </a:moveTo>
                <a:lnTo>
                  <a:pt x="989076" y="1595627"/>
                </a:lnTo>
                <a:lnTo>
                  <a:pt x="960373" y="1612649"/>
                </a:lnTo>
                <a:lnTo>
                  <a:pt x="966978" y="1623822"/>
                </a:lnTo>
                <a:lnTo>
                  <a:pt x="967740" y="1627632"/>
                </a:lnTo>
                <a:lnTo>
                  <a:pt x="967740" y="1663170"/>
                </a:lnTo>
                <a:lnTo>
                  <a:pt x="995172" y="168097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45"/>
              </a:lnSpc>
            </a:pPr>
            <a:fld id="{81D60167-4931-47E6-BA6A-407CBD079E47}" type="slidenum">
              <a:rPr spc="-5" dirty="0"/>
              <a:t>15</a:t>
            </a:fld>
            <a:endParaRPr spc="-5" dirty="0"/>
          </a:p>
        </p:txBody>
      </p:sp>
    </p:spTree>
  </p:cSld>
  <p:clrMapOvr>
    <a:masterClrMapping/>
  </p:clrMapOvr>
  <p:transition>
    <p:split dir="in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82900" y="215900"/>
            <a:ext cx="3962400" cy="457200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3619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85"/>
              </a:spcBef>
            </a:pPr>
            <a:r>
              <a:rPr sz="2400" dirty="0"/>
              <a:t>Contoh</a:t>
            </a:r>
            <a:r>
              <a:rPr sz="2400" spc="-20" dirty="0"/>
              <a:t> </a:t>
            </a:r>
            <a:r>
              <a:rPr sz="2400" dirty="0"/>
              <a:t>pengcoveran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1060453" y="811272"/>
            <a:ext cx="303530" cy="269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dirty="0">
                <a:latin typeface="Comic Sans MS"/>
                <a:cs typeface="Comic Sans MS"/>
              </a:rPr>
              <a:t>AB</a:t>
            </a:r>
            <a:endParaRPr sz="1600">
              <a:latin typeface="Comic Sans MS"/>
              <a:cs typeface="Comic Sans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60805" y="987301"/>
            <a:ext cx="148590" cy="269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dirty="0">
                <a:latin typeface="Comic Sans MS"/>
                <a:cs typeface="Comic Sans MS"/>
              </a:rPr>
              <a:t>C</a:t>
            </a:r>
            <a:endParaRPr sz="1600">
              <a:latin typeface="Comic Sans MS"/>
              <a:cs typeface="Comic Sans MS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904748" y="941324"/>
            <a:ext cx="300355" cy="302260"/>
          </a:xfrm>
          <a:custGeom>
            <a:avLst/>
            <a:gdLst/>
            <a:ahLst/>
            <a:cxnLst/>
            <a:rect l="l" t="t" r="r" b="b"/>
            <a:pathLst>
              <a:path w="300355" h="302259">
                <a:moveTo>
                  <a:pt x="300227" y="301751"/>
                </a:moveTo>
                <a:lnTo>
                  <a:pt x="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650745" y="2254250"/>
            <a:ext cx="902335" cy="0"/>
          </a:xfrm>
          <a:custGeom>
            <a:avLst/>
            <a:gdLst/>
            <a:ahLst/>
            <a:cxnLst/>
            <a:rect l="l" t="t" r="r" b="b"/>
            <a:pathLst>
              <a:path w="902335">
                <a:moveTo>
                  <a:pt x="0" y="0"/>
                </a:moveTo>
                <a:lnTo>
                  <a:pt x="902207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974851" y="1726945"/>
            <a:ext cx="0" cy="376555"/>
          </a:xfrm>
          <a:custGeom>
            <a:avLst/>
            <a:gdLst/>
            <a:ahLst/>
            <a:cxnLst/>
            <a:rect l="l" t="t" r="r" b="b"/>
            <a:pathLst>
              <a:path h="376555">
                <a:moveTo>
                  <a:pt x="0" y="0"/>
                </a:moveTo>
                <a:lnTo>
                  <a:pt x="0" y="376427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8" name="object 8"/>
          <p:cNvGraphicFramePr>
            <a:graphicFrameLocks noGrp="1"/>
          </p:cNvGraphicFramePr>
          <p:nvPr/>
        </p:nvGraphicFramePr>
        <p:xfrm>
          <a:off x="1203197" y="1241297"/>
          <a:ext cx="1804034" cy="9014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1325"/>
                <a:gridCol w="460375"/>
                <a:gridCol w="441959"/>
                <a:gridCol w="460375"/>
              </a:tblGrid>
              <a:tr h="44424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5719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9" name="object 9"/>
          <p:cNvSpPr txBox="1"/>
          <p:nvPr/>
        </p:nvSpPr>
        <p:spPr>
          <a:xfrm>
            <a:off x="730250" y="1287536"/>
            <a:ext cx="48196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18770">
              <a:lnSpc>
                <a:spcPct val="100000"/>
              </a:lnSpc>
              <a:spcBef>
                <a:spcPts val="100"/>
              </a:spcBef>
            </a:pPr>
            <a:r>
              <a:rPr sz="1600" dirty="0">
                <a:latin typeface="Comic Sans MS"/>
                <a:cs typeface="Comic Sans MS"/>
              </a:rPr>
              <a:t>0</a:t>
            </a:r>
            <a:endParaRPr sz="1600">
              <a:latin typeface="Comic Sans MS"/>
              <a:cs typeface="Comic Sans MS"/>
            </a:endParaRPr>
          </a:p>
          <a:p>
            <a:pPr marL="38100">
              <a:lnSpc>
                <a:spcPct val="100000"/>
              </a:lnSpc>
              <a:spcBef>
                <a:spcPts val="1440"/>
              </a:spcBef>
              <a:tabLst>
                <a:tab pos="318770" algn="l"/>
              </a:tabLst>
            </a:pPr>
            <a:r>
              <a:rPr sz="2400" baseline="-8680" dirty="0">
                <a:latin typeface="Comic Sans MS"/>
                <a:cs typeface="Comic Sans MS"/>
              </a:rPr>
              <a:t>C	</a:t>
            </a:r>
            <a:r>
              <a:rPr sz="1600" dirty="0">
                <a:latin typeface="Comic Sans MS"/>
                <a:cs typeface="Comic Sans MS"/>
              </a:rPr>
              <a:t>1</a:t>
            </a:r>
            <a:endParaRPr sz="1600">
              <a:latin typeface="Comic Sans MS"/>
              <a:cs typeface="Comic Sans MS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057146" y="2198874"/>
            <a:ext cx="153670" cy="269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dirty="0">
                <a:latin typeface="Comic Sans MS"/>
                <a:cs typeface="Comic Sans MS"/>
              </a:rPr>
              <a:t>B</a:t>
            </a:r>
            <a:endParaRPr sz="1600">
              <a:latin typeface="Comic Sans MS"/>
              <a:cs typeface="Comic Sans MS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343151" y="719069"/>
            <a:ext cx="1673225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745490">
              <a:lnSpc>
                <a:spcPct val="100000"/>
              </a:lnSpc>
              <a:spcBef>
                <a:spcPts val="100"/>
              </a:spcBef>
              <a:tabLst>
                <a:tab pos="478790" algn="l"/>
                <a:tab pos="941069" algn="l"/>
                <a:tab pos="1177290" algn="l"/>
                <a:tab pos="1374775" algn="l"/>
                <a:tab pos="1659889" algn="l"/>
              </a:tabLst>
            </a:pPr>
            <a:r>
              <a:rPr sz="1600" u="sng" dirty="0">
                <a:uFill>
                  <a:solidFill>
                    <a:srgbClr val="000000"/>
                  </a:solidFill>
                </a:uFill>
                <a:latin typeface="Comic Sans MS"/>
                <a:cs typeface="Comic Sans MS"/>
              </a:rPr>
              <a:t> 		A 		</a:t>
            </a:r>
            <a:r>
              <a:rPr sz="1600" dirty="0">
                <a:latin typeface="Comic Sans MS"/>
                <a:cs typeface="Comic Sans MS"/>
              </a:rPr>
              <a:t> </a:t>
            </a:r>
            <a:r>
              <a:rPr sz="1600" spc="-5" dirty="0">
                <a:latin typeface="Comic Sans MS"/>
                <a:cs typeface="Comic Sans MS"/>
              </a:rPr>
              <a:t>00	01	</a:t>
            </a:r>
            <a:r>
              <a:rPr sz="1600" dirty="0">
                <a:latin typeface="Comic Sans MS"/>
                <a:cs typeface="Comic Sans MS"/>
              </a:rPr>
              <a:t>11		10</a:t>
            </a:r>
            <a:endParaRPr sz="1600">
              <a:latin typeface="Comic Sans MS"/>
              <a:cs typeface="Comic Sans MS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7083043" y="1631695"/>
            <a:ext cx="310515" cy="310515"/>
          </a:xfrm>
          <a:custGeom>
            <a:avLst/>
            <a:gdLst/>
            <a:ahLst/>
            <a:cxnLst/>
            <a:rect l="l" t="t" r="r" b="b"/>
            <a:pathLst>
              <a:path w="310515" h="310514">
                <a:moveTo>
                  <a:pt x="0" y="0"/>
                </a:moveTo>
                <a:lnTo>
                  <a:pt x="0" y="310133"/>
                </a:lnTo>
                <a:lnTo>
                  <a:pt x="310133" y="310133"/>
                </a:lnTo>
                <a:lnTo>
                  <a:pt x="310133" y="0"/>
                </a:lnTo>
                <a:lnTo>
                  <a:pt x="0" y="0"/>
                </a:lnTo>
                <a:close/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6773671" y="1941830"/>
            <a:ext cx="309880" cy="309880"/>
          </a:xfrm>
          <a:custGeom>
            <a:avLst/>
            <a:gdLst/>
            <a:ahLst/>
            <a:cxnLst/>
            <a:rect l="l" t="t" r="r" b="b"/>
            <a:pathLst>
              <a:path w="309879" h="309880">
                <a:moveTo>
                  <a:pt x="0" y="0"/>
                </a:moveTo>
                <a:lnTo>
                  <a:pt x="0" y="309372"/>
                </a:lnTo>
                <a:lnTo>
                  <a:pt x="309372" y="309372"/>
                </a:lnTo>
                <a:lnTo>
                  <a:pt x="309372" y="0"/>
                </a:lnTo>
                <a:lnTo>
                  <a:pt x="0" y="0"/>
                </a:lnTo>
                <a:close/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7083043" y="1941830"/>
            <a:ext cx="310515" cy="309880"/>
          </a:xfrm>
          <a:custGeom>
            <a:avLst/>
            <a:gdLst/>
            <a:ahLst/>
            <a:cxnLst/>
            <a:rect l="l" t="t" r="r" b="b"/>
            <a:pathLst>
              <a:path w="310515" h="309880">
                <a:moveTo>
                  <a:pt x="0" y="0"/>
                </a:moveTo>
                <a:lnTo>
                  <a:pt x="0" y="309372"/>
                </a:lnTo>
                <a:lnTo>
                  <a:pt x="310133" y="309372"/>
                </a:lnTo>
                <a:lnTo>
                  <a:pt x="310133" y="0"/>
                </a:lnTo>
                <a:lnTo>
                  <a:pt x="0" y="0"/>
                </a:lnTo>
                <a:close/>
              </a:path>
            </a:pathLst>
          </a:custGeom>
          <a:ln w="634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7393178" y="1941830"/>
            <a:ext cx="309880" cy="309880"/>
          </a:xfrm>
          <a:custGeom>
            <a:avLst/>
            <a:gdLst/>
            <a:ahLst/>
            <a:cxnLst/>
            <a:rect l="l" t="t" r="r" b="b"/>
            <a:pathLst>
              <a:path w="309879" h="309880">
                <a:moveTo>
                  <a:pt x="0" y="0"/>
                </a:moveTo>
                <a:lnTo>
                  <a:pt x="0" y="309372"/>
                </a:lnTo>
                <a:lnTo>
                  <a:pt x="309372" y="309372"/>
                </a:lnTo>
                <a:lnTo>
                  <a:pt x="309372" y="0"/>
                </a:lnTo>
                <a:lnTo>
                  <a:pt x="0" y="0"/>
                </a:lnTo>
                <a:close/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6206743" y="1373377"/>
            <a:ext cx="259079" cy="258445"/>
          </a:xfrm>
          <a:custGeom>
            <a:avLst/>
            <a:gdLst/>
            <a:ahLst/>
            <a:cxnLst/>
            <a:rect l="l" t="t" r="r" b="b"/>
            <a:pathLst>
              <a:path w="259079" h="258444">
                <a:moveTo>
                  <a:pt x="259080" y="258317"/>
                </a:moveTo>
                <a:lnTo>
                  <a:pt x="0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5994400" y="1368297"/>
            <a:ext cx="1397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c</a:t>
            </a:r>
            <a:endParaRPr sz="18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6297684" y="1110735"/>
            <a:ext cx="280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ab</a:t>
            </a:r>
            <a:endParaRPr sz="18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6499607" y="1368297"/>
            <a:ext cx="120777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00 01 11</a:t>
            </a:r>
            <a:r>
              <a:rPr sz="1800" spc="-30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10</a:t>
            </a:r>
            <a:endParaRPr sz="18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6293111" y="1617471"/>
            <a:ext cx="1409700" cy="644525"/>
          </a:xfrm>
          <a:prstGeom prst="rect">
            <a:avLst/>
          </a:prstGeom>
        </p:spPr>
        <p:txBody>
          <a:bodyPr vert="horz" wrap="square" lIns="0" tIns="476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75"/>
              </a:spcBef>
              <a:tabLst>
                <a:tab pos="270510" algn="l"/>
                <a:tab pos="580390" algn="l"/>
                <a:tab pos="889635" algn="l"/>
                <a:tab pos="1198880" algn="l"/>
              </a:tabLst>
            </a:pPr>
            <a:r>
              <a:rPr sz="1800" dirty="0">
                <a:latin typeface="Arial"/>
                <a:cs typeface="Arial"/>
              </a:rPr>
              <a:t>0	0	0	1	0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75"/>
              </a:spcBef>
              <a:tabLst>
                <a:tab pos="270510" algn="l"/>
                <a:tab pos="580390" algn="l"/>
                <a:tab pos="889635" algn="l"/>
                <a:tab pos="1198880" algn="l"/>
              </a:tabLst>
            </a:pPr>
            <a:r>
              <a:rPr sz="1800" dirty="0">
                <a:latin typeface="Arial"/>
                <a:cs typeface="Arial"/>
              </a:rPr>
              <a:t>1	0	1	1	1</a:t>
            </a:r>
            <a:endParaRPr sz="1800">
              <a:latin typeface="Arial"/>
              <a:cs typeface="Arial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6837680" y="1966975"/>
            <a:ext cx="516255" cy="246379"/>
          </a:xfrm>
          <a:custGeom>
            <a:avLst/>
            <a:gdLst/>
            <a:ahLst/>
            <a:cxnLst/>
            <a:rect l="l" t="t" r="r" b="b"/>
            <a:pathLst>
              <a:path w="516254" h="246380">
                <a:moveTo>
                  <a:pt x="312419" y="9906"/>
                </a:moveTo>
                <a:lnTo>
                  <a:pt x="300227" y="9144"/>
                </a:lnTo>
                <a:lnTo>
                  <a:pt x="288035" y="7620"/>
                </a:lnTo>
                <a:lnTo>
                  <a:pt x="275843" y="6858"/>
                </a:lnTo>
                <a:lnTo>
                  <a:pt x="263651" y="6096"/>
                </a:lnTo>
                <a:lnTo>
                  <a:pt x="251459" y="6096"/>
                </a:lnTo>
                <a:lnTo>
                  <a:pt x="239267" y="5334"/>
                </a:lnTo>
                <a:lnTo>
                  <a:pt x="227075" y="5334"/>
                </a:lnTo>
                <a:lnTo>
                  <a:pt x="208787" y="4572"/>
                </a:lnTo>
                <a:lnTo>
                  <a:pt x="189737" y="3810"/>
                </a:lnTo>
                <a:lnTo>
                  <a:pt x="169925" y="3810"/>
                </a:lnTo>
                <a:lnTo>
                  <a:pt x="150875" y="4572"/>
                </a:lnTo>
                <a:lnTo>
                  <a:pt x="112775" y="10668"/>
                </a:lnTo>
                <a:lnTo>
                  <a:pt x="74675" y="25146"/>
                </a:lnTo>
                <a:lnTo>
                  <a:pt x="61721" y="33528"/>
                </a:lnTo>
                <a:lnTo>
                  <a:pt x="55625" y="37337"/>
                </a:lnTo>
                <a:lnTo>
                  <a:pt x="50291" y="42672"/>
                </a:lnTo>
                <a:lnTo>
                  <a:pt x="41909" y="50292"/>
                </a:lnTo>
                <a:lnTo>
                  <a:pt x="34290" y="58674"/>
                </a:lnTo>
                <a:lnTo>
                  <a:pt x="27431" y="67818"/>
                </a:lnTo>
                <a:lnTo>
                  <a:pt x="21335" y="77724"/>
                </a:lnTo>
                <a:lnTo>
                  <a:pt x="15240" y="87630"/>
                </a:lnTo>
                <a:lnTo>
                  <a:pt x="10667" y="98298"/>
                </a:lnTo>
                <a:lnTo>
                  <a:pt x="6857" y="108966"/>
                </a:lnTo>
                <a:lnTo>
                  <a:pt x="4571" y="115824"/>
                </a:lnTo>
                <a:lnTo>
                  <a:pt x="3047" y="122681"/>
                </a:lnTo>
                <a:lnTo>
                  <a:pt x="1523" y="129540"/>
                </a:lnTo>
                <a:lnTo>
                  <a:pt x="761" y="137160"/>
                </a:lnTo>
                <a:lnTo>
                  <a:pt x="0" y="144780"/>
                </a:lnTo>
                <a:lnTo>
                  <a:pt x="0" y="151637"/>
                </a:lnTo>
                <a:lnTo>
                  <a:pt x="16763" y="195072"/>
                </a:lnTo>
                <a:lnTo>
                  <a:pt x="31241" y="208025"/>
                </a:lnTo>
                <a:lnTo>
                  <a:pt x="39623" y="214122"/>
                </a:lnTo>
                <a:lnTo>
                  <a:pt x="75437" y="228600"/>
                </a:lnTo>
                <a:lnTo>
                  <a:pt x="82295" y="230886"/>
                </a:lnTo>
                <a:lnTo>
                  <a:pt x="122681" y="237744"/>
                </a:lnTo>
                <a:lnTo>
                  <a:pt x="172211" y="241554"/>
                </a:lnTo>
                <a:lnTo>
                  <a:pt x="188213" y="241554"/>
                </a:lnTo>
                <a:lnTo>
                  <a:pt x="204977" y="243078"/>
                </a:lnTo>
                <a:lnTo>
                  <a:pt x="221741" y="243078"/>
                </a:lnTo>
                <a:lnTo>
                  <a:pt x="230123" y="243840"/>
                </a:lnTo>
                <a:lnTo>
                  <a:pt x="246887" y="243840"/>
                </a:lnTo>
                <a:lnTo>
                  <a:pt x="255269" y="244602"/>
                </a:lnTo>
                <a:lnTo>
                  <a:pt x="278891" y="244602"/>
                </a:lnTo>
                <a:lnTo>
                  <a:pt x="294131" y="245364"/>
                </a:lnTo>
                <a:lnTo>
                  <a:pt x="309371" y="245364"/>
                </a:lnTo>
                <a:lnTo>
                  <a:pt x="324611" y="246125"/>
                </a:lnTo>
                <a:lnTo>
                  <a:pt x="339851" y="246125"/>
                </a:lnTo>
                <a:lnTo>
                  <a:pt x="355853" y="245364"/>
                </a:lnTo>
                <a:lnTo>
                  <a:pt x="371093" y="244602"/>
                </a:lnTo>
                <a:lnTo>
                  <a:pt x="385571" y="243840"/>
                </a:lnTo>
                <a:lnTo>
                  <a:pt x="400811" y="243078"/>
                </a:lnTo>
                <a:lnTo>
                  <a:pt x="415290" y="240792"/>
                </a:lnTo>
                <a:lnTo>
                  <a:pt x="430529" y="238506"/>
                </a:lnTo>
                <a:lnTo>
                  <a:pt x="444245" y="234696"/>
                </a:lnTo>
                <a:lnTo>
                  <a:pt x="478535" y="213360"/>
                </a:lnTo>
                <a:lnTo>
                  <a:pt x="502919" y="175260"/>
                </a:lnTo>
                <a:lnTo>
                  <a:pt x="513587" y="137922"/>
                </a:lnTo>
                <a:lnTo>
                  <a:pt x="515873" y="121920"/>
                </a:lnTo>
                <a:lnTo>
                  <a:pt x="515873" y="105918"/>
                </a:lnTo>
                <a:lnTo>
                  <a:pt x="505967" y="67818"/>
                </a:lnTo>
                <a:lnTo>
                  <a:pt x="470153" y="34290"/>
                </a:lnTo>
                <a:lnTo>
                  <a:pt x="433577" y="19812"/>
                </a:lnTo>
                <a:lnTo>
                  <a:pt x="426719" y="17525"/>
                </a:lnTo>
                <a:lnTo>
                  <a:pt x="419100" y="16002"/>
                </a:lnTo>
                <a:lnTo>
                  <a:pt x="411479" y="13716"/>
                </a:lnTo>
                <a:lnTo>
                  <a:pt x="403859" y="12192"/>
                </a:lnTo>
                <a:lnTo>
                  <a:pt x="388619" y="8381"/>
                </a:lnTo>
                <a:lnTo>
                  <a:pt x="374141" y="5334"/>
                </a:lnTo>
                <a:lnTo>
                  <a:pt x="358901" y="3810"/>
                </a:lnTo>
                <a:lnTo>
                  <a:pt x="344423" y="2286"/>
                </a:lnTo>
                <a:lnTo>
                  <a:pt x="329183" y="762"/>
                </a:lnTo>
                <a:lnTo>
                  <a:pt x="313943" y="0"/>
                </a:lnTo>
                <a:lnTo>
                  <a:pt x="298703" y="0"/>
                </a:lnTo>
              </a:path>
            </a:pathLst>
          </a:custGeom>
          <a:ln w="2063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7163053" y="1952497"/>
            <a:ext cx="497205" cy="264160"/>
          </a:xfrm>
          <a:custGeom>
            <a:avLst/>
            <a:gdLst/>
            <a:ahLst/>
            <a:cxnLst/>
            <a:rect l="l" t="t" r="r" b="b"/>
            <a:pathLst>
              <a:path w="497204" h="264160">
                <a:moveTo>
                  <a:pt x="451104" y="24383"/>
                </a:moveTo>
                <a:lnTo>
                  <a:pt x="435864" y="22098"/>
                </a:lnTo>
                <a:lnTo>
                  <a:pt x="421386" y="19812"/>
                </a:lnTo>
                <a:lnTo>
                  <a:pt x="405384" y="18287"/>
                </a:lnTo>
                <a:lnTo>
                  <a:pt x="390906" y="16764"/>
                </a:lnTo>
                <a:lnTo>
                  <a:pt x="375667" y="14477"/>
                </a:lnTo>
                <a:lnTo>
                  <a:pt x="345186" y="11430"/>
                </a:lnTo>
                <a:lnTo>
                  <a:pt x="332994" y="9906"/>
                </a:lnTo>
                <a:lnTo>
                  <a:pt x="320802" y="9143"/>
                </a:lnTo>
                <a:lnTo>
                  <a:pt x="309372" y="8382"/>
                </a:lnTo>
                <a:lnTo>
                  <a:pt x="284988" y="6858"/>
                </a:lnTo>
                <a:lnTo>
                  <a:pt x="272796" y="6096"/>
                </a:lnTo>
                <a:lnTo>
                  <a:pt x="260604" y="5333"/>
                </a:lnTo>
                <a:lnTo>
                  <a:pt x="252222" y="3809"/>
                </a:lnTo>
                <a:lnTo>
                  <a:pt x="243840" y="3809"/>
                </a:lnTo>
                <a:lnTo>
                  <a:pt x="234696" y="3048"/>
                </a:lnTo>
                <a:lnTo>
                  <a:pt x="226314" y="3048"/>
                </a:lnTo>
                <a:lnTo>
                  <a:pt x="218694" y="2286"/>
                </a:lnTo>
                <a:lnTo>
                  <a:pt x="209550" y="2286"/>
                </a:lnTo>
                <a:lnTo>
                  <a:pt x="201168" y="1524"/>
                </a:lnTo>
                <a:lnTo>
                  <a:pt x="188976" y="1524"/>
                </a:lnTo>
                <a:lnTo>
                  <a:pt x="177546" y="762"/>
                </a:lnTo>
                <a:lnTo>
                  <a:pt x="165354" y="762"/>
                </a:lnTo>
                <a:lnTo>
                  <a:pt x="153162" y="0"/>
                </a:lnTo>
                <a:lnTo>
                  <a:pt x="140970" y="762"/>
                </a:lnTo>
                <a:lnTo>
                  <a:pt x="128778" y="762"/>
                </a:lnTo>
                <a:lnTo>
                  <a:pt x="117348" y="2286"/>
                </a:lnTo>
                <a:lnTo>
                  <a:pt x="106680" y="3048"/>
                </a:lnTo>
                <a:lnTo>
                  <a:pt x="94488" y="5333"/>
                </a:lnTo>
                <a:lnTo>
                  <a:pt x="83820" y="6858"/>
                </a:lnTo>
                <a:lnTo>
                  <a:pt x="72390" y="9143"/>
                </a:lnTo>
                <a:lnTo>
                  <a:pt x="33528" y="31242"/>
                </a:lnTo>
                <a:lnTo>
                  <a:pt x="9144" y="65532"/>
                </a:lnTo>
                <a:lnTo>
                  <a:pt x="0" y="108965"/>
                </a:lnTo>
                <a:lnTo>
                  <a:pt x="0" y="120396"/>
                </a:lnTo>
                <a:lnTo>
                  <a:pt x="762" y="131064"/>
                </a:lnTo>
                <a:lnTo>
                  <a:pt x="2286" y="142494"/>
                </a:lnTo>
                <a:lnTo>
                  <a:pt x="4572" y="153162"/>
                </a:lnTo>
                <a:lnTo>
                  <a:pt x="6858" y="164592"/>
                </a:lnTo>
                <a:lnTo>
                  <a:pt x="24384" y="203453"/>
                </a:lnTo>
                <a:lnTo>
                  <a:pt x="52578" y="237744"/>
                </a:lnTo>
                <a:lnTo>
                  <a:pt x="89917" y="257556"/>
                </a:lnTo>
                <a:lnTo>
                  <a:pt x="125730" y="263652"/>
                </a:lnTo>
                <a:lnTo>
                  <a:pt x="140970" y="262890"/>
                </a:lnTo>
                <a:lnTo>
                  <a:pt x="156210" y="261365"/>
                </a:lnTo>
                <a:lnTo>
                  <a:pt x="171450" y="259842"/>
                </a:lnTo>
                <a:lnTo>
                  <a:pt x="187452" y="256794"/>
                </a:lnTo>
                <a:lnTo>
                  <a:pt x="201930" y="254508"/>
                </a:lnTo>
                <a:lnTo>
                  <a:pt x="217170" y="251459"/>
                </a:lnTo>
                <a:lnTo>
                  <a:pt x="232410" y="249936"/>
                </a:lnTo>
                <a:lnTo>
                  <a:pt x="240030" y="249936"/>
                </a:lnTo>
                <a:lnTo>
                  <a:pt x="247650" y="249174"/>
                </a:lnTo>
                <a:lnTo>
                  <a:pt x="256032" y="248412"/>
                </a:lnTo>
                <a:lnTo>
                  <a:pt x="290322" y="248412"/>
                </a:lnTo>
                <a:lnTo>
                  <a:pt x="309372" y="249936"/>
                </a:lnTo>
                <a:lnTo>
                  <a:pt x="329184" y="251459"/>
                </a:lnTo>
                <a:lnTo>
                  <a:pt x="349758" y="252983"/>
                </a:lnTo>
                <a:lnTo>
                  <a:pt x="369570" y="253746"/>
                </a:lnTo>
                <a:lnTo>
                  <a:pt x="389382" y="251459"/>
                </a:lnTo>
                <a:lnTo>
                  <a:pt x="407670" y="248412"/>
                </a:lnTo>
                <a:lnTo>
                  <a:pt x="421386" y="243840"/>
                </a:lnTo>
                <a:lnTo>
                  <a:pt x="428244" y="241553"/>
                </a:lnTo>
                <a:lnTo>
                  <a:pt x="435102" y="237744"/>
                </a:lnTo>
                <a:lnTo>
                  <a:pt x="441198" y="234696"/>
                </a:lnTo>
                <a:lnTo>
                  <a:pt x="473964" y="201168"/>
                </a:lnTo>
                <a:lnTo>
                  <a:pt x="489967" y="161544"/>
                </a:lnTo>
                <a:lnTo>
                  <a:pt x="491490" y="153924"/>
                </a:lnTo>
                <a:lnTo>
                  <a:pt x="493014" y="147065"/>
                </a:lnTo>
                <a:lnTo>
                  <a:pt x="495300" y="139446"/>
                </a:lnTo>
                <a:lnTo>
                  <a:pt x="496062" y="132587"/>
                </a:lnTo>
                <a:lnTo>
                  <a:pt x="496824" y="124968"/>
                </a:lnTo>
                <a:lnTo>
                  <a:pt x="496824" y="117348"/>
                </a:lnTo>
                <a:lnTo>
                  <a:pt x="489204" y="79248"/>
                </a:lnTo>
                <a:lnTo>
                  <a:pt x="466344" y="44958"/>
                </a:lnTo>
                <a:lnTo>
                  <a:pt x="454914" y="35814"/>
                </a:lnTo>
                <a:lnTo>
                  <a:pt x="441198" y="27432"/>
                </a:lnTo>
              </a:path>
            </a:pathLst>
          </a:custGeom>
          <a:ln w="2063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7132573" y="1663700"/>
            <a:ext cx="236220" cy="551180"/>
          </a:xfrm>
          <a:custGeom>
            <a:avLst/>
            <a:gdLst/>
            <a:ahLst/>
            <a:cxnLst/>
            <a:rect l="l" t="t" r="r" b="b"/>
            <a:pathLst>
              <a:path w="236220" h="551180">
                <a:moveTo>
                  <a:pt x="177546" y="3809"/>
                </a:moveTo>
                <a:lnTo>
                  <a:pt x="169164" y="2285"/>
                </a:lnTo>
                <a:lnTo>
                  <a:pt x="161543" y="1523"/>
                </a:lnTo>
                <a:lnTo>
                  <a:pt x="153161" y="761"/>
                </a:lnTo>
                <a:lnTo>
                  <a:pt x="145541" y="0"/>
                </a:lnTo>
                <a:lnTo>
                  <a:pt x="137921" y="761"/>
                </a:lnTo>
                <a:lnTo>
                  <a:pt x="129540" y="1523"/>
                </a:lnTo>
                <a:lnTo>
                  <a:pt x="121919" y="2285"/>
                </a:lnTo>
                <a:lnTo>
                  <a:pt x="76200" y="19049"/>
                </a:lnTo>
                <a:lnTo>
                  <a:pt x="42671" y="50291"/>
                </a:lnTo>
                <a:lnTo>
                  <a:pt x="38861" y="57149"/>
                </a:lnTo>
                <a:lnTo>
                  <a:pt x="35051" y="64007"/>
                </a:lnTo>
                <a:lnTo>
                  <a:pt x="32004" y="71627"/>
                </a:lnTo>
                <a:lnTo>
                  <a:pt x="28956" y="79247"/>
                </a:lnTo>
                <a:lnTo>
                  <a:pt x="26669" y="86867"/>
                </a:lnTo>
                <a:lnTo>
                  <a:pt x="23621" y="94487"/>
                </a:lnTo>
                <a:lnTo>
                  <a:pt x="17525" y="124967"/>
                </a:lnTo>
                <a:lnTo>
                  <a:pt x="16001" y="140970"/>
                </a:lnTo>
                <a:lnTo>
                  <a:pt x="15240" y="156971"/>
                </a:lnTo>
                <a:lnTo>
                  <a:pt x="14478" y="172973"/>
                </a:lnTo>
                <a:lnTo>
                  <a:pt x="13716" y="188213"/>
                </a:lnTo>
                <a:lnTo>
                  <a:pt x="12954" y="204215"/>
                </a:lnTo>
                <a:lnTo>
                  <a:pt x="11429" y="211835"/>
                </a:lnTo>
                <a:lnTo>
                  <a:pt x="10667" y="220217"/>
                </a:lnTo>
                <a:lnTo>
                  <a:pt x="9906" y="227837"/>
                </a:lnTo>
                <a:lnTo>
                  <a:pt x="9143" y="236220"/>
                </a:lnTo>
                <a:lnTo>
                  <a:pt x="8381" y="243839"/>
                </a:lnTo>
                <a:lnTo>
                  <a:pt x="7619" y="252221"/>
                </a:lnTo>
                <a:lnTo>
                  <a:pt x="6857" y="259841"/>
                </a:lnTo>
                <a:lnTo>
                  <a:pt x="5333" y="278891"/>
                </a:lnTo>
                <a:lnTo>
                  <a:pt x="761" y="338327"/>
                </a:lnTo>
                <a:lnTo>
                  <a:pt x="0" y="358139"/>
                </a:lnTo>
                <a:lnTo>
                  <a:pt x="0" y="377951"/>
                </a:lnTo>
                <a:lnTo>
                  <a:pt x="761" y="397001"/>
                </a:lnTo>
                <a:lnTo>
                  <a:pt x="2285" y="408431"/>
                </a:lnTo>
                <a:lnTo>
                  <a:pt x="3047" y="419861"/>
                </a:lnTo>
                <a:lnTo>
                  <a:pt x="13716" y="463295"/>
                </a:lnTo>
                <a:lnTo>
                  <a:pt x="39623" y="500633"/>
                </a:lnTo>
                <a:lnTo>
                  <a:pt x="76961" y="529589"/>
                </a:lnTo>
                <a:lnTo>
                  <a:pt x="90678" y="537209"/>
                </a:lnTo>
                <a:lnTo>
                  <a:pt x="97535" y="541020"/>
                </a:lnTo>
                <a:lnTo>
                  <a:pt x="104393" y="543305"/>
                </a:lnTo>
                <a:lnTo>
                  <a:pt x="112014" y="546353"/>
                </a:lnTo>
                <a:lnTo>
                  <a:pt x="119633" y="548639"/>
                </a:lnTo>
                <a:lnTo>
                  <a:pt x="127254" y="549401"/>
                </a:lnTo>
                <a:lnTo>
                  <a:pt x="141731" y="550925"/>
                </a:lnTo>
                <a:lnTo>
                  <a:pt x="156209" y="550163"/>
                </a:lnTo>
                <a:lnTo>
                  <a:pt x="192785" y="536447"/>
                </a:lnTo>
                <a:lnTo>
                  <a:pt x="217169" y="509777"/>
                </a:lnTo>
                <a:lnTo>
                  <a:pt x="220979" y="503681"/>
                </a:lnTo>
                <a:lnTo>
                  <a:pt x="223266" y="496061"/>
                </a:lnTo>
                <a:lnTo>
                  <a:pt x="226314" y="488441"/>
                </a:lnTo>
                <a:lnTo>
                  <a:pt x="227837" y="481583"/>
                </a:lnTo>
                <a:lnTo>
                  <a:pt x="229361" y="473963"/>
                </a:lnTo>
                <a:lnTo>
                  <a:pt x="231647" y="466343"/>
                </a:lnTo>
                <a:lnTo>
                  <a:pt x="233933" y="451103"/>
                </a:lnTo>
                <a:lnTo>
                  <a:pt x="235457" y="435101"/>
                </a:lnTo>
                <a:lnTo>
                  <a:pt x="236219" y="419099"/>
                </a:lnTo>
                <a:lnTo>
                  <a:pt x="236219" y="195833"/>
                </a:lnTo>
                <a:lnTo>
                  <a:pt x="235457" y="176783"/>
                </a:lnTo>
                <a:lnTo>
                  <a:pt x="233933" y="137159"/>
                </a:lnTo>
                <a:lnTo>
                  <a:pt x="232409" y="121920"/>
                </a:lnTo>
                <a:lnTo>
                  <a:pt x="231647" y="113537"/>
                </a:lnTo>
                <a:lnTo>
                  <a:pt x="230123" y="105155"/>
                </a:lnTo>
                <a:lnTo>
                  <a:pt x="229361" y="97535"/>
                </a:lnTo>
                <a:lnTo>
                  <a:pt x="228600" y="89915"/>
                </a:lnTo>
                <a:lnTo>
                  <a:pt x="227837" y="81533"/>
                </a:lnTo>
                <a:lnTo>
                  <a:pt x="226314" y="69341"/>
                </a:lnTo>
                <a:lnTo>
                  <a:pt x="224028" y="58673"/>
                </a:lnTo>
                <a:lnTo>
                  <a:pt x="222504" y="46481"/>
                </a:lnTo>
                <a:lnTo>
                  <a:pt x="220979" y="35051"/>
                </a:lnTo>
                <a:lnTo>
                  <a:pt x="219456" y="23621"/>
                </a:lnTo>
                <a:lnTo>
                  <a:pt x="217931" y="12191"/>
                </a:lnTo>
                <a:lnTo>
                  <a:pt x="216407" y="761"/>
                </a:lnTo>
              </a:path>
            </a:pathLst>
          </a:custGeom>
          <a:ln w="2063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6242050" y="2347467"/>
            <a:ext cx="197485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cout = </a:t>
            </a:r>
            <a:r>
              <a:rPr sz="1800" spc="-5" dirty="0">
                <a:latin typeface="Arial"/>
                <a:cs typeface="Arial"/>
              </a:rPr>
              <a:t>ab </a:t>
            </a:r>
            <a:r>
              <a:rPr sz="1800" dirty="0">
                <a:latin typeface="Arial"/>
                <a:cs typeface="Arial"/>
              </a:rPr>
              <a:t>+ </a:t>
            </a:r>
            <a:r>
              <a:rPr sz="1800" spc="-5" dirty="0">
                <a:latin typeface="Arial"/>
                <a:cs typeface="Arial"/>
              </a:rPr>
              <a:t>bc </a:t>
            </a:r>
            <a:r>
              <a:rPr sz="1800" dirty="0">
                <a:latin typeface="Arial"/>
                <a:cs typeface="Arial"/>
              </a:rPr>
              <a:t>+</a:t>
            </a:r>
            <a:r>
              <a:rPr sz="1800" spc="-11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ac</a:t>
            </a:r>
            <a:endParaRPr sz="1800">
              <a:latin typeface="Arial"/>
              <a:cs typeface="Arial"/>
            </a:endParaRPr>
          </a:p>
        </p:txBody>
      </p:sp>
      <p:graphicFrame>
        <p:nvGraphicFramePr>
          <p:cNvPr id="25" name="object 25"/>
          <p:cNvGraphicFramePr>
            <a:graphicFrameLocks noGrp="1"/>
          </p:cNvGraphicFramePr>
          <p:nvPr/>
        </p:nvGraphicFramePr>
        <p:xfrm>
          <a:off x="1060196" y="3165601"/>
          <a:ext cx="1804034" cy="9029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1325"/>
                <a:gridCol w="461009"/>
                <a:gridCol w="441325"/>
                <a:gridCol w="460375"/>
              </a:tblGrid>
              <a:tr h="444246">
                <a:tc>
                  <a:txBody>
                    <a:bodyPr/>
                    <a:lstStyle/>
                    <a:p>
                      <a:pPr marR="149860" algn="r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0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0096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59385" algn="r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0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009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685" algn="ctr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1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0096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320" algn="ctr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1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009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58724">
                <a:tc>
                  <a:txBody>
                    <a:bodyPr/>
                    <a:lstStyle/>
                    <a:p>
                      <a:pPr marR="149860" algn="r"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0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07950" marB="0">
                    <a:lnL w="539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59385" algn="r"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0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079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685" algn="ctr"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1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0795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320" algn="ctr"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1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079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26" name="object 26"/>
          <p:cNvSpPr txBox="1"/>
          <p:nvPr/>
        </p:nvSpPr>
        <p:spPr>
          <a:xfrm>
            <a:off x="847851" y="3684778"/>
            <a:ext cx="148590" cy="269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dirty="0">
                <a:latin typeface="Comic Sans MS"/>
                <a:cs typeface="Comic Sans MS"/>
              </a:rPr>
              <a:t>C</a:t>
            </a:r>
            <a:endParaRPr sz="1600">
              <a:latin typeface="Comic Sans MS"/>
              <a:cs typeface="Comic Sans MS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1927602" y="4041394"/>
            <a:ext cx="153670" cy="269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dirty="0">
                <a:latin typeface="Comic Sans MS"/>
                <a:cs typeface="Comic Sans MS"/>
              </a:rPr>
              <a:t>B</a:t>
            </a:r>
            <a:endParaRPr sz="1600">
              <a:latin typeface="Comic Sans MS"/>
              <a:cs typeface="Comic Sans MS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2387857" y="2928866"/>
            <a:ext cx="174625" cy="269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dirty="0">
                <a:latin typeface="Comic Sans MS"/>
                <a:cs typeface="Comic Sans MS"/>
              </a:rPr>
              <a:t>A</a:t>
            </a:r>
            <a:endParaRPr sz="1600">
              <a:latin typeface="Comic Sans MS"/>
              <a:cs typeface="Comic Sans MS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1077722" y="4784851"/>
            <a:ext cx="441325" cy="444500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vert="horz" wrap="square" lIns="0" tIns="100965" rIns="0" bIns="0" rtlCol="0">
            <a:spAutoFit/>
          </a:bodyPr>
          <a:lstStyle/>
          <a:p>
            <a:pPr marR="4445" algn="ctr">
              <a:lnSpc>
                <a:spcPct val="100000"/>
              </a:lnSpc>
              <a:spcBef>
                <a:spcPts val="795"/>
              </a:spcBef>
            </a:pPr>
            <a:r>
              <a:rPr sz="1400" spc="-5" dirty="0">
                <a:latin typeface="Comic Sans MS"/>
                <a:cs typeface="Comic Sans MS"/>
              </a:rPr>
              <a:t>1</a:t>
            </a:r>
            <a:endParaRPr sz="1400">
              <a:latin typeface="Comic Sans MS"/>
              <a:cs typeface="Comic Sans MS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1518920" y="4784851"/>
            <a:ext cx="461009" cy="444500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vert="horz" wrap="square" lIns="0" tIns="100965" rIns="0" bIns="0" rtlCol="0">
            <a:spAutoFit/>
          </a:bodyPr>
          <a:lstStyle/>
          <a:p>
            <a:pPr marL="15875" algn="ctr">
              <a:lnSpc>
                <a:spcPct val="100000"/>
              </a:lnSpc>
              <a:spcBef>
                <a:spcPts val="795"/>
              </a:spcBef>
            </a:pPr>
            <a:r>
              <a:rPr sz="1400" spc="-5" dirty="0">
                <a:latin typeface="Comic Sans MS"/>
                <a:cs typeface="Comic Sans MS"/>
              </a:rPr>
              <a:t>0</a:t>
            </a:r>
            <a:endParaRPr sz="1400">
              <a:latin typeface="Comic Sans MS"/>
              <a:cs typeface="Comic Sans MS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1986280" y="4873497"/>
            <a:ext cx="889000" cy="238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84150">
              <a:lnSpc>
                <a:spcPct val="100000"/>
              </a:lnSpc>
              <a:spcBef>
                <a:spcPts val="95"/>
              </a:spcBef>
              <a:tabLst>
                <a:tab pos="635000" algn="l"/>
              </a:tabLst>
            </a:pPr>
            <a:r>
              <a:rPr sz="1400" spc="-5" dirty="0">
                <a:latin typeface="Comic Sans MS"/>
                <a:cs typeface="Comic Sans MS"/>
              </a:rPr>
              <a:t>0	1</a:t>
            </a:r>
            <a:endParaRPr sz="1400">
              <a:latin typeface="Comic Sans MS"/>
              <a:cs typeface="Comic Sans MS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1096772" y="5324607"/>
            <a:ext cx="1318260" cy="238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54940">
              <a:lnSpc>
                <a:spcPct val="100000"/>
              </a:lnSpc>
              <a:spcBef>
                <a:spcPts val="95"/>
              </a:spcBef>
              <a:tabLst>
                <a:tab pos="605790" algn="l"/>
                <a:tab pos="1073150" algn="l"/>
              </a:tabLst>
            </a:pPr>
            <a:r>
              <a:rPr sz="1400" spc="-5" dirty="0">
                <a:latin typeface="Comic Sans MS"/>
                <a:cs typeface="Comic Sans MS"/>
              </a:rPr>
              <a:t>0	0	1</a:t>
            </a:r>
            <a:endParaRPr sz="1400">
              <a:latin typeface="Comic Sans MS"/>
              <a:cs typeface="Comic Sans MS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2421127" y="5229097"/>
            <a:ext cx="460375" cy="459105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vert="horz" wrap="square" lIns="0" tIns="107950" rIns="0" bIns="0" rtlCol="0">
            <a:spAutoFit/>
          </a:bodyPr>
          <a:lstStyle/>
          <a:p>
            <a:pPr marL="20320" algn="ctr">
              <a:lnSpc>
                <a:spcPct val="100000"/>
              </a:lnSpc>
              <a:spcBef>
                <a:spcPts val="850"/>
              </a:spcBef>
            </a:pPr>
            <a:r>
              <a:rPr sz="1400" spc="-5" dirty="0">
                <a:latin typeface="Comic Sans MS"/>
                <a:cs typeface="Comic Sans MS"/>
              </a:rPr>
              <a:t>1</a:t>
            </a:r>
            <a:endParaRPr sz="1400">
              <a:latin typeface="Comic Sans MS"/>
              <a:cs typeface="Comic Sans MS"/>
            </a:endParaRPr>
          </a:p>
        </p:txBody>
      </p:sp>
      <p:sp>
        <p:nvSpPr>
          <p:cNvPr id="34" name="object 34"/>
          <p:cNvSpPr/>
          <p:nvPr/>
        </p:nvSpPr>
        <p:spPr>
          <a:xfrm>
            <a:off x="1979930" y="4784851"/>
            <a:ext cx="901700" cy="902969"/>
          </a:xfrm>
          <a:custGeom>
            <a:avLst/>
            <a:gdLst/>
            <a:ahLst/>
            <a:cxnLst/>
            <a:rect l="l" t="t" r="r" b="b"/>
            <a:pathLst>
              <a:path w="901700" h="902970">
                <a:moveTo>
                  <a:pt x="0" y="0"/>
                </a:moveTo>
                <a:lnTo>
                  <a:pt x="0" y="902970"/>
                </a:lnTo>
                <a:lnTo>
                  <a:pt x="901446" y="902970"/>
                </a:lnTo>
                <a:lnTo>
                  <a:pt x="901445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2421127" y="4787900"/>
            <a:ext cx="0" cy="902969"/>
          </a:xfrm>
          <a:custGeom>
            <a:avLst/>
            <a:gdLst/>
            <a:ahLst/>
            <a:cxnLst/>
            <a:rect l="l" t="t" r="r" b="b"/>
            <a:pathLst>
              <a:path h="902970">
                <a:moveTo>
                  <a:pt x="0" y="0"/>
                </a:moveTo>
                <a:lnTo>
                  <a:pt x="0" y="90297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1970023" y="5229097"/>
            <a:ext cx="901700" cy="0"/>
          </a:xfrm>
          <a:custGeom>
            <a:avLst/>
            <a:gdLst/>
            <a:ahLst/>
            <a:cxnLst/>
            <a:rect l="l" t="t" r="r" b="b"/>
            <a:pathLst>
              <a:path w="901700">
                <a:moveTo>
                  <a:pt x="901446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1979930" y="4784851"/>
            <a:ext cx="901700" cy="0"/>
          </a:xfrm>
          <a:custGeom>
            <a:avLst/>
            <a:gdLst/>
            <a:ahLst/>
            <a:cxnLst/>
            <a:rect l="l" t="t" r="r" b="b"/>
            <a:pathLst>
              <a:path w="901700">
                <a:moveTo>
                  <a:pt x="0" y="0"/>
                </a:moveTo>
                <a:lnTo>
                  <a:pt x="901445" y="0"/>
                </a:lnTo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1518920" y="5687821"/>
            <a:ext cx="902335" cy="0"/>
          </a:xfrm>
          <a:custGeom>
            <a:avLst/>
            <a:gdLst/>
            <a:ahLst/>
            <a:cxnLst/>
            <a:rect l="l" t="t" r="r" b="b"/>
            <a:pathLst>
              <a:path w="902335">
                <a:moveTo>
                  <a:pt x="0" y="0"/>
                </a:moveTo>
                <a:lnTo>
                  <a:pt x="902207" y="0"/>
                </a:lnTo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1077722" y="5235194"/>
            <a:ext cx="0" cy="452755"/>
          </a:xfrm>
          <a:custGeom>
            <a:avLst/>
            <a:gdLst/>
            <a:ahLst/>
            <a:cxnLst/>
            <a:rect l="l" t="t" r="r" b="b"/>
            <a:pathLst>
              <a:path h="452754">
                <a:moveTo>
                  <a:pt x="0" y="0"/>
                </a:moveTo>
                <a:lnTo>
                  <a:pt x="0" y="452627"/>
                </a:lnTo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 txBox="1"/>
          <p:nvPr/>
        </p:nvSpPr>
        <p:spPr>
          <a:xfrm>
            <a:off x="846327" y="5284978"/>
            <a:ext cx="148590" cy="269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dirty="0">
                <a:latin typeface="Comic Sans MS"/>
                <a:cs typeface="Comic Sans MS"/>
              </a:rPr>
              <a:t>C</a:t>
            </a:r>
            <a:endParaRPr sz="1600">
              <a:latin typeface="Comic Sans MS"/>
              <a:cs typeface="Comic Sans MS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1925327" y="5641594"/>
            <a:ext cx="153670" cy="269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dirty="0">
                <a:latin typeface="Comic Sans MS"/>
                <a:cs typeface="Comic Sans MS"/>
              </a:rPr>
              <a:t>B</a:t>
            </a:r>
            <a:endParaRPr sz="1600">
              <a:latin typeface="Comic Sans MS"/>
              <a:cs typeface="Comic Sans MS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2386333" y="4529066"/>
            <a:ext cx="174625" cy="269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dirty="0">
                <a:latin typeface="Comic Sans MS"/>
                <a:cs typeface="Comic Sans MS"/>
              </a:rPr>
              <a:t>A</a:t>
            </a:r>
            <a:endParaRPr sz="1600">
              <a:latin typeface="Comic Sans MS"/>
              <a:cs typeface="Comic Sans MS"/>
            </a:endParaRPr>
          </a:p>
        </p:txBody>
      </p:sp>
      <p:sp>
        <p:nvSpPr>
          <p:cNvPr id="43" name="object 43"/>
          <p:cNvSpPr/>
          <p:nvPr/>
        </p:nvSpPr>
        <p:spPr>
          <a:xfrm>
            <a:off x="1077722" y="4784851"/>
            <a:ext cx="902335" cy="902969"/>
          </a:xfrm>
          <a:custGeom>
            <a:avLst/>
            <a:gdLst/>
            <a:ahLst/>
            <a:cxnLst/>
            <a:rect l="l" t="t" r="r" b="b"/>
            <a:pathLst>
              <a:path w="902335" h="902970">
                <a:moveTo>
                  <a:pt x="0" y="0"/>
                </a:moveTo>
                <a:lnTo>
                  <a:pt x="0" y="902970"/>
                </a:lnTo>
                <a:lnTo>
                  <a:pt x="902208" y="902970"/>
                </a:lnTo>
                <a:lnTo>
                  <a:pt x="902208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1518920" y="4787900"/>
            <a:ext cx="0" cy="902969"/>
          </a:xfrm>
          <a:custGeom>
            <a:avLst/>
            <a:gdLst/>
            <a:ahLst/>
            <a:cxnLst/>
            <a:rect l="l" t="t" r="r" b="b"/>
            <a:pathLst>
              <a:path h="902970">
                <a:moveTo>
                  <a:pt x="0" y="0"/>
                </a:moveTo>
                <a:lnTo>
                  <a:pt x="0" y="90297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1068577" y="5229097"/>
            <a:ext cx="901700" cy="0"/>
          </a:xfrm>
          <a:custGeom>
            <a:avLst/>
            <a:gdLst/>
            <a:ahLst/>
            <a:cxnLst/>
            <a:rect l="l" t="t" r="r" b="b"/>
            <a:pathLst>
              <a:path w="901700">
                <a:moveTo>
                  <a:pt x="901446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 txBox="1"/>
          <p:nvPr/>
        </p:nvSpPr>
        <p:spPr>
          <a:xfrm>
            <a:off x="3302252" y="3387604"/>
            <a:ext cx="143256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252220" algn="l"/>
              </a:tabLst>
            </a:pPr>
            <a:r>
              <a:rPr sz="1800" dirty="0">
                <a:latin typeface="Comic Sans MS"/>
                <a:cs typeface="Comic Sans MS"/>
              </a:rPr>
              <a:t>G(A,B,C) =	A</a:t>
            </a:r>
            <a:endParaRPr sz="1800">
              <a:latin typeface="Comic Sans MS"/>
              <a:cs typeface="Comic Sans MS"/>
            </a:endParaRPr>
          </a:p>
        </p:txBody>
      </p:sp>
      <p:sp>
        <p:nvSpPr>
          <p:cNvPr id="47" name="object 47"/>
          <p:cNvSpPr/>
          <p:nvPr/>
        </p:nvSpPr>
        <p:spPr>
          <a:xfrm>
            <a:off x="2028697" y="3237229"/>
            <a:ext cx="811530" cy="779145"/>
          </a:xfrm>
          <a:custGeom>
            <a:avLst/>
            <a:gdLst/>
            <a:ahLst/>
            <a:cxnLst/>
            <a:rect l="l" t="t" r="r" b="b"/>
            <a:pathLst>
              <a:path w="811530" h="779145">
                <a:moveTo>
                  <a:pt x="130302" y="0"/>
                </a:moveTo>
                <a:lnTo>
                  <a:pt x="79402" y="10167"/>
                </a:lnTo>
                <a:lnTo>
                  <a:pt x="38004" y="37909"/>
                </a:lnTo>
                <a:lnTo>
                  <a:pt x="10179" y="79081"/>
                </a:lnTo>
                <a:lnTo>
                  <a:pt x="0" y="129540"/>
                </a:lnTo>
                <a:lnTo>
                  <a:pt x="0" y="649224"/>
                </a:lnTo>
                <a:lnTo>
                  <a:pt x="10179" y="699682"/>
                </a:lnTo>
                <a:lnTo>
                  <a:pt x="38004" y="740854"/>
                </a:lnTo>
                <a:lnTo>
                  <a:pt x="79402" y="768596"/>
                </a:lnTo>
                <a:lnTo>
                  <a:pt x="130302" y="778764"/>
                </a:lnTo>
                <a:lnTo>
                  <a:pt x="681227" y="778764"/>
                </a:lnTo>
                <a:lnTo>
                  <a:pt x="731805" y="768596"/>
                </a:lnTo>
                <a:lnTo>
                  <a:pt x="773239" y="740854"/>
                </a:lnTo>
                <a:lnTo>
                  <a:pt x="801242" y="699682"/>
                </a:lnTo>
                <a:lnTo>
                  <a:pt x="811529" y="649224"/>
                </a:lnTo>
                <a:lnTo>
                  <a:pt x="811529" y="129540"/>
                </a:lnTo>
                <a:lnTo>
                  <a:pt x="801242" y="79081"/>
                </a:lnTo>
                <a:lnTo>
                  <a:pt x="773239" y="37909"/>
                </a:lnTo>
                <a:lnTo>
                  <a:pt x="731805" y="10167"/>
                </a:lnTo>
                <a:lnTo>
                  <a:pt x="681227" y="0"/>
                </a:lnTo>
                <a:lnTo>
                  <a:pt x="130302" y="0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 txBox="1"/>
          <p:nvPr/>
        </p:nvSpPr>
        <p:spPr>
          <a:xfrm>
            <a:off x="3444747" y="4946650"/>
            <a:ext cx="355663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omic Sans MS"/>
                <a:cs typeface="Comic Sans MS"/>
              </a:rPr>
              <a:t>F(A,B,C) = </a:t>
            </a:r>
            <a:r>
              <a:rPr sz="2400" spc="10" dirty="0">
                <a:latin typeface="Symbol"/>
                <a:cs typeface="Symbol"/>
              </a:rPr>
              <a:t></a:t>
            </a:r>
            <a:r>
              <a:rPr sz="1800" spc="10" dirty="0">
                <a:latin typeface="Comic Sans MS"/>
                <a:cs typeface="Comic Sans MS"/>
              </a:rPr>
              <a:t>m(0,4,5,7)</a:t>
            </a:r>
            <a:r>
              <a:rPr sz="2700" spc="15" baseline="1543" dirty="0">
                <a:latin typeface="Comic Sans MS"/>
                <a:cs typeface="Comic Sans MS"/>
              </a:rPr>
              <a:t>= </a:t>
            </a:r>
            <a:r>
              <a:rPr sz="2700" spc="-7" baseline="1543" dirty="0">
                <a:latin typeface="Comic Sans MS"/>
                <a:cs typeface="Comic Sans MS"/>
              </a:rPr>
              <a:t>AC </a:t>
            </a:r>
            <a:r>
              <a:rPr sz="2700" baseline="1543" dirty="0">
                <a:latin typeface="Comic Sans MS"/>
                <a:cs typeface="Comic Sans MS"/>
              </a:rPr>
              <a:t>+</a:t>
            </a:r>
            <a:r>
              <a:rPr sz="2700" spc="-112" baseline="1543" dirty="0">
                <a:latin typeface="Comic Sans MS"/>
                <a:cs typeface="Comic Sans MS"/>
              </a:rPr>
              <a:t> </a:t>
            </a:r>
            <a:r>
              <a:rPr sz="2700" spc="-7" baseline="1543" dirty="0">
                <a:latin typeface="Comic Sans MS"/>
                <a:cs typeface="Comic Sans MS"/>
              </a:rPr>
              <a:t>B’C’</a:t>
            </a:r>
            <a:endParaRPr sz="2700" baseline="1543">
              <a:latin typeface="Comic Sans MS"/>
              <a:cs typeface="Comic Sans MS"/>
            </a:endParaRPr>
          </a:p>
        </p:txBody>
      </p:sp>
      <p:sp>
        <p:nvSpPr>
          <p:cNvPr id="49" name="object 49"/>
          <p:cNvSpPr/>
          <p:nvPr/>
        </p:nvSpPr>
        <p:spPr>
          <a:xfrm>
            <a:off x="2014220" y="5289295"/>
            <a:ext cx="795655" cy="302260"/>
          </a:xfrm>
          <a:custGeom>
            <a:avLst/>
            <a:gdLst/>
            <a:ahLst/>
            <a:cxnLst/>
            <a:rect l="l" t="t" r="r" b="b"/>
            <a:pathLst>
              <a:path w="795655" h="302260">
                <a:moveTo>
                  <a:pt x="397763" y="0"/>
                </a:moveTo>
                <a:lnTo>
                  <a:pt x="333298" y="1981"/>
                </a:lnTo>
                <a:lnTo>
                  <a:pt x="272125" y="7717"/>
                </a:lnTo>
                <a:lnTo>
                  <a:pt x="215066" y="16891"/>
                </a:lnTo>
                <a:lnTo>
                  <a:pt x="162945" y="29187"/>
                </a:lnTo>
                <a:lnTo>
                  <a:pt x="116585" y="44291"/>
                </a:lnTo>
                <a:lnTo>
                  <a:pt x="76809" y="61886"/>
                </a:lnTo>
                <a:lnTo>
                  <a:pt x="20299" y="103290"/>
                </a:lnTo>
                <a:lnTo>
                  <a:pt x="0" y="150876"/>
                </a:lnTo>
                <a:lnTo>
                  <a:pt x="5212" y="175468"/>
                </a:lnTo>
                <a:lnTo>
                  <a:pt x="44439" y="220429"/>
                </a:lnTo>
                <a:lnTo>
                  <a:pt x="116585" y="257746"/>
                </a:lnTo>
                <a:lnTo>
                  <a:pt x="162945" y="272783"/>
                </a:lnTo>
                <a:lnTo>
                  <a:pt x="215066" y="285004"/>
                </a:lnTo>
                <a:lnTo>
                  <a:pt x="272125" y="294107"/>
                </a:lnTo>
                <a:lnTo>
                  <a:pt x="333298" y="299790"/>
                </a:lnTo>
                <a:lnTo>
                  <a:pt x="397763" y="301752"/>
                </a:lnTo>
                <a:lnTo>
                  <a:pt x="462229" y="299790"/>
                </a:lnTo>
                <a:lnTo>
                  <a:pt x="523402" y="294107"/>
                </a:lnTo>
                <a:lnTo>
                  <a:pt x="580460" y="285004"/>
                </a:lnTo>
                <a:lnTo>
                  <a:pt x="632581" y="272783"/>
                </a:lnTo>
                <a:lnTo>
                  <a:pt x="678941" y="257746"/>
                </a:lnTo>
                <a:lnTo>
                  <a:pt x="718718" y="240194"/>
                </a:lnTo>
                <a:lnTo>
                  <a:pt x="775228" y="198754"/>
                </a:lnTo>
                <a:lnTo>
                  <a:pt x="795527" y="150876"/>
                </a:lnTo>
                <a:lnTo>
                  <a:pt x="790315" y="126468"/>
                </a:lnTo>
                <a:lnTo>
                  <a:pt x="751087" y="81658"/>
                </a:lnTo>
                <a:lnTo>
                  <a:pt x="678941" y="44291"/>
                </a:lnTo>
                <a:lnTo>
                  <a:pt x="632581" y="29187"/>
                </a:lnTo>
                <a:lnTo>
                  <a:pt x="580460" y="16891"/>
                </a:lnTo>
                <a:lnTo>
                  <a:pt x="523402" y="7717"/>
                </a:lnTo>
                <a:lnTo>
                  <a:pt x="462229" y="1981"/>
                </a:lnTo>
                <a:lnTo>
                  <a:pt x="397763" y="0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2495803" y="4865623"/>
            <a:ext cx="796290" cy="303530"/>
          </a:xfrm>
          <a:custGeom>
            <a:avLst/>
            <a:gdLst/>
            <a:ahLst/>
            <a:cxnLst/>
            <a:rect l="l" t="t" r="r" b="b"/>
            <a:pathLst>
              <a:path w="796289" h="303529">
                <a:moveTo>
                  <a:pt x="398525" y="0"/>
                </a:moveTo>
                <a:lnTo>
                  <a:pt x="333854" y="1982"/>
                </a:lnTo>
                <a:lnTo>
                  <a:pt x="272515" y="7723"/>
                </a:lnTo>
                <a:lnTo>
                  <a:pt x="215328" y="16911"/>
                </a:lnTo>
                <a:lnTo>
                  <a:pt x="163110" y="29236"/>
                </a:lnTo>
                <a:lnTo>
                  <a:pt x="116681" y="44386"/>
                </a:lnTo>
                <a:lnTo>
                  <a:pt x="76858" y="62051"/>
                </a:lnTo>
                <a:lnTo>
                  <a:pt x="20305" y="103680"/>
                </a:lnTo>
                <a:lnTo>
                  <a:pt x="0" y="151637"/>
                </a:lnTo>
                <a:lnTo>
                  <a:pt x="5212" y="176252"/>
                </a:lnTo>
                <a:lnTo>
                  <a:pt x="44460" y="221356"/>
                </a:lnTo>
                <a:lnTo>
                  <a:pt x="116681" y="258889"/>
                </a:lnTo>
                <a:lnTo>
                  <a:pt x="163110" y="274039"/>
                </a:lnTo>
                <a:lnTo>
                  <a:pt x="215328" y="286364"/>
                </a:lnTo>
                <a:lnTo>
                  <a:pt x="272515" y="295552"/>
                </a:lnTo>
                <a:lnTo>
                  <a:pt x="333854" y="301293"/>
                </a:lnTo>
                <a:lnTo>
                  <a:pt x="398525" y="303275"/>
                </a:lnTo>
                <a:lnTo>
                  <a:pt x="462991" y="301293"/>
                </a:lnTo>
                <a:lnTo>
                  <a:pt x="524164" y="295552"/>
                </a:lnTo>
                <a:lnTo>
                  <a:pt x="581223" y="286364"/>
                </a:lnTo>
                <a:lnTo>
                  <a:pt x="633343" y="274039"/>
                </a:lnTo>
                <a:lnTo>
                  <a:pt x="679704" y="258889"/>
                </a:lnTo>
                <a:lnTo>
                  <a:pt x="719480" y="241224"/>
                </a:lnTo>
                <a:lnTo>
                  <a:pt x="775990" y="199595"/>
                </a:lnTo>
                <a:lnTo>
                  <a:pt x="796290" y="151637"/>
                </a:lnTo>
                <a:lnTo>
                  <a:pt x="791078" y="127023"/>
                </a:lnTo>
                <a:lnTo>
                  <a:pt x="751850" y="81919"/>
                </a:lnTo>
                <a:lnTo>
                  <a:pt x="679704" y="44386"/>
                </a:lnTo>
                <a:lnTo>
                  <a:pt x="633343" y="29236"/>
                </a:lnTo>
                <a:lnTo>
                  <a:pt x="581223" y="16911"/>
                </a:lnTo>
                <a:lnTo>
                  <a:pt x="524164" y="7723"/>
                </a:lnTo>
                <a:lnTo>
                  <a:pt x="462991" y="1982"/>
                </a:lnTo>
                <a:lnTo>
                  <a:pt x="398525" y="0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655573" y="4840477"/>
            <a:ext cx="797560" cy="303530"/>
          </a:xfrm>
          <a:custGeom>
            <a:avLst/>
            <a:gdLst/>
            <a:ahLst/>
            <a:cxnLst/>
            <a:rect l="l" t="t" r="r" b="b"/>
            <a:pathLst>
              <a:path w="797560" h="303529">
                <a:moveTo>
                  <a:pt x="398525" y="0"/>
                </a:moveTo>
                <a:lnTo>
                  <a:pt x="333854" y="1982"/>
                </a:lnTo>
                <a:lnTo>
                  <a:pt x="272515" y="7723"/>
                </a:lnTo>
                <a:lnTo>
                  <a:pt x="215328" y="16911"/>
                </a:lnTo>
                <a:lnTo>
                  <a:pt x="163110" y="29236"/>
                </a:lnTo>
                <a:lnTo>
                  <a:pt x="116681" y="44386"/>
                </a:lnTo>
                <a:lnTo>
                  <a:pt x="76858" y="62051"/>
                </a:lnTo>
                <a:lnTo>
                  <a:pt x="20305" y="103680"/>
                </a:lnTo>
                <a:lnTo>
                  <a:pt x="0" y="151638"/>
                </a:lnTo>
                <a:lnTo>
                  <a:pt x="5212" y="176252"/>
                </a:lnTo>
                <a:lnTo>
                  <a:pt x="44460" y="221356"/>
                </a:lnTo>
                <a:lnTo>
                  <a:pt x="116681" y="258889"/>
                </a:lnTo>
                <a:lnTo>
                  <a:pt x="163110" y="274039"/>
                </a:lnTo>
                <a:lnTo>
                  <a:pt x="215328" y="286364"/>
                </a:lnTo>
                <a:lnTo>
                  <a:pt x="272515" y="295552"/>
                </a:lnTo>
                <a:lnTo>
                  <a:pt x="333854" y="301293"/>
                </a:lnTo>
                <a:lnTo>
                  <a:pt x="398525" y="303276"/>
                </a:lnTo>
                <a:lnTo>
                  <a:pt x="463197" y="301293"/>
                </a:lnTo>
                <a:lnTo>
                  <a:pt x="524536" y="295552"/>
                </a:lnTo>
                <a:lnTo>
                  <a:pt x="581723" y="286364"/>
                </a:lnTo>
                <a:lnTo>
                  <a:pt x="633941" y="274039"/>
                </a:lnTo>
                <a:lnTo>
                  <a:pt x="680370" y="258889"/>
                </a:lnTo>
                <a:lnTo>
                  <a:pt x="720193" y="241224"/>
                </a:lnTo>
                <a:lnTo>
                  <a:pt x="776746" y="199595"/>
                </a:lnTo>
                <a:lnTo>
                  <a:pt x="797051" y="151638"/>
                </a:lnTo>
                <a:lnTo>
                  <a:pt x="791839" y="127023"/>
                </a:lnTo>
                <a:lnTo>
                  <a:pt x="752591" y="81919"/>
                </a:lnTo>
                <a:lnTo>
                  <a:pt x="680370" y="44386"/>
                </a:lnTo>
                <a:lnTo>
                  <a:pt x="633941" y="29236"/>
                </a:lnTo>
                <a:lnTo>
                  <a:pt x="581723" y="16911"/>
                </a:lnTo>
                <a:lnTo>
                  <a:pt x="524536" y="7723"/>
                </a:lnTo>
                <a:lnTo>
                  <a:pt x="463197" y="1982"/>
                </a:lnTo>
                <a:lnTo>
                  <a:pt x="398525" y="0"/>
                </a:lnTo>
                <a:close/>
              </a:path>
            </a:pathLst>
          </a:custGeom>
          <a:ln w="1269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596900" y="4748276"/>
            <a:ext cx="413384" cy="494030"/>
          </a:xfrm>
          <a:custGeom>
            <a:avLst/>
            <a:gdLst/>
            <a:ahLst/>
            <a:cxnLst/>
            <a:rect l="l" t="t" r="r" b="b"/>
            <a:pathLst>
              <a:path w="413384" h="494029">
                <a:moveTo>
                  <a:pt x="0" y="0"/>
                </a:moveTo>
                <a:lnTo>
                  <a:pt x="0" y="493775"/>
                </a:lnTo>
                <a:lnTo>
                  <a:pt x="413004" y="493775"/>
                </a:lnTo>
                <a:lnTo>
                  <a:pt x="413004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2959100" y="4770373"/>
            <a:ext cx="414655" cy="494030"/>
          </a:xfrm>
          <a:custGeom>
            <a:avLst/>
            <a:gdLst/>
            <a:ahLst/>
            <a:cxnLst/>
            <a:rect l="l" t="t" r="r" b="b"/>
            <a:pathLst>
              <a:path w="414654" h="494029">
                <a:moveTo>
                  <a:pt x="0" y="0"/>
                </a:moveTo>
                <a:lnTo>
                  <a:pt x="0" y="493775"/>
                </a:lnTo>
                <a:lnTo>
                  <a:pt x="414527" y="493775"/>
                </a:lnTo>
                <a:lnTo>
                  <a:pt x="414527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6282943" y="3356101"/>
            <a:ext cx="257810" cy="257175"/>
          </a:xfrm>
          <a:custGeom>
            <a:avLst/>
            <a:gdLst/>
            <a:ahLst/>
            <a:cxnLst/>
            <a:rect l="l" t="t" r="r" b="b"/>
            <a:pathLst>
              <a:path w="257809" h="257175">
                <a:moveTo>
                  <a:pt x="257556" y="256794"/>
                </a:moveTo>
                <a:lnTo>
                  <a:pt x="0" y="0"/>
                </a:lnTo>
              </a:path>
            </a:pathLst>
          </a:custGeom>
          <a:ln w="634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 txBox="1"/>
          <p:nvPr/>
        </p:nvSpPr>
        <p:spPr>
          <a:xfrm>
            <a:off x="6070600" y="3351021"/>
            <a:ext cx="171196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17525" algn="l"/>
              </a:tabLst>
            </a:pPr>
            <a:r>
              <a:rPr sz="1800" dirty="0">
                <a:latin typeface="Arial"/>
                <a:cs typeface="Arial"/>
              </a:rPr>
              <a:t>c	00 01 11</a:t>
            </a:r>
            <a:r>
              <a:rPr sz="1800" spc="-3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10</a:t>
            </a:r>
            <a:endParaRPr sz="1800">
              <a:latin typeface="Arial"/>
              <a:cs typeface="Arial"/>
            </a:endParaRPr>
          </a:p>
        </p:txBody>
      </p:sp>
      <p:graphicFrame>
        <p:nvGraphicFramePr>
          <p:cNvPr id="56" name="object 56"/>
          <p:cNvGraphicFramePr>
            <a:graphicFrameLocks noGrp="1"/>
          </p:cNvGraphicFramePr>
          <p:nvPr/>
        </p:nvGraphicFramePr>
        <p:xfrm>
          <a:off x="6537325" y="3609720"/>
          <a:ext cx="1237613" cy="61950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9245"/>
                <a:gridCol w="309245"/>
                <a:gridCol w="309879"/>
                <a:gridCol w="309244"/>
              </a:tblGrid>
              <a:tr h="310134">
                <a:tc>
                  <a:txBody>
                    <a:bodyPr/>
                    <a:lstStyle/>
                    <a:p>
                      <a:pPr marL="13970" algn="ctr">
                        <a:lnSpc>
                          <a:spcPts val="2100"/>
                        </a:lnSpc>
                        <a:spcBef>
                          <a:spcPts val="24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0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970" algn="ctr">
                        <a:lnSpc>
                          <a:spcPts val="2100"/>
                        </a:lnSpc>
                        <a:spcBef>
                          <a:spcPts val="24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0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970" algn="ctr">
                        <a:lnSpc>
                          <a:spcPts val="2100"/>
                        </a:lnSpc>
                        <a:spcBef>
                          <a:spcPts val="24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1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335" algn="ctr">
                        <a:lnSpc>
                          <a:spcPts val="2100"/>
                        </a:lnSpc>
                        <a:spcBef>
                          <a:spcPts val="24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1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09372">
                <a:tc>
                  <a:txBody>
                    <a:bodyPr/>
                    <a:lstStyle/>
                    <a:p>
                      <a:pPr marL="13970" algn="ctr">
                        <a:lnSpc>
                          <a:spcPts val="2115"/>
                        </a:lnSpc>
                        <a:spcBef>
                          <a:spcPts val="22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0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2794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970" algn="ctr">
                        <a:lnSpc>
                          <a:spcPts val="2115"/>
                        </a:lnSpc>
                        <a:spcBef>
                          <a:spcPts val="22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0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279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970" algn="ctr">
                        <a:lnSpc>
                          <a:spcPts val="2115"/>
                        </a:lnSpc>
                        <a:spcBef>
                          <a:spcPts val="22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1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279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335" algn="ctr">
                        <a:lnSpc>
                          <a:spcPts val="2115"/>
                        </a:lnSpc>
                        <a:spcBef>
                          <a:spcPts val="22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1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279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57" name="object 57"/>
          <p:cNvSpPr txBox="1"/>
          <p:nvPr/>
        </p:nvSpPr>
        <p:spPr>
          <a:xfrm>
            <a:off x="6373884" y="3091949"/>
            <a:ext cx="280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ab</a:t>
            </a:r>
            <a:endParaRPr sz="1800">
              <a:latin typeface="Arial"/>
              <a:cs typeface="Arial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6369311" y="3598685"/>
            <a:ext cx="153035" cy="644525"/>
          </a:xfrm>
          <a:prstGeom prst="rect">
            <a:avLst/>
          </a:prstGeom>
        </p:spPr>
        <p:txBody>
          <a:bodyPr vert="horz" wrap="square" lIns="0" tIns="476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sz="1800" dirty="0">
                <a:latin typeface="Arial"/>
                <a:cs typeface="Arial"/>
              </a:rPr>
              <a:t>0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75"/>
              </a:spcBef>
            </a:pPr>
            <a:r>
              <a:rPr sz="1800" dirty="0">
                <a:latin typeface="Arial"/>
                <a:cs typeface="Arial"/>
              </a:rPr>
              <a:t>1</a:t>
            </a:r>
            <a:endParaRPr sz="1800">
              <a:latin typeface="Arial"/>
              <a:cs typeface="Arial"/>
            </a:endParaRPr>
          </a:p>
        </p:txBody>
      </p:sp>
      <p:sp>
        <p:nvSpPr>
          <p:cNvPr id="59" name="object 59"/>
          <p:cNvSpPr/>
          <p:nvPr/>
        </p:nvSpPr>
        <p:spPr>
          <a:xfrm>
            <a:off x="7186676" y="3624326"/>
            <a:ext cx="557530" cy="552450"/>
          </a:xfrm>
          <a:custGeom>
            <a:avLst/>
            <a:gdLst/>
            <a:ahLst/>
            <a:cxnLst/>
            <a:rect l="l" t="t" r="r" b="b"/>
            <a:pathLst>
              <a:path w="557529" h="552450">
                <a:moveTo>
                  <a:pt x="275081" y="6857"/>
                </a:moveTo>
                <a:lnTo>
                  <a:pt x="261365" y="6095"/>
                </a:lnTo>
                <a:lnTo>
                  <a:pt x="234695" y="6095"/>
                </a:lnTo>
                <a:lnTo>
                  <a:pt x="193548" y="9906"/>
                </a:lnTo>
                <a:lnTo>
                  <a:pt x="154685" y="15239"/>
                </a:lnTo>
                <a:lnTo>
                  <a:pt x="141731" y="17525"/>
                </a:lnTo>
                <a:lnTo>
                  <a:pt x="104394" y="28956"/>
                </a:lnTo>
                <a:lnTo>
                  <a:pt x="62483" y="54101"/>
                </a:lnTo>
                <a:lnTo>
                  <a:pt x="29717" y="89915"/>
                </a:lnTo>
                <a:lnTo>
                  <a:pt x="9144" y="135636"/>
                </a:lnTo>
                <a:lnTo>
                  <a:pt x="762" y="185165"/>
                </a:lnTo>
                <a:lnTo>
                  <a:pt x="0" y="210312"/>
                </a:lnTo>
                <a:lnTo>
                  <a:pt x="0" y="235457"/>
                </a:lnTo>
                <a:lnTo>
                  <a:pt x="1524" y="259841"/>
                </a:lnTo>
                <a:lnTo>
                  <a:pt x="2285" y="272795"/>
                </a:lnTo>
                <a:lnTo>
                  <a:pt x="5333" y="298703"/>
                </a:lnTo>
                <a:lnTo>
                  <a:pt x="6857" y="311657"/>
                </a:lnTo>
                <a:lnTo>
                  <a:pt x="11429" y="337565"/>
                </a:lnTo>
                <a:lnTo>
                  <a:pt x="24383" y="387095"/>
                </a:lnTo>
                <a:lnTo>
                  <a:pt x="38100" y="422909"/>
                </a:lnTo>
                <a:lnTo>
                  <a:pt x="57150" y="456437"/>
                </a:lnTo>
                <a:lnTo>
                  <a:pt x="87629" y="489203"/>
                </a:lnTo>
                <a:lnTo>
                  <a:pt x="98298" y="498348"/>
                </a:lnTo>
                <a:lnTo>
                  <a:pt x="108965" y="505206"/>
                </a:lnTo>
                <a:lnTo>
                  <a:pt x="120395" y="512825"/>
                </a:lnTo>
                <a:lnTo>
                  <a:pt x="144779" y="525018"/>
                </a:lnTo>
                <a:lnTo>
                  <a:pt x="163067" y="531875"/>
                </a:lnTo>
                <a:lnTo>
                  <a:pt x="182117" y="537971"/>
                </a:lnTo>
                <a:lnTo>
                  <a:pt x="201167" y="542544"/>
                </a:lnTo>
                <a:lnTo>
                  <a:pt x="220979" y="544829"/>
                </a:lnTo>
                <a:lnTo>
                  <a:pt x="240029" y="547115"/>
                </a:lnTo>
                <a:lnTo>
                  <a:pt x="259841" y="548639"/>
                </a:lnTo>
                <a:lnTo>
                  <a:pt x="279654" y="550164"/>
                </a:lnTo>
                <a:lnTo>
                  <a:pt x="336804" y="552450"/>
                </a:lnTo>
                <a:lnTo>
                  <a:pt x="355854" y="552450"/>
                </a:lnTo>
                <a:lnTo>
                  <a:pt x="393954" y="550925"/>
                </a:lnTo>
                <a:lnTo>
                  <a:pt x="413004" y="548639"/>
                </a:lnTo>
                <a:lnTo>
                  <a:pt x="430529" y="546353"/>
                </a:lnTo>
                <a:lnTo>
                  <a:pt x="448055" y="544829"/>
                </a:lnTo>
                <a:lnTo>
                  <a:pt x="498348" y="534162"/>
                </a:lnTo>
                <a:lnTo>
                  <a:pt x="531876" y="507491"/>
                </a:lnTo>
                <a:lnTo>
                  <a:pt x="548639" y="466344"/>
                </a:lnTo>
                <a:lnTo>
                  <a:pt x="556259" y="425195"/>
                </a:lnTo>
                <a:lnTo>
                  <a:pt x="557021" y="405384"/>
                </a:lnTo>
                <a:lnTo>
                  <a:pt x="557021" y="384048"/>
                </a:lnTo>
                <a:lnTo>
                  <a:pt x="556259" y="364236"/>
                </a:lnTo>
                <a:lnTo>
                  <a:pt x="553974" y="343662"/>
                </a:lnTo>
                <a:lnTo>
                  <a:pt x="552450" y="323088"/>
                </a:lnTo>
                <a:lnTo>
                  <a:pt x="550926" y="304038"/>
                </a:lnTo>
                <a:lnTo>
                  <a:pt x="550164" y="291084"/>
                </a:lnTo>
                <a:lnTo>
                  <a:pt x="550164" y="277368"/>
                </a:lnTo>
                <a:lnTo>
                  <a:pt x="548639" y="264414"/>
                </a:lnTo>
                <a:lnTo>
                  <a:pt x="547877" y="251459"/>
                </a:lnTo>
                <a:lnTo>
                  <a:pt x="546354" y="225551"/>
                </a:lnTo>
                <a:lnTo>
                  <a:pt x="544829" y="212598"/>
                </a:lnTo>
                <a:lnTo>
                  <a:pt x="542544" y="194309"/>
                </a:lnTo>
                <a:lnTo>
                  <a:pt x="541019" y="176021"/>
                </a:lnTo>
                <a:lnTo>
                  <a:pt x="538733" y="157734"/>
                </a:lnTo>
                <a:lnTo>
                  <a:pt x="525017" y="104394"/>
                </a:lnTo>
                <a:lnTo>
                  <a:pt x="503681" y="68579"/>
                </a:lnTo>
                <a:lnTo>
                  <a:pt x="488441" y="51815"/>
                </a:lnTo>
                <a:lnTo>
                  <a:pt x="480059" y="43434"/>
                </a:lnTo>
                <a:lnTo>
                  <a:pt x="435864" y="17525"/>
                </a:lnTo>
                <a:lnTo>
                  <a:pt x="373379" y="2286"/>
                </a:lnTo>
                <a:lnTo>
                  <a:pt x="339852" y="0"/>
                </a:lnTo>
                <a:lnTo>
                  <a:pt x="307085" y="0"/>
                </a:lnTo>
                <a:lnTo>
                  <a:pt x="275844" y="2286"/>
                </a:lnTo>
                <a:lnTo>
                  <a:pt x="247650" y="6857"/>
                </a:lnTo>
              </a:path>
            </a:pathLst>
          </a:custGeom>
          <a:ln w="2063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 txBox="1"/>
          <p:nvPr/>
        </p:nvSpPr>
        <p:spPr>
          <a:xfrm>
            <a:off x="6901180" y="4376673"/>
            <a:ext cx="47625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f =</a:t>
            </a:r>
            <a:r>
              <a:rPr sz="1800" spc="-10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</a:t>
            </a:r>
            <a:endParaRPr sz="1800">
              <a:latin typeface="Arial"/>
              <a:cs typeface="Arial"/>
            </a:endParaRPr>
          </a:p>
        </p:txBody>
      </p:sp>
      <p:sp>
        <p:nvSpPr>
          <p:cNvPr id="61" name="object 6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45"/>
              </a:lnSpc>
            </a:pPr>
            <a:fld id="{81D60167-4931-47E6-BA6A-407CBD079E47}" type="slidenum">
              <a:rPr spc="-5" dirty="0"/>
              <a:t>16</a:t>
            </a:fld>
            <a:endParaRPr spc="-5" dirty="0"/>
          </a:p>
        </p:txBody>
      </p:sp>
    </p:spTree>
  </p:cSld>
  <p:clrMapOvr>
    <a:masterClrMapping/>
  </p:clrMapOvr>
  <p:transition>
    <p:split dir="in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74800" y="939291"/>
            <a:ext cx="24574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i="1" dirty="0">
                <a:latin typeface="Book Antiqua"/>
                <a:cs typeface="Book Antiqua"/>
              </a:rPr>
              <a:t>A</a:t>
            </a:r>
            <a:endParaRPr sz="2400">
              <a:latin typeface="Book Antiqua"/>
              <a:cs typeface="Book Antiqua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681225" y="901700"/>
            <a:ext cx="304800" cy="304800"/>
          </a:xfrm>
          <a:custGeom>
            <a:avLst/>
            <a:gdLst/>
            <a:ahLst/>
            <a:cxnLst/>
            <a:rect l="l" t="t" r="r" b="b"/>
            <a:pathLst>
              <a:path w="304800" h="304800">
                <a:moveTo>
                  <a:pt x="304800" y="304800"/>
                </a:moveTo>
                <a:lnTo>
                  <a:pt x="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979675" y="1200150"/>
          <a:ext cx="152400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1000"/>
                <a:gridCol w="381000"/>
                <a:gridCol w="381000"/>
                <a:gridCol w="381000"/>
              </a:tblGrid>
              <a:tr h="381000">
                <a:tc>
                  <a:txBody>
                    <a:bodyPr/>
                    <a:lstStyle/>
                    <a:p>
                      <a:pPr algn="ctr">
                        <a:lnSpc>
                          <a:spcPts val="2900"/>
                        </a:lnSpc>
                      </a:pPr>
                      <a:r>
                        <a:rPr sz="2800" dirty="0">
                          <a:latin typeface="Book Antiqua"/>
                          <a:cs typeface="Book Antiqua"/>
                        </a:rPr>
                        <a:t>0</a:t>
                      </a:r>
                      <a:endParaRPr sz="2800">
                        <a:latin typeface="Book Antiqua"/>
                        <a:cs typeface="Book Antiqu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900"/>
                        </a:lnSpc>
                      </a:pPr>
                      <a:r>
                        <a:rPr sz="2800" dirty="0">
                          <a:latin typeface="Book Antiqua"/>
                          <a:cs typeface="Book Antiqua"/>
                        </a:rPr>
                        <a:t>1</a:t>
                      </a:r>
                      <a:endParaRPr sz="2800">
                        <a:latin typeface="Book Antiqua"/>
                        <a:cs typeface="Book Antiqu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900"/>
                        </a:lnSpc>
                      </a:pPr>
                      <a:r>
                        <a:rPr sz="2800" dirty="0">
                          <a:latin typeface="Book Antiqua"/>
                          <a:cs typeface="Book Antiqua"/>
                        </a:rPr>
                        <a:t>0</a:t>
                      </a:r>
                      <a:endParaRPr sz="2800">
                        <a:latin typeface="Book Antiqua"/>
                        <a:cs typeface="Book Antiqu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900"/>
                        </a:lnSpc>
                      </a:pPr>
                      <a:r>
                        <a:rPr sz="2800" dirty="0">
                          <a:latin typeface="Book Antiqua"/>
                          <a:cs typeface="Book Antiqua"/>
                        </a:rPr>
                        <a:t>1</a:t>
                      </a:r>
                      <a:endParaRPr sz="2800">
                        <a:latin typeface="Book Antiqua"/>
                        <a:cs typeface="Book Antiqua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CECFF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ctr">
                        <a:lnSpc>
                          <a:spcPts val="2900"/>
                        </a:lnSpc>
                      </a:pPr>
                      <a:r>
                        <a:rPr sz="2800" dirty="0">
                          <a:latin typeface="Book Antiqua"/>
                          <a:cs typeface="Book Antiqua"/>
                        </a:rPr>
                        <a:t>1</a:t>
                      </a:r>
                      <a:endParaRPr sz="2800">
                        <a:latin typeface="Book Antiqua"/>
                        <a:cs typeface="Book Antiqu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900"/>
                        </a:lnSpc>
                      </a:pPr>
                      <a:r>
                        <a:rPr sz="2800" dirty="0">
                          <a:latin typeface="Book Antiqua"/>
                          <a:cs typeface="Book Antiqua"/>
                        </a:rPr>
                        <a:t>1</a:t>
                      </a:r>
                      <a:endParaRPr sz="2800">
                        <a:latin typeface="Book Antiqua"/>
                        <a:cs typeface="Book Antiqu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900"/>
                        </a:lnSpc>
                      </a:pPr>
                      <a:r>
                        <a:rPr sz="2800" dirty="0">
                          <a:latin typeface="Book Antiqua"/>
                          <a:cs typeface="Book Antiqua"/>
                        </a:rPr>
                        <a:t>1</a:t>
                      </a:r>
                      <a:endParaRPr sz="2800">
                        <a:latin typeface="Book Antiqua"/>
                        <a:cs typeface="Book Antiqu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900"/>
                        </a:lnSpc>
                      </a:pPr>
                      <a:r>
                        <a:rPr sz="2800" dirty="0">
                          <a:latin typeface="Book Antiqua"/>
                          <a:cs typeface="Book Antiqua"/>
                        </a:rPr>
                        <a:t>1</a:t>
                      </a:r>
                      <a:endParaRPr sz="2800">
                        <a:latin typeface="Book Antiqua"/>
                        <a:cs typeface="Book Antiqua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CECFF"/>
                    </a:solidFill>
                  </a:tcPr>
                </a:tc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1820925" y="1171701"/>
            <a:ext cx="17780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Book Antiqua"/>
                <a:cs typeface="Book Antiqua"/>
              </a:rPr>
              <a:t>0</a:t>
            </a:r>
            <a:endParaRPr sz="2400">
              <a:latin typeface="Book Antiqua"/>
              <a:cs typeface="Book Antiqu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820925" y="1552701"/>
            <a:ext cx="17780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Book Antiqua"/>
                <a:cs typeface="Book Antiqua"/>
              </a:rPr>
              <a:t>1</a:t>
            </a:r>
            <a:endParaRPr sz="2400">
              <a:latin typeface="Book Antiqua"/>
              <a:cs typeface="Book Antiqu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744725" y="558293"/>
            <a:ext cx="41465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i="1" spc="-5" dirty="0">
                <a:latin typeface="Book Antiqua"/>
                <a:cs typeface="Book Antiqua"/>
              </a:rPr>
              <a:t>BC</a:t>
            </a:r>
            <a:endParaRPr sz="2400">
              <a:latin typeface="Book Antiqua"/>
              <a:cs typeface="Book Antiqu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074672" y="825754"/>
            <a:ext cx="1423035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000" spc="-5" dirty="0">
                <a:latin typeface="Book Antiqua"/>
                <a:cs typeface="Book Antiqua"/>
              </a:rPr>
              <a:t>00 01 11</a:t>
            </a:r>
            <a:r>
              <a:rPr sz="2000" spc="434" dirty="0">
                <a:latin typeface="Book Antiqua"/>
                <a:cs typeface="Book Antiqua"/>
              </a:rPr>
              <a:t> </a:t>
            </a:r>
            <a:r>
              <a:rPr sz="2000" spc="-5" dirty="0">
                <a:latin typeface="Book Antiqua"/>
                <a:cs typeface="Book Antiqua"/>
              </a:rPr>
              <a:t>10</a:t>
            </a:r>
            <a:endParaRPr sz="2000">
              <a:latin typeface="Book Antiqua"/>
              <a:cs typeface="Book Antiqu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820925" y="2622550"/>
            <a:ext cx="631190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i="1" spc="-5" dirty="0">
                <a:latin typeface="Book Antiqua"/>
                <a:cs typeface="Book Antiqua"/>
              </a:rPr>
              <a:t>F=AB’C’</a:t>
            </a:r>
            <a:r>
              <a:rPr sz="2400" i="1" spc="-165" dirty="0">
                <a:latin typeface="Book Antiqua"/>
                <a:cs typeface="Book Antiqua"/>
              </a:rPr>
              <a:t> </a:t>
            </a:r>
            <a:r>
              <a:rPr sz="2400" spc="-5" dirty="0">
                <a:latin typeface="Book Antiqua"/>
                <a:cs typeface="Book Antiqua"/>
              </a:rPr>
              <a:t>+A</a:t>
            </a:r>
            <a:r>
              <a:rPr sz="2400" i="1" spc="-5" dirty="0">
                <a:latin typeface="Book Antiqua"/>
                <a:cs typeface="Book Antiqua"/>
              </a:rPr>
              <a:t>B</a:t>
            </a:r>
            <a:r>
              <a:rPr sz="2400" i="1" spc="-170" dirty="0">
                <a:latin typeface="Book Antiqua"/>
                <a:cs typeface="Book Antiqua"/>
              </a:rPr>
              <a:t> </a:t>
            </a:r>
            <a:r>
              <a:rPr sz="2400" dirty="0">
                <a:latin typeface="Symbol"/>
                <a:cs typeface="Symbol"/>
              </a:rPr>
              <a:t></a:t>
            </a:r>
            <a:r>
              <a:rPr sz="2400" i="1" dirty="0">
                <a:latin typeface="Book Antiqua"/>
                <a:cs typeface="Book Antiqua"/>
              </a:rPr>
              <a:t>C</a:t>
            </a:r>
            <a:r>
              <a:rPr sz="2400" i="1" spc="-160" dirty="0">
                <a:latin typeface="Book Antiqua"/>
                <a:cs typeface="Book Antiqua"/>
              </a:rPr>
              <a:t> </a:t>
            </a:r>
            <a:r>
              <a:rPr sz="2400" spc="-5" dirty="0">
                <a:latin typeface="Book Antiqua"/>
                <a:cs typeface="Book Antiqua"/>
              </a:rPr>
              <a:t>+</a:t>
            </a:r>
            <a:r>
              <a:rPr sz="2400" i="1" spc="-5" dirty="0">
                <a:latin typeface="Book Antiqua"/>
                <a:cs typeface="Book Antiqua"/>
              </a:rPr>
              <a:t>ABC</a:t>
            </a:r>
            <a:r>
              <a:rPr sz="2400" i="1" spc="-10" dirty="0">
                <a:latin typeface="Book Antiqua"/>
                <a:cs typeface="Book Antiqua"/>
              </a:rPr>
              <a:t> </a:t>
            </a:r>
            <a:r>
              <a:rPr sz="2400" spc="-5" dirty="0">
                <a:latin typeface="Book Antiqua"/>
                <a:cs typeface="Book Antiqua"/>
              </a:rPr>
              <a:t>+A</a:t>
            </a:r>
            <a:r>
              <a:rPr sz="2400" i="1" spc="-5" dirty="0">
                <a:latin typeface="Book Antiqua"/>
                <a:cs typeface="Book Antiqua"/>
              </a:rPr>
              <a:t>BC</a:t>
            </a:r>
            <a:r>
              <a:rPr sz="2400" i="1" spc="-170" dirty="0">
                <a:latin typeface="Book Antiqua"/>
                <a:cs typeface="Book Antiqua"/>
              </a:rPr>
              <a:t> </a:t>
            </a:r>
            <a:r>
              <a:rPr sz="2400" dirty="0">
                <a:latin typeface="Symbol"/>
                <a:cs typeface="Symbol"/>
              </a:rPr>
              <a:t>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Book Antiqua"/>
                <a:cs typeface="Book Antiqua"/>
              </a:rPr>
              <a:t>+</a:t>
            </a:r>
            <a:r>
              <a:rPr sz="2400" spc="-20" dirty="0">
                <a:latin typeface="Book Antiqua"/>
                <a:cs typeface="Book Antiqua"/>
              </a:rPr>
              <a:t> </a:t>
            </a:r>
            <a:r>
              <a:rPr sz="2400" spc="-5" dirty="0">
                <a:latin typeface="Book Antiqua"/>
                <a:cs typeface="Book Antiqua"/>
              </a:rPr>
              <a:t>A’B’C</a:t>
            </a:r>
            <a:r>
              <a:rPr sz="2400" spc="-20" dirty="0">
                <a:latin typeface="Book Antiqua"/>
                <a:cs typeface="Book Antiqua"/>
              </a:rPr>
              <a:t> </a:t>
            </a:r>
            <a:r>
              <a:rPr sz="2400" dirty="0">
                <a:latin typeface="Book Antiqua"/>
                <a:cs typeface="Book Antiqua"/>
              </a:rPr>
              <a:t>+</a:t>
            </a:r>
            <a:r>
              <a:rPr sz="2400" spc="-20" dirty="0">
                <a:latin typeface="Book Antiqua"/>
                <a:cs typeface="Book Antiqua"/>
              </a:rPr>
              <a:t> </a:t>
            </a:r>
            <a:r>
              <a:rPr sz="2400" spc="-5" dirty="0">
                <a:latin typeface="Book Antiqua"/>
                <a:cs typeface="Book Antiqua"/>
              </a:rPr>
              <a:t>A’BC’</a:t>
            </a:r>
            <a:endParaRPr sz="2400">
              <a:latin typeface="Book Antiqua"/>
              <a:cs typeface="Book Antiqua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4653026" y="677672"/>
            <a:ext cx="5080" cy="1905"/>
          </a:xfrm>
          <a:custGeom>
            <a:avLst/>
            <a:gdLst/>
            <a:ahLst/>
            <a:cxnLst/>
            <a:rect l="l" t="t" r="r" b="b"/>
            <a:pathLst>
              <a:path w="5079" h="1904">
                <a:moveTo>
                  <a:pt x="0" y="0"/>
                </a:moveTo>
                <a:lnTo>
                  <a:pt x="4571" y="1524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653026" y="677672"/>
            <a:ext cx="1905" cy="6985"/>
          </a:xfrm>
          <a:custGeom>
            <a:avLst/>
            <a:gdLst/>
            <a:ahLst/>
            <a:cxnLst/>
            <a:rect l="l" t="t" r="r" b="b"/>
            <a:pathLst>
              <a:path w="1904" h="6984">
                <a:moveTo>
                  <a:pt x="0" y="0"/>
                </a:moveTo>
                <a:lnTo>
                  <a:pt x="1524" y="6858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953253" y="677672"/>
            <a:ext cx="6350" cy="1905"/>
          </a:xfrm>
          <a:custGeom>
            <a:avLst/>
            <a:gdLst/>
            <a:ahLst/>
            <a:cxnLst/>
            <a:rect l="l" t="t" r="r" b="b"/>
            <a:pathLst>
              <a:path w="6350" h="1904">
                <a:moveTo>
                  <a:pt x="0" y="0"/>
                </a:moveTo>
                <a:lnTo>
                  <a:pt x="6096" y="1524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953253" y="677672"/>
            <a:ext cx="1905" cy="6985"/>
          </a:xfrm>
          <a:custGeom>
            <a:avLst/>
            <a:gdLst/>
            <a:ahLst/>
            <a:cxnLst/>
            <a:rect l="l" t="t" r="r" b="b"/>
            <a:pathLst>
              <a:path w="1904" h="6984">
                <a:moveTo>
                  <a:pt x="0" y="0"/>
                </a:moveTo>
                <a:lnTo>
                  <a:pt x="1523" y="6858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5451601" y="677672"/>
            <a:ext cx="6350" cy="1905"/>
          </a:xfrm>
          <a:custGeom>
            <a:avLst/>
            <a:gdLst/>
            <a:ahLst/>
            <a:cxnLst/>
            <a:rect l="l" t="t" r="r" b="b"/>
            <a:pathLst>
              <a:path w="6350" h="1904">
                <a:moveTo>
                  <a:pt x="0" y="0"/>
                </a:moveTo>
                <a:lnTo>
                  <a:pt x="6096" y="1524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5451601" y="677672"/>
            <a:ext cx="1905" cy="6985"/>
          </a:xfrm>
          <a:custGeom>
            <a:avLst/>
            <a:gdLst/>
            <a:ahLst/>
            <a:cxnLst/>
            <a:rect l="l" t="t" r="r" b="b"/>
            <a:pathLst>
              <a:path w="1904" h="6984">
                <a:moveTo>
                  <a:pt x="0" y="0"/>
                </a:moveTo>
                <a:lnTo>
                  <a:pt x="1523" y="6858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16" name="object 16"/>
          <p:cNvGraphicFramePr>
            <a:graphicFrameLocks noGrp="1"/>
          </p:cNvGraphicFramePr>
          <p:nvPr/>
        </p:nvGraphicFramePr>
        <p:xfrm>
          <a:off x="4366895" y="447167"/>
          <a:ext cx="1433195" cy="208260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5910"/>
                <a:gridCol w="334645"/>
                <a:gridCol w="456565"/>
                <a:gridCol w="346075"/>
              </a:tblGrid>
              <a:tr h="242381">
                <a:tc>
                  <a:txBody>
                    <a:bodyPr/>
                    <a:lstStyle/>
                    <a:p>
                      <a:pPr marL="6985" algn="ctr">
                        <a:lnSpc>
                          <a:spcPts val="1739"/>
                        </a:lnSpc>
                      </a:pPr>
                      <a:r>
                        <a:rPr sz="1600" b="1" dirty="0">
                          <a:solidFill>
                            <a:srgbClr val="0000FF"/>
                          </a:solidFill>
                          <a:latin typeface="Arial"/>
                          <a:cs typeface="Arial"/>
                        </a:rPr>
                        <a:t>A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0485">
                        <a:lnSpc>
                          <a:spcPts val="1739"/>
                        </a:lnSpc>
                      </a:pPr>
                      <a:r>
                        <a:rPr sz="1600" b="1" dirty="0">
                          <a:solidFill>
                            <a:srgbClr val="0000FF"/>
                          </a:solidFill>
                          <a:latin typeface="Arial"/>
                          <a:cs typeface="Arial"/>
                        </a:rPr>
                        <a:t>B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7945" algn="ctr">
                        <a:lnSpc>
                          <a:spcPts val="1739"/>
                        </a:lnSpc>
                      </a:pPr>
                      <a:r>
                        <a:rPr sz="1600" b="1" dirty="0">
                          <a:solidFill>
                            <a:srgbClr val="0000FF"/>
                          </a:solidFill>
                          <a:latin typeface="Arial"/>
                          <a:cs typeface="Arial"/>
                        </a:rPr>
                        <a:t>C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9525">
                      <a:solidFill>
                        <a:srgbClr val="000000"/>
                      </a:solidFill>
                      <a:prstDash val="solid"/>
                    </a:lnR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810" algn="ctr">
                        <a:lnSpc>
                          <a:spcPts val="1739"/>
                        </a:lnSpc>
                      </a:pPr>
                      <a:r>
                        <a:rPr sz="1600" b="1" dirty="0">
                          <a:solidFill>
                            <a:srgbClr val="0000FF"/>
                          </a:solidFill>
                          <a:latin typeface="Arial"/>
                          <a:cs typeface="Arial"/>
                        </a:rPr>
                        <a:t>F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32295">
                <a:tc>
                  <a:txBody>
                    <a:bodyPr/>
                    <a:lstStyle/>
                    <a:p>
                      <a:pPr algn="ctr">
                        <a:lnSpc>
                          <a:spcPts val="1795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88265">
                        <a:lnSpc>
                          <a:spcPts val="1795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R="34290" algn="ctr">
                        <a:lnSpc>
                          <a:spcPts val="1795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795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230885">
                <a:tc>
                  <a:txBody>
                    <a:bodyPr/>
                    <a:lstStyle/>
                    <a:p>
                      <a:pPr algn="ctr">
                        <a:lnSpc>
                          <a:spcPts val="172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8265">
                        <a:lnSpc>
                          <a:spcPts val="172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34290" algn="ctr">
                        <a:lnSpc>
                          <a:spcPts val="172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72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ctr">
                        <a:lnSpc>
                          <a:spcPts val="170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8265">
                        <a:lnSpc>
                          <a:spcPts val="170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34290" algn="ctr">
                        <a:lnSpc>
                          <a:spcPts val="170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70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</a:tcPr>
                </a:tc>
              </a:tr>
              <a:tr h="229362">
                <a:tc>
                  <a:txBody>
                    <a:bodyPr/>
                    <a:lstStyle/>
                    <a:p>
                      <a:pPr algn="ctr">
                        <a:lnSpc>
                          <a:spcPts val="1705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8265">
                        <a:lnSpc>
                          <a:spcPts val="1705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34290" algn="ctr">
                        <a:lnSpc>
                          <a:spcPts val="1705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705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</a:tcPr>
                </a:tc>
              </a:tr>
              <a:tr h="231266">
                <a:tc>
                  <a:txBody>
                    <a:bodyPr/>
                    <a:lstStyle/>
                    <a:p>
                      <a:pPr algn="ctr">
                        <a:lnSpc>
                          <a:spcPts val="172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8265">
                        <a:lnSpc>
                          <a:spcPts val="172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34290" algn="ctr">
                        <a:lnSpc>
                          <a:spcPts val="172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72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ctr">
                        <a:lnSpc>
                          <a:spcPts val="170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8265">
                        <a:lnSpc>
                          <a:spcPts val="170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34290" algn="ctr">
                        <a:lnSpc>
                          <a:spcPts val="170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70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</a:tcPr>
                </a:tc>
              </a:tr>
              <a:tr h="229362">
                <a:tc>
                  <a:txBody>
                    <a:bodyPr/>
                    <a:lstStyle/>
                    <a:p>
                      <a:pPr algn="ctr">
                        <a:lnSpc>
                          <a:spcPts val="1705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8265">
                        <a:lnSpc>
                          <a:spcPts val="1705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34290" algn="ctr">
                        <a:lnSpc>
                          <a:spcPts val="1705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705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</a:tcPr>
                </a:tc>
              </a:tr>
              <a:tr h="229853">
                <a:tc>
                  <a:txBody>
                    <a:bodyPr/>
                    <a:lstStyle/>
                    <a:p>
                      <a:pPr algn="ctr">
                        <a:lnSpc>
                          <a:spcPts val="17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8265">
                        <a:lnSpc>
                          <a:spcPts val="17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34290" algn="ctr">
                        <a:lnSpc>
                          <a:spcPts val="17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7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</a:tcPr>
                </a:tc>
              </a:tr>
            </a:tbl>
          </a:graphicData>
        </a:graphic>
      </p:graphicFrame>
      <p:sp>
        <p:nvSpPr>
          <p:cNvPr id="17" name="object 17"/>
          <p:cNvSpPr txBox="1"/>
          <p:nvPr/>
        </p:nvSpPr>
        <p:spPr>
          <a:xfrm>
            <a:off x="4335526" y="2508249"/>
            <a:ext cx="34925" cy="412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100" dirty="0">
                <a:latin typeface="Tahoma"/>
                <a:cs typeface="Tahoma"/>
              </a:rPr>
              <a:t>+</a:t>
            </a:r>
            <a:endParaRPr sz="100">
              <a:latin typeface="Tahoma"/>
              <a:cs typeface="Tahoma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384550" y="5060950"/>
            <a:ext cx="206756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i="1" spc="-5" dirty="0">
                <a:latin typeface="Book Antiqua"/>
                <a:cs typeface="Book Antiqua"/>
              </a:rPr>
              <a:t>F=A</a:t>
            </a:r>
            <a:r>
              <a:rPr sz="2400" spc="-5" dirty="0">
                <a:latin typeface="Book Antiqua"/>
                <a:cs typeface="Book Antiqua"/>
              </a:rPr>
              <a:t>+</a:t>
            </a:r>
            <a:r>
              <a:rPr sz="2400" i="1" spc="-5" dirty="0">
                <a:latin typeface="Book Antiqua"/>
                <a:cs typeface="Book Antiqua"/>
              </a:rPr>
              <a:t>B</a:t>
            </a:r>
            <a:r>
              <a:rPr sz="2400" i="1" spc="-180" dirty="0">
                <a:latin typeface="Book Antiqua"/>
                <a:cs typeface="Book Antiqua"/>
              </a:rPr>
              <a:t> </a:t>
            </a:r>
            <a:r>
              <a:rPr sz="2400" spc="-5" dirty="0">
                <a:latin typeface="Symbol"/>
                <a:cs typeface="Symbol"/>
              </a:rPr>
              <a:t></a:t>
            </a:r>
            <a:r>
              <a:rPr sz="2400" i="1" spc="-5" dirty="0">
                <a:latin typeface="Book Antiqua"/>
                <a:cs typeface="Book Antiqua"/>
              </a:rPr>
              <a:t>C</a:t>
            </a:r>
            <a:r>
              <a:rPr sz="2400" i="1" spc="-175" dirty="0">
                <a:latin typeface="Book Antiqua"/>
                <a:cs typeface="Book Antiqua"/>
              </a:rPr>
              <a:t> </a:t>
            </a:r>
            <a:r>
              <a:rPr sz="2400" spc="-5" dirty="0">
                <a:latin typeface="Book Antiqua"/>
                <a:cs typeface="Book Antiqua"/>
              </a:rPr>
              <a:t>+</a:t>
            </a:r>
            <a:r>
              <a:rPr sz="2400" i="1" spc="-5" dirty="0">
                <a:latin typeface="Book Antiqua"/>
                <a:cs typeface="Book Antiqua"/>
              </a:rPr>
              <a:t>BC</a:t>
            </a:r>
            <a:r>
              <a:rPr sz="2400" i="1" spc="-185" dirty="0">
                <a:latin typeface="Book Antiqua"/>
                <a:cs typeface="Book Antiqua"/>
              </a:rPr>
              <a:t> </a:t>
            </a:r>
            <a:r>
              <a:rPr sz="2400" dirty="0">
                <a:latin typeface="Symbol"/>
                <a:cs typeface="Symbol"/>
              </a:rPr>
              <a:t></a:t>
            </a:r>
            <a:endParaRPr sz="2400">
              <a:latin typeface="Symbol"/>
              <a:cs typeface="Symbol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1681225" y="4711700"/>
            <a:ext cx="381000" cy="381000"/>
          </a:xfrm>
          <a:custGeom>
            <a:avLst/>
            <a:gdLst/>
            <a:ahLst/>
            <a:cxnLst/>
            <a:rect l="l" t="t" r="r" b="b"/>
            <a:pathLst>
              <a:path w="381000" h="381000">
                <a:moveTo>
                  <a:pt x="0" y="0"/>
                </a:moveTo>
                <a:lnTo>
                  <a:pt x="0" y="381000"/>
                </a:lnTo>
                <a:lnTo>
                  <a:pt x="381000" y="381000"/>
                </a:lnTo>
                <a:lnTo>
                  <a:pt x="381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CCE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681225" y="4711700"/>
            <a:ext cx="381000" cy="381000"/>
          </a:xfrm>
          <a:custGeom>
            <a:avLst/>
            <a:gdLst/>
            <a:ahLst/>
            <a:cxnLst/>
            <a:rect l="l" t="t" r="r" b="b"/>
            <a:pathLst>
              <a:path w="381000" h="381000">
                <a:moveTo>
                  <a:pt x="0" y="0"/>
                </a:moveTo>
                <a:lnTo>
                  <a:pt x="0" y="381000"/>
                </a:lnTo>
                <a:lnTo>
                  <a:pt x="381000" y="381000"/>
                </a:lnTo>
                <a:lnTo>
                  <a:pt x="3810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1270000" y="4444491"/>
            <a:ext cx="24574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i="1" dirty="0">
                <a:latin typeface="Book Antiqua"/>
                <a:cs typeface="Book Antiqua"/>
              </a:rPr>
              <a:t>A</a:t>
            </a:r>
            <a:endParaRPr sz="2400">
              <a:latin typeface="Book Antiqua"/>
              <a:cs typeface="Book Antiqua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1681225" y="5092700"/>
            <a:ext cx="381000" cy="381000"/>
          </a:xfrm>
          <a:custGeom>
            <a:avLst/>
            <a:gdLst/>
            <a:ahLst/>
            <a:cxnLst/>
            <a:rect l="l" t="t" r="r" b="b"/>
            <a:pathLst>
              <a:path w="381000" h="381000">
                <a:moveTo>
                  <a:pt x="0" y="0"/>
                </a:moveTo>
                <a:lnTo>
                  <a:pt x="0" y="381000"/>
                </a:lnTo>
                <a:lnTo>
                  <a:pt x="381000" y="381000"/>
                </a:lnTo>
                <a:lnTo>
                  <a:pt x="3810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2062225" y="5092700"/>
            <a:ext cx="381000" cy="381000"/>
          </a:xfrm>
          <a:custGeom>
            <a:avLst/>
            <a:gdLst/>
            <a:ahLst/>
            <a:cxnLst/>
            <a:rect l="l" t="t" r="r" b="b"/>
            <a:pathLst>
              <a:path w="381000" h="381000">
                <a:moveTo>
                  <a:pt x="0" y="0"/>
                </a:moveTo>
                <a:lnTo>
                  <a:pt x="0" y="381000"/>
                </a:lnTo>
                <a:lnTo>
                  <a:pt x="381000" y="381000"/>
                </a:lnTo>
                <a:lnTo>
                  <a:pt x="381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CCE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2062225" y="5092700"/>
            <a:ext cx="381000" cy="381000"/>
          </a:xfrm>
          <a:custGeom>
            <a:avLst/>
            <a:gdLst/>
            <a:ahLst/>
            <a:cxnLst/>
            <a:rect l="l" t="t" r="r" b="b"/>
            <a:pathLst>
              <a:path w="381000" h="381000">
                <a:moveTo>
                  <a:pt x="0" y="0"/>
                </a:moveTo>
                <a:lnTo>
                  <a:pt x="0" y="381000"/>
                </a:lnTo>
                <a:lnTo>
                  <a:pt x="381000" y="381000"/>
                </a:lnTo>
                <a:lnTo>
                  <a:pt x="3810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2062225" y="4711700"/>
            <a:ext cx="381000" cy="381000"/>
          </a:xfrm>
          <a:custGeom>
            <a:avLst/>
            <a:gdLst/>
            <a:ahLst/>
            <a:cxnLst/>
            <a:rect l="l" t="t" r="r" b="b"/>
            <a:pathLst>
              <a:path w="381000" h="381000">
                <a:moveTo>
                  <a:pt x="0" y="0"/>
                </a:moveTo>
                <a:lnTo>
                  <a:pt x="0" y="381000"/>
                </a:lnTo>
                <a:lnTo>
                  <a:pt x="381000" y="381000"/>
                </a:lnTo>
                <a:lnTo>
                  <a:pt x="381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CCE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2062225" y="4711700"/>
            <a:ext cx="381000" cy="381000"/>
          </a:xfrm>
          <a:custGeom>
            <a:avLst/>
            <a:gdLst/>
            <a:ahLst/>
            <a:cxnLst/>
            <a:rect l="l" t="t" r="r" b="b"/>
            <a:pathLst>
              <a:path w="381000" h="381000">
                <a:moveTo>
                  <a:pt x="0" y="0"/>
                </a:moveTo>
                <a:lnTo>
                  <a:pt x="0" y="381000"/>
                </a:lnTo>
                <a:lnTo>
                  <a:pt x="381000" y="381000"/>
                </a:lnTo>
                <a:lnTo>
                  <a:pt x="3810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1376425" y="4406900"/>
            <a:ext cx="304800" cy="304800"/>
          </a:xfrm>
          <a:custGeom>
            <a:avLst/>
            <a:gdLst/>
            <a:ahLst/>
            <a:cxnLst/>
            <a:rect l="l" t="t" r="r" b="b"/>
            <a:pathLst>
              <a:path w="304800" h="304800">
                <a:moveTo>
                  <a:pt x="304800" y="304800"/>
                </a:moveTo>
                <a:lnTo>
                  <a:pt x="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1516125" y="4676901"/>
            <a:ext cx="17780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Book Antiqua"/>
                <a:cs typeface="Book Antiqua"/>
              </a:rPr>
              <a:t>0</a:t>
            </a:r>
            <a:endParaRPr sz="2400">
              <a:latin typeface="Book Antiqua"/>
              <a:cs typeface="Book Antiqua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1516125" y="5057901"/>
            <a:ext cx="17780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Book Antiqua"/>
                <a:cs typeface="Book Antiqua"/>
              </a:rPr>
              <a:t>1</a:t>
            </a:r>
            <a:endParaRPr sz="2400">
              <a:latin typeface="Book Antiqua"/>
              <a:cs typeface="Book Antiqua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1439925" y="4063492"/>
            <a:ext cx="41465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i="1" spc="-5" dirty="0">
                <a:latin typeface="Book Antiqua"/>
                <a:cs typeface="Book Antiqua"/>
              </a:rPr>
              <a:t>BC</a:t>
            </a:r>
            <a:endParaRPr sz="2400">
              <a:latin typeface="Book Antiqua"/>
              <a:cs typeface="Book Antiqua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2443225" y="4711700"/>
            <a:ext cx="381000" cy="381000"/>
          </a:xfrm>
          <a:custGeom>
            <a:avLst/>
            <a:gdLst/>
            <a:ahLst/>
            <a:cxnLst/>
            <a:rect l="l" t="t" r="r" b="b"/>
            <a:pathLst>
              <a:path w="381000" h="381000">
                <a:moveTo>
                  <a:pt x="0" y="0"/>
                </a:moveTo>
                <a:lnTo>
                  <a:pt x="0" y="381000"/>
                </a:lnTo>
                <a:lnTo>
                  <a:pt x="381000" y="381000"/>
                </a:lnTo>
                <a:lnTo>
                  <a:pt x="381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CCE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2443225" y="4711700"/>
            <a:ext cx="381000" cy="381000"/>
          </a:xfrm>
          <a:custGeom>
            <a:avLst/>
            <a:gdLst/>
            <a:ahLst/>
            <a:cxnLst/>
            <a:rect l="l" t="t" r="r" b="b"/>
            <a:pathLst>
              <a:path w="381000" h="381000">
                <a:moveTo>
                  <a:pt x="0" y="0"/>
                </a:moveTo>
                <a:lnTo>
                  <a:pt x="0" y="381000"/>
                </a:lnTo>
                <a:lnTo>
                  <a:pt x="381000" y="381000"/>
                </a:lnTo>
                <a:lnTo>
                  <a:pt x="3810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2443225" y="5092700"/>
            <a:ext cx="381000" cy="381000"/>
          </a:xfrm>
          <a:custGeom>
            <a:avLst/>
            <a:gdLst/>
            <a:ahLst/>
            <a:cxnLst/>
            <a:rect l="l" t="t" r="r" b="b"/>
            <a:pathLst>
              <a:path w="381000" h="381000">
                <a:moveTo>
                  <a:pt x="0" y="0"/>
                </a:moveTo>
                <a:lnTo>
                  <a:pt x="0" y="381000"/>
                </a:lnTo>
                <a:lnTo>
                  <a:pt x="381000" y="381000"/>
                </a:lnTo>
                <a:lnTo>
                  <a:pt x="3810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 txBox="1"/>
          <p:nvPr/>
        </p:nvSpPr>
        <p:spPr>
          <a:xfrm>
            <a:off x="2449575" y="5131292"/>
            <a:ext cx="368300" cy="316865"/>
          </a:xfrm>
          <a:prstGeom prst="rect">
            <a:avLst/>
          </a:prstGeom>
          <a:solidFill>
            <a:srgbClr val="CCECFF"/>
          </a:solidFill>
        </p:spPr>
        <p:txBody>
          <a:bodyPr vert="horz" wrap="square" lIns="0" tIns="0" rIns="0" bIns="0" rtlCol="0">
            <a:spAutoFit/>
          </a:bodyPr>
          <a:lstStyle/>
          <a:p>
            <a:pPr marL="94615">
              <a:lnSpc>
                <a:spcPts val="2495"/>
              </a:lnSpc>
            </a:pPr>
            <a:r>
              <a:rPr sz="2800" dirty="0">
                <a:latin typeface="Book Antiqua"/>
                <a:cs typeface="Book Antiqua"/>
              </a:rPr>
              <a:t>1</a:t>
            </a:r>
            <a:endParaRPr sz="2800">
              <a:latin typeface="Book Antiqua"/>
              <a:cs typeface="Book Antiqua"/>
            </a:endParaRPr>
          </a:p>
        </p:txBody>
      </p:sp>
      <p:sp>
        <p:nvSpPr>
          <p:cNvPr id="35" name="object 35"/>
          <p:cNvSpPr/>
          <p:nvPr/>
        </p:nvSpPr>
        <p:spPr>
          <a:xfrm>
            <a:off x="2824226" y="5092700"/>
            <a:ext cx="381000" cy="381000"/>
          </a:xfrm>
          <a:custGeom>
            <a:avLst/>
            <a:gdLst/>
            <a:ahLst/>
            <a:cxnLst/>
            <a:rect l="l" t="t" r="r" b="b"/>
            <a:pathLst>
              <a:path w="381000" h="381000">
                <a:moveTo>
                  <a:pt x="0" y="0"/>
                </a:moveTo>
                <a:lnTo>
                  <a:pt x="0" y="381000"/>
                </a:lnTo>
                <a:lnTo>
                  <a:pt x="381000" y="381000"/>
                </a:lnTo>
                <a:lnTo>
                  <a:pt x="381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CCE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2824226" y="5092700"/>
            <a:ext cx="381000" cy="381000"/>
          </a:xfrm>
          <a:custGeom>
            <a:avLst/>
            <a:gdLst/>
            <a:ahLst/>
            <a:cxnLst/>
            <a:rect l="l" t="t" r="r" b="b"/>
            <a:pathLst>
              <a:path w="381000" h="381000">
                <a:moveTo>
                  <a:pt x="0" y="0"/>
                </a:moveTo>
                <a:lnTo>
                  <a:pt x="0" y="381000"/>
                </a:lnTo>
                <a:lnTo>
                  <a:pt x="381000" y="381000"/>
                </a:lnTo>
                <a:lnTo>
                  <a:pt x="3810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 txBox="1"/>
          <p:nvPr/>
        </p:nvSpPr>
        <p:spPr>
          <a:xfrm>
            <a:off x="1681225" y="5031994"/>
            <a:ext cx="1524000" cy="452755"/>
          </a:xfrm>
          <a:prstGeom prst="rect">
            <a:avLst/>
          </a:prstGeom>
          <a:solidFill>
            <a:srgbClr val="CCECFF"/>
          </a:solidFill>
        </p:spPr>
        <p:txBody>
          <a:bodyPr vert="horz" wrap="square" lIns="0" tIns="12700" rIns="0" bIns="0" rtlCol="0">
            <a:spAutoFit/>
          </a:bodyPr>
          <a:lstStyle/>
          <a:p>
            <a:pPr marL="100965">
              <a:lnSpc>
                <a:spcPct val="100000"/>
              </a:lnSpc>
              <a:spcBef>
                <a:spcPts val="100"/>
              </a:spcBef>
              <a:tabLst>
                <a:tab pos="481965" algn="l"/>
                <a:tab pos="1243965" algn="l"/>
              </a:tabLst>
            </a:pPr>
            <a:r>
              <a:rPr sz="2800" dirty="0">
                <a:latin typeface="Book Antiqua"/>
                <a:cs typeface="Book Antiqua"/>
              </a:rPr>
              <a:t>1	1	1</a:t>
            </a:r>
            <a:endParaRPr sz="2800">
              <a:latin typeface="Book Antiqua"/>
              <a:cs typeface="Book Antiqua"/>
            </a:endParaRPr>
          </a:p>
        </p:txBody>
      </p:sp>
      <p:sp>
        <p:nvSpPr>
          <p:cNvPr id="38" name="object 38"/>
          <p:cNvSpPr/>
          <p:nvPr/>
        </p:nvSpPr>
        <p:spPr>
          <a:xfrm>
            <a:off x="2824226" y="4711700"/>
            <a:ext cx="381000" cy="381000"/>
          </a:xfrm>
          <a:custGeom>
            <a:avLst/>
            <a:gdLst/>
            <a:ahLst/>
            <a:cxnLst/>
            <a:rect l="l" t="t" r="r" b="b"/>
            <a:pathLst>
              <a:path w="381000" h="381000">
                <a:moveTo>
                  <a:pt x="0" y="0"/>
                </a:moveTo>
                <a:lnTo>
                  <a:pt x="0" y="381000"/>
                </a:lnTo>
                <a:lnTo>
                  <a:pt x="381000" y="381000"/>
                </a:lnTo>
                <a:lnTo>
                  <a:pt x="381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CCE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2824226" y="4711700"/>
            <a:ext cx="381000" cy="381000"/>
          </a:xfrm>
          <a:custGeom>
            <a:avLst/>
            <a:gdLst/>
            <a:ahLst/>
            <a:cxnLst/>
            <a:rect l="l" t="t" r="r" b="b"/>
            <a:pathLst>
              <a:path w="381000" h="381000">
                <a:moveTo>
                  <a:pt x="0" y="0"/>
                </a:moveTo>
                <a:lnTo>
                  <a:pt x="0" y="381000"/>
                </a:lnTo>
                <a:lnTo>
                  <a:pt x="381000" y="381000"/>
                </a:lnTo>
                <a:lnTo>
                  <a:pt x="3810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 txBox="1"/>
          <p:nvPr/>
        </p:nvSpPr>
        <p:spPr>
          <a:xfrm>
            <a:off x="1687575" y="4650994"/>
            <a:ext cx="1511300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4615">
              <a:lnSpc>
                <a:spcPct val="100000"/>
              </a:lnSpc>
              <a:spcBef>
                <a:spcPts val="100"/>
              </a:spcBef>
              <a:tabLst>
                <a:tab pos="475615" algn="l"/>
                <a:tab pos="856615" algn="l"/>
                <a:tab pos="1237615" algn="l"/>
              </a:tabLst>
            </a:pPr>
            <a:r>
              <a:rPr sz="2800" dirty="0">
                <a:latin typeface="Book Antiqua"/>
                <a:cs typeface="Book Antiqua"/>
              </a:rPr>
              <a:t>0	1	0	1</a:t>
            </a:r>
            <a:endParaRPr sz="2800">
              <a:latin typeface="Book Antiqua"/>
              <a:cs typeface="Book Antiqua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1769872" y="4330953"/>
            <a:ext cx="1423035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000" spc="-5" dirty="0">
                <a:latin typeface="Book Antiqua"/>
                <a:cs typeface="Book Antiqua"/>
              </a:rPr>
              <a:t>00 01 11</a:t>
            </a:r>
            <a:r>
              <a:rPr sz="2000" spc="434" dirty="0">
                <a:latin typeface="Book Antiqua"/>
                <a:cs typeface="Book Antiqua"/>
              </a:rPr>
              <a:t> </a:t>
            </a:r>
            <a:r>
              <a:rPr sz="2000" spc="-5" dirty="0">
                <a:latin typeface="Book Antiqua"/>
                <a:cs typeface="Book Antiqua"/>
              </a:rPr>
              <a:t>10</a:t>
            </a:r>
            <a:endParaRPr sz="2000">
              <a:latin typeface="Book Antiqua"/>
              <a:cs typeface="Book Antiqua"/>
            </a:endParaRPr>
          </a:p>
        </p:txBody>
      </p:sp>
      <p:sp>
        <p:nvSpPr>
          <p:cNvPr id="42" name="object 42"/>
          <p:cNvSpPr/>
          <p:nvPr/>
        </p:nvSpPr>
        <p:spPr>
          <a:xfrm>
            <a:off x="1713230" y="5142229"/>
            <a:ext cx="1447800" cy="307975"/>
          </a:xfrm>
          <a:custGeom>
            <a:avLst/>
            <a:gdLst/>
            <a:ahLst/>
            <a:cxnLst/>
            <a:rect l="l" t="t" r="r" b="b"/>
            <a:pathLst>
              <a:path w="1447800" h="307975">
                <a:moveTo>
                  <a:pt x="51053" y="0"/>
                </a:moveTo>
                <a:lnTo>
                  <a:pt x="31182" y="4012"/>
                </a:lnTo>
                <a:lnTo>
                  <a:pt x="14954" y="14954"/>
                </a:lnTo>
                <a:lnTo>
                  <a:pt x="4012" y="31182"/>
                </a:lnTo>
                <a:lnTo>
                  <a:pt x="0" y="51053"/>
                </a:lnTo>
                <a:lnTo>
                  <a:pt x="0" y="256032"/>
                </a:lnTo>
                <a:lnTo>
                  <a:pt x="4012" y="276344"/>
                </a:lnTo>
                <a:lnTo>
                  <a:pt x="14954" y="292798"/>
                </a:lnTo>
                <a:lnTo>
                  <a:pt x="31182" y="303823"/>
                </a:lnTo>
                <a:lnTo>
                  <a:pt x="51053" y="307847"/>
                </a:lnTo>
                <a:lnTo>
                  <a:pt x="1395984" y="307847"/>
                </a:lnTo>
                <a:lnTo>
                  <a:pt x="1415974" y="303823"/>
                </a:lnTo>
                <a:lnTo>
                  <a:pt x="1432464" y="292798"/>
                </a:lnTo>
                <a:lnTo>
                  <a:pt x="1443668" y="276344"/>
                </a:lnTo>
                <a:lnTo>
                  <a:pt x="1447799" y="256032"/>
                </a:lnTo>
                <a:lnTo>
                  <a:pt x="1447799" y="51053"/>
                </a:lnTo>
                <a:lnTo>
                  <a:pt x="1443668" y="31182"/>
                </a:lnTo>
                <a:lnTo>
                  <a:pt x="1432464" y="14954"/>
                </a:lnTo>
                <a:lnTo>
                  <a:pt x="1415974" y="4012"/>
                </a:lnTo>
                <a:lnTo>
                  <a:pt x="1395983" y="0"/>
                </a:lnTo>
                <a:lnTo>
                  <a:pt x="51053" y="0"/>
                </a:lnTo>
                <a:close/>
              </a:path>
            </a:pathLst>
          </a:custGeom>
          <a:ln w="19049">
            <a:solidFill>
              <a:srgbClr val="3366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2125472" y="4754371"/>
            <a:ext cx="273685" cy="695960"/>
          </a:xfrm>
          <a:custGeom>
            <a:avLst/>
            <a:gdLst/>
            <a:ahLst/>
            <a:cxnLst/>
            <a:rect l="l" t="t" r="r" b="b"/>
            <a:pathLst>
              <a:path w="273685" h="695960">
                <a:moveTo>
                  <a:pt x="45719" y="0"/>
                </a:moveTo>
                <a:lnTo>
                  <a:pt x="27967" y="3607"/>
                </a:lnTo>
                <a:lnTo>
                  <a:pt x="13430" y="13430"/>
                </a:lnTo>
                <a:lnTo>
                  <a:pt x="3607" y="27967"/>
                </a:lnTo>
                <a:lnTo>
                  <a:pt x="0" y="45720"/>
                </a:lnTo>
                <a:lnTo>
                  <a:pt x="0" y="649985"/>
                </a:lnTo>
                <a:lnTo>
                  <a:pt x="3607" y="667738"/>
                </a:lnTo>
                <a:lnTo>
                  <a:pt x="13430" y="682275"/>
                </a:lnTo>
                <a:lnTo>
                  <a:pt x="27967" y="692098"/>
                </a:lnTo>
                <a:lnTo>
                  <a:pt x="45719" y="695705"/>
                </a:lnTo>
                <a:lnTo>
                  <a:pt x="227837" y="695705"/>
                </a:lnTo>
                <a:lnTo>
                  <a:pt x="245590" y="692098"/>
                </a:lnTo>
                <a:lnTo>
                  <a:pt x="260127" y="682275"/>
                </a:lnTo>
                <a:lnTo>
                  <a:pt x="269950" y="667738"/>
                </a:lnTo>
                <a:lnTo>
                  <a:pt x="273558" y="649985"/>
                </a:lnTo>
                <a:lnTo>
                  <a:pt x="273558" y="45720"/>
                </a:lnTo>
                <a:lnTo>
                  <a:pt x="269950" y="27967"/>
                </a:lnTo>
                <a:lnTo>
                  <a:pt x="260127" y="13430"/>
                </a:lnTo>
                <a:lnTo>
                  <a:pt x="245590" y="3607"/>
                </a:lnTo>
                <a:lnTo>
                  <a:pt x="227837" y="0"/>
                </a:lnTo>
                <a:lnTo>
                  <a:pt x="45719" y="0"/>
                </a:lnTo>
                <a:close/>
              </a:path>
            </a:pathLst>
          </a:custGeom>
          <a:ln w="19050">
            <a:solidFill>
              <a:srgbClr val="3366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2887471" y="4748276"/>
            <a:ext cx="273685" cy="695325"/>
          </a:xfrm>
          <a:custGeom>
            <a:avLst/>
            <a:gdLst/>
            <a:ahLst/>
            <a:cxnLst/>
            <a:rect l="l" t="t" r="r" b="b"/>
            <a:pathLst>
              <a:path w="273685" h="695325">
                <a:moveTo>
                  <a:pt x="45720" y="0"/>
                </a:moveTo>
                <a:lnTo>
                  <a:pt x="27967" y="3607"/>
                </a:lnTo>
                <a:lnTo>
                  <a:pt x="13430" y="13430"/>
                </a:lnTo>
                <a:lnTo>
                  <a:pt x="3607" y="27967"/>
                </a:lnTo>
                <a:lnTo>
                  <a:pt x="0" y="45719"/>
                </a:lnTo>
                <a:lnTo>
                  <a:pt x="0" y="649986"/>
                </a:lnTo>
                <a:lnTo>
                  <a:pt x="3607" y="667619"/>
                </a:lnTo>
                <a:lnTo>
                  <a:pt x="13430" y="681894"/>
                </a:lnTo>
                <a:lnTo>
                  <a:pt x="27967" y="691455"/>
                </a:lnTo>
                <a:lnTo>
                  <a:pt x="45720" y="694944"/>
                </a:lnTo>
                <a:lnTo>
                  <a:pt x="227838" y="694944"/>
                </a:lnTo>
                <a:lnTo>
                  <a:pt x="245590" y="691455"/>
                </a:lnTo>
                <a:lnTo>
                  <a:pt x="260127" y="681894"/>
                </a:lnTo>
                <a:lnTo>
                  <a:pt x="269950" y="667619"/>
                </a:lnTo>
                <a:lnTo>
                  <a:pt x="273558" y="649986"/>
                </a:lnTo>
                <a:lnTo>
                  <a:pt x="273558" y="45719"/>
                </a:lnTo>
                <a:lnTo>
                  <a:pt x="269950" y="27967"/>
                </a:lnTo>
                <a:lnTo>
                  <a:pt x="260127" y="13430"/>
                </a:lnTo>
                <a:lnTo>
                  <a:pt x="245590" y="3607"/>
                </a:lnTo>
                <a:lnTo>
                  <a:pt x="227838" y="0"/>
                </a:lnTo>
                <a:lnTo>
                  <a:pt x="45720" y="0"/>
                </a:lnTo>
                <a:close/>
              </a:path>
            </a:pathLst>
          </a:custGeom>
          <a:ln w="19050">
            <a:solidFill>
              <a:srgbClr val="3366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 txBox="1"/>
          <p:nvPr/>
        </p:nvSpPr>
        <p:spPr>
          <a:xfrm>
            <a:off x="1592325" y="5746748"/>
            <a:ext cx="631190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i="1" spc="-5" dirty="0">
                <a:latin typeface="Book Antiqua"/>
                <a:cs typeface="Book Antiqua"/>
              </a:rPr>
              <a:t>F=AB’C’</a:t>
            </a:r>
            <a:r>
              <a:rPr sz="2400" i="1" spc="-165" dirty="0">
                <a:latin typeface="Book Antiqua"/>
                <a:cs typeface="Book Antiqua"/>
              </a:rPr>
              <a:t> </a:t>
            </a:r>
            <a:r>
              <a:rPr sz="2400" spc="-5" dirty="0">
                <a:latin typeface="Book Antiqua"/>
                <a:cs typeface="Book Antiqua"/>
              </a:rPr>
              <a:t>+A</a:t>
            </a:r>
            <a:r>
              <a:rPr sz="2400" i="1" spc="-5" dirty="0">
                <a:latin typeface="Book Antiqua"/>
                <a:cs typeface="Book Antiqua"/>
              </a:rPr>
              <a:t>B</a:t>
            </a:r>
            <a:r>
              <a:rPr sz="2400" i="1" spc="-170" dirty="0">
                <a:latin typeface="Book Antiqua"/>
                <a:cs typeface="Book Antiqua"/>
              </a:rPr>
              <a:t> </a:t>
            </a:r>
            <a:r>
              <a:rPr sz="2400" dirty="0">
                <a:latin typeface="Symbol"/>
                <a:cs typeface="Symbol"/>
              </a:rPr>
              <a:t></a:t>
            </a:r>
            <a:r>
              <a:rPr sz="2400" i="1" dirty="0">
                <a:latin typeface="Book Antiqua"/>
                <a:cs typeface="Book Antiqua"/>
              </a:rPr>
              <a:t>C</a:t>
            </a:r>
            <a:r>
              <a:rPr sz="2400" i="1" spc="-160" dirty="0">
                <a:latin typeface="Book Antiqua"/>
                <a:cs typeface="Book Antiqua"/>
              </a:rPr>
              <a:t> </a:t>
            </a:r>
            <a:r>
              <a:rPr sz="2400" spc="-5" dirty="0">
                <a:latin typeface="Book Antiqua"/>
                <a:cs typeface="Book Antiqua"/>
              </a:rPr>
              <a:t>+</a:t>
            </a:r>
            <a:r>
              <a:rPr sz="2400" i="1" spc="-5" dirty="0">
                <a:latin typeface="Book Antiqua"/>
                <a:cs typeface="Book Antiqua"/>
              </a:rPr>
              <a:t>ABC</a:t>
            </a:r>
            <a:r>
              <a:rPr sz="2400" i="1" spc="-10" dirty="0">
                <a:latin typeface="Book Antiqua"/>
                <a:cs typeface="Book Antiqua"/>
              </a:rPr>
              <a:t> </a:t>
            </a:r>
            <a:r>
              <a:rPr sz="2400" spc="-5" dirty="0">
                <a:latin typeface="Book Antiqua"/>
                <a:cs typeface="Book Antiqua"/>
              </a:rPr>
              <a:t>+A</a:t>
            </a:r>
            <a:r>
              <a:rPr sz="2400" i="1" spc="-5" dirty="0">
                <a:latin typeface="Book Antiqua"/>
                <a:cs typeface="Book Antiqua"/>
              </a:rPr>
              <a:t>BC</a:t>
            </a:r>
            <a:r>
              <a:rPr sz="2400" i="1" spc="-170" dirty="0">
                <a:latin typeface="Book Antiqua"/>
                <a:cs typeface="Book Antiqua"/>
              </a:rPr>
              <a:t> </a:t>
            </a:r>
            <a:r>
              <a:rPr sz="2400" dirty="0">
                <a:latin typeface="Symbol"/>
                <a:cs typeface="Symbol"/>
              </a:rPr>
              <a:t>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Book Antiqua"/>
                <a:cs typeface="Book Antiqua"/>
              </a:rPr>
              <a:t>+</a:t>
            </a:r>
            <a:r>
              <a:rPr sz="2400" spc="-20" dirty="0">
                <a:latin typeface="Book Antiqua"/>
                <a:cs typeface="Book Antiqua"/>
              </a:rPr>
              <a:t> </a:t>
            </a:r>
            <a:r>
              <a:rPr sz="2400" spc="-5" dirty="0">
                <a:latin typeface="Book Antiqua"/>
                <a:cs typeface="Book Antiqua"/>
              </a:rPr>
              <a:t>A’B’C</a:t>
            </a:r>
            <a:r>
              <a:rPr sz="2400" spc="-20" dirty="0">
                <a:latin typeface="Book Antiqua"/>
                <a:cs typeface="Book Antiqua"/>
              </a:rPr>
              <a:t> </a:t>
            </a:r>
            <a:r>
              <a:rPr sz="2400" dirty="0">
                <a:latin typeface="Book Antiqua"/>
                <a:cs typeface="Book Antiqua"/>
              </a:rPr>
              <a:t>+</a:t>
            </a:r>
            <a:r>
              <a:rPr sz="2400" spc="-20" dirty="0">
                <a:latin typeface="Book Antiqua"/>
                <a:cs typeface="Book Antiqua"/>
              </a:rPr>
              <a:t> </a:t>
            </a:r>
            <a:r>
              <a:rPr sz="2400" spc="-5" dirty="0">
                <a:latin typeface="Book Antiqua"/>
                <a:cs typeface="Book Antiqua"/>
              </a:rPr>
              <a:t>A’BC’</a:t>
            </a:r>
            <a:endParaRPr sz="2400">
              <a:latin typeface="Book Antiqua"/>
              <a:cs typeface="Book Antiqua"/>
            </a:endParaRPr>
          </a:p>
        </p:txBody>
      </p:sp>
      <p:sp>
        <p:nvSpPr>
          <p:cNvPr id="46" name="object 46"/>
          <p:cNvSpPr/>
          <p:nvPr/>
        </p:nvSpPr>
        <p:spPr>
          <a:xfrm>
            <a:off x="3568700" y="3340100"/>
            <a:ext cx="685800" cy="990600"/>
          </a:xfrm>
          <a:custGeom>
            <a:avLst/>
            <a:gdLst/>
            <a:ahLst/>
            <a:cxnLst/>
            <a:rect l="l" t="t" r="r" b="b"/>
            <a:pathLst>
              <a:path w="685800" h="990600">
                <a:moveTo>
                  <a:pt x="685800" y="742950"/>
                </a:moveTo>
                <a:lnTo>
                  <a:pt x="514350" y="742950"/>
                </a:lnTo>
                <a:lnTo>
                  <a:pt x="514350" y="0"/>
                </a:lnTo>
                <a:lnTo>
                  <a:pt x="171450" y="0"/>
                </a:lnTo>
                <a:lnTo>
                  <a:pt x="171450" y="742950"/>
                </a:lnTo>
                <a:lnTo>
                  <a:pt x="0" y="742950"/>
                </a:lnTo>
                <a:lnTo>
                  <a:pt x="342900" y="990600"/>
                </a:lnTo>
                <a:lnTo>
                  <a:pt x="685800" y="742950"/>
                </a:lnTo>
                <a:close/>
              </a:path>
            </a:pathLst>
          </a:custGeom>
          <a:solidFill>
            <a:srgbClr val="BBE0E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3568700" y="3340100"/>
            <a:ext cx="685800" cy="990600"/>
          </a:xfrm>
          <a:custGeom>
            <a:avLst/>
            <a:gdLst/>
            <a:ahLst/>
            <a:cxnLst/>
            <a:rect l="l" t="t" r="r" b="b"/>
            <a:pathLst>
              <a:path w="685800" h="990600">
                <a:moveTo>
                  <a:pt x="0" y="742950"/>
                </a:moveTo>
                <a:lnTo>
                  <a:pt x="171450" y="742950"/>
                </a:lnTo>
                <a:lnTo>
                  <a:pt x="171450" y="0"/>
                </a:lnTo>
                <a:lnTo>
                  <a:pt x="514350" y="0"/>
                </a:lnTo>
                <a:lnTo>
                  <a:pt x="514350" y="742950"/>
                </a:lnTo>
                <a:lnTo>
                  <a:pt x="685800" y="742950"/>
                </a:lnTo>
                <a:lnTo>
                  <a:pt x="342900" y="990600"/>
                </a:lnTo>
                <a:lnTo>
                  <a:pt x="0" y="74295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45"/>
              </a:lnSpc>
            </a:pPr>
            <a:fld id="{81D60167-4931-47E6-BA6A-407CBD079E47}" type="slidenum">
              <a:rPr spc="-5" dirty="0"/>
              <a:t>17</a:t>
            </a:fld>
            <a:endParaRPr spc="-5" dirty="0"/>
          </a:p>
        </p:txBody>
      </p:sp>
    </p:spTree>
  </p:cSld>
  <p:clrMapOvr>
    <a:masterClrMapping/>
  </p:clrMapOvr>
  <p:transition>
    <p:split dir="in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13205" y="392176"/>
            <a:ext cx="12249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5" dirty="0"/>
              <a:t>Contoh 1</a:t>
            </a:r>
            <a:r>
              <a:rPr sz="2000" spc="40" dirty="0"/>
              <a:t> </a:t>
            </a:r>
            <a:r>
              <a:rPr sz="2400" dirty="0"/>
              <a:t>: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469900" y="898144"/>
            <a:ext cx="17786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Tabel</a:t>
            </a:r>
            <a:r>
              <a:rPr sz="1800" spc="-9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Kebenaran</a:t>
            </a:r>
            <a:endParaRPr sz="1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088894" y="1004823"/>
            <a:ext cx="518033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Arial"/>
                <a:cs typeface="Arial"/>
              </a:rPr>
              <a:t>Diketahui Tabel </a:t>
            </a:r>
            <a:r>
              <a:rPr sz="1800" b="1" spc="-5" dirty="0">
                <a:latin typeface="Arial"/>
                <a:cs typeface="Arial"/>
              </a:rPr>
              <a:t>Kebenaran seperti </a:t>
            </a:r>
            <a:r>
              <a:rPr sz="1800" b="1" dirty="0">
                <a:latin typeface="Arial"/>
                <a:cs typeface="Arial"/>
              </a:rPr>
              <a:t>disamping</a:t>
            </a:r>
            <a:r>
              <a:rPr sz="1800" b="1" spc="459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:  </a:t>
            </a:r>
            <a:r>
              <a:rPr sz="1800" b="1" spc="-5" dirty="0">
                <a:latin typeface="Arial"/>
                <a:cs typeface="Arial"/>
              </a:rPr>
              <a:t>Cari persamaan </a:t>
            </a:r>
            <a:r>
              <a:rPr sz="1800" b="1" dirty="0">
                <a:latin typeface="Arial"/>
                <a:cs typeface="Arial"/>
              </a:rPr>
              <a:t>logikanya</a:t>
            </a:r>
            <a:r>
              <a:rPr sz="1800" b="1" spc="-1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:</a:t>
            </a:r>
            <a:endParaRPr sz="1800">
              <a:latin typeface="Arial"/>
              <a:cs typeface="Arial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506412" y="1344612"/>
          <a:ext cx="2133600" cy="460018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33400"/>
                <a:gridCol w="381000"/>
                <a:gridCol w="381000"/>
                <a:gridCol w="457200"/>
                <a:gridCol w="381000"/>
              </a:tblGrid>
              <a:tr h="455675">
                <a:tc>
                  <a:txBody>
                    <a:bodyPr/>
                    <a:lstStyle/>
                    <a:p>
                      <a:pPr marL="92075" marR="11112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Map  </a:t>
                      </a:r>
                      <a:r>
                        <a:rPr sz="1000" spc="-10" dirty="0">
                          <a:latin typeface="Arial"/>
                          <a:cs typeface="Arial"/>
                        </a:rPr>
                        <a:t>V</a:t>
                      </a:r>
                      <a:r>
                        <a:rPr sz="1000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000" spc="-10" dirty="0">
                          <a:latin typeface="Arial"/>
                          <a:cs typeface="Arial"/>
                        </a:rPr>
                        <a:t>lue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4191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2400" dirty="0">
                          <a:latin typeface="Arial"/>
                          <a:cs typeface="Arial"/>
                        </a:rPr>
                        <a:t>A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3619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2400" dirty="0">
                          <a:latin typeface="Arial"/>
                          <a:cs typeface="Arial"/>
                        </a:rPr>
                        <a:t>B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3619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2400" dirty="0">
                          <a:latin typeface="Arial"/>
                          <a:cs typeface="Arial"/>
                        </a:rPr>
                        <a:t>C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3619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2400" dirty="0">
                          <a:latin typeface="Arial"/>
                          <a:cs typeface="Arial"/>
                        </a:rPr>
                        <a:t>Y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3619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17398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0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0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0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0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1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17397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1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0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0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1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1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17398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2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0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1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0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0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18159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3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0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1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1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0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21970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4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556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1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556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0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556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0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556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0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556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17397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5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1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0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1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1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17397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6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1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1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0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1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17398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7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1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1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1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1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6" name="object 6"/>
          <p:cNvSpPr/>
          <p:nvPr/>
        </p:nvSpPr>
        <p:spPr>
          <a:xfrm>
            <a:off x="6004051" y="3416300"/>
            <a:ext cx="1808480" cy="381000"/>
          </a:xfrm>
          <a:custGeom>
            <a:avLst/>
            <a:gdLst/>
            <a:ahLst/>
            <a:cxnLst/>
            <a:rect l="l" t="t" r="r" b="b"/>
            <a:pathLst>
              <a:path w="1808479" h="381000">
                <a:moveTo>
                  <a:pt x="903732" y="0"/>
                </a:moveTo>
                <a:lnTo>
                  <a:pt x="829612" y="631"/>
                </a:lnTo>
                <a:lnTo>
                  <a:pt x="757143" y="2494"/>
                </a:lnTo>
                <a:lnTo>
                  <a:pt x="686557" y="5539"/>
                </a:lnTo>
                <a:lnTo>
                  <a:pt x="618085" y="9717"/>
                </a:lnTo>
                <a:lnTo>
                  <a:pt x="551961" y="14978"/>
                </a:lnTo>
                <a:lnTo>
                  <a:pt x="488418" y="21273"/>
                </a:lnTo>
                <a:lnTo>
                  <a:pt x="427687" y="28554"/>
                </a:lnTo>
                <a:lnTo>
                  <a:pt x="370002" y="36771"/>
                </a:lnTo>
                <a:lnTo>
                  <a:pt x="315596" y="45874"/>
                </a:lnTo>
                <a:lnTo>
                  <a:pt x="264699" y="55816"/>
                </a:lnTo>
                <a:lnTo>
                  <a:pt x="217546" y="66546"/>
                </a:lnTo>
                <a:lnTo>
                  <a:pt x="174370" y="78016"/>
                </a:lnTo>
                <a:lnTo>
                  <a:pt x="135401" y="90176"/>
                </a:lnTo>
                <a:lnTo>
                  <a:pt x="71020" y="116371"/>
                </a:lnTo>
                <a:lnTo>
                  <a:pt x="26265" y="144738"/>
                </a:lnTo>
                <a:lnTo>
                  <a:pt x="0" y="190500"/>
                </a:lnTo>
                <a:lnTo>
                  <a:pt x="2995" y="206116"/>
                </a:lnTo>
                <a:lnTo>
                  <a:pt x="46073" y="250691"/>
                </a:lnTo>
                <a:lnTo>
                  <a:pt x="100874" y="278021"/>
                </a:lnTo>
                <a:lnTo>
                  <a:pt x="174370" y="302983"/>
                </a:lnTo>
                <a:lnTo>
                  <a:pt x="217546" y="314453"/>
                </a:lnTo>
                <a:lnTo>
                  <a:pt x="264699" y="325183"/>
                </a:lnTo>
                <a:lnTo>
                  <a:pt x="315596" y="335125"/>
                </a:lnTo>
                <a:lnTo>
                  <a:pt x="370002" y="344228"/>
                </a:lnTo>
                <a:lnTo>
                  <a:pt x="427687" y="352445"/>
                </a:lnTo>
                <a:lnTo>
                  <a:pt x="488418" y="359726"/>
                </a:lnTo>
                <a:lnTo>
                  <a:pt x="551961" y="366021"/>
                </a:lnTo>
                <a:lnTo>
                  <a:pt x="618085" y="371282"/>
                </a:lnTo>
                <a:lnTo>
                  <a:pt x="686557" y="375460"/>
                </a:lnTo>
                <a:lnTo>
                  <a:pt x="757143" y="378505"/>
                </a:lnTo>
                <a:lnTo>
                  <a:pt x="829612" y="380368"/>
                </a:lnTo>
                <a:lnTo>
                  <a:pt x="903732" y="381000"/>
                </a:lnTo>
                <a:lnTo>
                  <a:pt x="977959" y="380368"/>
                </a:lnTo>
                <a:lnTo>
                  <a:pt x="1050526" y="378505"/>
                </a:lnTo>
                <a:lnTo>
                  <a:pt x="1121200" y="375460"/>
                </a:lnTo>
                <a:lnTo>
                  <a:pt x="1189750" y="371282"/>
                </a:lnTo>
                <a:lnTo>
                  <a:pt x="1255942" y="366021"/>
                </a:lnTo>
                <a:lnTo>
                  <a:pt x="1319546" y="359726"/>
                </a:lnTo>
                <a:lnTo>
                  <a:pt x="1380328" y="352445"/>
                </a:lnTo>
                <a:lnTo>
                  <a:pt x="1438058" y="344228"/>
                </a:lnTo>
                <a:lnTo>
                  <a:pt x="1492503" y="335125"/>
                </a:lnTo>
                <a:lnTo>
                  <a:pt x="1543431" y="325183"/>
                </a:lnTo>
                <a:lnTo>
                  <a:pt x="1590609" y="314453"/>
                </a:lnTo>
                <a:lnTo>
                  <a:pt x="1633807" y="302983"/>
                </a:lnTo>
                <a:lnTo>
                  <a:pt x="1672791" y="290823"/>
                </a:lnTo>
                <a:lnTo>
                  <a:pt x="1737193" y="264628"/>
                </a:lnTo>
                <a:lnTo>
                  <a:pt x="1781958" y="236261"/>
                </a:lnTo>
                <a:lnTo>
                  <a:pt x="1808226" y="190500"/>
                </a:lnTo>
                <a:lnTo>
                  <a:pt x="1805230" y="174883"/>
                </a:lnTo>
                <a:lnTo>
                  <a:pt x="1762146" y="130308"/>
                </a:lnTo>
                <a:lnTo>
                  <a:pt x="1707331" y="102978"/>
                </a:lnTo>
                <a:lnTo>
                  <a:pt x="1633807" y="78016"/>
                </a:lnTo>
                <a:lnTo>
                  <a:pt x="1590609" y="66546"/>
                </a:lnTo>
                <a:lnTo>
                  <a:pt x="1543431" y="55816"/>
                </a:lnTo>
                <a:lnTo>
                  <a:pt x="1492503" y="45874"/>
                </a:lnTo>
                <a:lnTo>
                  <a:pt x="1438058" y="36771"/>
                </a:lnTo>
                <a:lnTo>
                  <a:pt x="1380328" y="28554"/>
                </a:lnTo>
                <a:lnTo>
                  <a:pt x="1319546" y="21273"/>
                </a:lnTo>
                <a:lnTo>
                  <a:pt x="1255942" y="14978"/>
                </a:lnTo>
                <a:lnTo>
                  <a:pt x="1189750" y="9717"/>
                </a:lnTo>
                <a:lnTo>
                  <a:pt x="1121200" y="5539"/>
                </a:lnTo>
                <a:lnTo>
                  <a:pt x="1050526" y="2494"/>
                </a:lnTo>
                <a:lnTo>
                  <a:pt x="977959" y="631"/>
                </a:lnTo>
                <a:lnTo>
                  <a:pt x="903732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982971" y="3416300"/>
            <a:ext cx="1729105" cy="381000"/>
          </a:xfrm>
          <a:custGeom>
            <a:avLst/>
            <a:gdLst/>
            <a:ahLst/>
            <a:cxnLst/>
            <a:rect l="l" t="t" r="r" b="b"/>
            <a:pathLst>
              <a:path w="1729104" h="381000">
                <a:moveTo>
                  <a:pt x="1728978" y="190500"/>
                </a:moveTo>
                <a:lnTo>
                  <a:pt x="1701196" y="142429"/>
                </a:lnTo>
                <a:lnTo>
                  <a:pt x="1653972" y="112792"/>
                </a:lnTo>
                <a:lnTo>
                  <a:pt x="1586212" y="85619"/>
                </a:lnTo>
                <a:lnTo>
                  <a:pt x="1545282" y="73100"/>
                </a:lnTo>
                <a:lnTo>
                  <a:pt x="1499997" y="61368"/>
                </a:lnTo>
                <a:lnTo>
                  <a:pt x="1450618" y="50482"/>
                </a:lnTo>
                <a:lnTo>
                  <a:pt x="1397405" y="40498"/>
                </a:lnTo>
                <a:lnTo>
                  <a:pt x="1340618" y="31475"/>
                </a:lnTo>
                <a:lnTo>
                  <a:pt x="1280517" y="23468"/>
                </a:lnTo>
                <a:lnTo>
                  <a:pt x="1217361" y="16536"/>
                </a:lnTo>
                <a:lnTo>
                  <a:pt x="1151412" y="10736"/>
                </a:lnTo>
                <a:lnTo>
                  <a:pt x="1082928" y="6125"/>
                </a:lnTo>
                <a:lnTo>
                  <a:pt x="1012169" y="2760"/>
                </a:lnTo>
                <a:lnTo>
                  <a:pt x="939397" y="699"/>
                </a:lnTo>
                <a:lnTo>
                  <a:pt x="864870" y="0"/>
                </a:lnTo>
                <a:lnTo>
                  <a:pt x="790228" y="699"/>
                </a:lnTo>
                <a:lnTo>
                  <a:pt x="717353" y="2760"/>
                </a:lnTo>
                <a:lnTo>
                  <a:pt x="646504" y="6125"/>
                </a:lnTo>
                <a:lnTo>
                  <a:pt x="577940" y="10736"/>
                </a:lnTo>
                <a:lnTo>
                  <a:pt x="511920" y="16536"/>
                </a:lnTo>
                <a:lnTo>
                  <a:pt x="448704" y="23468"/>
                </a:lnTo>
                <a:lnTo>
                  <a:pt x="388551" y="31475"/>
                </a:lnTo>
                <a:lnTo>
                  <a:pt x="331720" y="40498"/>
                </a:lnTo>
                <a:lnTo>
                  <a:pt x="278470" y="50482"/>
                </a:lnTo>
                <a:lnTo>
                  <a:pt x="229061" y="61368"/>
                </a:lnTo>
                <a:lnTo>
                  <a:pt x="183752" y="73100"/>
                </a:lnTo>
                <a:lnTo>
                  <a:pt x="142803" y="85619"/>
                </a:lnTo>
                <a:lnTo>
                  <a:pt x="106472" y="98869"/>
                </a:lnTo>
                <a:lnTo>
                  <a:pt x="48704" y="127331"/>
                </a:lnTo>
                <a:lnTo>
                  <a:pt x="12521" y="158027"/>
                </a:lnTo>
                <a:lnTo>
                  <a:pt x="0" y="190500"/>
                </a:lnTo>
                <a:lnTo>
                  <a:pt x="3173" y="206929"/>
                </a:lnTo>
                <a:lnTo>
                  <a:pt x="27784" y="238570"/>
                </a:lnTo>
                <a:lnTo>
                  <a:pt x="75019" y="268207"/>
                </a:lnTo>
                <a:lnTo>
                  <a:pt x="142803" y="295380"/>
                </a:lnTo>
                <a:lnTo>
                  <a:pt x="183752" y="307899"/>
                </a:lnTo>
                <a:lnTo>
                  <a:pt x="229061" y="319631"/>
                </a:lnTo>
                <a:lnTo>
                  <a:pt x="278470" y="330517"/>
                </a:lnTo>
                <a:lnTo>
                  <a:pt x="331720" y="340501"/>
                </a:lnTo>
                <a:lnTo>
                  <a:pt x="388551" y="349524"/>
                </a:lnTo>
                <a:lnTo>
                  <a:pt x="448704" y="357531"/>
                </a:lnTo>
                <a:lnTo>
                  <a:pt x="511920" y="364463"/>
                </a:lnTo>
                <a:lnTo>
                  <a:pt x="577940" y="370263"/>
                </a:lnTo>
                <a:lnTo>
                  <a:pt x="646504" y="374874"/>
                </a:lnTo>
                <a:lnTo>
                  <a:pt x="717353" y="378239"/>
                </a:lnTo>
                <a:lnTo>
                  <a:pt x="790228" y="380300"/>
                </a:lnTo>
                <a:lnTo>
                  <a:pt x="864870" y="381000"/>
                </a:lnTo>
                <a:lnTo>
                  <a:pt x="939397" y="380300"/>
                </a:lnTo>
                <a:lnTo>
                  <a:pt x="1012169" y="378239"/>
                </a:lnTo>
                <a:lnTo>
                  <a:pt x="1082928" y="374874"/>
                </a:lnTo>
                <a:lnTo>
                  <a:pt x="1151412" y="370263"/>
                </a:lnTo>
                <a:lnTo>
                  <a:pt x="1217361" y="364463"/>
                </a:lnTo>
                <a:lnTo>
                  <a:pt x="1280517" y="357531"/>
                </a:lnTo>
                <a:lnTo>
                  <a:pt x="1340618" y="349524"/>
                </a:lnTo>
                <a:lnTo>
                  <a:pt x="1397405" y="340501"/>
                </a:lnTo>
                <a:lnTo>
                  <a:pt x="1450618" y="330517"/>
                </a:lnTo>
                <a:lnTo>
                  <a:pt x="1499997" y="319631"/>
                </a:lnTo>
                <a:lnTo>
                  <a:pt x="1545282" y="307899"/>
                </a:lnTo>
                <a:lnTo>
                  <a:pt x="1586212" y="295380"/>
                </a:lnTo>
                <a:lnTo>
                  <a:pt x="1622529" y="282130"/>
                </a:lnTo>
                <a:lnTo>
                  <a:pt x="1680281" y="253668"/>
                </a:lnTo>
                <a:lnTo>
                  <a:pt x="1716457" y="222972"/>
                </a:lnTo>
                <a:lnTo>
                  <a:pt x="1728978" y="1905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982971" y="3416300"/>
            <a:ext cx="1729105" cy="381000"/>
          </a:xfrm>
          <a:custGeom>
            <a:avLst/>
            <a:gdLst/>
            <a:ahLst/>
            <a:cxnLst/>
            <a:rect l="l" t="t" r="r" b="b"/>
            <a:pathLst>
              <a:path w="1729104" h="381000">
                <a:moveTo>
                  <a:pt x="864870" y="0"/>
                </a:moveTo>
                <a:lnTo>
                  <a:pt x="790228" y="699"/>
                </a:lnTo>
                <a:lnTo>
                  <a:pt x="717353" y="2760"/>
                </a:lnTo>
                <a:lnTo>
                  <a:pt x="646504" y="6125"/>
                </a:lnTo>
                <a:lnTo>
                  <a:pt x="577940" y="10736"/>
                </a:lnTo>
                <a:lnTo>
                  <a:pt x="511920" y="16536"/>
                </a:lnTo>
                <a:lnTo>
                  <a:pt x="448704" y="23468"/>
                </a:lnTo>
                <a:lnTo>
                  <a:pt x="388551" y="31475"/>
                </a:lnTo>
                <a:lnTo>
                  <a:pt x="331720" y="40498"/>
                </a:lnTo>
                <a:lnTo>
                  <a:pt x="278470" y="50482"/>
                </a:lnTo>
                <a:lnTo>
                  <a:pt x="229061" y="61368"/>
                </a:lnTo>
                <a:lnTo>
                  <a:pt x="183752" y="73100"/>
                </a:lnTo>
                <a:lnTo>
                  <a:pt x="142803" y="85619"/>
                </a:lnTo>
                <a:lnTo>
                  <a:pt x="106472" y="98869"/>
                </a:lnTo>
                <a:lnTo>
                  <a:pt x="48704" y="127331"/>
                </a:lnTo>
                <a:lnTo>
                  <a:pt x="12521" y="158027"/>
                </a:lnTo>
                <a:lnTo>
                  <a:pt x="0" y="190500"/>
                </a:lnTo>
                <a:lnTo>
                  <a:pt x="3173" y="206929"/>
                </a:lnTo>
                <a:lnTo>
                  <a:pt x="27784" y="238570"/>
                </a:lnTo>
                <a:lnTo>
                  <a:pt x="75019" y="268207"/>
                </a:lnTo>
                <a:lnTo>
                  <a:pt x="142803" y="295380"/>
                </a:lnTo>
                <a:lnTo>
                  <a:pt x="183752" y="307899"/>
                </a:lnTo>
                <a:lnTo>
                  <a:pt x="229061" y="319631"/>
                </a:lnTo>
                <a:lnTo>
                  <a:pt x="278470" y="330517"/>
                </a:lnTo>
                <a:lnTo>
                  <a:pt x="331720" y="340501"/>
                </a:lnTo>
                <a:lnTo>
                  <a:pt x="388551" y="349524"/>
                </a:lnTo>
                <a:lnTo>
                  <a:pt x="448704" y="357531"/>
                </a:lnTo>
                <a:lnTo>
                  <a:pt x="511920" y="364463"/>
                </a:lnTo>
                <a:lnTo>
                  <a:pt x="577940" y="370263"/>
                </a:lnTo>
                <a:lnTo>
                  <a:pt x="646504" y="374874"/>
                </a:lnTo>
                <a:lnTo>
                  <a:pt x="717353" y="378239"/>
                </a:lnTo>
                <a:lnTo>
                  <a:pt x="790228" y="380300"/>
                </a:lnTo>
                <a:lnTo>
                  <a:pt x="864870" y="381000"/>
                </a:lnTo>
                <a:lnTo>
                  <a:pt x="939397" y="380300"/>
                </a:lnTo>
                <a:lnTo>
                  <a:pt x="1012169" y="378239"/>
                </a:lnTo>
                <a:lnTo>
                  <a:pt x="1082928" y="374874"/>
                </a:lnTo>
                <a:lnTo>
                  <a:pt x="1151412" y="370263"/>
                </a:lnTo>
                <a:lnTo>
                  <a:pt x="1217361" y="364463"/>
                </a:lnTo>
                <a:lnTo>
                  <a:pt x="1280517" y="357531"/>
                </a:lnTo>
                <a:lnTo>
                  <a:pt x="1340618" y="349524"/>
                </a:lnTo>
                <a:lnTo>
                  <a:pt x="1397405" y="340501"/>
                </a:lnTo>
                <a:lnTo>
                  <a:pt x="1450618" y="330517"/>
                </a:lnTo>
                <a:lnTo>
                  <a:pt x="1499997" y="319631"/>
                </a:lnTo>
                <a:lnTo>
                  <a:pt x="1545282" y="307899"/>
                </a:lnTo>
                <a:lnTo>
                  <a:pt x="1586212" y="295380"/>
                </a:lnTo>
                <a:lnTo>
                  <a:pt x="1622529" y="282130"/>
                </a:lnTo>
                <a:lnTo>
                  <a:pt x="1680281" y="253668"/>
                </a:lnTo>
                <a:lnTo>
                  <a:pt x="1716457" y="222972"/>
                </a:lnTo>
                <a:lnTo>
                  <a:pt x="1728978" y="190500"/>
                </a:lnTo>
                <a:lnTo>
                  <a:pt x="1725804" y="174070"/>
                </a:lnTo>
                <a:lnTo>
                  <a:pt x="1701196" y="142429"/>
                </a:lnTo>
                <a:lnTo>
                  <a:pt x="1653972" y="112792"/>
                </a:lnTo>
                <a:lnTo>
                  <a:pt x="1586212" y="85619"/>
                </a:lnTo>
                <a:lnTo>
                  <a:pt x="1545282" y="73100"/>
                </a:lnTo>
                <a:lnTo>
                  <a:pt x="1499997" y="61368"/>
                </a:lnTo>
                <a:lnTo>
                  <a:pt x="1450618" y="50482"/>
                </a:lnTo>
                <a:lnTo>
                  <a:pt x="1397405" y="40498"/>
                </a:lnTo>
                <a:lnTo>
                  <a:pt x="1340618" y="31475"/>
                </a:lnTo>
                <a:lnTo>
                  <a:pt x="1280517" y="23468"/>
                </a:lnTo>
                <a:lnTo>
                  <a:pt x="1217361" y="16536"/>
                </a:lnTo>
                <a:lnTo>
                  <a:pt x="1151412" y="10736"/>
                </a:lnTo>
                <a:lnTo>
                  <a:pt x="1082928" y="6125"/>
                </a:lnTo>
                <a:lnTo>
                  <a:pt x="1012169" y="2760"/>
                </a:lnTo>
                <a:lnTo>
                  <a:pt x="939397" y="699"/>
                </a:lnTo>
                <a:lnTo>
                  <a:pt x="864870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489451" y="2806700"/>
            <a:ext cx="1885950" cy="381000"/>
          </a:xfrm>
          <a:custGeom>
            <a:avLst/>
            <a:gdLst/>
            <a:ahLst/>
            <a:cxnLst/>
            <a:rect l="l" t="t" r="r" b="b"/>
            <a:pathLst>
              <a:path w="1885950" h="381000">
                <a:moveTo>
                  <a:pt x="942594" y="0"/>
                </a:moveTo>
                <a:lnTo>
                  <a:pt x="868948" y="573"/>
                </a:lnTo>
                <a:lnTo>
                  <a:pt x="796849" y="2265"/>
                </a:lnTo>
                <a:lnTo>
                  <a:pt x="726508" y="5034"/>
                </a:lnTo>
                <a:lnTo>
                  <a:pt x="658133" y="8836"/>
                </a:lnTo>
                <a:lnTo>
                  <a:pt x="591935" y="13629"/>
                </a:lnTo>
                <a:lnTo>
                  <a:pt x="528123" y="19372"/>
                </a:lnTo>
                <a:lnTo>
                  <a:pt x="466908" y="26020"/>
                </a:lnTo>
                <a:lnTo>
                  <a:pt x="408499" y="33533"/>
                </a:lnTo>
                <a:lnTo>
                  <a:pt x="353106" y="41867"/>
                </a:lnTo>
                <a:lnTo>
                  <a:pt x="300938" y="50981"/>
                </a:lnTo>
                <a:lnTo>
                  <a:pt x="252206" y="60830"/>
                </a:lnTo>
                <a:lnTo>
                  <a:pt x="207119" y="71374"/>
                </a:lnTo>
                <a:lnTo>
                  <a:pt x="165888" y="82570"/>
                </a:lnTo>
                <a:lnTo>
                  <a:pt x="128721" y="94375"/>
                </a:lnTo>
                <a:lnTo>
                  <a:pt x="67422" y="119642"/>
                </a:lnTo>
                <a:lnTo>
                  <a:pt x="24901" y="146837"/>
                </a:lnTo>
                <a:lnTo>
                  <a:pt x="0" y="190500"/>
                </a:lnTo>
                <a:lnTo>
                  <a:pt x="2836" y="205380"/>
                </a:lnTo>
                <a:lnTo>
                  <a:pt x="43710" y="247979"/>
                </a:lnTo>
                <a:lnTo>
                  <a:pt x="95829" y="274253"/>
                </a:lnTo>
                <a:lnTo>
                  <a:pt x="165888" y="298429"/>
                </a:lnTo>
                <a:lnTo>
                  <a:pt x="207119" y="309625"/>
                </a:lnTo>
                <a:lnTo>
                  <a:pt x="252206" y="320169"/>
                </a:lnTo>
                <a:lnTo>
                  <a:pt x="300938" y="330018"/>
                </a:lnTo>
                <a:lnTo>
                  <a:pt x="353106" y="339132"/>
                </a:lnTo>
                <a:lnTo>
                  <a:pt x="408499" y="347466"/>
                </a:lnTo>
                <a:lnTo>
                  <a:pt x="466908" y="354979"/>
                </a:lnTo>
                <a:lnTo>
                  <a:pt x="528123" y="361627"/>
                </a:lnTo>
                <a:lnTo>
                  <a:pt x="591935" y="367370"/>
                </a:lnTo>
                <a:lnTo>
                  <a:pt x="658133" y="372163"/>
                </a:lnTo>
                <a:lnTo>
                  <a:pt x="726508" y="375965"/>
                </a:lnTo>
                <a:lnTo>
                  <a:pt x="796849" y="378734"/>
                </a:lnTo>
                <a:lnTo>
                  <a:pt x="868948" y="380426"/>
                </a:lnTo>
                <a:lnTo>
                  <a:pt x="942594" y="381000"/>
                </a:lnTo>
                <a:lnTo>
                  <a:pt x="1016343" y="380426"/>
                </a:lnTo>
                <a:lnTo>
                  <a:pt x="1088535" y="378734"/>
                </a:lnTo>
                <a:lnTo>
                  <a:pt x="1158962" y="375965"/>
                </a:lnTo>
                <a:lnTo>
                  <a:pt x="1227412" y="372163"/>
                </a:lnTo>
                <a:lnTo>
                  <a:pt x="1293677" y="367370"/>
                </a:lnTo>
                <a:lnTo>
                  <a:pt x="1357548" y="361627"/>
                </a:lnTo>
                <a:lnTo>
                  <a:pt x="1418815" y="354979"/>
                </a:lnTo>
                <a:lnTo>
                  <a:pt x="1477270" y="347466"/>
                </a:lnTo>
                <a:lnTo>
                  <a:pt x="1532701" y="339132"/>
                </a:lnTo>
                <a:lnTo>
                  <a:pt x="1584902" y="330018"/>
                </a:lnTo>
                <a:lnTo>
                  <a:pt x="1633661" y="320169"/>
                </a:lnTo>
                <a:lnTo>
                  <a:pt x="1678770" y="309625"/>
                </a:lnTo>
                <a:lnTo>
                  <a:pt x="1720019" y="298429"/>
                </a:lnTo>
                <a:lnTo>
                  <a:pt x="1757200" y="286624"/>
                </a:lnTo>
                <a:lnTo>
                  <a:pt x="1818517" y="261357"/>
                </a:lnTo>
                <a:lnTo>
                  <a:pt x="1861046" y="234162"/>
                </a:lnTo>
                <a:lnTo>
                  <a:pt x="1885950" y="190500"/>
                </a:lnTo>
                <a:lnTo>
                  <a:pt x="1883113" y="175619"/>
                </a:lnTo>
                <a:lnTo>
                  <a:pt x="1842234" y="133020"/>
                </a:lnTo>
                <a:lnTo>
                  <a:pt x="1790102" y="106746"/>
                </a:lnTo>
                <a:lnTo>
                  <a:pt x="1720019" y="82570"/>
                </a:lnTo>
                <a:lnTo>
                  <a:pt x="1678770" y="71374"/>
                </a:lnTo>
                <a:lnTo>
                  <a:pt x="1633661" y="60830"/>
                </a:lnTo>
                <a:lnTo>
                  <a:pt x="1584902" y="50981"/>
                </a:lnTo>
                <a:lnTo>
                  <a:pt x="1532701" y="41867"/>
                </a:lnTo>
                <a:lnTo>
                  <a:pt x="1477270" y="33533"/>
                </a:lnTo>
                <a:lnTo>
                  <a:pt x="1418815" y="26020"/>
                </a:lnTo>
                <a:lnTo>
                  <a:pt x="1357548" y="19372"/>
                </a:lnTo>
                <a:lnTo>
                  <a:pt x="1293677" y="13629"/>
                </a:lnTo>
                <a:lnTo>
                  <a:pt x="1227412" y="8836"/>
                </a:lnTo>
                <a:lnTo>
                  <a:pt x="1158962" y="5034"/>
                </a:lnTo>
                <a:lnTo>
                  <a:pt x="1088535" y="2265"/>
                </a:lnTo>
                <a:lnTo>
                  <a:pt x="1016343" y="573"/>
                </a:lnTo>
                <a:lnTo>
                  <a:pt x="942594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940050" y="2349500"/>
            <a:ext cx="314325" cy="381000"/>
          </a:xfrm>
          <a:custGeom>
            <a:avLst/>
            <a:gdLst/>
            <a:ahLst/>
            <a:cxnLst/>
            <a:rect l="l" t="t" r="r" b="b"/>
            <a:pathLst>
              <a:path w="314325" h="381000">
                <a:moveTo>
                  <a:pt x="0" y="0"/>
                </a:moveTo>
                <a:lnTo>
                  <a:pt x="313944" y="380999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3882897" y="2376423"/>
            <a:ext cx="280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00</a:t>
            </a:r>
            <a:endParaRPr sz="18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140131" y="2376423"/>
            <a:ext cx="280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01</a:t>
            </a:r>
            <a:endParaRPr sz="18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162660" y="2376423"/>
            <a:ext cx="280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11</a:t>
            </a:r>
            <a:endParaRPr sz="18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862586" y="3367015"/>
            <a:ext cx="153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1</a:t>
            </a:r>
            <a:endParaRPr sz="18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268281" y="2754375"/>
            <a:ext cx="1197610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45720" algn="ctr">
              <a:lnSpc>
                <a:spcPct val="100000"/>
              </a:lnSpc>
              <a:spcBef>
                <a:spcPts val="100"/>
              </a:spcBef>
            </a:pPr>
            <a:r>
              <a:rPr sz="2800" dirty="0">
                <a:latin typeface="Arial"/>
                <a:cs typeface="Arial"/>
              </a:rPr>
              <a:t>1</a:t>
            </a:r>
            <a:endParaRPr sz="28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478020" y="2754375"/>
            <a:ext cx="1206500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635">
              <a:lnSpc>
                <a:spcPct val="100000"/>
              </a:lnSpc>
              <a:spcBef>
                <a:spcPts val="100"/>
              </a:spcBef>
            </a:pPr>
            <a:r>
              <a:rPr sz="2800" dirty="0">
                <a:latin typeface="Arial"/>
                <a:cs typeface="Arial"/>
              </a:rPr>
              <a:t>1</a:t>
            </a:r>
            <a:endParaRPr sz="28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4478020" y="3363991"/>
            <a:ext cx="1206500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39370" algn="ctr">
              <a:lnSpc>
                <a:spcPct val="100000"/>
              </a:lnSpc>
              <a:spcBef>
                <a:spcPts val="100"/>
              </a:spcBef>
            </a:pPr>
            <a:r>
              <a:rPr sz="2800" dirty="0">
                <a:latin typeface="Arial"/>
                <a:cs typeface="Arial"/>
              </a:rPr>
              <a:t>1</a:t>
            </a:r>
            <a:endParaRPr sz="28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697220" y="3363991"/>
            <a:ext cx="1205230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38100" algn="ctr">
              <a:lnSpc>
                <a:spcPct val="100000"/>
              </a:lnSpc>
              <a:spcBef>
                <a:spcPts val="100"/>
              </a:spcBef>
            </a:pPr>
            <a:r>
              <a:rPr sz="2800" dirty="0">
                <a:latin typeface="Arial"/>
                <a:cs typeface="Arial"/>
              </a:rPr>
              <a:t>1</a:t>
            </a:r>
            <a:endParaRPr sz="28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6914895" y="3363991"/>
            <a:ext cx="1197610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635">
              <a:lnSpc>
                <a:spcPct val="100000"/>
              </a:lnSpc>
              <a:spcBef>
                <a:spcPts val="100"/>
              </a:spcBef>
            </a:pPr>
            <a:r>
              <a:rPr sz="2800" dirty="0">
                <a:latin typeface="Arial"/>
                <a:cs typeface="Arial"/>
              </a:rPr>
              <a:t>1</a:t>
            </a:r>
            <a:endParaRPr sz="2800">
              <a:latin typeface="Arial"/>
              <a:cs typeface="Arial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3253994" y="2730500"/>
            <a:ext cx="4872355" cy="0"/>
          </a:xfrm>
          <a:custGeom>
            <a:avLst/>
            <a:gdLst/>
            <a:ahLst/>
            <a:cxnLst/>
            <a:rect l="l" t="t" r="r" b="b"/>
            <a:pathLst>
              <a:path w="4872355">
                <a:moveTo>
                  <a:pt x="0" y="0"/>
                </a:moveTo>
                <a:lnTo>
                  <a:pt x="4872227" y="0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3253994" y="3340100"/>
            <a:ext cx="4872355" cy="0"/>
          </a:xfrm>
          <a:custGeom>
            <a:avLst/>
            <a:gdLst/>
            <a:ahLst/>
            <a:cxnLst/>
            <a:rect l="l" t="t" r="r" b="b"/>
            <a:pathLst>
              <a:path w="4872355">
                <a:moveTo>
                  <a:pt x="0" y="0"/>
                </a:moveTo>
                <a:lnTo>
                  <a:pt x="4872227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3253994" y="3857497"/>
            <a:ext cx="4872355" cy="0"/>
          </a:xfrm>
          <a:custGeom>
            <a:avLst/>
            <a:gdLst/>
            <a:ahLst/>
            <a:cxnLst/>
            <a:rect l="l" t="t" r="r" b="b"/>
            <a:pathLst>
              <a:path w="4872355">
                <a:moveTo>
                  <a:pt x="0" y="0"/>
                </a:moveTo>
                <a:lnTo>
                  <a:pt x="4872227" y="0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3253994" y="2730500"/>
            <a:ext cx="0" cy="1127125"/>
          </a:xfrm>
          <a:custGeom>
            <a:avLst/>
            <a:gdLst/>
            <a:ahLst/>
            <a:cxnLst/>
            <a:rect l="l" t="t" r="r" b="b"/>
            <a:pathLst>
              <a:path h="1127125">
                <a:moveTo>
                  <a:pt x="0" y="0"/>
                </a:moveTo>
                <a:lnTo>
                  <a:pt x="0" y="1126997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4471670" y="2730500"/>
            <a:ext cx="0" cy="1127125"/>
          </a:xfrm>
          <a:custGeom>
            <a:avLst/>
            <a:gdLst/>
            <a:ahLst/>
            <a:cxnLst/>
            <a:rect l="l" t="t" r="r" b="b"/>
            <a:pathLst>
              <a:path h="1127125">
                <a:moveTo>
                  <a:pt x="0" y="0"/>
                </a:moveTo>
                <a:lnTo>
                  <a:pt x="0" y="1126997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5690870" y="2730500"/>
            <a:ext cx="0" cy="1127125"/>
          </a:xfrm>
          <a:custGeom>
            <a:avLst/>
            <a:gdLst/>
            <a:ahLst/>
            <a:cxnLst/>
            <a:rect l="l" t="t" r="r" b="b"/>
            <a:pathLst>
              <a:path h="1127125">
                <a:moveTo>
                  <a:pt x="0" y="0"/>
                </a:moveTo>
                <a:lnTo>
                  <a:pt x="0" y="1126997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6908545" y="2730500"/>
            <a:ext cx="0" cy="1127125"/>
          </a:xfrm>
          <a:custGeom>
            <a:avLst/>
            <a:gdLst/>
            <a:ahLst/>
            <a:cxnLst/>
            <a:rect l="l" t="t" r="r" b="b"/>
            <a:pathLst>
              <a:path h="1127125">
                <a:moveTo>
                  <a:pt x="0" y="0"/>
                </a:moveTo>
                <a:lnTo>
                  <a:pt x="0" y="1126997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8126221" y="2730500"/>
            <a:ext cx="0" cy="1127125"/>
          </a:xfrm>
          <a:custGeom>
            <a:avLst/>
            <a:gdLst/>
            <a:ahLst/>
            <a:cxnLst/>
            <a:rect l="l" t="t" r="r" b="b"/>
            <a:pathLst>
              <a:path h="1127125">
                <a:moveTo>
                  <a:pt x="0" y="0"/>
                </a:moveTo>
                <a:lnTo>
                  <a:pt x="0" y="1126997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7263130" y="2376423"/>
            <a:ext cx="280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10</a:t>
            </a:r>
            <a:endParaRPr sz="1800">
              <a:latin typeface="Arial"/>
              <a:cs typeface="Aria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3066787" y="2147823"/>
            <a:ext cx="3429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Arial"/>
                <a:cs typeface="Arial"/>
              </a:rPr>
              <a:t>BC</a:t>
            </a:r>
            <a:endParaRPr sz="1800">
              <a:latin typeface="Arial"/>
              <a:cs typeface="Aria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2782568" y="2345927"/>
            <a:ext cx="233045" cy="788035"/>
          </a:xfrm>
          <a:prstGeom prst="rect">
            <a:avLst/>
          </a:prstGeom>
        </p:spPr>
        <p:txBody>
          <a:bodyPr vert="horz" wrap="square" lIns="0" tIns="1193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40"/>
              </a:spcBef>
            </a:pPr>
            <a:r>
              <a:rPr sz="1800" dirty="0">
                <a:latin typeface="Arial"/>
                <a:cs typeface="Arial"/>
              </a:rPr>
              <a:t>A</a:t>
            </a:r>
            <a:endParaRPr sz="1800">
              <a:latin typeface="Arial"/>
              <a:cs typeface="Arial"/>
            </a:endParaRPr>
          </a:p>
          <a:p>
            <a:pPr marL="92710">
              <a:lnSpc>
                <a:spcPct val="100000"/>
              </a:lnSpc>
              <a:spcBef>
                <a:spcPts val="840"/>
              </a:spcBef>
            </a:pPr>
            <a:r>
              <a:rPr sz="1800" dirty="0">
                <a:latin typeface="Arial"/>
                <a:cs typeface="Arial"/>
              </a:rPr>
              <a:t>0</a:t>
            </a:r>
            <a:endParaRPr sz="1800">
              <a:latin typeface="Arial"/>
              <a:cs typeface="Arial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5454650" y="2999485"/>
            <a:ext cx="2990850" cy="116839"/>
          </a:xfrm>
          <a:custGeom>
            <a:avLst/>
            <a:gdLst/>
            <a:ahLst/>
            <a:cxnLst/>
            <a:rect l="l" t="t" r="r" b="b"/>
            <a:pathLst>
              <a:path w="2990850" h="116839">
                <a:moveTo>
                  <a:pt x="76962" y="0"/>
                </a:moveTo>
                <a:lnTo>
                  <a:pt x="0" y="35814"/>
                </a:lnTo>
                <a:lnTo>
                  <a:pt x="58674" y="67225"/>
                </a:lnTo>
                <a:lnTo>
                  <a:pt x="58674" y="37338"/>
                </a:lnTo>
                <a:lnTo>
                  <a:pt x="60197" y="34290"/>
                </a:lnTo>
                <a:lnTo>
                  <a:pt x="63245" y="32765"/>
                </a:lnTo>
                <a:lnTo>
                  <a:pt x="76300" y="33099"/>
                </a:lnTo>
                <a:lnTo>
                  <a:pt x="76962" y="0"/>
                </a:lnTo>
                <a:close/>
              </a:path>
              <a:path w="2990850" h="116839">
                <a:moveTo>
                  <a:pt x="76300" y="33099"/>
                </a:moveTo>
                <a:lnTo>
                  <a:pt x="63245" y="32765"/>
                </a:lnTo>
                <a:lnTo>
                  <a:pt x="60197" y="34290"/>
                </a:lnTo>
                <a:lnTo>
                  <a:pt x="58674" y="37338"/>
                </a:lnTo>
                <a:lnTo>
                  <a:pt x="60197" y="40386"/>
                </a:lnTo>
                <a:lnTo>
                  <a:pt x="63245" y="41909"/>
                </a:lnTo>
                <a:lnTo>
                  <a:pt x="76117" y="42238"/>
                </a:lnTo>
                <a:lnTo>
                  <a:pt x="76300" y="33099"/>
                </a:lnTo>
                <a:close/>
              </a:path>
              <a:path w="2990850" h="116839">
                <a:moveTo>
                  <a:pt x="76117" y="42238"/>
                </a:moveTo>
                <a:lnTo>
                  <a:pt x="63245" y="41909"/>
                </a:lnTo>
                <a:lnTo>
                  <a:pt x="60197" y="40386"/>
                </a:lnTo>
                <a:lnTo>
                  <a:pt x="58674" y="37338"/>
                </a:lnTo>
                <a:lnTo>
                  <a:pt x="58674" y="67225"/>
                </a:lnTo>
                <a:lnTo>
                  <a:pt x="75437" y="76200"/>
                </a:lnTo>
                <a:lnTo>
                  <a:pt x="76117" y="42238"/>
                </a:lnTo>
                <a:close/>
              </a:path>
              <a:path w="2990850" h="116839">
                <a:moveTo>
                  <a:pt x="2990850" y="112014"/>
                </a:moveTo>
                <a:lnTo>
                  <a:pt x="2989326" y="108965"/>
                </a:lnTo>
                <a:lnTo>
                  <a:pt x="2986278" y="107441"/>
                </a:lnTo>
                <a:lnTo>
                  <a:pt x="76300" y="33099"/>
                </a:lnTo>
                <a:lnTo>
                  <a:pt x="76117" y="42238"/>
                </a:lnTo>
                <a:lnTo>
                  <a:pt x="2986278" y="116586"/>
                </a:lnTo>
                <a:lnTo>
                  <a:pt x="2989326" y="115824"/>
                </a:lnTo>
                <a:lnTo>
                  <a:pt x="2990850" y="11201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7890002" y="3530600"/>
            <a:ext cx="555625" cy="76200"/>
          </a:xfrm>
          <a:custGeom>
            <a:avLst/>
            <a:gdLst/>
            <a:ahLst/>
            <a:cxnLst/>
            <a:rect l="l" t="t" r="r" b="b"/>
            <a:pathLst>
              <a:path w="555625" h="76200">
                <a:moveTo>
                  <a:pt x="76200" y="33527"/>
                </a:moveTo>
                <a:lnTo>
                  <a:pt x="76200" y="0"/>
                </a:lnTo>
                <a:lnTo>
                  <a:pt x="0" y="38100"/>
                </a:lnTo>
                <a:lnTo>
                  <a:pt x="58673" y="67436"/>
                </a:lnTo>
                <a:lnTo>
                  <a:pt x="58673" y="38100"/>
                </a:lnTo>
                <a:lnTo>
                  <a:pt x="60197" y="35051"/>
                </a:lnTo>
                <a:lnTo>
                  <a:pt x="63245" y="33527"/>
                </a:lnTo>
                <a:lnTo>
                  <a:pt x="76200" y="33527"/>
                </a:lnTo>
                <a:close/>
              </a:path>
              <a:path w="555625" h="76200">
                <a:moveTo>
                  <a:pt x="555497" y="38100"/>
                </a:moveTo>
                <a:lnTo>
                  <a:pt x="553973" y="35051"/>
                </a:lnTo>
                <a:lnTo>
                  <a:pt x="550926" y="33527"/>
                </a:lnTo>
                <a:lnTo>
                  <a:pt x="63245" y="33527"/>
                </a:lnTo>
                <a:lnTo>
                  <a:pt x="60197" y="35051"/>
                </a:lnTo>
                <a:lnTo>
                  <a:pt x="58673" y="38100"/>
                </a:lnTo>
                <a:lnTo>
                  <a:pt x="60197" y="41147"/>
                </a:lnTo>
                <a:lnTo>
                  <a:pt x="63245" y="42671"/>
                </a:lnTo>
                <a:lnTo>
                  <a:pt x="550926" y="42671"/>
                </a:lnTo>
                <a:lnTo>
                  <a:pt x="553973" y="41147"/>
                </a:lnTo>
                <a:lnTo>
                  <a:pt x="555497" y="38100"/>
                </a:lnTo>
                <a:close/>
              </a:path>
              <a:path w="555625" h="76200">
                <a:moveTo>
                  <a:pt x="76200" y="76200"/>
                </a:moveTo>
                <a:lnTo>
                  <a:pt x="76200" y="42671"/>
                </a:lnTo>
                <a:lnTo>
                  <a:pt x="63245" y="42671"/>
                </a:lnTo>
                <a:lnTo>
                  <a:pt x="60197" y="41147"/>
                </a:lnTo>
                <a:lnTo>
                  <a:pt x="58673" y="38100"/>
                </a:lnTo>
                <a:lnTo>
                  <a:pt x="58673" y="67436"/>
                </a:lnTo>
                <a:lnTo>
                  <a:pt x="7620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 txBox="1"/>
          <p:nvPr/>
        </p:nvSpPr>
        <p:spPr>
          <a:xfrm>
            <a:off x="8569197" y="2870200"/>
            <a:ext cx="483234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Arial"/>
                <a:cs typeface="Arial"/>
              </a:rPr>
              <a:t>A’B’</a:t>
            </a:r>
            <a:endParaRPr sz="1800">
              <a:latin typeface="Arial"/>
              <a:cs typeface="Arial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8585201" y="3367015"/>
            <a:ext cx="3562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AB</a:t>
            </a:r>
            <a:endParaRPr sz="1800">
              <a:latin typeface="Arial"/>
              <a:cs typeface="Arial"/>
            </a:endParaRPr>
          </a:p>
        </p:txBody>
      </p:sp>
      <p:sp>
        <p:nvSpPr>
          <p:cNvPr id="35" name="object 35"/>
          <p:cNvSpPr/>
          <p:nvPr/>
        </p:nvSpPr>
        <p:spPr>
          <a:xfrm>
            <a:off x="6004051" y="3721100"/>
            <a:ext cx="241300" cy="386080"/>
          </a:xfrm>
          <a:custGeom>
            <a:avLst/>
            <a:gdLst/>
            <a:ahLst/>
            <a:cxnLst/>
            <a:rect l="l" t="t" r="r" b="b"/>
            <a:pathLst>
              <a:path w="241300" h="386079">
                <a:moveTo>
                  <a:pt x="72389" y="44957"/>
                </a:moveTo>
                <a:lnTo>
                  <a:pt x="0" y="0"/>
                </a:lnTo>
                <a:lnTo>
                  <a:pt x="7620" y="84582"/>
                </a:lnTo>
                <a:lnTo>
                  <a:pt x="28956" y="71529"/>
                </a:lnTo>
                <a:lnTo>
                  <a:pt x="28956" y="52577"/>
                </a:lnTo>
                <a:lnTo>
                  <a:pt x="30479" y="49529"/>
                </a:lnTo>
                <a:lnTo>
                  <a:pt x="34289" y="49529"/>
                </a:lnTo>
                <a:lnTo>
                  <a:pt x="37338" y="51053"/>
                </a:lnTo>
                <a:lnTo>
                  <a:pt x="44244" y="62176"/>
                </a:lnTo>
                <a:lnTo>
                  <a:pt x="72389" y="44957"/>
                </a:lnTo>
                <a:close/>
              </a:path>
              <a:path w="241300" h="386079">
                <a:moveTo>
                  <a:pt x="44244" y="62176"/>
                </a:moveTo>
                <a:lnTo>
                  <a:pt x="37338" y="51053"/>
                </a:lnTo>
                <a:lnTo>
                  <a:pt x="34289" y="49529"/>
                </a:lnTo>
                <a:lnTo>
                  <a:pt x="30479" y="49529"/>
                </a:lnTo>
                <a:lnTo>
                  <a:pt x="28956" y="52577"/>
                </a:lnTo>
                <a:lnTo>
                  <a:pt x="28956" y="56387"/>
                </a:lnTo>
                <a:lnTo>
                  <a:pt x="35780" y="67353"/>
                </a:lnTo>
                <a:lnTo>
                  <a:pt x="44244" y="62176"/>
                </a:lnTo>
                <a:close/>
              </a:path>
              <a:path w="241300" h="386079">
                <a:moveTo>
                  <a:pt x="35780" y="67353"/>
                </a:moveTo>
                <a:lnTo>
                  <a:pt x="28956" y="56387"/>
                </a:lnTo>
                <a:lnTo>
                  <a:pt x="28956" y="71529"/>
                </a:lnTo>
                <a:lnTo>
                  <a:pt x="35780" y="67353"/>
                </a:lnTo>
                <a:close/>
              </a:path>
              <a:path w="241300" h="386079">
                <a:moveTo>
                  <a:pt x="240791" y="381762"/>
                </a:moveTo>
                <a:lnTo>
                  <a:pt x="240791" y="378713"/>
                </a:lnTo>
                <a:lnTo>
                  <a:pt x="44244" y="62176"/>
                </a:lnTo>
                <a:lnTo>
                  <a:pt x="35780" y="67353"/>
                </a:lnTo>
                <a:lnTo>
                  <a:pt x="232410" y="383285"/>
                </a:lnTo>
                <a:lnTo>
                  <a:pt x="235458" y="385571"/>
                </a:lnTo>
                <a:lnTo>
                  <a:pt x="239268" y="384810"/>
                </a:lnTo>
                <a:lnTo>
                  <a:pt x="240791" y="38176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 txBox="1"/>
          <p:nvPr/>
        </p:nvSpPr>
        <p:spPr>
          <a:xfrm>
            <a:off x="3191001" y="4129006"/>
            <a:ext cx="3234690" cy="1138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AC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8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800" b="1" dirty="0">
                <a:latin typeface="Arial"/>
                <a:cs typeface="Arial"/>
              </a:rPr>
              <a:t>Jadi Y = </a:t>
            </a:r>
            <a:r>
              <a:rPr sz="1800" b="1" spc="-5" dirty="0">
                <a:latin typeface="Arial"/>
                <a:cs typeface="Arial"/>
              </a:rPr>
              <a:t>AC </a:t>
            </a:r>
            <a:r>
              <a:rPr sz="1800" b="1" dirty="0">
                <a:latin typeface="Arial"/>
                <a:cs typeface="Arial"/>
              </a:rPr>
              <a:t>+ </a:t>
            </a:r>
            <a:r>
              <a:rPr sz="1800" b="1" spc="-5" dirty="0">
                <a:latin typeface="Arial"/>
                <a:cs typeface="Arial"/>
              </a:rPr>
              <a:t>AB </a:t>
            </a:r>
            <a:r>
              <a:rPr sz="1800" b="1" dirty="0">
                <a:latin typeface="Arial"/>
                <a:cs typeface="Arial"/>
              </a:rPr>
              <a:t>+</a:t>
            </a:r>
            <a:r>
              <a:rPr sz="1800" b="1" spc="-6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A’B’</a:t>
            </a:r>
            <a:endParaRPr sz="1800">
              <a:latin typeface="Arial"/>
              <a:cs typeface="Arial"/>
            </a:endParaRPr>
          </a:p>
        </p:txBody>
      </p:sp>
      <p:sp>
        <p:nvSpPr>
          <p:cNvPr id="37" name="object 3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45"/>
              </a:lnSpc>
            </a:pPr>
            <a:fld id="{81D60167-4931-47E6-BA6A-407CBD079E47}" type="slidenum">
              <a:rPr spc="-5" dirty="0"/>
              <a:t>18</a:t>
            </a:fld>
            <a:endParaRPr spc="-5" dirty="0"/>
          </a:p>
        </p:txBody>
      </p:sp>
    </p:spTree>
  </p:cSld>
  <p:clrMapOvr>
    <a:masterClrMapping/>
  </p:clrMapOvr>
  <p:transition>
    <p:wipe dir="r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76393" y="14223"/>
            <a:ext cx="12192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Arial"/>
                <a:cs typeface="Arial"/>
              </a:rPr>
              <a:t>Contoh </a:t>
            </a:r>
            <a:r>
              <a:rPr sz="1800" b="1" spc="-5" dirty="0">
                <a:latin typeface="Arial"/>
                <a:cs typeface="Arial"/>
              </a:rPr>
              <a:t>2</a:t>
            </a:r>
            <a:r>
              <a:rPr sz="1800" b="1" spc="-10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:</a:t>
            </a:r>
            <a:endParaRPr sz="1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07328" y="508000"/>
            <a:ext cx="4286885" cy="8496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416300" algn="l"/>
              </a:tabLst>
            </a:pPr>
            <a:r>
              <a:rPr sz="1800" b="1" dirty="0">
                <a:latin typeface="Arial"/>
                <a:cs typeface="Arial"/>
              </a:rPr>
              <a:t>Diketahui</a:t>
            </a:r>
            <a:r>
              <a:rPr sz="1800" b="1" spc="5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Persamaan</a:t>
            </a:r>
            <a:r>
              <a:rPr sz="1800" b="1" spc="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Boolean	: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800" b="1" spc="-5" dirty="0">
                <a:latin typeface="Arial"/>
                <a:cs typeface="Arial"/>
              </a:rPr>
              <a:t>D </a:t>
            </a:r>
            <a:r>
              <a:rPr sz="1800" b="1" dirty="0">
                <a:latin typeface="Arial"/>
                <a:cs typeface="Arial"/>
              </a:rPr>
              <a:t>= </a:t>
            </a:r>
            <a:r>
              <a:rPr sz="1800" b="1" spc="-5" dirty="0">
                <a:latin typeface="Arial"/>
                <a:cs typeface="Arial"/>
              </a:rPr>
              <a:t>A’BC </a:t>
            </a:r>
            <a:r>
              <a:rPr sz="1800" b="1" dirty="0">
                <a:latin typeface="Arial"/>
                <a:cs typeface="Arial"/>
              </a:rPr>
              <a:t>+ A’BC’ + </a:t>
            </a:r>
            <a:r>
              <a:rPr sz="1800" b="1" spc="-5" dirty="0">
                <a:latin typeface="Arial"/>
                <a:cs typeface="Arial"/>
              </a:rPr>
              <a:t>ABC’ </a:t>
            </a:r>
            <a:r>
              <a:rPr sz="1800" b="1" dirty="0">
                <a:latin typeface="Arial"/>
                <a:cs typeface="Arial"/>
              </a:rPr>
              <a:t>+ </a:t>
            </a:r>
            <a:r>
              <a:rPr sz="1800" b="1" spc="-5" dirty="0">
                <a:latin typeface="Arial"/>
                <a:cs typeface="Arial"/>
              </a:rPr>
              <a:t>ABC </a:t>
            </a:r>
            <a:r>
              <a:rPr sz="1800" b="1" dirty="0">
                <a:latin typeface="Arial"/>
                <a:cs typeface="Arial"/>
              </a:rPr>
              <a:t>+</a:t>
            </a:r>
            <a:r>
              <a:rPr sz="1800" b="1" spc="-55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AB’C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800" b="1" spc="-5" dirty="0">
                <a:latin typeface="Arial"/>
                <a:cs typeface="Arial"/>
              </a:rPr>
              <a:t>Sederhanakan </a:t>
            </a:r>
            <a:r>
              <a:rPr sz="1800" b="1" dirty="0">
                <a:latin typeface="Arial"/>
                <a:cs typeface="Arial"/>
              </a:rPr>
              <a:t>dengan metode</a:t>
            </a:r>
            <a:r>
              <a:rPr sz="1800" b="1" spc="-3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K-map</a:t>
            </a:r>
            <a:endParaRPr sz="18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587500" y="1550924"/>
            <a:ext cx="304800" cy="381000"/>
          </a:xfrm>
          <a:custGeom>
            <a:avLst/>
            <a:gdLst/>
            <a:ahLst/>
            <a:cxnLst/>
            <a:rect l="l" t="t" r="r" b="b"/>
            <a:pathLst>
              <a:path w="304800" h="381000">
                <a:moveTo>
                  <a:pt x="0" y="0"/>
                </a:moveTo>
                <a:lnTo>
                  <a:pt x="304800" y="38100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2505201" y="1577847"/>
            <a:ext cx="24898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231265" algn="l"/>
                <a:tab pos="2221865" algn="l"/>
              </a:tabLst>
            </a:pPr>
            <a:r>
              <a:rPr sz="1800" dirty="0">
                <a:latin typeface="Arial"/>
                <a:cs typeface="Arial"/>
              </a:rPr>
              <a:t>00	01	11</a:t>
            </a:r>
            <a:endParaRPr sz="18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514601" y="1468119"/>
            <a:ext cx="178435" cy="8667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-635">
              <a:lnSpc>
                <a:spcPct val="1533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A  0</a:t>
            </a:r>
            <a:endParaRPr sz="18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514610" y="2568439"/>
            <a:ext cx="153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1</a:t>
            </a:r>
            <a:endParaRPr sz="18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260850" y="1955799"/>
            <a:ext cx="1168400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6690" algn="ctr">
              <a:lnSpc>
                <a:spcPct val="100000"/>
              </a:lnSpc>
              <a:spcBef>
                <a:spcPts val="100"/>
              </a:spcBef>
            </a:pPr>
            <a:r>
              <a:rPr sz="2800" dirty="0">
                <a:latin typeface="Arial"/>
                <a:cs typeface="Arial"/>
              </a:rPr>
              <a:t>1</a:t>
            </a:r>
            <a:endParaRPr sz="28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441950" y="1955799"/>
            <a:ext cx="1160780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635">
              <a:lnSpc>
                <a:spcPct val="100000"/>
              </a:lnSpc>
              <a:spcBef>
                <a:spcPts val="100"/>
              </a:spcBef>
            </a:pPr>
            <a:r>
              <a:rPr sz="2800" dirty="0">
                <a:latin typeface="Arial"/>
                <a:cs typeface="Arial"/>
              </a:rPr>
              <a:t>1</a:t>
            </a:r>
            <a:endParaRPr sz="28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079750" y="2565414"/>
            <a:ext cx="1168400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1270" algn="ctr">
              <a:lnSpc>
                <a:spcPct val="100000"/>
              </a:lnSpc>
              <a:spcBef>
                <a:spcPts val="100"/>
              </a:spcBef>
            </a:pPr>
            <a:r>
              <a:rPr sz="2800" dirty="0">
                <a:latin typeface="Arial"/>
                <a:cs typeface="Arial"/>
              </a:rPr>
              <a:t>1</a:t>
            </a:r>
            <a:endParaRPr sz="28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260850" y="2565414"/>
            <a:ext cx="1168400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6690" algn="ctr">
              <a:lnSpc>
                <a:spcPct val="100000"/>
              </a:lnSpc>
              <a:spcBef>
                <a:spcPts val="100"/>
              </a:spcBef>
            </a:pPr>
            <a:r>
              <a:rPr sz="2800" dirty="0">
                <a:latin typeface="Arial"/>
                <a:cs typeface="Arial"/>
              </a:rPr>
              <a:t>1</a:t>
            </a:r>
            <a:endParaRPr sz="28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441950" y="2565414"/>
            <a:ext cx="1160780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2800" dirty="0">
                <a:latin typeface="Arial"/>
                <a:cs typeface="Arial"/>
              </a:rPr>
              <a:t>1</a:t>
            </a:r>
            <a:endParaRPr sz="2800">
              <a:latin typeface="Arial"/>
              <a:cs typeface="Arial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1892300" y="1931923"/>
            <a:ext cx="4724400" cy="0"/>
          </a:xfrm>
          <a:custGeom>
            <a:avLst/>
            <a:gdLst/>
            <a:ahLst/>
            <a:cxnLst/>
            <a:rect l="l" t="t" r="r" b="b"/>
            <a:pathLst>
              <a:path w="4724400">
                <a:moveTo>
                  <a:pt x="0" y="0"/>
                </a:moveTo>
                <a:lnTo>
                  <a:pt x="4724400" y="0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892300" y="2541523"/>
            <a:ext cx="4724400" cy="0"/>
          </a:xfrm>
          <a:custGeom>
            <a:avLst/>
            <a:gdLst/>
            <a:ahLst/>
            <a:cxnLst/>
            <a:rect l="l" t="t" r="r" b="b"/>
            <a:pathLst>
              <a:path w="4724400">
                <a:moveTo>
                  <a:pt x="0" y="0"/>
                </a:moveTo>
                <a:lnTo>
                  <a:pt x="472440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892300" y="3058921"/>
            <a:ext cx="4724400" cy="0"/>
          </a:xfrm>
          <a:custGeom>
            <a:avLst/>
            <a:gdLst/>
            <a:ahLst/>
            <a:cxnLst/>
            <a:rect l="l" t="t" r="r" b="b"/>
            <a:pathLst>
              <a:path w="4724400">
                <a:moveTo>
                  <a:pt x="0" y="0"/>
                </a:moveTo>
                <a:lnTo>
                  <a:pt x="4724400" y="0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892300" y="1931923"/>
            <a:ext cx="0" cy="1127125"/>
          </a:xfrm>
          <a:custGeom>
            <a:avLst/>
            <a:gdLst/>
            <a:ahLst/>
            <a:cxnLst/>
            <a:rect l="l" t="t" r="r" b="b"/>
            <a:pathLst>
              <a:path h="1127125">
                <a:moveTo>
                  <a:pt x="0" y="0"/>
                </a:moveTo>
                <a:lnTo>
                  <a:pt x="0" y="1126997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073400" y="1931923"/>
            <a:ext cx="0" cy="1127125"/>
          </a:xfrm>
          <a:custGeom>
            <a:avLst/>
            <a:gdLst/>
            <a:ahLst/>
            <a:cxnLst/>
            <a:rect l="l" t="t" r="r" b="b"/>
            <a:pathLst>
              <a:path h="1127125">
                <a:moveTo>
                  <a:pt x="0" y="0"/>
                </a:moveTo>
                <a:lnTo>
                  <a:pt x="0" y="1126997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4254500" y="1931923"/>
            <a:ext cx="0" cy="1127125"/>
          </a:xfrm>
          <a:custGeom>
            <a:avLst/>
            <a:gdLst/>
            <a:ahLst/>
            <a:cxnLst/>
            <a:rect l="l" t="t" r="r" b="b"/>
            <a:pathLst>
              <a:path h="1127125">
                <a:moveTo>
                  <a:pt x="0" y="0"/>
                </a:moveTo>
                <a:lnTo>
                  <a:pt x="0" y="1126997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5435600" y="1931923"/>
            <a:ext cx="0" cy="1127125"/>
          </a:xfrm>
          <a:custGeom>
            <a:avLst/>
            <a:gdLst/>
            <a:ahLst/>
            <a:cxnLst/>
            <a:rect l="l" t="t" r="r" b="b"/>
            <a:pathLst>
              <a:path h="1127125">
                <a:moveTo>
                  <a:pt x="0" y="0"/>
                </a:moveTo>
                <a:lnTo>
                  <a:pt x="0" y="1126997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6616700" y="1931923"/>
            <a:ext cx="0" cy="1127125"/>
          </a:xfrm>
          <a:custGeom>
            <a:avLst/>
            <a:gdLst/>
            <a:ahLst/>
            <a:cxnLst/>
            <a:rect l="l" t="t" r="r" b="b"/>
            <a:pathLst>
              <a:path h="1127125">
                <a:moveTo>
                  <a:pt x="0" y="0"/>
                </a:moveTo>
                <a:lnTo>
                  <a:pt x="0" y="1126997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5781801" y="1577847"/>
            <a:ext cx="280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10</a:t>
            </a:r>
            <a:endParaRPr sz="180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1819409" y="1501656"/>
            <a:ext cx="3429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Arial"/>
                <a:cs typeface="Arial"/>
              </a:rPr>
              <a:t>BC</a:t>
            </a:r>
            <a:endParaRPr sz="1800">
              <a:latin typeface="Arial"/>
              <a:cs typeface="Arial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6159500" y="2146045"/>
            <a:ext cx="1068070" cy="127635"/>
          </a:xfrm>
          <a:custGeom>
            <a:avLst/>
            <a:gdLst/>
            <a:ahLst/>
            <a:cxnLst/>
            <a:rect l="l" t="t" r="r" b="b"/>
            <a:pathLst>
              <a:path w="1068070" h="127635">
                <a:moveTo>
                  <a:pt x="84345" y="70603"/>
                </a:moveTo>
                <a:lnTo>
                  <a:pt x="82295" y="41910"/>
                </a:lnTo>
                <a:lnTo>
                  <a:pt x="0" y="90678"/>
                </a:lnTo>
                <a:lnTo>
                  <a:pt x="70103" y="119686"/>
                </a:lnTo>
                <a:lnTo>
                  <a:pt x="70103" y="71628"/>
                </a:lnTo>
                <a:lnTo>
                  <a:pt x="84345" y="70603"/>
                </a:lnTo>
                <a:close/>
              </a:path>
              <a:path w="1068070" h="127635">
                <a:moveTo>
                  <a:pt x="86361" y="98827"/>
                </a:moveTo>
                <a:lnTo>
                  <a:pt x="84345" y="70603"/>
                </a:lnTo>
                <a:lnTo>
                  <a:pt x="70103" y="71628"/>
                </a:lnTo>
                <a:lnTo>
                  <a:pt x="72390" y="99822"/>
                </a:lnTo>
                <a:lnTo>
                  <a:pt x="86361" y="98827"/>
                </a:lnTo>
                <a:close/>
              </a:path>
              <a:path w="1068070" h="127635">
                <a:moveTo>
                  <a:pt x="88391" y="127254"/>
                </a:moveTo>
                <a:lnTo>
                  <a:pt x="86361" y="98827"/>
                </a:lnTo>
                <a:lnTo>
                  <a:pt x="72390" y="99822"/>
                </a:lnTo>
                <a:lnTo>
                  <a:pt x="70103" y="71628"/>
                </a:lnTo>
                <a:lnTo>
                  <a:pt x="70103" y="119686"/>
                </a:lnTo>
                <a:lnTo>
                  <a:pt x="88391" y="127254"/>
                </a:lnTo>
                <a:close/>
              </a:path>
              <a:path w="1068070" h="127635">
                <a:moveTo>
                  <a:pt x="1067561" y="28955"/>
                </a:moveTo>
                <a:lnTo>
                  <a:pt x="1066038" y="0"/>
                </a:lnTo>
                <a:lnTo>
                  <a:pt x="84345" y="70603"/>
                </a:lnTo>
                <a:lnTo>
                  <a:pt x="86361" y="98827"/>
                </a:lnTo>
                <a:lnTo>
                  <a:pt x="1067561" y="2895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5092700" y="1611883"/>
            <a:ext cx="1757680" cy="566420"/>
          </a:xfrm>
          <a:custGeom>
            <a:avLst/>
            <a:gdLst/>
            <a:ahLst/>
            <a:cxnLst/>
            <a:rect l="l" t="t" r="r" b="b"/>
            <a:pathLst>
              <a:path w="1757679" h="566419">
                <a:moveTo>
                  <a:pt x="86456" y="506024"/>
                </a:moveTo>
                <a:lnTo>
                  <a:pt x="76962" y="475488"/>
                </a:lnTo>
                <a:lnTo>
                  <a:pt x="0" y="548640"/>
                </a:lnTo>
                <a:lnTo>
                  <a:pt x="71627" y="560577"/>
                </a:lnTo>
                <a:lnTo>
                  <a:pt x="71627" y="510540"/>
                </a:lnTo>
                <a:lnTo>
                  <a:pt x="86456" y="506024"/>
                </a:lnTo>
                <a:close/>
              </a:path>
              <a:path w="1757679" h="566419">
                <a:moveTo>
                  <a:pt x="95904" y="536411"/>
                </a:moveTo>
                <a:lnTo>
                  <a:pt x="86456" y="506024"/>
                </a:lnTo>
                <a:lnTo>
                  <a:pt x="71627" y="510540"/>
                </a:lnTo>
                <a:lnTo>
                  <a:pt x="80771" y="541019"/>
                </a:lnTo>
                <a:lnTo>
                  <a:pt x="95904" y="536411"/>
                </a:lnTo>
                <a:close/>
              </a:path>
              <a:path w="1757679" h="566419">
                <a:moveTo>
                  <a:pt x="105155" y="566166"/>
                </a:moveTo>
                <a:lnTo>
                  <a:pt x="95904" y="536411"/>
                </a:lnTo>
                <a:lnTo>
                  <a:pt x="80771" y="541019"/>
                </a:lnTo>
                <a:lnTo>
                  <a:pt x="71627" y="510540"/>
                </a:lnTo>
                <a:lnTo>
                  <a:pt x="71627" y="560577"/>
                </a:lnTo>
                <a:lnTo>
                  <a:pt x="105155" y="566166"/>
                </a:lnTo>
                <a:close/>
              </a:path>
              <a:path w="1757679" h="566419">
                <a:moveTo>
                  <a:pt x="1757171" y="30479"/>
                </a:moveTo>
                <a:lnTo>
                  <a:pt x="1748028" y="0"/>
                </a:lnTo>
                <a:lnTo>
                  <a:pt x="86456" y="506024"/>
                </a:lnTo>
                <a:lnTo>
                  <a:pt x="95904" y="536411"/>
                </a:lnTo>
                <a:lnTo>
                  <a:pt x="1757171" y="3047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6464300" y="2727451"/>
            <a:ext cx="533400" cy="85725"/>
          </a:xfrm>
          <a:custGeom>
            <a:avLst/>
            <a:gdLst/>
            <a:ahLst/>
            <a:cxnLst/>
            <a:rect l="l" t="t" r="r" b="b"/>
            <a:pathLst>
              <a:path w="533400" h="85725">
                <a:moveTo>
                  <a:pt x="85343" y="28194"/>
                </a:moveTo>
                <a:lnTo>
                  <a:pt x="85343" y="0"/>
                </a:lnTo>
                <a:lnTo>
                  <a:pt x="0" y="42672"/>
                </a:lnTo>
                <a:lnTo>
                  <a:pt x="71627" y="78486"/>
                </a:lnTo>
                <a:lnTo>
                  <a:pt x="71627" y="28194"/>
                </a:lnTo>
                <a:lnTo>
                  <a:pt x="85343" y="28194"/>
                </a:lnTo>
                <a:close/>
              </a:path>
              <a:path w="533400" h="85725">
                <a:moveTo>
                  <a:pt x="533400" y="57150"/>
                </a:moveTo>
                <a:lnTo>
                  <a:pt x="533400" y="28194"/>
                </a:lnTo>
                <a:lnTo>
                  <a:pt x="71627" y="28194"/>
                </a:lnTo>
                <a:lnTo>
                  <a:pt x="71627" y="57150"/>
                </a:lnTo>
                <a:lnTo>
                  <a:pt x="533400" y="57150"/>
                </a:lnTo>
                <a:close/>
              </a:path>
              <a:path w="533400" h="85725">
                <a:moveTo>
                  <a:pt x="85343" y="85343"/>
                </a:moveTo>
                <a:lnTo>
                  <a:pt x="85343" y="57150"/>
                </a:lnTo>
                <a:lnTo>
                  <a:pt x="71627" y="57150"/>
                </a:lnTo>
                <a:lnTo>
                  <a:pt x="71627" y="78486"/>
                </a:lnTo>
                <a:lnTo>
                  <a:pt x="85343" y="8534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5067553" y="2922523"/>
            <a:ext cx="107950" cy="458470"/>
          </a:xfrm>
          <a:custGeom>
            <a:avLst/>
            <a:gdLst/>
            <a:ahLst/>
            <a:cxnLst/>
            <a:rect l="l" t="t" r="r" b="b"/>
            <a:pathLst>
              <a:path w="107950" h="458470">
                <a:moveTo>
                  <a:pt x="75437" y="68579"/>
                </a:moveTo>
                <a:lnTo>
                  <a:pt x="25146" y="0"/>
                </a:lnTo>
                <a:lnTo>
                  <a:pt x="0" y="81534"/>
                </a:lnTo>
                <a:lnTo>
                  <a:pt x="28956" y="76561"/>
                </a:lnTo>
                <a:lnTo>
                  <a:pt x="28956" y="64008"/>
                </a:lnTo>
                <a:lnTo>
                  <a:pt x="41909" y="61721"/>
                </a:lnTo>
                <a:lnTo>
                  <a:pt x="43946" y="73987"/>
                </a:lnTo>
                <a:lnTo>
                  <a:pt x="75437" y="68579"/>
                </a:lnTo>
                <a:close/>
              </a:path>
              <a:path w="107950" h="458470">
                <a:moveTo>
                  <a:pt x="43946" y="73987"/>
                </a:moveTo>
                <a:lnTo>
                  <a:pt x="41909" y="61721"/>
                </a:lnTo>
                <a:lnTo>
                  <a:pt x="28956" y="64008"/>
                </a:lnTo>
                <a:lnTo>
                  <a:pt x="31009" y="76209"/>
                </a:lnTo>
                <a:lnTo>
                  <a:pt x="43946" y="73987"/>
                </a:lnTo>
                <a:close/>
              </a:path>
              <a:path w="107950" h="458470">
                <a:moveTo>
                  <a:pt x="31009" y="76209"/>
                </a:moveTo>
                <a:lnTo>
                  <a:pt x="28956" y="64008"/>
                </a:lnTo>
                <a:lnTo>
                  <a:pt x="28956" y="76561"/>
                </a:lnTo>
                <a:lnTo>
                  <a:pt x="31009" y="76209"/>
                </a:lnTo>
                <a:close/>
              </a:path>
              <a:path w="107950" h="458470">
                <a:moveTo>
                  <a:pt x="107441" y="456438"/>
                </a:moveTo>
                <a:lnTo>
                  <a:pt x="43946" y="73987"/>
                </a:lnTo>
                <a:lnTo>
                  <a:pt x="31009" y="76209"/>
                </a:lnTo>
                <a:lnTo>
                  <a:pt x="95250" y="457961"/>
                </a:lnTo>
                <a:lnTo>
                  <a:pt x="107441" y="45643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3486403" y="2846323"/>
            <a:ext cx="170815" cy="459740"/>
          </a:xfrm>
          <a:custGeom>
            <a:avLst/>
            <a:gdLst/>
            <a:ahLst/>
            <a:cxnLst/>
            <a:rect l="l" t="t" r="r" b="b"/>
            <a:pathLst>
              <a:path w="170814" h="459739">
                <a:moveTo>
                  <a:pt x="140765" y="74502"/>
                </a:moveTo>
                <a:lnTo>
                  <a:pt x="128434" y="70349"/>
                </a:lnTo>
                <a:lnTo>
                  <a:pt x="0" y="454913"/>
                </a:lnTo>
                <a:lnTo>
                  <a:pt x="12191" y="459486"/>
                </a:lnTo>
                <a:lnTo>
                  <a:pt x="140765" y="74502"/>
                </a:lnTo>
                <a:close/>
              </a:path>
              <a:path w="170814" h="459739">
                <a:moveTo>
                  <a:pt x="170687" y="84581"/>
                </a:moveTo>
                <a:lnTo>
                  <a:pt x="158496" y="0"/>
                </a:lnTo>
                <a:lnTo>
                  <a:pt x="98297" y="60197"/>
                </a:lnTo>
                <a:lnTo>
                  <a:pt x="128434" y="70349"/>
                </a:lnTo>
                <a:lnTo>
                  <a:pt x="132587" y="57911"/>
                </a:lnTo>
                <a:lnTo>
                  <a:pt x="144779" y="62484"/>
                </a:lnTo>
                <a:lnTo>
                  <a:pt x="144779" y="75855"/>
                </a:lnTo>
                <a:lnTo>
                  <a:pt x="170687" y="84581"/>
                </a:lnTo>
                <a:close/>
              </a:path>
              <a:path w="170814" h="459739">
                <a:moveTo>
                  <a:pt x="144779" y="62484"/>
                </a:moveTo>
                <a:lnTo>
                  <a:pt x="132587" y="57911"/>
                </a:lnTo>
                <a:lnTo>
                  <a:pt x="128434" y="70349"/>
                </a:lnTo>
                <a:lnTo>
                  <a:pt x="140765" y="74502"/>
                </a:lnTo>
                <a:lnTo>
                  <a:pt x="144779" y="62484"/>
                </a:lnTo>
                <a:close/>
              </a:path>
              <a:path w="170814" h="459739">
                <a:moveTo>
                  <a:pt x="144779" y="75855"/>
                </a:moveTo>
                <a:lnTo>
                  <a:pt x="144779" y="62484"/>
                </a:lnTo>
                <a:lnTo>
                  <a:pt x="140765" y="74502"/>
                </a:lnTo>
                <a:lnTo>
                  <a:pt x="144779" y="7585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7124445" y="1385823"/>
            <a:ext cx="5848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A’BC</a:t>
            </a:r>
            <a:endParaRPr sz="1800">
              <a:latin typeface="Arial"/>
              <a:cs typeface="Aria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7369049" y="2035047"/>
            <a:ext cx="6483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A’BC’</a:t>
            </a:r>
            <a:endParaRPr sz="1800">
              <a:latin typeface="Arial"/>
              <a:cs typeface="Aria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7216640" y="2568438"/>
            <a:ext cx="58547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ABC’</a:t>
            </a:r>
            <a:endParaRPr sz="1800"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5083049" y="3406647"/>
            <a:ext cx="52197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ABC</a:t>
            </a:r>
            <a:endParaRPr sz="1800">
              <a:latin typeface="Arial"/>
              <a:cs typeface="Aria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3330441" y="3330455"/>
            <a:ext cx="5848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AB’C</a:t>
            </a:r>
            <a:endParaRPr sz="1800">
              <a:latin typeface="Arial"/>
              <a:cs typeface="Arial"/>
            </a:endParaRPr>
          </a:p>
        </p:txBody>
      </p:sp>
      <p:sp>
        <p:nvSpPr>
          <p:cNvPr id="33" name="object 33"/>
          <p:cNvSpPr/>
          <p:nvPr/>
        </p:nvSpPr>
        <p:spPr>
          <a:xfrm>
            <a:off x="3187700" y="5016500"/>
            <a:ext cx="2057400" cy="381000"/>
          </a:xfrm>
          <a:custGeom>
            <a:avLst/>
            <a:gdLst/>
            <a:ahLst/>
            <a:cxnLst/>
            <a:rect l="l" t="t" r="r" b="b"/>
            <a:pathLst>
              <a:path w="2057400" h="381000">
                <a:moveTo>
                  <a:pt x="1028700" y="0"/>
                </a:moveTo>
                <a:lnTo>
                  <a:pt x="951887" y="522"/>
                </a:lnTo>
                <a:lnTo>
                  <a:pt x="876614" y="2066"/>
                </a:lnTo>
                <a:lnTo>
                  <a:pt x="803080" y="4594"/>
                </a:lnTo>
                <a:lnTo>
                  <a:pt x="731482" y="8069"/>
                </a:lnTo>
                <a:lnTo>
                  <a:pt x="662018" y="12455"/>
                </a:lnTo>
                <a:lnTo>
                  <a:pt x="594888" y="17714"/>
                </a:lnTo>
                <a:lnTo>
                  <a:pt x="530290" y="23809"/>
                </a:lnTo>
                <a:lnTo>
                  <a:pt x="468422" y="30704"/>
                </a:lnTo>
                <a:lnTo>
                  <a:pt x="409482" y="38361"/>
                </a:lnTo>
                <a:lnTo>
                  <a:pt x="353668" y="46744"/>
                </a:lnTo>
                <a:lnTo>
                  <a:pt x="301180" y="55816"/>
                </a:lnTo>
                <a:lnTo>
                  <a:pt x="252215" y="65540"/>
                </a:lnTo>
                <a:lnTo>
                  <a:pt x="206972" y="75878"/>
                </a:lnTo>
                <a:lnTo>
                  <a:pt x="165649" y="86794"/>
                </a:lnTo>
                <a:lnTo>
                  <a:pt x="128445" y="98252"/>
                </a:lnTo>
                <a:lnTo>
                  <a:pt x="67186" y="122642"/>
                </a:lnTo>
                <a:lnTo>
                  <a:pt x="24782" y="148753"/>
                </a:lnTo>
                <a:lnTo>
                  <a:pt x="0" y="190500"/>
                </a:lnTo>
                <a:lnTo>
                  <a:pt x="2819" y="204710"/>
                </a:lnTo>
                <a:lnTo>
                  <a:pt x="43528" y="245499"/>
                </a:lnTo>
                <a:lnTo>
                  <a:pt x="95558" y="270786"/>
                </a:lnTo>
                <a:lnTo>
                  <a:pt x="165649" y="294205"/>
                </a:lnTo>
                <a:lnTo>
                  <a:pt x="206972" y="305121"/>
                </a:lnTo>
                <a:lnTo>
                  <a:pt x="252215" y="315459"/>
                </a:lnTo>
                <a:lnTo>
                  <a:pt x="301180" y="325183"/>
                </a:lnTo>
                <a:lnTo>
                  <a:pt x="353668" y="334255"/>
                </a:lnTo>
                <a:lnTo>
                  <a:pt x="409482" y="342638"/>
                </a:lnTo>
                <a:lnTo>
                  <a:pt x="468422" y="350295"/>
                </a:lnTo>
                <a:lnTo>
                  <a:pt x="530290" y="357190"/>
                </a:lnTo>
                <a:lnTo>
                  <a:pt x="594888" y="363285"/>
                </a:lnTo>
                <a:lnTo>
                  <a:pt x="662018" y="368544"/>
                </a:lnTo>
                <a:lnTo>
                  <a:pt x="731482" y="372930"/>
                </a:lnTo>
                <a:lnTo>
                  <a:pt x="803080" y="376405"/>
                </a:lnTo>
                <a:lnTo>
                  <a:pt x="876614" y="378933"/>
                </a:lnTo>
                <a:lnTo>
                  <a:pt x="951887" y="380477"/>
                </a:lnTo>
                <a:lnTo>
                  <a:pt x="1028700" y="381000"/>
                </a:lnTo>
                <a:lnTo>
                  <a:pt x="1105512" y="380477"/>
                </a:lnTo>
                <a:lnTo>
                  <a:pt x="1180785" y="378933"/>
                </a:lnTo>
                <a:lnTo>
                  <a:pt x="1254319" y="376405"/>
                </a:lnTo>
                <a:lnTo>
                  <a:pt x="1325917" y="372930"/>
                </a:lnTo>
                <a:lnTo>
                  <a:pt x="1395380" y="368544"/>
                </a:lnTo>
                <a:lnTo>
                  <a:pt x="1462510" y="363285"/>
                </a:lnTo>
                <a:lnTo>
                  <a:pt x="1527109" y="357190"/>
                </a:lnTo>
                <a:lnTo>
                  <a:pt x="1588977" y="350295"/>
                </a:lnTo>
                <a:lnTo>
                  <a:pt x="1647917" y="342638"/>
                </a:lnTo>
                <a:lnTo>
                  <a:pt x="1703731" y="334255"/>
                </a:lnTo>
                <a:lnTo>
                  <a:pt x="1756219" y="325183"/>
                </a:lnTo>
                <a:lnTo>
                  <a:pt x="1805184" y="315459"/>
                </a:lnTo>
                <a:lnTo>
                  <a:pt x="1850427" y="305121"/>
                </a:lnTo>
                <a:lnTo>
                  <a:pt x="1891749" y="294205"/>
                </a:lnTo>
                <a:lnTo>
                  <a:pt x="1928954" y="282747"/>
                </a:lnTo>
                <a:lnTo>
                  <a:pt x="1990213" y="258357"/>
                </a:lnTo>
                <a:lnTo>
                  <a:pt x="2032617" y="232246"/>
                </a:lnTo>
                <a:lnTo>
                  <a:pt x="2057400" y="190500"/>
                </a:lnTo>
                <a:lnTo>
                  <a:pt x="2054580" y="176289"/>
                </a:lnTo>
                <a:lnTo>
                  <a:pt x="2013871" y="135500"/>
                </a:lnTo>
                <a:lnTo>
                  <a:pt x="1961841" y="110213"/>
                </a:lnTo>
                <a:lnTo>
                  <a:pt x="1891749" y="86794"/>
                </a:lnTo>
                <a:lnTo>
                  <a:pt x="1850427" y="75878"/>
                </a:lnTo>
                <a:lnTo>
                  <a:pt x="1805184" y="65540"/>
                </a:lnTo>
                <a:lnTo>
                  <a:pt x="1756219" y="55816"/>
                </a:lnTo>
                <a:lnTo>
                  <a:pt x="1703731" y="46744"/>
                </a:lnTo>
                <a:lnTo>
                  <a:pt x="1647917" y="38361"/>
                </a:lnTo>
                <a:lnTo>
                  <a:pt x="1588977" y="30704"/>
                </a:lnTo>
                <a:lnTo>
                  <a:pt x="1527109" y="23809"/>
                </a:lnTo>
                <a:lnTo>
                  <a:pt x="1462510" y="17714"/>
                </a:lnTo>
                <a:lnTo>
                  <a:pt x="1395380" y="12455"/>
                </a:lnTo>
                <a:lnTo>
                  <a:pt x="1325917" y="8069"/>
                </a:lnTo>
                <a:lnTo>
                  <a:pt x="1254319" y="4594"/>
                </a:lnTo>
                <a:lnTo>
                  <a:pt x="1180785" y="2066"/>
                </a:lnTo>
                <a:lnTo>
                  <a:pt x="1105512" y="522"/>
                </a:lnTo>
                <a:lnTo>
                  <a:pt x="1028700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4483100" y="4406900"/>
            <a:ext cx="1981200" cy="990600"/>
          </a:xfrm>
          <a:custGeom>
            <a:avLst/>
            <a:gdLst/>
            <a:ahLst/>
            <a:cxnLst/>
            <a:rect l="l" t="t" r="r" b="b"/>
            <a:pathLst>
              <a:path w="1981200" h="990600">
                <a:moveTo>
                  <a:pt x="1981200" y="825245"/>
                </a:moveTo>
                <a:lnTo>
                  <a:pt x="1981200" y="165353"/>
                </a:lnTo>
                <a:lnTo>
                  <a:pt x="1975301" y="121355"/>
                </a:lnTo>
                <a:lnTo>
                  <a:pt x="1958650" y="81844"/>
                </a:lnTo>
                <a:lnTo>
                  <a:pt x="1932812" y="48386"/>
                </a:lnTo>
                <a:lnTo>
                  <a:pt x="1899355" y="22549"/>
                </a:lnTo>
                <a:lnTo>
                  <a:pt x="1859844" y="5898"/>
                </a:lnTo>
                <a:lnTo>
                  <a:pt x="1815845" y="0"/>
                </a:lnTo>
                <a:lnTo>
                  <a:pt x="165353" y="0"/>
                </a:lnTo>
                <a:lnTo>
                  <a:pt x="121355" y="5898"/>
                </a:lnTo>
                <a:lnTo>
                  <a:pt x="81844" y="22549"/>
                </a:lnTo>
                <a:lnTo>
                  <a:pt x="48386" y="48386"/>
                </a:lnTo>
                <a:lnTo>
                  <a:pt x="22549" y="81844"/>
                </a:lnTo>
                <a:lnTo>
                  <a:pt x="5898" y="121355"/>
                </a:lnTo>
                <a:lnTo>
                  <a:pt x="0" y="165353"/>
                </a:lnTo>
                <a:lnTo>
                  <a:pt x="0" y="825245"/>
                </a:lnTo>
                <a:lnTo>
                  <a:pt x="5898" y="869244"/>
                </a:lnTo>
                <a:lnTo>
                  <a:pt x="22549" y="908755"/>
                </a:lnTo>
                <a:lnTo>
                  <a:pt x="48386" y="942212"/>
                </a:lnTo>
                <a:lnTo>
                  <a:pt x="81844" y="968050"/>
                </a:lnTo>
                <a:lnTo>
                  <a:pt x="121355" y="984701"/>
                </a:lnTo>
                <a:lnTo>
                  <a:pt x="165353" y="990600"/>
                </a:lnTo>
                <a:lnTo>
                  <a:pt x="1815845" y="990600"/>
                </a:lnTo>
                <a:lnTo>
                  <a:pt x="1859844" y="984701"/>
                </a:lnTo>
                <a:lnTo>
                  <a:pt x="1899355" y="968050"/>
                </a:lnTo>
                <a:lnTo>
                  <a:pt x="1932812" y="942212"/>
                </a:lnTo>
                <a:lnTo>
                  <a:pt x="1958650" y="908755"/>
                </a:lnTo>
                <a:lnTo>
                  <a:pt x="1975301" y="869244"/>
                </a:lnTo>
                <a:lnTo>
                  <a:pt x="1981200" y="82524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4483100" y="4406900"/>
            <a:ext cx="1981200" cy="990600"/>
          </a:xfrm>
          <a:custGeom>
            <a:avLst/>
            <a:gdLst/>
            <a:ahLst/>
            <a:cxnLst/>
            <a:rect l="l" t="t" r="r" b="b"/>
            <a:pathLst>
              <a:path w="1981200" h="990600">
                <a:moveTo>
                  <a:pt x="165353" y="0"/>
                </a:moveTo>
                <a:lnTo>
                  <a:pt x="121355" y="5898"/>
                </a:lnTo>
                <a:lnTo>
                  <a:pt x="81844" y="22549"/>
                </a:lnTo>
                <a:lnTo>
                  <a:pt x="48386" y="48386"/>
                </a:lnTo>
                <a:lnTo>
                  <a:pt x="22549" y="81844"/>
                </a:lnTo>
                <a:lnTo>
                  <a:pt x="5898" y="121355"/>
                </a:lnTo>
                <a:lnTo>
                  <a:pt x="0" y="165353"/>
                </a:lnTo>
                <a:lnTo>
                  <a:pt x="0" y="825245"/>
                </a:lnTo>
                <a:lnTo>
                  <a:pt x="5898" y="869244"/>
                </a:lnTo>
                <a:lnTo>
                  <a:pt x="22549" y="908755"/>
                </a:lnTo>
                <a:lnTo>
                  <a:pt x="48386" y="942212"/>
                </a:lnTo>
                <a:lnTo>
                  <a:pt x="81844" y="968050"/>
                </a:lnTo>
                <a:lnTo>
                  <a:pt x="121355" y="984701"/>
                </a:lnTo>
                <a:lnTo>
                  <a:pt x="165353" y="990600"/>
                </a:lnTo>
                <a:lnTo>
                  <a:pt x="1815845" y="990600"/>
                </a:lnTo>
                <a:lnTo>
                  <a:pt x="1859844" y="984701"/>
                </a:lnTo>
                <a:lnTo>
                  <a:pt x="1899355" y="968050"/>
                </a:lnTo>
                <a:lnTo>
                  <a:pt x="1932812" y="942212"/>
                </a:lnTo>
                <a:lnTo>
                  <a:pt x="1958650" y="908755"/>
                </a:lnTo>
                <a:lnTo>
                  <a:pt x="1975301" y="869244"/>
                </a:lnTo>
                <a:lnTo>
                  <a:pt x="1981200" y="825245"/>
                </a:lnTo>
                <a:lnTo>
                  <a:pt x="1981200" y="165353"/>
                </a:lnTo>
                <a:lnTo>
                  <a:pt x="1975301" y="121355"/>
                </a:lnTo>
                <a:lnTo>
                  <a:pt x="1958650" y="81844"/>
                </a:lnTo>
                <a:lnTo>
                  <a:pt x="1932812" y="48386"/>
                </a:lnTo>
                <a:lnTo>
                  <a:pt x="1899355" y="22549"/>
                </a:lnTo>
                <a:lnTo>
                  <a:pt x="1859844" y="5898"/>
                </a:lnTo>
                <a:lnTo>
                  <a:pt x="1815845" y="0"/>
                </a:lnTo>
                <a:lnTo>
                  <a:pt x="165353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1587500" y="3949700"/>
            <a:ext cx="304800" cy="381000"/>
          </a:xfrm>
          <a:custGeom>
            <a:avLst/>
            <a:gdLst/>
            <a:ahLst/>
            <a:cxnLst/>
            <a:rect l="l" t="t" r="r" b="b"/>
            <a:pathLst>
              <a:path w="304800" h="381000">
                <a:moveTo>
                  <a:pt x="0" y="0"/>
                </a:moveTo>
                <a:lnTo>
                  <a:pt x="304800" y="38100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 txBox="1"/>
          <p:nvPr/>
        </p:nvSpPr>
        <p:spPr>
          <a:xfrm>
            <a:off x="2505201" y="3976623"/>
            <a:ext cx="280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00</a:t>
            </a:r>
            <a:endParaRPr sz="1800">
              <a:latin typeface="Arial"/>
              <a:cs typeface="Arial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3724327" y="3976623"/>
            <a:ext cx="280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01</a:t>
            </a:r>
            <a:endParaRPr sz="1800">
              <a:latin typeface="Arial"/>
              <a:cs typeface="Arial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4714852" y="3976623"/>
            <a:ext cx="280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11</a:t>
            </a:r>
            <a:endParaRPr sz="1800">
              <a:latin typeface="Arial"/>
              <a:cs typeface="Arial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1514610" y="4967215"/>
            <a:ext cx="153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1</a:t>
            </a:r>
            <a:endParaRPr sz="1800">
              <a:latin typeface="Arial"/>
              <a:cs typeface="Arial"/>
            </a:endParaRPr>
          </a:p>
        </p:txBody>
      </p:sp>
      <p:graphicFrame>
        <p:nvGraphicFramePr>
          <p:cNvPr id="41" name="object 41"/>
          <p:cNvGraphicFramePr>
            <a:graphicFrameLocks noGrp="1"/>
          </p:cNvGraphicFramePr>
          <p:nvPr/>
        </p:nvGraphicFramePr>
        <p:xfrm>
          <a:off x="1878012" y="4316412"/>
          <a:ext cx="4724400" cy="112699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81100"/>
                <a:gridCol w="1181100"/>
                <a:gridCol w="1181100"/>
                <a:gridCol w="1181100"/>
              </a:tblGrid>
              <a:tr h="6096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89890" algn="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1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798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1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1739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27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1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89890" algn="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1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905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1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42" name="object 42"/>
          <p:cNvSpPr txBox="1"/>
          <p:nvPr/>
        </p:nvSpPr>
        <p:spPr>
          <a:xfrm>
            <a:off x="5781801" y="3976623"/>
            <a:ext cx="280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10</a:t>
            </a:r>
            <a:endParaRPr sz="1800">
              <a:latin typeface="Arial"/>
              <a:cs typeface="Arial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1438401" y="3946127"/>
            <a:ext cx="229235" cy="788035"/>
          </a:xfrm>
          <a:prstGeom prst="rect">
            <a:avLst/>
          </a:prstGeom>
        </p:spPr>
        <p:txBody>
          <a:bodyPr vert="horz" wrap="square" lIns="0" tIns="1193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40"/>
              </a:spcBef>
            </a:pPr>
            <a:r>
              <a:rPr sz="1800" dirty="0">
                <a:latin typeface="Arial"/>
                <a:cs typeface="Arial"/>
              </a:rPr>
              <a:t>A</a:t>
            </a:r>
            <a:endParaRPr sz="1800">
              <a:latin typeface="Arial"/>
              <a:cs typeface="Arial"/>
            </a:endParaRPr>
          </a:p>
          <a:p>
            <a:pPr marL="88900">
              <a:lnSpc>
                <a:spcPct val="100000"/>
              </a:lnSpc>
              <a:spcBef>
                <a:spcPts val="840"/>
              </a:spcBef>
            </a:pPr>
            <a:r>
              <a:rPr sz="1800" dirty="0">
                <a:latin typeface="Arial"/>
                <a:cs typeface="Arial"/>
              </a:rPr>
              <a:t>0</a:t>
            </a:r>
            <a:endParaRPr sz="1800">
              <a:latin typeface="Arial"/>
              <a:cs typeface="Arial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1819409" y="3900407"/>
            <a:ext cx="3429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Arial"/>
                <a:cs typeface="Arial"/>
              </a:rPr>
              <a:t>BC</a:t>
            </a:r>
            <a:endParaRPr sz="1800">
              <a:latin typeface="Arial"/>
              <a:cs typeface="Arial"/>
            </a:endParaRPr>
          </a:p>
        </p:txBody>
      </p:sp>
      <p:sp>
        <p:nvSpPr>
          <p:cNvPr id="45" name="object 45"/>
          <p:cNvSpPr/>
          <p:nvPr/>
        </p:nvSpPr>
        <p:spPr>
          <a:xfrm>
            <a:off x="6083300" y="4739894"/>
            <a:ext cx="1219200" cy="95250"/>
          </a:xfrm>
          <a:custGeom>
            <a:avLst/>
            <a:gdLst/>
            <a:ahLst/>
            <a:cxnLst/>
            <a:rect l="l" t="t" r="r" b="b"/>
            <a:pathLst>
              <a:path w="1219200" h="95250">
                <a:moveTo>
                  <a:pt x="95250" y="32003"/>
                </a:moveTo>
                <a:lnTo>
                  <a:pt x="95250" y="0"/>
                </a:lnTo>
                <a:lnTo>
                  <a:pt x="0" y="48005"/>
                </a:lnTo>
                <a:lnTo>
                  <a:pt x="79248" y="87313"/>
                </a:lnTo>
                <a:lnTo>
                  <a:pt x="79248" y="32003"/>
                </a:lnTo>
                <a:lnTo>
                  <a:pt x="95250" y="32003"/>
                </a:lnTo>
                <a:close/>
              </a:path>
              <a:path w="1219200" h="95250">
                <a:moveTo>
                  <a:pt x="1219200" y="64007"/>
                </a:moveTo>
                <a:lnTo>
                  <a:pt x="1219200" y="32003"/>
                </a:lnTo>
                <a:lnTo>
                  <a:pt x="79248" y="32003"/>
                </a:lnTo>
                <a:lnTo>
                  <a:pt x="79248" y="64007"/>
                </a:lnTo>
                <a:lnTo>
                  <a:pt x="1219200" y="64007"/>
                </a:lnTo>
                <a:close/>
              </a:path>
              <a:path w="1219200" h="95250">
                <a:moveTo>
                  <a:pt x="95250" y="95250"/>
                </a:moveTo>
                <a:lnTo>
                  <a:pt x="95250" y="64007"/>
                </a:lnTo>
                <a:lnTo>
                  <a:pt x="79248" y="64007"/>
                </a:lnTo>
                <a:lnTo>
                  <a:pt x="79248" y="87313"/>
                </a:lnTo>
                <a:lnTo>
                  <a:pt x="95250" y="952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4330700" y="5168900"/>
            <a:ext cx="319405" cy="616585"/>
          </a:xfrm>
          <a:custGeom>
            <a:avLst/>
            <a:gdLst/>
            <a:ahLst/>
            <a:cxnLst/>
            <a:rect l="l" t="t" r="r" b="b"/>
            <a:pathLst>
              <a:path w="319404" h="616585">
                <a:moveTo>
                  <a:pt x="85344" y="64007"/>
                </a:moveTo>
                <a:lnTo>
                  <a:pt x="0" y="0"/>
                </a:lnTo>
                <a:lnTo>
                  <a:pt x="0" y="106679"/>
                </a:lnTo>
                <a:lnTo>
                  <a:pt x="21335" y="96011"/>
                </a:lnTo>
                <a:lnTo>
                  <a:pt x="21335" y="77724"/>
                </a:lnTo>
                <a:lnTo>
                  <a:pt x="49529" y="64007"/>
                </a:lnTo>
                <a:lnTo>
                  <a:pt x="56700" y="78329"/>
                </a:lnTo>
                <a:lnTo>
                  <a:pt x="85344" y="64007"/>
                </a:lnTo>
                <a:close/>
              </a:path>
              <a:path w="319404" h="616585">
                <a:moveTo>
                  <a:pt x="56700" y="78329"/>
                </a:moveTo>
                <a:lnTo>
                  <a:pt x="49529" y="64007"/>
                </a:lnTo>
                <a:lnTo>
                  <a:pt x="21335" y="77724"/>
                </a:lnTo>
                <a:lnTo>
                  <a:pt x="28642" y="92358"/>
                </a:lnTo>
                <a:lnTo>
                  <a:pt x="56700" y="78329"/>
                </a:lnTo>
                <a:close/>
              </a:path>
              <a:path w="319404" h="616585">
                <a:moveTo>
                  <a:pt x="28642" y="92358"/>
                </a:moveTo>
                <a:lnTo>
                  <a:pt x="21335" y="77724"/>
                </a:lnTo>
                <a:lnTo>
                  <a:pt x="21335" y="96011"/>
                </a:lnTo>
                <a:lnTo>
                  <a:pt x="28642" y="92358"/>
                </a:lnTo>
                <a:close/>
              </a:path>
              <a:path w="319404" h="616585">
                <a:moveTo>
                  <a:pt x="319277" y="602741"/>
                </a:moveTo>
                <a:lnTo>
                  <a:pt x="56700" y="78329"/>
                </a:lnTo>
                <a:lnTo>
                  <a:pt x="28642" y="92358"/>
                </a:lnTo>
                <a:lnTo>
                  <a:pt x="290321" y="616457"/>
                </a:lnTo>
                <a:lnTo>
                  <a:pt x="319277" y="60274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 txBox="1"/>
          <p:nvPr/>
        </p:nvSpPr>
        <p:spPr>
          <a:xfrm>
            <a:off x="7382002" y="4586223"/>
            <a:ext cx="1905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B</a:t>
            </a:r>
            <a:endParaRPr sz="1800">
              <a:latin typeface="Arial"/>
              <a:cs typeface="Arial"/>
            </a:endParaRPr>
          </a:p>
        </p:txBody>
      </p:sp>
      <p:sp>
        <p:nvSpPr>
          <p:cNvPr id="49" name="object 4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45"/>
              </a:lnSpc>
            </a:pPr>
            <a:fld id="{81D60167-4931-47E6-BA6A-407CBD079E47}" type="slidenum">
              <a:rPr spc="-5" dirty="0"/>
              <a:t>19</a:t>
            </a:fld>
            <a:endParaRPr spc="-5" dirty="0"/>
          </a:p>
        </p:txBody>
      </p:sp>
      <p:sp>
        <p:nvSpPr>
          <p:cNvPr id="48" name="object 48"/>
          <p:cNvSpPr txBox="1"/>
          <p:nvPr/>
        </p:nvSpPr>
        <p:spPr>
          <a:xfrm>
            <a:off x="1895585" y="5765800"/>
            <a:ext cx="3159760" cy="5683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15590">
              <a:lnSpc>
                <a:spcPts val="2135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AC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ts val="2135"/>
              </a:lnSpc>
            </a:pPr>
            <a:r>
              <a:rPr sz="1800" b="1" dirty="0">
                <a:latin typeface="Arial"/>
                <a:cs typeface="Arial"/>
              </a:rPr>
              <a:t>Jadi </a:t>
            </a:r>
            <a:r>
              <a:rPr sz="1800" b="1" spc="-5" dirty="0">
                <a:latin typeface="Arial"/>
                <a:cs typeface="Arial"/>
              </a:rPr>
              <a:t>D </a:t>
            </a:r>
            <a:r>
              <a:rPr sz="1800" b="1" dirty="0">
                <a:latin typeface="Arial"/>
                <a:cs typeface="Arial"/>
              </a:rPr>
              <a:t>= </a:t>
            </a:r>
            <a:r>
              <a:rPr sz="1800" b="1" spc="-5" dirty="0">
                <a:latin typeface="Arial"/>
                <a:cs typeface="Arial"/>
              </a:rPr>
              <a:t>B </a:t>
            </a:r>
            <a:r>
              <a:rPr sz="1800" b="1" dirty="0">
                <a:latin typeface="Arial"/>
                <a:cs typeface="Arial"/>
              </a:rPr>
              <a:t>+</a:t>
            </a:r>
            <a:r>
              <a:rPr sz="1800" b="1" spc="-20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AC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01900" y="825500"/>
            <a:ext cx="4419600" cy="990600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30289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385"/>
              </a:spcBef>
            </a:pPr>
            <a:r>
              <a:rPr sz="2400" b="1" spc="-5" dirty="0">
                <a:latin typeface="Arial"/>
                <a:cs typeface="Arial"/>
              </a:rPr>
              <a:t>Karnaugh Map</a:t>
            </a:r>
            <a:r>
              <a:rPr sz="2400" b="1" spc="-30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(K-Map)</a:t>
            </a:r>
            <a:endParaRPr sz="24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520700" y="2425700"/>
            <a:ext cx="8077200" cy="2743200"/>
          </a:xfrm>
          <a:custGeom>
            <a:avLst/>
            <a:gdLst/>
            <a:ahLst/>
            <a:cxnLst/>
            <a:rect l="l" t="t" r="r" b="b"/>
            <a:pathLst>
              <a:path w="8077200" h="2743200">
                <a:moveTo>
                  <a:pt x="0" y="0"/>
                </a:moveTo>
                <a:lnTo>
                  <a:pt x="0" y="2743200"/>
                </a:lnTo>
                <a:lnTo>
                  <a:pt x="8077200" y="2743200"/>
                </a:lnTo>
                <a:lnTo>
                  <a:pt x="8077200" y="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604773" y="2864104"/>
            <a:ext cx="7518400" cy="1854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83185" marR="5080" indent="-71120">
              <a:lnSpc>
                <a:spcPct val="100000"/>
              </a:lnSpc>
              <a:spcBef>
                <a:spcPts val="95"/>
              </a:spcBef>
            </a:pPr>
            <a:r>
              <a:rPr sz="2000" spc="-10" dirty="0">
                <a:latin typeface="Arial"/>
                <a:cs typeface="Arial"/>
              </a:rPr>
              <a:t>•Suatu peralatan </a:t>
            </a:r>
            <a:r>
              <a:rPr sz="2000" spc="-5" dirty="0">
                <a:latin typeface="Arial"/>
                <a:cs typeface="Arial"/>
              </a:rPr>
              <a:t>grafis yang </a:t>
            </a:r>
            <a:r>
              <a:rPr sz="2000" spc="-10" dirty="0">
                <a:latin typeface="Arial"/>
                <a:cs typeface="Arial"/>
              </a:rPr>
              <a:t>digunakan </a:t>
            </a:r>
            <a:r>
              <a:rPr sz="2000" spc="-5" dirty="0">
                <a:latin typeface="Arial"/>
                <a:cs typeface="Arial"/>
              </a:rPr>
              <a:t>untuk </a:t>
            </a:r>
            <a:r>
              <a:rPr sz="2000" spc="-10" dirty="0">
                <a:latin typeface="Arial"/>
                <a:cs typeface="Arial"/>
              </a:rPr>
              <a:t>menyederhanakan  persamaan </a:t>
            </a:r>
            <a:r>
              <a:rPr sz="2000" spc="-5" dirty="0">
                <a:latin typeface="Arial"/>
                <a:cs typeface="Arial"/>
              </a:rPr>
              <a:t>logika atau mengkonversikan sebuah tabel kebenaran  menjadi sebuah rangkaian</a:t>
            </a:r>
            <a:r>
              <a:rPr sz="2000" spc="1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logika.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050">
              <a:latin typeface="Times New Roman"/>
              <a:cs typeface="Times New Roman"/>
            </a:endParaRPr>
          </a:p>
          <a:p>
            <a:pPr marL="83185" marR="410845" indent="-71120">
              <a:lnSpc>
                <a:spcPct val="100000"/>
              </a:lnSpc>
            </a:pPr>
            <a:r>
              <a:rPr sz="2000" spc="-10" dirty="0">
                <a:latin typeface="Arial"/>
                <a:cs typeface="Arial"/>
              </a:rPr>
              <a:t>•Salah </a:t>
            </a:r>
            <a:r>
              <a:rPr sz="2000" spc="-5" dirty="0">
                <a:latin typeface="Arial"/>
                <a:cs typeface="Arial"/>
              </a:rPr>
              <a:t>satu metode yang paling mudah untuk </a:t>
            </a:r>
            <a:r>
              <a:rPr sz="2000" spc="-10" dirty="0">
                <a:latin typeface="Arial"/>
                <a:cs typeface="Arial"/>
              </a:rPr>
              <a:t>penyederhanaan  </a:t>
            </a:r>
            <a:r>
              <a:rPr sz="2000" spc="-5" dirty="0">
                <a:latin typeface="Arial"/>
                <a:cs typeface="Arial"/>
              </a:rPr>
              <a:t>Rangkaian Logika.</a:t>
            </a:r>
            <a:endParaRPr sz="20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458200" y="6276394"/>
            <a:ext cx="149860" cy="2241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45"/>
              </a:lnSpc>
            </a:pPr>
            <a:fld id="{81D60167-4931-47E6-BA6A-407CBD079E47}" type="slidenum">
              <a:rPr sz="1400" spc="-5" dirty="0">
                <a:latin typeface="Arial"/>
                <a:cs typeface="Arial"/>
              </a:rPr>
              <a:t>2</a:t>
            </a:fld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  <p:transition>
    <p:split dir="in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4468812" y="4011612"/>
          <a:ext cx="4114800" cy="222275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28700"/>
                <a:gridCol w="1028700"/>
                <a:gridCol w="1028700"/>
                <a:gridCol w="1028700"/>
              </a:tblGrid>
              <a:tr h="555497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A’B’C’D’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900" dirty="0">
                          <a:latin typeface="Arial"/>
                          <a:cs typeface="Arial"/>
                        </a:rPr>
                        <a:t>0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A’BC’D’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900" dirty="0">
                          <a:latin typeface="Arial"/>
                          <a:cs typeface="Arial"/>
                        </a:rPr>
                        <a:t>4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ABC’D’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900" spc="-5" dirty="0">
                          <a:latin typeface="Arial"/>
                          <a:cs typeface="Arial"/>
                        </a:rPr>
                        <a:t>12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AB’C’D’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900" dirty="0">
                          <a:latin typeface="Arial"/>
                          <a:cs typeface="Arial"/>
                        </a:rPr>
                        <a:t>8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55497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A’B’C’D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900" dirty="0">
                          <a:latin typeface="Arial"/>
                          <a:cs typeface="Arial"/>
                        </a:rPr>
                        <a:t>1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A’BC’D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900" dirty="0">
                          <a:latin typeface="Arial"/>
                          <a:cs typeface="Arial"/>
                        </a:rPr>
                        <a:t>5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ABC’D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900" spc="-5" dirty="0">
                          <a:latin typeface="Arial"/>
                          <a:cs typeface="Arial"/>
                        </a:rPr>
                        <a:t>13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AB’C’D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900" dirty="0">
                          <a:latin typeface="Arial"/>
                          <a:cs typeface="Arial"/>
                        </a:rPr>
                        <a:t>9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55498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A’B’CD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900" dirty="0">
                          <a:latin typeface="Arial"/>
                          <a:cs typeface="Arial"/>
                        </a:rPr>
                        <a:t>3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A’BCD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900" dirty="0">
                          <a:latin typeface="Arial"/>
                          <a:cs typeface="Arial"/>
                        </a:rPr>
                        <a:t>7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ABCD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900" spc="-5" dirty="0">
                          <a:latin typeface="Arial"/>
                          <a:cs typeface="Arial"/>
                        </a:rPr>
                        <a:t>15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AB’CD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900" spc="-5" dirty="0">
                          <a:latin typeface="Arial"/>
                          <a:cs typeface="Arial"/>
                        </a:rPr>
                        <a:t>11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56259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A’B’CD’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900" dirty="0">
                          <a:latin typeface="Arial"/>
                          <a:cs typeface="Arial"/>
                        </a:rPr>
                        <a:t>2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A’BCD’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900" dirty="0">
                          <a:latin typeface="Arial"/>
                          <a:cs typeface="Arial"/>
                        </a:rPr>
                        <a:t>6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ABCD’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900" spc="-5" dirty="0">
                          <a:latin typeface="Arial"/>
                          <a:cs typeface="Arial"/>
                        </a:rPr>
                        <a:t>14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AB’CD’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900" spc="-5" dirty="0">
                          <a:latin typeface="Arial"/>
                          <a:cs typeface="Arial"/>
                        </a:rPr>
                        <a:t>10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3" name="object 3"/>
          <p:cNvSpPr/>
          <p:nvPr/>
        </p:nvSpPr>
        <p:spPr>
          <a:xfrm>
            <a:off x="4025900" y="3492500"/>
            <a:ext cx="457200" cy="533400"/>
          </a:xfrm>
          <a:custGeom>
            <a:avLst/>
            <a:gdLst/>
            <a:ahLst/>
            <a:cxnLst/>
            <a:rect l="l" t="t" r="r" b="b"/>
            <a:pathLst>
              <a:path w="457200" h="533400">
                <a:moveTo>
                  <a:pt x="457200" y="533400"/>
                </a:moveTo>
                <a:lnTo>
                  <a:pt x="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4714802" y="3748015"/>
            <a:ext cx="280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00</a:t>
            </a:r>
            <a:endParaRPr sz="18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933946" y="3748015"/>
            <a:ext cx="280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01</a:t>
            </a:r>
            <a:endParaRPr sz="18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848298" y="3748015"/>
            <a:ext cx="280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11</a:t>
            </a:r>
            <a:endParaRPr sz="18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915057" y="3748015"/>
            <a:ext cx="280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10</a:t>
            </a:r>
            <a:endParaRPr sz="18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800609" y="3748015"/>
            <a:ext cx="58483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CD</a:t>
            </a:r>
            <a:endParaRPr sz="1800">
              <a:latin typeface="Arial"/>
              <a:cs typeface="Arial"/>
            </a:endParaRPr>
          </a:p>
          <a:p>
            <a:pPr marL="316865">
              <a:lnSpc>
                <a:spcPct val="100000"/>
              </a:lnSpc>
              <a:spcBef>
                <a:spcPts val="1440"/>
              </a:spcBef>
            </a:pPr>
            <a:r>
              <a:rPr sz="1800" dirty="0">
                <a:latin typeface="Arial"/>
                <a:cs typeface="Arial"/>
              </a:rPr>
              <a:t>00</a:t>
            </a:r>
            <a:endParaRPr sz="1800">
              <a:latin typeface="Arial"/>
              <a:cs typeface="Arial"/>
            </a:endParaRPr>
          </a:p>
        </p:txBody>
      </p:sp>
      <p:graphicFrame>
        <p:nvGraphicFramePr>
          <p:cNvPr id="9" name="object 9"/>
          <p:cNvGraphicFramePr>
            <a:graphicFrameLocks noGrp="1"/>
          </p:cNvGraphicFramePr>
          <p:nvPr/>
        </p:nvGraphicFramePr>
        <p:xfrm>
          <a:off x="4773612" y="1268412"/>
          <a:ext cx="4114800" cy="222275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28700"/>
                <a:gridCol w="1028700"/>
                <a:gridCol w="1028700"/>
                <a:gridCol w="1028700"/>
              </a:tblGrid>
              <a:tr h="555497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A’B’C’D’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900" dirty="0">
                          <a:latin typeface="Arial"/>
                          <a:cs typeface="Arial"/>
                        </a:rPr>
                        <a:t>0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A’B’C’D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900" dirty="0">
                          <a:latin typeface="Arial"/>
                          <a:cs typeface="Arial"/>
                        </a:rPr>
                        <a:t>1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A’B’CD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900" dirty="0">
                          <a:latin typeface="Arial"/>
                          <a:cs typeface="Arial"/>
                        </a:rPr>
                        <a:t>3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A’B’CD’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900" dirty="0">
                          <a:latin typeface="Arial"/>
                          <a:cs typeface="Arial"/>
                        </a:rPr>
                        <a:t>2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55498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A’BC’D’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900" dirty="0">
                          <a:latin typeface="Arial"/>
                          <a:cs typeface="Arial"/>
                        </a:rPr>
                        <a:t>4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A’BC’D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900" dirty="0">
                          <a:latin typeface="Arial"/>
                          <a:cs typeface="Arial"/>
                        </a:rPr>
                        <a:t>5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A’BCD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900" dirty="0">
                          <a:latin typeface="Arial"/>
                          <a:cs typeface="Arial"/>
                        </a:rPr>
                        <a:t>7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A’BCD’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900" dirty="0">
                          <a:latin typeface="Arial"/>
                          <a:cs typeface="Arial"/>
                        </a:rPr>
                        <a:t>6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55498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ABC’D’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900" spc="-5" dirty="0">
                          <a:latin typeface="Arial"/>
                          <a:cs typeface="Arial"/>
                        </a:rPr>
                        <a:t>12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ABC’D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900" spc="-5" dirty="0">
                          <a:latin typeface="Arial"/>
                          <a:cs typeface="Arial"/>
                        </a:rPr>
                        <a:t>13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ABCD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900" spc="-5" dirty="0">
                          <a:latin typeface="Arial"/>
                          <a:cs typeface="Arial"/>
                        </a:rPr>
                        <a:t>15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ABCD’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900" spc="-5" dirty="0">
                          <a:latin typeface="Arial"/>
                          <a:cs typeface="Arial"/>
                        </a:rPr>
                        <a:t>14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56259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AB’C’D’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900" dirty="0">
                          <a:latin typeface="Arial"/>
                          <a:cs typeface="Arial"/>
                        </a:rPr>
                        <a:t>8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AB’C’D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900" dirty="0">
                          <a:latin typeface="Arial"/>
                          <a:cs typeface="Arial"/>
                        </a:rPr>
                        <a:t>9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AB’CD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900" spc="-5" dirty="0">
                          <a:latin typeface="Arial"/>
                          <a:cs typeface="Arial"/>
                        </a:rPr>
                        <a:t>11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AB’CD’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900" spc="-5" dirty="0">
                          <a:latin typeface="Arial"/>
                          <a:cs typeface="Arial"/>
                        </a:rPr>
                        <a:t>10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0" name="object 10"/>
          <p:cNvSpPr/>
          <p:nvPr/>
        </p:nvSpPr>
        <p:spPr>
          <a:xfrm>
            <a:off x="4330700" y="749300"/>
            <a:ext cx="457200" cy="533400"/>
          </a:xfrm>
          <a:custGeom>
            <a:avLst/>
            <a:gdLst/>
            <a:ahLst/>
            <a:cxnLst/>
            <a:rect l="l" t="t" r="r" b="b"/>
            <a:pathLst>
              <a:path w="457200" h="533400">
                <a:moveTo>
                  <a:pt x="457200" y="533399"/>
                </a:moveTo>
                <a:lnTo>
                  <a:pt x="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4638801" y="700023"/>
            <a:ext cx="3562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CD</a:t>
            </a:r>
            <a:endParaRPr sz="1800">
              <a:latin typeface="Arial"/>
              <a:cs typeface="Arial"/>
            </a:endParaRPr>
          </a:p>
        </p:txBody>
      </p:sp>
      <p:sp>
        <p:nvSpPr>
          <p:cNvPr id="22" name="object 2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45"/>
              </a:lnSpc>
            </a:pPr>
            <a:fld id="{81D60167-4931-47E6-BA6A-407CBD079E47}" type="slidenum">
              <a:rPr spc="-5" dirty="0"/>
              <a:t>20</a:t>
            </a:fld>
            <a:endParaRPr spc="-5" dirty="0"/>
          </a:p>
        </p:txBody>
      </p:sp>
      <p:sp>
        <p:nvSpPr>
          <p:cNvPr id="12" name="object 12"/>
          <p:cNvSpPr txBox="1"/>
          <p:nvPr/>
        </p:nvSpPr>
        <p:spPr>
          <a:xfrm>
            <a:off x="7153318" y="1004815"/>
            <a:ext cx="280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11</a:t>
            </a:r>
            <a:endParaRPr sz="18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8220013" y="1004815"/>
            <a:ext cx="280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10</a:t>
            </a:r>
            <a:endParaRPr sz="18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105409" y="1004815"/>
            <a:ext cx="233743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27100" algn="l"/>
                <a:tab pos="2069464" algn="l"/>
              </a:tabLst>
            </a:pPr>
            <a:r>
              <a:rPr sz="1800" dirty="0">
                <a:latin typeface="Arial"/>
                <a:cs typeface="Arial"/>
              </a:rPr>
              <a:t>AB	00	01</a:t>
            </a:r>
            <a:endParaRPr sz="1800">
              <a:latin typeface="Arial"/>
              <a:cs typeface="Arial"/>
            </a:endParaRPr>
          </a:p>
          <a:p>
            <a:pPr marL="316865">
              <a:lnSpc>
                <a:spcPct val="100000"/>
              </a:lnSpc>
              <a:spcBef>
                <a:spcPts val="1440"/>
              </a:spcBef>
            </a:pPr>
            <a:r>
              <a:rPr sz="1800" dirty="0">
                <a:latin typeface="Arial"/>
                <a:cs typeface="Arial"/>
              </a:rPr>
              <a:t>00</a:t>
            </a:r>
            <a:endParaRPr sz="18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410201" y="1995407"/>
            <a:ext cx="280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01</a:t>
            </a:r>
            <a:endParaRPr sz="18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334001" y="2528799"/>
            <a:ext cx="356235" cy="1214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89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11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750">
              <a:latin typeface="Times New Roman"/>
              <a:cs typeface="Times New Roman"/>
            </a:endParaRPr>
          </a:p>
          <a:p>
            <a:pPr marL="88900">
              <a:lnSpc>
                <a:spcPct val="100000"/>
              </a:lnSpc>
            </a:pPr>
            <a:r>
              <a:rPr sz="1800" dirty="0">
                <a:latin typeface="Arial"/>
                <a:cs typeface="Arial"/>
              </a:rPr>
              <a:t>10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40"/>
              </a:spcBef>
            </a:pPr>
            <a:r>
              <a:rPr sz="1800" spc="-5" dirty="0">
                <a:latin typeface="Arial"/>
                <a:cs typeface="Arial"/>
              </a:rPr>
              <a:t>AB</a:t>
            </a:r>
            <a:endParaRPr sz="1800">
              <a:latin typeface="Arial"/>
              <a:cs typeface="Arial"/>
            </a:endParaRPr>
          </a:p>
        </p:txBody>
      </p:sp>
      <p:graphicFrame>
        <p:nvGraphicFramePr>
          <p:cNvPr id="17" name="object 17"/>
          <p:cNvGraphicFramePr>
            <a:graphicFrameLocks noGrp="1"/>
          </p:cNvGraphicFramePr>
          <p:nvPr/>
        </p:nvGraphicFramePr>
        <p:xfrm>
          <a:off x="354012" y="735012"/>
          <a:ext cx="2818128" cy="601521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69900"/>
                <a:gridCol w="469265"/>
                <a:gridCol w="469900"/>
                <a:gridCol w="469899"/>
                <a:gridCol w="469264"/>
                <a:gridCol w="469900"/>
              </a:tblGrid>
              <a:tr h="577596">
                <a:tc>
                  <a:txBody>
                    <a:bodyPr/>
                    <a:lstStyle/>
                    <a:p>
                      <a:pPr marL="92075" marR="117475" algn="just">
                        <a:lnSpc>
                          <a:spcPct val="110000"/>
                        </a:lnSpc>
                        <a:spcBef>
                          <a:spcPts val="210"/>
                        </a:spcBef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Ma</a:t>
                      </a:r>
                      <a:r>
                        <a:rPr sz="1000" dirty="0">
                          <a:latin typeface="Arial"/>
                          <a:cs typeface="Arial"/>
                        </a:rPr>
                        <a:t>p  </a:t>
                      </a:r>
                      <a:r>
                        <a:rPr sz="1000" spc="-10" dirty="0">
                          <a:latin typeface="Arial"/>
                          <a:cs typeface="Arial"/>
                        </a:rPr>
                        <a:t>V</a:t>
                      </a:r>
                      <a:r>
                        <a:rPr sz="1000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000" spc="-10" dirty="0">
                          <a:latin typeface="Arial"/>
                          <a:cs typeface="Arial"/>
                        </a:rPr>
                        <a:t>l</a:t>
                      </a:r>
                      <a:r>
                        <a:rPr sz="1000" dirty="0">
                          <a:latin typeface="Arial"/>
                          <a:cs typeface="Arial"/>
                        </a:rPr>
                        <a:t>u  e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2667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A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B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C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D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Y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13003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91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9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9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9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9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35280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34517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2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35280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3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34517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4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35280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5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91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9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9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9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9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34518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6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35279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7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91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9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9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9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9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35279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8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34517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9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35279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600" spc="-5" dirty="0">
                          <a:latin typeface="Arial"/>
                          <a:cs typeface="Arial"/>
                        </a:rPr>
                        <a:t>10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91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9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9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9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9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34518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spc="-5" dirty="0">
                          <a:latin typeface="Arial"/>
                          <a:cs typeface="Arial"/>
                        </a:rPr>
                        <a:t>11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35279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600" spc="-5" dirty="0">
                          <a:latin typeface="Arial"/>
                          <a:cs typeface="Arial"/>
                        </a:rPr>
                        <a:t>12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91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9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9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9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9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35280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spc="-5" dirty="0">
                          <a:latin typeface="Arial"/>
                          <a:cs typeface="Arial"/>
                        </a:rPr>
                        <a:t>13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34517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spc="-5" dirty="0">
                          <a:latin typeface="Arial"/>
                          <a:cs typeface="Arial"/>
                        </a:rPr>
                        <a:t>14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35280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spc="-5" dirty="0">
                          <a:latin typeface="Arial"/>
                          <a:cs typeface="Arial"/>
                        </a:rPr>
                        <a:t>15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8" name="object 18"/>
          <p:cNvSpPr txBox="1"/>
          <p:nvPr/>
        </p:nvSpPr>
        <p:spPr>
          <a:xfrm>
            <a:off x="3422650" y="2171445"/>
            <a:ext cx="748030" cy="269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i="1" spc="-5" dirty="0">
                <a:latin typeface="Arial"/>
                <a:cs typeface="Arial"/>
              </a:rPr>
              <a:t>Model</a:t>
            </a:r>
            <a:r>
              <a:rPr sz="1600" i="1" spc="-80" dirty="0">
                <a:latin typeface="Arial"/>
                <a:cs typeface="Arial"/>
              </a:rPr>
              <a:t> </a:t>
            </a:r>
            <a:r>
              <a:rPr sz="1600" i="1" dirty="0">
                <a:latin typeface="Arial"/>
                <a:cs typeface="Arial"/>
              </a:rPr>
              <a:t>1</a:t>
            </a:r>
            <a:endParaRPr sz="16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308349" y="4677803"/>
            <a:ext cx="1076960" cy="1427480"/>
          </a:xfrm>
          <a:prstGeom prst="rect">
            <a:avLst/>
          </a:prstGeom>
        </p:spPr>
        <p:txBody>
          <a:bodyPr vert="horz" wrap="square" lIns="0" tIns="73025" rIns="0" bIns="0" rtlCol="0">
            <a:spAutoFit/>
          </a:bodyPr>
          <a:lstStyle/>
          <a:p>
            <a:pPr marL="809625">
              <a:lnSpc>
                <a:spcPct val="100000"/>
              </a:lnSpc>
              <a:spcBef>
                <a:spcPts val="575"/>
              </a:spcBef>
            </a:pPr>
            <a:r>
              <a:rPr sz="1800" dirty="0">
                <a:latin typeface="Arial"/>
                <a:cs typeface="Arial"/>
              </a:rPr>
              <a:t>01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ts val="1764"/>
              </a:lnSpc>
              <a:spcBef>
                <a:spcPts val="430"/>
              </a:spcBef>
            </a:pPr>
            <a:r>
              <a:rPr sz="1600" i="1" spc="-5" dirty="0">
                <a:latin typeface="Arial"/>
                <a:cs typeface="Arial"/>
              </a:rPr>
              <a:t>Model</a:t>
            </a:r>
            <a:r>
              <a:rPr sz="1600" i="1" spc="-20" dirty="0">
                <a:latin typeface="Arial"/>
                <a:cs typeface="Arial"/>
              </a:rPr>
              <a:t> </a:t>
            </a:r>
            <a:r>
              <a:rPr sz="1600" i="1" dirty="0">
                <a:latin typeface="Arial"/>
                <a:cs typeface="Arial"/>
              </a:rPr>
              <a:t>2</a:t>
            </a:r>
            <a:endParaRPr sz="1600">
              <a:latin typeface="Arial"/>
              <a:cs typeface="Arial"/>
            </a:endParaRPr>
          </a:p>
          <a:p>
            <a:pPr marL="809625">
              <a:lnSpc>
                <a:spcPts val="2005"/>
              </a:lnSpc>
            </a:pPr>
            <a:r>
              <a:rPr sz="1800" dirty="0">
                <a:latin typeface="Arial"/>
                <a:cs typeface="Arial"/>
              </a:rPr>
              <a:t>11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750">
              <a:latin typeface="Times New Roman"/>
              <a:cs typeface="Times New Roman"/>
            </a:endParaRPr>
          </a:p>
          <a:p>
            <a:pPr marL="809625">
              <a:lnSpc>
                <a:spcPct val="100000"/>
              </a:lnSpc>
              <a:spcBef>
                <a:spcPts val="5"/>
              </a:spcBef>
            </a:pPr>
            <a:r>
              <a:rPr sz="1800" dirty="0">
                <a:latin typeface="Arial"/>
                <a:cs typeface="Arial"/>
              </a:rPr>
              <a:t>10</a:t>
            </a:r>
            <a:endParaRPr sz="18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774700" y="248920"/>
            <a:ext cx="17786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Tabel</a:t>
            </a:r>
            <a:r>
              <a:rPr sz="1800" spc="-9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Kebenaran</a:t>
            </a:r>
            <a:endParaRPr sz="1800">
              <a:latin typeface="Arial"/>
              <a:cs typeface="Arial"/>
            </a:endParaRPr>
          </a:p>
        </p:txBody>
      </p:sp>
      <p:sp>
        <p:nvSpPr>
          <p:cNvPr id="21" name="object 21"/>
          <p:cNvSpPr txBox="1">
            <a:spLocks noGrp="1"/>
          </p:cNvSpPr>
          <p:nvPr>
            <p:ph type="title"/>
          </p:nvPr>
        </p:nvSpPr>
        <p:spPr>
          <a:xfrm>
            <a:off x="3074415" y="0"/>
            <a:ext cx="3653790" cy="7562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10565" marR="5080" indent="-698500">
              <a:lnSpc>
                <a:spcPct val="100000"/>
              </a:lnSpc>
              <a:spcBef>
                <a:spcPts val="100"/>
              </a:spcBef>
            </a:pPr>
            <a:r>
              <a:rPr sz="2400" dirty="0"/>
              <a:t>Karnaugh Map 4 Variabel</a:t>
            </a:r>
            <a:r>
              <a:rPr sz="2400" spc="-100" dirty="0"/>
              <a:t> </a:t>
            </a:r>
            <a:r>
              <a:rPr sz="2400" dirty="0"/>
              <a:t>:  ( </a:t>
            </a:r>
            <a:r>
              <a:rPr sz="2400" spc="-5" dirty="0"/>
              <a:t>A, B, </a:t>
            </a:r>
            <a:r>
              <a:rPr sz="2400" dirty="0"/>
              <a:t>C </a:t>
            </a:r>
            <a:r>
              <a:rPr sz="2400" spc="-5" dirty="0"/>
              <a:t>dan </a:t>
            </a:r>
            <a:r>
              <a:rPr sz="2400" dirty="0"/>
              <a:t>D</a:t>
            </a:r>
            <a:r>
              <a:rPr sz="2400" spc="-55" dirty="0"/>
              <a:t> </a:t>
            </a:r>
            <a:r>
              <a:rPr sz="2400" dirty="0"/>
              <a:t>)</a:t>
            </a:r>
            <a:endParaRPr sz="2400"/>
          </a:p>
        </p:txBody>
      </p:sp>
    </p:spTree>
  </p:cSld>
  <p:clrMapOvr>
    <a:masterClrMapping/>
  </p:clrMapOvr>
  <p:transition>
    <p:dissolv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22372" y="522477"/>
            <a:ext cx="3455035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Dengan </a:t>
            </a:r>
            <a:r>
              <a:rPr spc="-5" dirty="0"/>
              <a:t>wxyz</a:t>
            </a:r>
            <a:r>
              <a:rPr spc="-45" dirty="0"/>
              <a:t> </a:t>
            </a:r>
            <a:r>
              <a:rPr spc="-10" dirty="0"/>
              <a:t>input</a:t>
            </a:r>
          </a:p>
        </p:txBody>
      </p:sp>
      <p:sp>
        <p:nvSpPr>
          <p:cNvPr id="3" name="object 3"/>
          <p:cNvSpPr/>
          <p:nvPr/>
        </p:nvSpPr>
        <p:spPr>
          <a:xfrm>
            <a:off x="1206500" y="1587499"/>
            <a:ext cx="7010399" cy="44195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45"/>
              </a:lnSpc>
            </a:pPr>
            <a:fld id="{81D60167-4931-47E6-BA6A-407CBD079E47}" type="slidenum">
              <a:rPr spc="-5" dirty="0"/>
              <a:t>21</a:t>
            </a:fld>
            <a:endParaRPr spc="-5" dirty="0"/>
          </a:p>
        </p:txBody>
      </p:sp>
    </p:spTree>
  </p:cSld>
  <p:clrMapOvr>
    <a:masterClrMapping/>
  </p:clrMapOvr>
  <p:transition>
    <p:split dir="in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78100" y="673100"/>
            <a:ext cx="4648200" cy="838200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43815" rIns="0" bIns="0" rtlCol="0">
            <a:spAutoFit/>
          </a:bodyPr>
          <a:lstStyle/>
          <a:p>
            <a:pPr marL="1763395" marR="402590" indent="-1355725">
              <a:lnSpc>
                <a:spcPct val="100000"/>
              </a:lnSpc>
              <a:spcBef>
                <a:spcPts val="345"/>
              </a:spcBef>
              <a:tabLst>
                <a:tab pos="4067810" algn="l"/>
              </a:tabLst>
            </a:pPr>
            <a:r>
              <a:rPr sz="2400" spc="-5" dirty="0"/>
              <a:t>Desai</a:t>
            </a:r>
            <a:r>
              <a:rPr sz="2400" dirty="0"/>
              <a:t>n</a:t>
            </a:r>
            <a:r>
              <a:rPr sz="2400" spc="-5" dirty="0"/>
              <a:t> </a:t>
            </a:r>
            <a:r>
              <a:rPr sz="2400" dirty="0"/>
              <a:t>Pemetaan K-</a:t>
            </a:r>
            <a:r>
              <a:rPr sz="2400" spc="-5" dirty="0"/>
              <a:t> </a:t>
            </a:r>
            <a:r>
              <a:rPr sz="2400" dirty="0"/>
              <a:t>Map	4  Variabel</a:t>
            </a:r>
            <a:endParaRPr sz="2400"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3097212" y="2563812"/>
          <a:ext cx="3200400" cy="222275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00100"/>
                <a:gridCol w="800100"/>
                <a:gridCol w="800100"/>
                <a:gridCol w="800100"/>
              </a:tblGrid>
              <a:tr h="55549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5549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5549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5625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4" name="object 4"/>
          <p:cNvSpPr/>
          <p:nvPr/>
        </p:nvSpPr>
        <p:spPr>
          <a:xfrm>
            <a:off x="2654300" y="2044700"/>
            <a:ext cx="457200" cy="533400"/>
          </a:xfrm>
          <a:custGeom>
            <a:avLst/>
            <a:gdLst/>
            <a:ahLst/>
            <a:cxnLst/>
            <a:rect l="l" t="t" r="r" b="b"/>
            <a:pathLst>
              <a:path w="457200" h="533400">
                <a:moveTo>
                  <a:pt x="457200" y="533399"/>
                </a:moveTo>
                <a:lnTo>
                  <a:pt x="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2962401" y="1995423"/>
            <a:ext cx="3562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AB</a:t>
            </a:r>
            <a:endParaRPr sz="18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343409" y="2300215"/>
            <a:ext cx="280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00</a:t>
            </a:r>
            <a:endParaRPr sz="18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705401" y="2300215"/>
            <a:ext cx="280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10</a:t>
            </a:r>
            <a:endParaRPr sz="18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429009" y="2300215"/>
            <a:ext cx="58483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CD</a:t>
            </a:r>
            <a:endParaRPr sz="1800">
              <a:latin typeface="Arial"/>
              <a:cs typeface="Arial"/>
            </a:endParaRPr>
          </a:p>
          <a:p>
            <a:pPr marL="316865">
              <a:lnSpc>
                <a:spcPct val="100000"/>
              </a:lnSpc>
              <a:spcBef>
                <a:spcPts val="1440"/>
              </a:spcBef>
            </a:pPr>
            <a:r>
              <a:rPr sz="1800" dirty="0">
                <a:latin typeface="Arial"/>
                <a:cs typeface="Arial"/>
              </a:rPr>
              <a:t>00</a:t>
            </a:r>
            <a:endParaRPr sz="18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733801" y="3290807"/>
            <a:ext cx="280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01</a:t>
            </a:r>
            <a:endParaRPr sz="18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733801" y="3824199"/>
            <a:ext cx="28003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11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440"/>
              </a:spcBef>
            </a:pPr>
            <a:r>
              <a:rPr sz="1800" dirty="0">
                <a:latin typeface="Arial"/>
                <a:cs typeface="Arial"/>
              </a:rPr>
              <a:t>10</a:t>
            </a:r>
            <a:endParaRPr sz="18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200385" y="3595599"/>
            <a:ext cx="1905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D</a:t>
            </a:r>
            <a:endParaRPr sz="18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696193" y="4128991"/>
            <a:ext cx="1905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C</a:t>
            </a:r>
            <a:endParaRPr sz="1800">
              <a:latin typeface="Arial"/>
              <a:cs typeface="Arial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6388100" y="3949700"/>
            <a:ext cx="304800" cy="685800"/>
          </a:xfrm>
          <a:custGeom>
            <a:avLst/>
            <a:gdLst/>
            <a:ahLst/>
            <a:cxnLst/>
            <a:rect l="l" t="t" r="r" b="b"/>
            <a:pathLst>
              <a:path w="304800" h="685800">
                <a:moveTo>
                  <a:pt x="0" y="0"/>
                </a:moveTo>
                <a:lnTo>
                  <a:pt x="59174" y="4536"/>
                </a:lnTo>
                <a:lnTo>
                  <a:pt x="107632" y="16859"/>
                </a:lnTo>
                <a:lnTo>
                  <a:pt x="140374" y="35039"/>
                </a:lnTo>
                <a:lnTo>
                  <a:pt x="152400" y="57150"/>
                </a:lnTo>
                <a:lnTo>
                  <a:pt x="152400" y="285750"/>
                </a:lnTo>
                <a:lnTo>
                  <a:pt x="164425" y="307859"/>
                </a:lnTo>
                <a:lnTo>
                  <a:pt x="197167" y="326040"/>
                </a:lnTo>
                <a:lnTo>
                  <a:pt x="245626" y="338363"/>
                </a:lnTo>
                <a:lnTo>
                  <a:pt x="304800" y="342900"/>
                </a:lnTo>
                <a:lnTo>
                  <a:pt x="245626" y="347436"/>
                </a:lnTo>
                <a:lnTo>
                  <a:pt x="197167" y="359759"/>
                </a:lnTo>
                <a:lnTo>
                  <a:pt x="164425" y="377939"/>
                </a:lnTo>
                <a:lnTo>
                  <a:pt x="152400" y="400050"/>
                </a:lnTo>
                <a:lnTo>
                  <a:pt x="152400" y="628650"/>
                </a:lnTo>
                <a:lnTo>
                  <a:pt x="140374" y="650759"/>
                </a:lnTo>
                <a:lnTo>
                  <a:pt x="107632" y="668940"/>
                </a:lnTo>
                <a:lnTo>
                  <a:pt x="59174" y="681263"/>
                </a:lnTo>
                <a:lnTo>
                  <a:pt x="0" y="68580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5016500" y="2044700"/>
            <a:ext cx="838200" cy="228600"/>
          </a:xfrm>
          <a:custGeom>
            <a:avLst/>
            <a:gdLst/>
            <a:ahLst/>
            <a:cxnLst/>
            <a:rect l="l" t="t" r="r" b="b"/>
            <a:pathLst>
              <a:path w="838200" h="228600">
                <a:moveTo>
                  <a:pt x="0" y="228599"/>
                </a:moveTo>
                <a:lnTo>
                  <a:pt x="5488" y="184058"/>
                </a:lnTo>
                <a:lnTo>
                  <a:pt x="20478" y="147732"/>
                </a:lnTo>
                <a:lnTo>
                  <a:pt x="42755" y="123265"/>
                </a:lnTo>
                <a:lnTo>
                  <a:pt x="70103" y="114299"/>
                </a:lnTo>
                <a:lnTo>
                  <a:pt x="348995" y="114299"/>
                </a:lnTo>
                <a:lnTo>
                  <a:pt x="376344" y="105334"/>
                </a:lnTo>
                <a:lnTo>
                  <a:pt x="398621" y="80867"/>
                </a:lnTo>
                <a:lnTo>
                  <a:pt x="413611" y="44541"/>
                </a:lnTo>
                <a:lnTo>
                  <a:pt x="419100" y="0"/>
                </a:lnTo>
                <a:lnTo>
                  <a:pt x="424588" y="44541"/>
                </a:lnTo>
                <a:lnTo>
                  <a:pt x="439578" y="80867"/>
                </a:lnTo>
                <a:lnTo>
                  <a:pt x="461855" y="105334"/>
                </a:lnTo>
                <a:lnTo>
                  <a:pt x="489203" y="114299"/>
                </a:lnTo>
                <a:lnTo>
                  <a:pt x="768095" y="114299"/>
                </a:lnTo>
                <a:lnTo>
                  <a:pt x="795444" y="123265"/>
                </a:lnTo>
                <a:lnTo>
                  <a:pt x="817721" y="147732"/>
                </a:lnTo>
                <a:lnTo>
                  <a:pt x="832711" y="184058"/>
                </a:lnTo>
                <a:lnTo>
                  <a:pt x="838200" y="228599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2501900" y="3416300"/>
            <a:ext cx="76200" cy="609600"/>
          </a:xfrm>
          <a:custGeom>
            <a:avLst/>
            <a:gdLst/>
            <a:ahLst/>
            <a:cxnLst/>
            <a:rect l="l" t="t" r="r" b="b"/>
            <a:pathLst>
              <a:path w="76200" h="609600">
                <a:moveTo>
                  <a:pt x="76200" y="0"/>
                </a:moveTo>
                <a:lnTo>
                  <a:pt x="61245" y="4012"/>
                </a:lnTo>
                <a:lnTo>
                  <a:pt x="49148" y="14954"/>
                </a:lnTo>
                <a:lnTo>
                  <a:pt x="41052" y="31182"/>
                </a:lnTo>
                <a:lnTo>
                  <a:pt x="38100" y="51053"/>
                </a:lnTo>
                <a:lnTo>
                  <a:pt x="38100" y="253745"/>
                </a:lnTo>
                <a:lnTo>
                  <a:pt x="35147" y="273617"/>
                </a:lnTo>
                <a:lnTo>
                  <a:pt x="27050" y="289845"/>
                </a:lnTo>
                <a:lnTo>
                  <a:pt x="14954" y="300787"/>
                </a:lnTo>
                <a:lnTo>
                  <a:pt x="0" y="304800"/>
                </a:lnTo>
                <a:lnTo>
                  <a:pt x="14954" y="308812"/>
                </a:lnTo>
                <a:lnTo>
                  <a:pt x="27050" y="319754"/>
                </a:lnTo>
                <a:lnTo>
                  <a:pt x="35147" y="335982"/>
                </a:lnTo>
                <a:lnTo>
                  <a:pt x="38100" y="355853"/>
                </a:lnTo>
                <a:lnTo>
                  <a:pt x="38100" y="558545"/>
                </a:lnTo>
                <a:lnTo>
                  <a:pt x="41052" y="578417"/>
                </a:lnTo>
                <a:lnTo>
                  <a:pt x="49148" y="594645"/>
                </a:lnTo>
                <a:lnTo>
                  <a:pt x="61245" y="605587"/>
                </a:lnTo>
                <a:lnTo>
                  <a:pt x="76200" y="60960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254500" y="4787900"/>
            <a:ext cx="914400" cy="304800"/>
          </a:xfrm>
          <a:custGeom>
            <a:avLst/>
            <a:gdLst/>
            <a:ahLst/>
            <a:cxnLst/>
            <a:rect l="l" t="t" r="r" b="b"/>
            <a:pathLst>
              <a:path w="914400" h="304800">
                <a:moveTo>
                  <a:pt x="0" y="0"/>
                </a:moveTo>
                <a:lnTo>
                  <a:pt x="6012" y="59174"/>
                </a:lnTo>
                <a:lnTo>
                  <a:pt x="22383" y="107632"/>
                </a:lnTo>
                <a:lnTo>
                  <a:pt x="46613" y="140374"/>
                </a:lnTo>
                <a:lnTo>
                  <a:pt x="76200" y="152400"/>
                </a:lnTo>
                <a:lnTo>
                  <a:pt x="381000" y="152400"/>
                </a:lnTo>
                <a:lnTo>
                  <a:pt x="410587" y="164425"/>
                </a:lnTo>
                <a:lnTo>
                  <a:pt x="434816" y="197167"/>
                </a:lnTo>
                <a:lnTo>
                  <a:pt x="451187" y="245625"/>
                </a:lnTo>
                <a:lnTo>
                  <a:pt x="457200" y="304800"/>
                </a:lnTo>
                <a:lnTo>
                  <a:pt x="463212" y="245625"/>
                </a:lnTo>
                <a:lnTo>
                  <a:pt x="479583" y="197167"/>
                </a:lnTo>
                <a:lnTo>
                  <a:pt x="503813" y="164425"/>
                </a:lnTo>
                <a:lnTo>
                  <a:pt x="533400" y="152400"/>
                </a:lnTo>
                <a:lnTo>
                  <a:pt x="838200" y="152400"/>
                </a:lnTo>
                <a:lnTo>
                  <a:pt x="867787" y="140374"/>
                </a:lnTo>
                <a:lnTo>
                  <a:pt x="892016" y="107632"/>
                </a:lnTo>
                <a:lnTo>
                  <a:pt x="908387" y="59174"/>
                </a:lnTo>
                <a:lnTo>
                  <a:pt x="91440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6921500" y="2730500"/>
            <a:ext cx="304800" cy="1828800"/>
          </a:xfrm>
          <a:custGeom>
            <a:avLst/>
            <a:gdLst/>
            <a:ahLst/>
            <a:cxnLst/>
            <a:rect l="l" t="t" r="r" b="b"/>
            <a:pathLst>
              <a:path w="304800" h="1828800">
                <a:moveTo>
                  <a:pt x="0" y="0"/>
                </a:moveTo>
                <a:lnTo>
                  <a:pt x="48036" y="7802"/>
                </a:lnTo>
                <a:lnTo>
                  <a:pt x="89855" y="29504"/>
                </a:lnTo>
                <a:lnTo>
                  <a:pt x="122895" y="62544"/>
                </a:lnTo>
                <a:lnTo>
                  <a:pt x="144597" y="104363"/>
                </a:lnTo>
                <a:lnTo>
                  <a:pt x="152400" y="152399"/>
                </a:lnTo>
                <a:lnTo>
                  <a:pt x="152400" y="761999"/>
                </a:lnTo>
                <a:lnTo>
                  <a:pt x="160202" y="810036"/>
                </a:lnTo>
                <a:lnTo>
                  <a:pt x="181904" y="851855"/>
                </a:lnTo>
                <a:lnTo>
                  <a:pt x="214945" y="884895"/>
                </a:lnTo>
                <a:lnTo>
                  <a:pt x="256763" y="906597"/>
                </a:lnTo>
                <a:lnTo>
                  <a:pt x="304800" y="914399"/>
                </a:lnTo>
                <a:lnTo>
                  <a:pt x="256763" y="922202"/>
                </a:lnTo>
                <a:lnTo>
                  <a:pt x="214945" y="943904"/>
                </a:lnTo>
                <a:lnTo>
                  <a:pt x="181904" y="976944"/>
                </a:lnTo>
                <a:lnTo>
                  <a:pt x="160202" y="1018763"/>
                </a:lnTo>
                <a:lnTo>
                  <a:pt x="152400" y="1066799"/>
                </a:lnTo>
                <a:lnTo>
                  <a:pt x="152400" y="1676399"/>
                </a:lnTo>
                <a:lnTo>
                  <a:pt x="144597" y="1724436"/>
                </a:lnTo>
                <a:lnTo>
                  <a:pt x="122895" y="1766255"/>
                </a:lnTo>
                <a:lnTo>
                  <a:pt x="89855" y="1799295"/>
                </a:lnTo>
                <a:lnTo>
                  <a:pt x="48036" y="1820997"/>
                </a:lnTo>
                <a:lnTo>
                  <a:pt x="0" y="1828799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6388100" y="2806700"/>
            <a:ext cx="304800" cy="685800"/>
          </a:xfrm>
          <a:custGeom>
            <a:avLst/>
            <a:gdLst/>
            <a:ahLst/>
            <a:cxnLst/>
            <a:rect l="l" t="t" r="r" b="b"/>
            <a:pathLst>
              <a:path w="304800" h="685800">
                <a:moveTo>
                  <a:pt x="0" y="0"/>
                </a:moveTo>
                <a:lnTo>
                  <a:pt x="59174" y="4536"/>
                </a:lnTo>
                <a:lnTo>
                  <a:pt x="107632" y="16859"/>
                </a:lnTo>
                <a:lnTo>
                  <a:pt x="140374" y="35040"/>
                </a:lnTo>
                <a:lnTo>
                  <a:pt x="152400" y="57150"/>
                </a:lnTo>
                <a:lnTo>
                  <a:pt x="152400" y="285750"/>
                </a:lnTo>
                <a:lnTo>
                  <a:pt x="164425" y="307859"/>
                </a:lnTo>
                <a:lnTo>
                  <a:pt x="197167" y="326040"/>
                </a:lnTo>
                <a:lnTo>
                  <a:pt x="245626" y="338363"/>
                </a:lnTo>
                <a:lnTo>
                  <a:pt x="304800" y="342900"/>
                </a:lnTo>
                <a:lnTo>
                  <a:pt x="245626" y="347436"/>
                </a:lnTo>
                <a:lnTo>
                  <a:pt x="197167" y="359759"/>
                </a:lnTo>
                <a:lnTo>
                  <a:pt x="164425" y="377940"/>
                </a:lnTo>
                <a:lnTo>
                  <a:pt x="152400" y="400050"/>
                </a:lnTo>
                <a:lnTo>
                  <a:pt x="152400" y="628650"/>
                </a:lnTo>
                <a:lnTo>
                  <a:pt x="140374" y="650759"/>
                </a:lnTo>
                <a:lnTo>
                  <a:pt x="107632" y="668940"/>
                </a:lnTo>
                <a:lnTo>
                  <a:pt x="59174" y="681263"/>
                </a:lnTo>
                <a:lnTo>
                  <a:pt x="0" y="68580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6772402" y="2986023"/>
            <a:ext cx="2546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Arial"/>
                <a:cs typeface="Arial"/>
              </a:rPr>
              <a:t>C’</a:t>
            </a:r>
            <a:endParaRPr sz="18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7305794" y="3519415"/>
            <a:ext cx="2546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Arial"/>
                <a:cs typeface="Arial"/>
              </a:rPr>
              <a:t>D’</a:t>
            </a:r>
            <a:endParaRPr sz="1800">
              <a:latin typeface="Arial"/>
              <a:cs typeface="Arial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3416300" y="2044700"/>
            <a:ext cx="838200" cy="228600"/>
          </a:xfrm>
          <a:custGeom>
            <a:avLst/>
            <a:gdLst/>
            <a:ahLst/>
            <a:cxnLst/>
            <a:rect l="l" t="t" r="r" b="b"/>
            <a:pathLst>
              <a:path w="838200" h="228600">
                <a:moveTo>
                  <a:pt x="0" y="228599"/>
                </a:moveTo>
                <a:lnTo>
                  <a:pt x="5488" y="184058"/>
                </a:lnTo>
                <a:lnTo>
                  <a:pt x="20478" y="147732"/>
                </a:lnTo>
                <a:lnTo>
                  <a:pt x="42755" y="123265"/>
                </a:lnTo>
                <a:lnTo>
                  <a:pt x="70103" y="114299"/>
                </a:lnTo>
                <a:lnTo>
                  <a:pt x="348995" y="114299"/>
                </a:lnTo>
                <a:lnTo>
                  <a:pt x="376344" y="105334"/>
                </a:lnTo>
                <a:lnTo>
                  <a:pt x="398621" y="80867"/>
                </a:lnTo>
                <a:lnTo>
                  <a:pt x="413611" y="44541"/>
                </a:lnTo>
                <a:lnTo>
                  <a:pt x="419100" y="0"/>
                </a:lnTo>
                <a:lnTo>
                  <a:pt x="424588" y="44541"/>
                </a:lnTo>
                <a:lnTo>
                  <a:pt x="439578" y="80867"/>
                </a:lnTo>
                <a:lnTo>
                  <a:pt x="461855" y="105334"/>
                </a:lnTo>
                <a:lnTo>
                  <a:pt x="489203" y="114299"/>
                </a:lnTo>
                <a:lnTo>
                  <a:pt x="768095" y="114299"/>
                </a:lnTo>
                <a:lnTo>
                  <a:pt x="795444" y="123265"/>
                </a:lnTo>
                <a:lnTo>
                  <a:pt x="817721" y="147732"/>
                </a:lnTo>
                <a:lnTo>
                  <a:pt x="832711" y="184058"/>
                </a:lnTo>
                <a:lnTo>
                  <a:pt x="838200" y="228599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3724401" y="1766823"/>
            <a:ext cx="1790700" cy="83311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  <a:tabLst>
                <a:tab pos="1599565" algn="l"/>
              </a:tabLst>
            </a:pPr>
            <a:r>
              <a:rPr sz="1800" b="1" dirty="0">
                <a:latin typeface="Arial"/>
                <a:cs typeface="Arial"/>
              </a:rPr>
              <a:t>A’	</a:t>
            </a:r>
            <a:r>
              <a:rPr sz="1800" b="1" spc="-5" dirty="0">
                <a:latin typeface="Arial"/>
                <a:cs typeface="Arial"/>
              </a:rPr>
              <a:t>A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750">
              <a:latin typeface="Times New Roman"/>
              <a:cs typeface="Times New Roman"/>
            </a:endParaRPr>
          </a:p>
          <a:p>
            <a:pPr marL="12700" algn="ctr">
              <a:lnSpc>
                <a:spcPct val="100000"/>
              </a:lnSpc>
              <a:tabLst>
                <a:tab pos="774700" algn="l"/>
              </a:tabLst>
            </a:pPr>
            <a:r>
              <a:rPr sz="1800" dirty="0">
                <a:latin typeface="Arial"/>
                <a:cs typeface="Arial"/>
              </a:rPr>
              <a:t>01	11</a:t>
            </a:r>
            <a:endParaRPr sz="1800">
              <a:latin typeface="Arial"/>
              <a:cs typeface="Arial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3416300" y="4940300"/>
            <a:ext cx="2590800" cy="685800"/>
          </a:xfrm>
          <a:custGeom>
            <a:avLst/>
            <a:gdLst/>
            <a:ahLst/>
            <a:cxnLst/>
            <a:rect l="l" t="t" r="r" b="b"/>
            <a:pathLst>
              <a:path w="2590800" h="685800">
                <a:moveTo>
                  <a:pt x="0" y="0"/>
                </a:moveTo>
                <a:lnTo>
                  <a:pt x="2828" y="55707"/>
                </a:lnTo>
                <a:lnTo>
                  <a:pt x="11015" y="108520"/>
                </a:lnTo>
                <a:lnTo>
                  <a:pt x="24112" y="157740"/>
                </a:lnTo>
                <a:lnTo>
                  <a:pt x="41672" y="202667"/>
                </a:lnTo>
                <a:lnTo>
                  <a:pt x="63245" y="242601"/>
                </a:lnTo>
                <a:lnTo>
                  <a:pt x="88385" y="276843"/>
                </a:lnTo>
                <a:lnTo>
                  <a:pt x="116643" y="304694"/>
                </a:lnTo>
                <a:lnTo>
                  <a:pt x="180721" y="338421"/>
                </a:lnTo>
                <a:lnTo>
                  <a:pt x="215645" y="342900"/>
                </a:lnTo>
                <a:lnTo>
                  <a:pt x="1079753" y="342900"/>
                </a:lnTo>
                <a:lnTo>
                  <a:pt x="1114677" y="347378"/>
                </a:lnTo>
                <a:lnTo>
                  <a:pt x="1178756" y="381105"/>
                </a:lnTo>
                <a:lnTo>
                  <a:pt x="1207014" y="408956"/>
                </a:lnTo>
                <a:lnTo>
                  <a:pt x="1232153" y="443198"/>
                </a:lnTo>
                <a:lnTo>
                  <a:pt x="1253727" y="483132"/>
                </a:lnTo>
                <a:lnTo>
                  <a:pt x="1271287" y="528059"/>
                </a:lnTo>
                <a:lnTo>
                  <a:pt x="1284384" y="577279"/>
                </a:lnTo>
                <a:lnTo>
                  <a:pt x="1292571" y="630092"/>
                </a:lnTo>
                <a:lnTo>
                  <a:pt x="1295400" y="685800"/>
                </a:lnTo>
                <a:lnTo>
                  <a:pt x="1298228" y="630092"/>
                </a:lnTo>
                <a:lnTo>
                  <a:pt x="1306415" y="577279"/>
                </a:lnTo>
                <a:lnTo>
                  <a:pt x="1319512" y="528059"/>
                </a:lnTo>
                <a:lnTo>
                  <a:pt x="1337072" y="483132"/>
                </a:lnTo>
                <a:lnTo>
                  <a:pt x="1358645" y="443198"/>
                </a:lnTo>
                <a:lnTo>
                  <a:pt x="1383785" y="408956"/>
                </a:lnTo>
                <a:lnTo>
                  <a:pt x="1412043" y="381105"/>
                </a:lnTo>
                <a:lnTo>
                  <a:pt x="1476121" y="347378"/>
                </a:lnTo>
                <a:lnTo>
                  <a:pt x="2375153" y="342900"/>
                </a:lnTo>
                <a:lnTo>
                  <a:pt x="2410077" y="338421"/>
                </a:lnTo>
                <a:lnTo>
                  <a:pt x="2474155" y="304694"/>
                </a:lnTo>
                <a:lnTo>
                  <a:pt x="2502413" y="276843"/>
                </a:lnTo>
                <a:lnTo>
                  <a:pt x="2527553" y="242601"/>
                </a:lnTo>
                <a:lnTo>
                  <a:pt x="2549127" y="202667"/>
                </a:lnTo>
                <a:lnTo>
                  <a:pt x="2566687" y="157740"/>
                </a:lnTo>
                <a:lnTo>
                  <a:pt x="2579784" y="108520"/>
                </a:lnTo>
                <a:lnTo>
                  <a:pt x="2587971" y="55707"/>
                </a:lnTo>
                <a:lnTo>
                  <a:pt x="259080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4562601" y="5043391"/>
            <a:ext cx="266700" cy="909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8265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B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2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800" b="1" dirty="0">
                <a:latin typeface="Arial"/>
                <a:cs typeface="Arial"/>
              </a:rPr>
              <a:t>B’</a:t>
            </a:r>
            <a:endParaRPr sz="1800">
              <a:latin typeface="Arial"/>
              <a:cs typeface="Arial"/>
            </a:endParaRPr>
          </a:p>
        </p:txBody>
      </p:sp>
      <p:sp>
        <p:nvSpPr>
          <p:cNvPr id="25" name="object 2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45"/>
              </a:lnSpc>
            </a:pPr>
            <a:fld id="{81D60167-4931-47E6-BA6A-407CBD079E47}" type="slidenum">
              <a:rPr spc="-5" dirty="0"/>
              <a:t>22</a:t>
            </a:fld>
            <a:endParaRPr spc="-5" dirty="0"/>
          </a:p>
        </p:txBody>
      </p:sp>
    </p:spTree>
  </p:cSld>
  <p:clrMapOvr>
    <a:masterClrMapping/>
  </p:clrMapOvr>
  <p:transition>
    <p:split dir="in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72602" y="6259576"/>
            <a:ext cx="222250" cy="238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400" spc="-10" dirty="0">
                <a:latin typeface="Arial"/>
                <a:cs typeface="Arial"/>
              </a:rPr>
              <a:t>23</a:t>
            </a:r>
            <a:endParaRPr sz="14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15316" cy="11455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92100" y="368300"/>
            <a:ext cx="3581400" cy="762000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5715" rIns="0" bIns="0" rtlCol="0">
            <a:spAutoFit/>
          </a:bodyPr>
          <a:lstStyle/>
          <a:p>
            <a:pPr marL="1102995" marR="344805" indent="-753745">
              <a:lnSpc>
                <a:spcPct val="100000"/>
              </a:lnSpc>
              <a:spcBef>
                <a:spcPts val="45"/>
              </a:spcBef>
            </a:pPr>
            <a:r>
              <a:rPr sz="2400" spc="-5" dirty="0"/>
              <a:t>Catatan untuk</a:t>
            </a:r>
            <a:r>
              <a:rPr sz="2400" spc="-95" dirty="0"/>
              <a:t> </a:t>
            </a:r>
            <a:r>
              <a:rPr sz="2400" dirty="0"/>
              <a:t>K-Map  4</a:t>
            </a:r>
            <a:r>
              <a:rPr sz="2400" spc="-15" dirty="0"/>
              <a:t> </a:t>
            </a:r>
            <a:r>
              <a:rPr sz="2400" dirty="0"/>
              <a:t>Variabel</a:t>
            </a:r>
            <a:endParaRPr sz="2400"/>
          </a:p>
        </p:txBody>
      </p:sp>
      <p:sp>
        <p:nvSpPr>
          <p:cNvPr id="5" name="object 5"/>
          <p:cNvSpPr txBox="1"/>
          <p:nvPr/>
        </p:nvSpPr>
        <p:spPr>
          <a:xfrm>
            <a:off x="41401" y="1572964"/>
            <a:ext cx="3887470" cy="2452370"/>
          </a:xfrm>
          <a:prstGeom prst="rect">
            <a:avLst/>
          </a:prstGeom>
        </p:spPr>
        <p:txBody>
          <a:bodyPr vert="horz" wrap="square" lIns="0" tIns="54610" rIns="0" bIns="0" rtlCol="0">
            <a:spAutoFit/>
          </a:bodyPr>
          <a:lstStyle/>
          <a:p>
            <a:pPr marL="380365" indent="-342900">
              <a:lnSpc>
                <a:spcPct val="100000"/>
              </a:lnSpc>
              <a:spcBef>
                <a:spcPts val="430"/>
              </a:spcBef>
              <a:buChar char="•"/>
              <a:tabLst>
                <a:tab pos="380365" algn="l"/>
                <a:tab pos="381000" algn="l"/>
              </a:tabLst>
            </a:pPr>
            <a:r>
              <a:rPr sz="1400" spc="-5" dirty="0">
                <a:latin typeface="Arial"/>
                <a:cs typeface="Arial"/>
              </a:rPr>
              <a:t>0 kotak </a:t>
            </a:r>
            <a:r>
              <a:rPr sz="1400" spc="-10" dirty="0">
                <a:latin typeface="Arial"/>
                <a:cs typeface="Arial"/>
              </a:rPr>
              <a:t>terlingkupi </a:t>
            </a:r>
            <a:r>
              <a:rPr sz="1400" spc="-5" dirty="0">
                <a:latin typeface="Arial"/>
                <a:cs typeface="Arial"/>
              </a:rPr>
              <a:t>= “0”</a:t>
            </a:r>
            <a:r>
              <a:rPr sz="1400" spc="-25" dirty="0">
                <a:latin typeface="Arial"/>
                <a:cs typeface="Arial"/>
              </a:rPr>
              <a:t> </a:t>
            </a:r>
            <a:r>
              <a:rPr sz="1400" spc="-10" dirty="0">
                <a:latin typeface="Arial"/>
                <a:cs typeface="Arial"/>
              </a:rPr>
              <a:t>(Low)</a:t>
            </a:r>
            <a:endParaRPr sz="1400">
              <a:latin typeface="Arial"/>
              <a:cs typeface="Arial"/>
            </a:endParaRPr>
          </a:p>
          <a:p>
            <a:pPr marL="380365" indent="-342900">
              <a:lnSpc>
                <a:spcPct val="100000"/>
              </a:lnSpc>
              <a:spcBef>
                <a:spcPts val="330"/>
              </a:spcBef>
              <a:buChar char="•"/>
              <a:tabLst>
                <a:tab pos="380365" algn="l"/>
                <a:tab pos="381000" algn="l"/>
              </a:tabLst>
            </a:pPr>
            <a:r>
              <a:rPr sz="1400" spc="-5" dirty="0">
                <a:latin typeface="Arial"/>
                <a:cs typeface="Arial"/>
              </a:rPr>
              <a:t>1 kotak terlingkupi = 4 </a:t>
            </a:r>
            <a:r>
              <a:rPr sz="1400" spc="-10" dirty="0">
                <a:latin typeface="Arial"/>
                <a:cs typeface="Arial"/>
              </a:rPr>
              <a:t>variabel</a:t>
            </a:r>
            <a:r>
              <a:rPr sz="1400" spc="-30" dirty="0">
                <a:latin typeface="Arial"/>
                <a:cs typeface="Arial"/>
              </a:rPr>
              <a:t> </a:t>
            </a:r>
            <a:r>
              <a:rPr sz="1400" spc="-10" dirty="0">
                <a:latin typeface="Arial"/>
                <a:cs typeface="Arial"/>
              </a:rPr>
              <a:t>output</a:t>
            </a:r>
            <a:endParaRPr sz="1400">
              <a:latin typeface="Arial"/>
              <a:cs typeface="Arial"/>
            </a:endParaRPr>
          </a:p>
          <a:p>
            <a:pPr marL="380365" indent="-342900">
              <a:lnSpc>
                <a:spcPct val="100000"/>
              </a:lnSpc>
              <a:spcBef>
                <a:spcPts val="330"/>
              </a:spcBef>
              <a:buChar char="•"/>
              <a:tabLst>
                <a:tab pos="380365" algn="l"/>
                <a:tab pos="381000" algn="l"/>
              </a:tabLst>
            </a:pPr>
            <a:r>
              <a:rPr sz="1400" spc="-5" dirty="0">
                <a:latin typeface="Arial"/>
                <a:cs typeface="Arial"/>
              </a:rPr>
              <a:t>2 kotak terlingkupi = 3 </a:t>
            </a:r>
            <a:r>
              <a:rPr sz="1400" spc="-10" dirty="0">
                <a:latin typeface="Arial"/>
                <a:cs typeface="Arial"/>
              </a:rPr>
              <a:t>variabel</a:t>
            </a:r>
            <a:r>
              <a:rPr sz="1400" spc="-30" dirty="0">
                <a:latin typeface="Arial"/>
                <a:cs typeface="Arial"/>
              </a:rPr>
              <a:t> </a:t>
            </a:r>
            <a:r>
              <a:rPr sz="1400" spc="-10" dirty="0">
                <a:latin typeface="Arial"/>
                <a:cs typeface="Arial"/>
              </a:rPr>
              <a:t>output</a:t>
            </a:r>
            <a:endParaRPr sz="1400">
              <a:latin typeface="Arial"/>
              <a:cs typeface="Arial"/>
            </a:endParaRPr>
          </a:p>
          <a:p>
            <a:pPr marL="380365" indent="-342900">
              <a:lnSpc>
                <a:spcPct val="100000"/>
              </a:lnSpc>
              <a:spcBef>
                <a:spcPts val="335"/>
              </a:spcBef>
              <a:buChar char="•"/>
              <a:tabLst>
                <a:tab pos="380365" algn="l"/>
                <a:tab pos="381000" algn="l"/>
              </a:tabLst>
            </a:pPr>
            <a:r>
              <a:rPr sz="1400" spc="-5" dirty="0">
                <a:latin typeface="Arial"/>
                <a:cs typeface="Arial"/>
              </a:rPr>
              <a:t>4 kotak terlingkupi = 2 </a:t>
            </a:r>
            <a:r>
              <a:rPr sz="1400" spc="-10" dirty="0">
                <a:latin typeface="Arial"/>
                <a:cs typeface="Arial"/>
              </a:rPr>
              <a:t>variabel</a:t>
            </a:r>
            <a:r>
              <a:rPr sz="1400" spc="-30" dirty="0">
                <a:latin typeface="Arial"/>
                <a:cs typeface="Arial"/>
              </a:rPr>
              <a:t> </a:t>
            </a:r>
            <a:r>
              <a:rPr sz="1400" spc="-10" dirty="0">
                <a:latin typeface="Arial"/>
                <a:cs typeface="Arial"/>
              </a:rPr>
              <a:t>output</a:t>
            </a:r>
            <a:endParaRPr sz="1400">
              <a:latin typeface="Arial"/>
              <a:cs typeface="Arial"/>
            </a:endParaRPr>
          </a:p>
          <a:p>
            <a:pPr marL="380365" indent="-342900">
              <a:lnSpc>
                <a:spcPct val="100000"/>
              </a:lnSpc>
              <a:spcBef>
                <a:spcPts val="330"/>
              </a:spcBef>
              <a:buChar char="•"/>
              <a:tabLst>
                <a:tab pos="380365" algn="l"/>
                <a:tab pos="381000" algn="l"/>
              </a:tabLst>
            </a:pPr>
            <a:r>
              <a:rPr sz="1400" spc="-5" dirty="0">
                <a:latin typeface="Arial"/>
                <a:cs typeface="Arial"/>
              </a:rPr>
              <a:t>8 kotak terlingkupi = 1 </a:t>
            </a:r>
            <a:r>
              <a:rPr sz="1400" spc="-10" dirty="0">
                <a:latin typeface="Arial"/>
                <a:cs typeface="Arial"/>
              </a:rPr>
              <a:t>variabel</a:t>
            </a:r>
            <a:r>
              <a:rPr sz="1400" spc="-30" dirty="0">
                <a:latin typeface="Arial"/>
                <a:cs typeface="Arial"/>
              </a:rPr>
              <a:t> </a:t>
            </a:r>
            <a:r>
              <a:rPr sz="1400" spc="-10" dirty="0">
                <a:latin typeface="Arial"/>
                <a:cs typeface="Arial"/>
              </a:rPr>
              <a:t>output</a:t>
            </a:r>
            <a:endParaRPr sz="1400">
              <a:latin typeface="Arial"/>
              <a:cs typeface="Arial"/>
            </a:endParaRPr>
          </a:p>
          <a:p>
            <a:pPr marL="380365" indent="-342900">
              <a:lnSpc>
                <a:spcPct val="100000"/>
              </a:lnSpc>
              <a:spcBef>
                <a:spcPts val="335"/>
              </a:spcBef>
              <a:buChar char="•"/>
              <a:tabLst>
                <a:tab pos="380365" algn="l"/>
                <a:tab pos="381000" algn="l"/>
              </a:tabLst>
            </a:pPr>
            <a:r>
              <a:rPr sz="1400" spc="-5" dirty="0">
                <a:latin typeface="Arial"/>
                <a:cs typeface="Arial"/>
              </a:rPr>
              <a:t>16 kotak </a:t>
            </a:r>
            <a:r>
              <a:rPr sz="1400" spc="-10" dirty="0">
                <a:latin typeface="Arial"/>
                <a:cs typeface="Arial"/>
              </a:rPr>
              <a:t>terlingkupi </a:t>
            </a:r>
            <a:r>
              <a:rPr sz="1400" spc="-5" dirty="0">
                <a:latin typeface="Arial"/>
                <a:cs typeface="Arial"/>
              </a:rPr>
              <a:t>= “1”</a:t>
            </a:r>
            <a:r>
              <a:rPr sz="1400" spc="-10" dirty="0">
                <a:latin typeface="Arial"/>
                <a:cs typeface="Arial"/>
              </a:rPr>
              <a:t> (High)</a:t>
            </a:r>
            <a:endParaRPr sz="1400">
              <a:latin typeface="Arial"/>
              <a:cs typeface="Arial"/>
            </a:endParaRPr>
          </a:p>
          <a:p>
            <a:pPr marL="380365" marR="43180" indent="-342900">
              <a:lnSpc>
                <a:spcPct val="100000"/>
              </a:lnSpc>
              <a:spcBef>
                <a:spcPts val="330"/>
              </a:spcBef>
              <a:buChar char="•"/>
              <a:tabLst>
                <a:tab pos="380365" algn="l"/>
                <a:tab pos="381000" algn="l"/>
              </a:tabLst>
            </a:pPr>
            <a:r>
              <a:rPr sz="1400" spc="-10" dirty="0">
                <a:latin typeface="Arial"/>
                <a:cs typeface="Arial"/>
              </a:rPr>
              <a:t>Melingkupinya </a:t>
            </a:r>
            <a:r>
              <a:rPr sz="1400" spc="-5" dirty="0">
                <a:latin typeface="Arial"/>
                <a:cs typeface="Arial"/>
              </a:rPr>
              <a:t>harus posisi “Horisontal “  atau </a:t>
            </a:r>
            <a:r>
              <a:rPr sz="1400" spc="-10" dirty="0">
                <a:latin typeface="Arial"/>
                <a:cs typeface="Arial"/>
              </a:rPr>
              <a:t>“vertikal” </a:t>
            </a:r>
            <a:r>
              <a:rPr sz="1400" spc="-5" dirty="0">
                <a:latin typeface="Arial"/>
                <a:cs typeface="Arial"/>
              </a:rPr>
              <a:t>, yang </a:t>
            </a:r>
            <a:r>
              <a:rPr sz="1400" spc="-10" dirty="0">
                <a:latin typeface="Arial"/>
                <a:cs typeface="Arial"/>
              </a:rPr>
              <a:t>dilingkupi </a:t>
            </a:r>
            <a:r>
              <a:rPr sz="1400" spc="-5" dirty="0">
                <a:latin typeface="Arial"/>
                <a:cs typeface="Arial"/>
              </a:rPr>
              <a:t>digit ”1” </a:t>
            </a:r>
            <a:r>
              <a:rPr sz="1400" spc="-10" dirty="0">
                <a:latin typeface="Arial"/>
                <a:cs typeface="Arial"/>
              </a:rPr>
              <a:t>dan  jumlah </a:t>
            </a:r>
            <a:r>
              <a:rPr sz="1400" spc="-5" dirty="0">
                <a:latin typeface="Arial"/>
                <a:cs typeface="Arial"/>
              </a:rPr>
              <a:t>digit “1” yang </a:t>
            </a:r>
            <a:r>
              <a:rPr sz="1400" spc="-10" dirty="0">
                <a:latin typeface="Arial"/>
                <a:cs typeface="Arial"/>
              </a:rPr>
              <a:t>dilingkupi </a:t>
            </a:r>
            <a:r>
              <a:rPr sz="1400" spc="5" dirty="0">
                <a:latin typeface="Arial"/>
                <a:cs typeface="Arial"/>
              </a:rPr>
              <a:t>2</a:t>
            </a:r>
            <a:r>
              <a:rPr sz="1800" spc="7" baseline="23148" dirty="0">
                <a:latin typeface="Arial"/>
                <a:cs typeface="Arial"/>
              </a:rPr>
              <a:t>n </a:t>
            </a:r>
            <a:r>
              <a:rPr sz="1400" spc="-5" dirty="0">
                <a:latin typeface="Arial"/>
                <a:cs typeface="Arial"/>
              </a:rPr>
              <a:t>( 1,2, 4, </a:t>
            </a:r>
            <a:r>
              <a:rPr sz="1400" spc="-10" dirty="0">
                <a:latin typeface="Arial"/>
                <a:cs typeface="Arial"/>
              </a:rPr>
              <a:t>8,  </a:t>
            </a:r>
            <a:r>
              <a:rPr sz="1400" spc="-5" dirty="0">
                <a:latin typeface="Arial"/>
                <a:cs typeface="Arial"/>
              </a:rPr>
              <a:t>16, ...</a:t>
            </a:r>
            <a:r>
              <a:rPr sz="1400" spc="-10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)</a:t>
            </a:r>
            <a:endParaRPr sz="14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5882894" y="5081270"/>
            <a:ext cx="430530" cy="413384"/>
          </a:xfrm>
          <a:custGeom>
            <a:avLst/>
            <a:gdLst/>
            <a:ahLst/>
            <a:cxnLst/>
            <a:rect l="l" t="t" r="r" b="b"/>
            <a:pathLst>
              <a:path w="430529" h="413385">
                <a:moveTo>
                  <a:pt x="215646" y="0"/>
                </a:moveTo>
                <a:lnTo>
                  <a:pt x="166271" y="5480"/>
                </a:lnTo>
                <a:lnTo>
                  <a:pt x="120909" y="21078"/>
                </a:lnTo>
                <a:lnTo>
                  <a:pt x="80865" y="45526"/>
                </a:lnTo>
                <a:lnTo>
                  <a:pt x="47446" y="77559"/>
                </a:lnTo>
                <a:lnTo>
                  <a:pt x="21958" y="115910"/>
                </a:lnTo>
                <a:lnTo>
                  <a:pt x="5707" y="159313"/>
                </a:lnTo>
                <a:lnTo>
                  <a:pt x="0" y="206501"/>
                </a:lnTo>
                <a:lnTo>
                  <a:pt x="5707" y="253930"/>
                </a:lnTo>
                <a:lnTo>
                  <a:pt x="21958" y="297426"/>
                </a:lnTo>
                <a:lnTo>
                  <a:pt x="47446" y="335764"/>
                </a:lnTo>
                <a:lnTo>
                  <a:pt x="80865" y="367717"/>
                </a:lnTo>
                <a:lnTo>
                  <a:pt x="120909" y="392058"/>
                </a:lnTo>
                <a:lnTo>
                  <a:pt x="166271" y="407563"/>
                </a:lnTo>
                <a:lnTo>
                  <a:pt x="215646" y="413003"/>
                </a:lnTo>
                <a:lnTo>
                  <a:pt x="264978" y="407563"/>
                </a:lnTo>
                <a:lnTo>
                  <a:pt x="310231" y="392058"/>
                </a:lnTo>
                <a:lnTo>
                  <a:pt x="350126" y="367717"/>
                </a:lnTo>
                <a:lnTo>
                  <a:pt x="383383" y="335764"/>
                </a:lnTo>
                <a:lnTo>
                  <a:pt x="408723" y="297426"/>
                </a:lnTo>
                <a:lnTo>
                  <a:pt x="424864" y="253930"/>
                </a:lnTo>
                <a:lnTo>
                  <a:pt x="430529" y="206501"/>
                </a:lnTo>
                <a:lnTo>
                  <a:pt x="424864" y="159313"/>
                </a:lnTo>
                <a:lnTo>
                  <a:pt x="408723" y="115910"/>
                </a:lnTo>
                <a:lnTo>
                  <a:pt x="383383" y="77559"/>
                </a:lnTo>
                <a:lnTo>
                  <a:pt x="350126" y="45526"/>
                </a:lnTo>
                <a:lnTo>
                  <a:pt x="310231" y="21078"/>
                </a:lnTo>
                <a:lnTo>
                  <a:pt x="264978" y="5480"/>
                </a:lnTo>
                <a:lnTo>
                  <a:pt x="215646" y="0"/>
                </a:lnTo>
                <a:close/>
              </a:path>
            </a:pathLst>
          </a:custGeom>
          <a:ln w="222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621271" y="5633720"/>
            <a:ext cx="309880" cy="342900"/>
          </a:xfrm>
          <a:custGeom>
            <a:avLst/>
            <a:gdLst/>
            <a:ahLst/>
            <a:cxnLst/>
            <a:rect l="l" t="t" r="r" b="b"/>
            <a:pathLst>
              <a:path w="309879" h="342900">
                <a:moveTo>
                  <a:pt x="154685" y="0"/>
                </a:moveTo>
                <a:lnTo>
                  <a:pt x="113594" y="6138"/>
                </a:lnTo>
                <a:lnTo>
                  <a:pt x="76651" y="23452"/>
                </a:lnTo>
                <a:lnTo>
                  <a:pt x="45339" y="50291"/>
                </a:lnTo>
                <a:lnTo>
                  <a:pt x="21138" y="85005"/>
                </a:lnTo>
                <a:lnTo>
                  <a:pt x="5531" y="125941"/>
                </a:lnTo>
                <a:lnTo>
                  <a:pt x="0" y="171450"/>
                </a:lnTo>
                <a:lnTo>
                  <a:pt x="5531" y="217222"/>
                </a:lnTo>
                <a:lnTo>
                  <a:pt x="21138" y="258233"/>
                </a:lnTo>
                <a:lnTo>
                  <a:pt x="45339" y="292893"/>
                </a:lnTo>
                <a:lnTo>
                  <a:pt x="76651" y="319616"/>
                </a:lnTo>
                <a:lnTo>
                  <a:pt x="113594" y="336814"/>
                </a:lnTo>
                <a:lnTo>
                  <a:pt x="154685" y="342900"/>
                </a:lnTo>
                <a:lnTo>
                  <a:pt x="196042" y="336814"/>
                </a:lnTo>
                <a:lnTo>
                  <a:pt x="233059" y="319616"/>
                </a:lnTo>
                <a:lnTo>
                  <a:pt x="264318" y="292893"/>
                </a:lnTo>
                <a:lnTo>
                  <a:pt x="288402" y="258233"/>
                </a:lnTo>
                <a:lnTo>
                  <a:pt x="303893" y="217222"/>
                </a:lnTo>
                <a:lnTo>
                  <a:pt x="309371" y="171450"/>
                </a:lnTo>
                <a:lnTo>
                  <a:pt x="303893" y="125941"/>
                </a:lnTo>
                <a:lnTo>
                  <a:pt x="288402" y="85005"/>
                </a:lnTo>
                <a:lnTo>
                  <a:pt x="264318" y="50291"/>
                </a:lnTo>
                <a:lnTo>
                  <a:pt x="233059" y="23452"/>
                </a:lnTo>
                <a:lnTo>
                  <a:pt x="196042" y="6138"/>
                </a:lnTo>
                <a:lnTo>
                  <a:pt x="154685" y="0"/>
                </a:lnTo>
                <a:close/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439153" y="2739644"/>
            <a:ext cx="1046480" cy="413384"/>
          </a:xfrm>
          <a:custGeom>
            <a:avLst/>
            <a:gdLst/>
            <a:ahLst/>
            <a:cxnLst/>
            <a:rect l="l" t="t" r="r" b="b"/>
            <a:pathLst>
              <a:path w="1046479" h="413385">
                <a:moveTo>
                  <a:pt x="522732" y="0"/>
                </a:moveTo>
                <a:lnTo>
                  <a:pt x="457142" y="1617"/>
                </a:lnTo>
                <a:lnTo>
                  <a:pt x="393988" y="6337"/>
                </a:lnTo>
                <a:lnTo>
                  <a:pt x="333761" y="13962"/>
                </a:lnTo>
                <a:lnTo>
                  <a:pt x="276948" y="24295"/>
                </a:lnTo>
                <a:lnTo>
                  <a:pt x="224040" y="37137"/>
                </a:lnTo>
                <a:lnTo>
                  <a:pt x="175524" y="52291"/>
                </a:lnTo>
                <a:lnTo>
                  <a:pt x="131891" y="69560"/>
                </a:lnTo>
                <a:lnTo>
                  <a:pt x="93628" y="88745"/>
                </a:lnTo>
                <a:lnTo>
                  <a:pt x="61226" y="109649"/>
                </a:lnTo>
                <a:lnTo>
                  <a:pt x="15958" y="155824"/>
                </a:lnTo>
                <a:lnTo>
                  <a:pt x="0" y="206501"/>
                </a:lnTo>
                <a:lnTo>
                  <a:pt x="4071" y="232454"/>
                </a:lnTo>
                <a:lnTo>
                  <a:pt x="35173" y="281240"/>
                </a:lnTo>
                <a:lnTo>
                  <a:pt x="93628" y="324590"/>
                </a:lnTo>
                <a:lnTo>
                  <a:pt x="131891" y="343749"/>
                </a:lnTo>
                <a:lnTo>
                  <a:pt x="175524" y="360974"/>
                </a:lnTo>
                <a:lnTo>
                  <a:pt x="224040" y="376074"/>
                </a:lnTo>
                <a:lnTo>
                  <a:pt x="276948" y="388858"/>
                </a:lnTo>
                <a:lnTo>
                  <a:pt x="333761" y="399134"/>
                </a:lnTo>
                <a:lnTo>
                  <a:pt x="393988" y="406712"/>
                </a:lnTo>
                <a:lnTo>
                  <a:pt x="457142" y="411399"/>
                </a:lnTo>
                <a:lnTo>
                  <a:pt x="522732" y="413003"/>
                </a:lnTo>
                <a:lnTo>
                  <a:pt x="588335" y="411399"/>
                </a:lnTo>
                <a:lnTo>
                  <a:pt x="651524" y="406712"/>
                </a:lnTo>
                <a:lnTo>
                  <a:pt x="711806" y="399134"/>
                </a:lnTo>
                <a:lnTo>
                  <a:pt x="768688" y="388858"/>
                </a:lnTo>
                <a:lnTo>
                  <a:pt x="821676" y="376074"/>
                </a:lnTo>
                <a:lnTo>
                  <a:pt x="870277" y="360974"/>
                </a:lnTo>
                <a:lnTo>
                  <a:pt x="913998" y="343749"/>
                </a:lnTo>
                <a:lnTo>
                  <a:pt x="952346" y="324590"/>
                </a:lnTo>
                <a:lnTo>
                  <a:pt x="984828" y="303690"/>
                </a:lnTo>
                <a:lnTo>
                  <a:pt x="1030219" y="257431"/>
                </a:lnTo>
                <a:lnTo>
                  <a:pt x="1046226" y="206501"/>
                </a:lnTo>
                <a:lnTo>
                  <a:pt x="1042142" y="180698"/>
                </a:lnTo>
                <a:lnTo>
                  <a:pt x="1010950" y="132075"/>
                </a:lnTo>
                <a:lnTo>
                  <a:pt x="952346" y="88745"/>
                </a:lnTo>
                <a:lnTo>
                  <a:pt x="913998" y="69560"/>
                </a:lnTo>
                <a:lnTo>
                  <a:pt x="870277" y="52291"/>
                </a:lnTo>
                <a:lnTo>
                  <a:pt x="821676" y="37137"/>
                </a:lnTo>
                <a:lnTo>
                  <a:pt x="768688" y="24295"/>
                </a:lnTo>
                <a:lnTo>
                  <a:pt x="711806" y="13962"/>
                </a:lnTo>
                <a:lnTo>
                  <a:pt x="651524" y="6337"/>
                </a:lnTo>
                <a:lnTo>
                  <a:pt x="588335" y="1617"/>
                </a:lnTo>
                <a:lnTo>
                  <a:pt x="522732" y="0"/>
                </a:lnTo>
                <a:close/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6439153" y="1291844"/>
            <a:ext cx="1046480" cy="897890"/>
          </a:xfrm>
          <a:custGeom>
            <a:avLst/>
            <a:gdLst/>
            <a:ahLst/>
            <a:cxnLst/>
            <a:rect l="l" t="t" r="r" b="b"/>
            <a:pathLst>
              <a:path w="1046479" h="897889">
                <a:moveTo>
                  <a:pt x="149352" y="0"/>
                </a:moveTo>
                <a:lnTo>
                  <a:pt x="101925" y="7638"/>
                </a:lnTo>
                <a:lnTo>
                  <a:pt x="60899" y="28919"/>
                </a:lnTo>
                <a:lnTo>
                  <a:pt x="28651" y="61392"/>
                </a:lnTo>
                <a:lnTo>
                  <a:pt x="7559" y="102607"/>
                </a:lnTo>
                <a:lnTo>
                  <a:pt x="0" y="150113"/>
                </a:lnTo>
                <a:lnTo>
                  <a:pt x="0" y="747522"/>
                </a:lnTo>
                <a:lnTo>
                  <a:pt x="7559" y="795028"/>
                </a:lnTo>
                <a:lnTo>
                  <a:pt x="28651" y="836243"/>
                </a:lnTo>
                <a:lnTo>
                  <a:pt x="60899" y="868716"/>
                </a:lnTo>
                <a:lnTo>
                  <a:pt x="101925" y="889997"/>
                </a:lnTo>
                <a:lnTo>
                  <a:pt x="149352" y="897636"/>
                </a:lnTo>
                <a:lnTo>
                  <a:pt x="896112" y="897636"/>
                </a:lnTo>
                <a:lnTo>
                  <a:pt x="943618" y="889997"/>
                </a:lnTo>
                <a:lnTo>
                  <a:pt x="984833" y="868716"/>
                </a:lnTo>
                <a:lnTo>
                  <a:pt x="1017307" y="836243"/>
                </a:lnTo>
                <a:lnTo>
                  <a:pt x="1038588" y="795028"/>
                </a:lnTo>
                <a:lnTo>
                  <a:pt x="1046226" y="747522"/>
                </a:lnTo>
                <a:lnTo>
                  <a:pt x="1046226" y="150113"/>
                </a:lnTo>
                <a:lnTo>
                  <a:pt x="1038588" y="102607"/>
                </a:lnTo>
                <a:lnTo>
                  <a:pt x="1017307" y="61392"/>
                </a:lnTo>
                <a:lnTo>
                  <a:pt x="984833" y="28919"/>
                </a:lnTo>
                <a:lnTo>
                  <a:pt x="943618" y="7638"/>
                </a:lnTo>
                <a:lnTo>
                  <a:pt x="896112" y="0"/>
                </a:lnTo>
                <a:lnTo>
                  <a:pt x="149352" y="0"/>
                </a:lnTo>
                <a:close/>
              </a:path>
            </a:pathLst>
          </a:custGeom>
          <a:ln w="222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145277" y="1291844"/>
            <a:ext cx="1046480" cy="1861185"/>
          </a:xfrm>
          <a:custGeom>
            <a:avLst/>
            <a:gdLst/>
            <a:ahLst/>
            <a:cxnLst/>
            <a:rect l="l" t="t" r="r" b="b"/>
            <a:pathLst>
              <a:path w="1046479" h="1861185">
                <a:moveTo>
                  <a:pt x="174498" y="0"/>
                </a:moveTo>
                <a:lnTo>
                  <a:pt x="127970" y="6258"/>
                </a:lnTo>
                <a:lnTo>
                  <a:pt x="86247" y="23904"/>
                </a:lnTo>
                <a:lnTo>
                  <a:pt x="50958" y="51244"/>
                </a:lnTo>
                <a:lnTo>
                  <a:pt x="23734" y="86585"/>
                </a:lnTo>
                <a:lnTo>
                  <a:pt x="6205" y="128234"/>
                </a:lnTo>
                <a:lnTo>
                  <a:pt x="0" y="174497"/>
                </a:lnTo>
                <a:lnTo>
                  <a:pt x="0" y="1686306"/>
                </a:lnTo>
                <a:lnTo>
                  <a:pt x="6205" y="1732833"/>
                </a:lnTo>
                <a:lnTo>
                  <a:pt x="23734" y="1774556"/>
                </a:lnTo>
                <a:lnTo>
                  <a:pt x="50958" y="1809845"/>
                </a:lnTo>
                <a:lnTo>
                  <a:pt x="86247" y="1837069"/>
                </a:lnTo>
                <a:lnTo>
                  <a:pt x="127970" y="1854598"/>
                </a:lnTo>
                <a:lnTo>
                  <a:pt x="174498" y="1860803"/>
                </a:lnTo>
                <a:lnTo>
                  <a:pt x="871728" y="1860803"/>
                </a:lnTo>
                <a:lnTo>
                  <a:pt x="917991" y="1854598"/>
                </a:lnTo>
                <a:lnTo>
                  <a:pt x="959640" y="1837069"/>
                </a:lnTo>
                <a:lnTo>
                  <a:pt x="994981" y="1809845"/>
                </a:lnTo>
                <a:lnTo>
                  <a:pt x="1022321" y="1774556"/>
                </a:lnTo>
                <a:lnTo>
                  <a:pt x="1039967" y="1732833"/>
                </a:lnTo>
                <a:lnTo>
                  <a:pt x="1046225" y="1686305"/>
                </a:lnTo>
                <a:lnTo>
                  <a:pt x="1046225" y="174497"/>
                </a:lnTo>
                <a:lnTo>
                  <a:pt x="1039967" y="128234"/>
                </a:lnTo>
                <a:lnTo>
                  <a:pt x="1022321" y="86585"/>
                </a:lnTo>
                <a:lnTo>
                  <a:pt x="994981" y="51244"/>
                </a:lnTo>
                <a:lnTo>
                  <a:pt x="959640" y="23904"/>
                </a:lnTo>
                <a:lnTo>
                  <a:pt x="917991" y="6258"/>
                </a:lnTo>
                <a:lnTo>
                  <a:pt x="871728" y="0"/>
                </a:lnTo>
                <a:lnTo>
                  <a:pt x="174498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5022595" y="1225550"/>
            <a:ext cx="2583180" cy="0"/>
          </a:xfrm>
          <a:custGeom>
            <a:avLst/>
            <a:gdLst/>
            <a:ahLst/>
            <a:cxnLst/>
            <a:rect l="l" t="t" r="r" b="b"/>
            <a:pathLst>
              <a:path w="2583179">
                <a:moveTo>
                  <a:pt x="0" y="0"/>
                </a:moveTo>
                <a:lnTo>
                  <a:pt x="2583180" y="0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653026" y="743204"/>
            <a:ext cx="369570" cy="482600"/>
          </a:xfrm>
          <a:custGeom>
            <a:avLst/>
            <a:gdLst/>
            <a:ahLst/>
            <a:cxnLst/>
            <a:rect l="l" t="t" r="r" b="b"/>
            <a:pathLst>
              <a:path w="369570" h="482600">
                <a:moveTo>
                  <a:pt x="369569" y="482345"/>
                </a:moveTo>
                <a:lnTo>
                  <a:pt x="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13" name="object 13"/>
          <p:cNvGraphicFramePr>
            <a:graphicFrameLocks noGrp="1"/>
          </p:cNvGraphicFramePr>
          <p:nvPr/>
        </p:nvGraphicFramePr>
        <p:xfrm>
          <a:off x="4467350" y="1010229"/>
          <a:ext cx="3137535" cy="222318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54990"/>
                <a:gridCol w="645795"/>
                <a:gridCol w="644525"/>
                <a:gridCol w="647700"/>
                <a:gridCol w="644525"/>
              </a:tblGrid>
              <a:tr h="270502">
                <a:tc>
                  <a:txBody>
                    <a:bodyPr/>
                    <a:lstStyle/>
                    <a:p>
                      <a:pPr marL="31750">
                        <a:lnSpc>
                          <a:spcPts val="1989"/>
                        </a:lnSpc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CD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2857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68910" algn="r">
                        <a:lnSpc>
                          <a:spcPts val="1989"/>
                        </a:lnSpc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00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185420">
                        <a:lnSpc>
                          <a:spcPts val="1989"/>
                        </a:lnSpc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01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153035">
                        <a:lnSpc>
                          <a:spcPts val="1989"/>
                        </a:lnSpc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11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183515">
                        <a:lnSpc>
                          <a:spcPts val="1989"/>
                        </a:lnSpc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10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</a:tcPr>
                </a:tc>
              </a:tr>
              <a:tr h="446214">
                <a:tc>
                  <a:txBody>
                    <a:bodyPr/>
                    <a:lstStyle/>
                    <a:p>
                      <a:pPr marR="15240" algn="r">
                        <a:lnSpc>
                          <a:spcPct val="100000"/>
                        </a:lnSpc>
                        <a:spcBef>
                          <a:spcPts val="95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00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120650" marB="0">
                    <a:lnR w="2857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50495" algn="r">
                        <a:lnSpc>
                          <a:spcPts val="3215"/>
                        </a:lnSpc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1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49225" algn="r">
                        <a:lnSpc>
                          <a:spcPts val="3215"/>
                        </a:lnSpc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1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52400" algn="r">
                        <a:lnSpc>
                          <a:spcPts val="3215"/>
                        </a:lnSpc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1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49225" algn="r">
                        <a:lnSpc>
                          <a:spcPts val="3215"/>
                        </a:lnSpc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1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02157">
                <a:tc>
                  <a:txBody>
                    <a:bodyPr/>
                    <a:lstStyle/>
                    <a:p>
                      <a:pPr marR="15240" algn="r">
                        <a:lnSpc>
                          <a:spcPct val="100000"/>
                        </a:lnSpc>
                        <a:spcBef>
                          <a:spcPts val="1225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01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155575" marB="0">
                    <a:lnR w="2857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50495" algn="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1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49225" algn="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1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52400" algn="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1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49225" algn="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1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01396">
                <a:tc>
                  <a:txBody>
                    <a:bodyPr/>
                    <a:lstStyle/>
                    <a:p>
                      <a:pPr marR="15240" algn="r">
                        <a:lnSpc>
                          <a:spcPct val="100000"/>
                        </a:lnSpc>
                        <a:spcBef>
                          <a:spcPts val="1085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11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137795" marB="0">
                    <a:lnR w="2857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50495" algn="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1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49225" algn="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1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marR="15240" algn="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10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48260" marB="0">
                    <a:lnR w="2857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50495" algn="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1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49225" algn="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1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52400" algn="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1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49225" algn="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1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4" name="object 14"/>
          <p:cNvSpPr txBox="1"/>
          <p:nvPr/>
        </p:nvSpPr>
        <p:spPr>
          <a:xfrm>
            <a:off x="4916170" y="700023"/>
            <a:ext cx="3308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Arial"/>
                <a:cs typeface="Arial"/>
              </a:rPr>
              <a:t>AB</a:t>
            </a:r>
            <a:endParaRPr sz="18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6381495" y="5578346"/>
            <a:ext cx="633730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2575">
              <a:lnSpc>
                <a:spcPct val="100000"/>
              </a:lnSpc>
              <a:spcBef>
                <a:spcPts val="100"/>
              </a:spcBef>
            </a:pPr>
            <a:r>
              <a:rPr sz="2800" dirty="0">
                <a:latin typeface="Arial"/>
                <a:cs typeface="Arial"/>
              </a:rPr>
              <a:t>1</a:t>
            </a:r>
            <a:endParaRPr sz="28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730494" y="5053076"/>
            <a:ext cx="645160" cy="501650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vert="horz" wrap="square" lIns="0" tIns="36830" rIns="0" bIns="0" rtlCol="0">
            <a:spAutoFit/>
          </a:bodyPr>
          <a:lstStyle/>
          <a:p>
            <a:pPr marL="288925">
              <a:lnSpc>
                <a:spcPct val="100000"/>
              </a:lnSpc>
              <a:spcBef>
                <a:spcPts val="290"/>
              </a:spcBef>
            </a:pPr>
            <a:r>
              <a:rPr sz="2800" dirty="0">
                <a:latin typeface="Arial"/>
                <a:cs typeface="Arial"/>
              </a:rPr>
              <a:t>1</a:t>
            </a:r>
            <a:endParaRPr sz="28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7121294" y="4574802"/>
            <a:ext cx="532130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9230">
              <a:lnSpc>
                <a:spcPct val="100000"/>
              </a:lnSpc>
              <a:spcBef>
                <a:spcPts val="100"/>
              </a:spcBef>
            </a:pPr>
            <a:r>
              <a:rPr sz="2800" dirty="0">
                <a:latin typeface="Arial"/>
                <a:cs typeface="Arial"/>
              </a:rPr>
              <a:t>1</a:t>
            </a:r>
            <a:endParaRPr sz="28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099367" y="4574802"/>
            <a:ext cx="530860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74320">
              <a:lnSpc>
                <a:spcPct val="100000"/>
              </a:lnSpc>
              <a:spcBef>
                <a:spcPts val="100"/>
              </a:spcBef>
            </a:pPr>
            <a:r>
              <a:rPr sz="2800" dirty="0">
                <a:latin typeface="Arial"/>
                <a:cs typeface="Arial"/>
              </a:rPr>
              <a:t>1</a:t>
            </a:r>
            <a:endParaRPr sz="28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7121294" y="4073406"/>
            <a:ext cx="532130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9230">
              <a:lnSpc>
                <a:spcPct val="100000"/>
              </a:lnSpc>
              <a:spcBef>
                <a:spcPts val="100"/>
              </a:spcBef>
            </a:pPr>
            <a:r>
              <a:rPr sz="2800" dirty="0">
                <a:latin typeface="Arial"/>
                <a:cs typeface="Arial"/>
              </a:rPr>
              <a:t>1</a:t>
            </a:r>
            <a:endParaRPr sz="28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5099367" y="4073406"/>
            <a:ext cx="530860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74320">
              <a:lnSpc>
                <a:spcPct val="100000"/>
              </a:lnSpc>
              <a:spcBef>
                <a:spcPts val="100"/>
              </a:spcBef>
            </a:pPr>
            <a:r>
              <a:rPr sz="2800" dirty="0">
                <a:latin typeface="Arial"/>
                <a:cs typeface="Arial"/>
              </a:rPr>
              <a:t>1</a:t>
            </a:r>
            <a:endParaRPr sz="2800">
              <a:latin typeface="Arial"/>
              <a:cs typeface="Arial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5085079" y="4049521"/>
            <a:ext cx="2582545" cy="0"/>
          </a:xfrm>
          <a:custGeom>
            <a:avLst/>
            <a:gdLst/>
            <a:ahLst/>
            <a:cxnLst/>
            <a:rect l="l" t="t" r="r" b="b"/>
            <a:pathLst>
              <a:path w="2582545">
                <a:moveTo>
                  <a:pt x="0" y="0"/>
                </a:moveTo>
                <a:lnTo>
                  <a:pt x="2582418" y="0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5085079" y="4551679"/>
            <a:ext cx="2582545" cy="0"/>
          </a:xfrm>
          <a:custGeom>
            <a:avLst/>
            <a:gdLst/>
            <a:ahLst/>
            <a:cxnLst/>
            <a:rect l="l" t="t" r="r" b="b"/>
            <a:pathLst>
              <a:path w="2582545">
                <a:moveTo>
                  <a:pt x="0" y="0"/>
                </a:moveTo>
                <a:lnTo>
                  <a:pt x="2582418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5085079" y="5053076"/>
            <a:ext cx="2582545" cy="0"/>
          </a:xfrm>
          <a:custGeom>
            <a:avLst/>
            <a:gdLst/>
            <a:ahLst/>
            <a:cxnLst/>
            <a:rect l="l" t="t" r="r" b="b"/>
            <a:pathLst>
              <a:path w="2582545">
                <a:moveTo>
                  <a:pt x="0" y="0"/>
                </a:moveTo>
                <a:lnTo>
                  <a:pt x="2582418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5085079" y="5554471"/>
            <a:ext cx="2582545" cy="0"/>
          </a:xfrm>
          <a:custGeom>
            <a:avLst/>
            <a:gdLst/>
            <a:ahLst/>
            <a:cxnLst/>
            <a:rect l="l" t="t" r="r" b="b"/>
            <a:pathLst>
              <a:path w="2582545">
                <a:moveTo>
                  <a:pt x="0" y="0"/>
                </a:moveTo>
                <a:lnTo>
                  <a:pt x="2582417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5085079" y="6058153"/>
            <a:ext cx="2582545" cy="0"/>
          </a:xfrm>
          <a:custGeom>
            <a:avLst/>
            <a:gdLst/>
            <a:ahLst/>
            <a:cxnLst/>
            <a:rect l="l" t="t" r="r" b="b"/>
            <a:pathLst>
              <a:path w="2582545">
                <a:moveTo>
                  <a:pt x="0" y="0"/>
                </a:moveTo>
                <a:lnTo>
                  <a:pt x="2582417" y="0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5085079" y="4049521"/>
            <a:ext cx="0" cy="2009139"/>
          </a:xfrm>
          <a:custGeom>
            <a:avLst/>
            <a:gdLst/>
            <a:ahLst/>
            <a:cxnLst/>
            <a:rect l="l" t="t" r="r" b="b"/>
            <a:pathLst>
              <a:path h="2009139">
                <a:moveTo>
                  <a:pt x="0" y="0"/>
                </a:moveTo>
                <a:lnTo>
                  <a:pt x="0" y="2008631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5730494" y="4049521"/>
            <a:ext cx="0" cy="2009139"/>
          </a:xfrm>
          <a:custGeom>
            <a:avLst/>
            <a:gdLst/>
            <a:ahLst/>
            <a:cxnLst/>
            <a:rect l="l" t="t" r="r" b="b"/>
            <a:pathLst>
              <a:path h="2009139">
                <a:moveTo>
                  <a:pt x="0" y="0"/>
                </a:moveTo>
                <a:lnTo>
                  <a:pt x="0" y="2008631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6375145" y="4049521"/>
            <a:ext cx="0" cy="2009139"/>
          </a:xfrm>
          <a:custGeom>
            <a:avLst/>
            <a:gdLst/>
            <a:ahLst/>
            <a:cxnLst/>
            <a:rect l="l" t="t" r="r" b="b"/>
            <a:pathLst>
              <a:path h="2009139">
                <a:moveTo>
                  <a:pt x="0" y="0"/>
                </a:moveTo>
                <a:lnTo>
                  <a:pt x="0" y="2008631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7021321" y="4049521"/>
            <a:ext cx="0" cy="2009139"/>
          </a:xfrm>
          <a:custGeom>
            <a:avLst/>
            <a:gdLst/>
            <a:ahLst/>
            <a:cxnLst/>
            <a:rect l="l" t="t" r="r" b="b"/>
            <a:pathLst>
              <a:path h="2009139">
                <a:moveTo>
                  <a:pt x="0" y="0"/>
                </a:moveTo>
                <a:lnTo>
                  <a:pt x="0" y="2008631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7667497" y="4049521"/>
            <a:ext cx="0" cy="2009139"/>
          </a:xfrm>
          <a:custGeom>
            <a:avLst/>
            <a:gdLst/>
            <a:ahLst/>
            <a:cxnLst/>
            <a:rect l="l" t="t" r="r" b="b"/>
            <a:pathLst>
              <a:path h="2009139">
                <a:moveTo>
                  <a:pt x="0" y="0"/>
                </a:moveTo>
                <a:lnTo>
                  <a:pt x="0" y="2008631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4714747" y="3567176"/>
            <a:ext cx="370840" cy="482600"/>
          </a:xfrm>
          <a:custGeom>
            <a:avLst/>
            <a:gdLst/>
            <a:ahLst/>
            <a:cxnLst/>
            <a:rect l="l" t="t" r="r" b="b"/>
            <a:pathLst>
              <a:path w="370839" h="482600">
                <a:moveTo>
                  <a:pt x="370332" y="482345"/>
                </a:moveTo>
                <a:lnTo>
                  <a:pt x="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 txBox="1"/>
          <p:nvPr/>
        </p:nvSpPr>
        <p:spPr>
          <a:xfrm>
            <a:off x="4978653" y="3523995"/>
            <a:ext cx="3308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Arial"/>
                <a:cs typeface="Arial"/>
              </a:rPr>
              <a:t>AB</a:t>
            </a:r>
            <a:endParaRPr sz="1800">
              <a:latin typeface="Arial"/>
              <a:cs typeface="Arial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4548131" y="3662689"/>
            <a:ext cx="2924810" cy="850265"/>
          </a:xfrm>
          <a:prstGeom prst="rect">
            <a:avLst/>
          </a:prstGeom>
        </p:spPr>
        <p:txBody>
          <a:bodyPr vert="horz" wrap="square" lIns="0" tIns="1504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85"/>
              </a:spcBef>
              <a:tabLst>
                <a:tab pos="750570" algn="l"/>
                <a:tab pos="1364615" algn="l"/>
                <a:tab pos="1982470" algn="l"/>
                <a:tab pos="2656840" algn="l"/>
              </a:tabLst>
            </a:pPr>
            <a:r>
              <a:rPr sz="1800" dirty="0">
                <a:latin typeface="Arial"/>
                <a:cs typeface="Arial"/>
              </a:rPr>
              <a:t>CD	00	01	11	10</a:t>
            </a:r>
            <a:endParaRPr sz="1800">
              <a:latin typeface="Arial"/>
              <a:cs typeface="Arial"/>
            </a:endParaRPr>
          </a:p>
          <a:p>
            <a:pPr marL="258445">
              <a:lnSpc>
                <a:spcPct val="100000"/>
              </a:lnSpc>
              <a:spcBef>
                <a:spcPts val="1085"/>
              </a:spcBef>
            </a:pPr>
            <a:r>
              <a:rPr sz="1800" dirty="0">
                <a:latin typeface="Arial"/>
                <a:cs typeface="Arial"/>
              </a:rPr>
              <a:t>00</a:t>
            </a:r>
            <a:endParaRPr sz="1800">
              <a:latin typeface="Arial"/>
              <a:cs typeface="Arial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4794266" y="4695937"/>
            <a:ext cx="280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01</a:t>
            </a:r>
            <a:endParaRPr sz="1800">
              <a:latin typeface="Arial"/>
              <a:cs typeface="Arial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4794266" y="5039591"/>
            <a:ext cx="280035" cy="851535"/>
          </a:xfrm>
          <a:prstGeom prst="rect">
            <a:avLst/>
          </a:prstGeom>
        </p:spPr>
        <p:txBody>
          <a:bodyPr vert="horz" wrap="square" lIns="0" tIns="1511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90"/>
              </a:spcBef>
            </a:pPr>
            <a:r>
              <a:rPr sz="1800" dirty="0">
                <a:latin typeface="Arial"/>
                <a:cs typeface="Arial"/>
              </a:rPr>
              <a:t>11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95"/>
              </a:spcBef>
            </a:pPr>
            <a:r>
              <a:rPr sz="1800" dirty="0">
                <a:latin typeface="Arial"/>
                <a:cs typeface="Arial"/>
              </a:rPr>
              <a:t>10</a:t>
            </a:r>
            <a:endParaRPr sz="1800">
              <a:latin typeface="Arial"/>
              <a:cs typeface="Arial"/>
            </a:endParaRPr>
          </a:p>
        </p:txBody>
      </p:sp>
      <p:sp>
        <p:nvSpPr>
          <p:cNvPr id="36" name="object 36"/>
          <p:cNvSpPr/>
          <p:nvPr/>
        </p:nvSpPr>
        <p:spPr>
          <a:xfrm>
            <a:off x="5085079" y="4116577"/>
            <a:ext cx="552450" cy="346075"/>
          </a:xfrm>
          <a:custGeom>
            <a:avLst/>
            <a:gdLst/>
            <a:ahLst/>
            <a:cxnLst/>
            <a:rect l="l" t="t" r="r" b="b"/>
            <a:pathLst>
              <a:path w="552450" h="346075">
                <a:moveTo>
                  <a:pt x="0" y="0"/>
                </a:moveTo>
                <a:lnTo>
                  <a:pt x="81567" y="313"/>
                </a:lnTo>
                <a:lnTo>
                  <a:pt x="159441" y="1225"/>
                </a:lnTo>
                <a:lnTo>
                  <a:pt x="232764" y="2689"/>
                </a:lnTo>
                <a:lnTo>
                  <a:pt x="300677" y="4662"/>
                </a:lnTo>
                <a:lnTo>
                  <a:pt x="362322" y="7099"/>
                </a:lnTo>
                <a:lnTo>
                  <a:pt x="416838" y="9954"/>
                </a:lnTo>
                <a:lnTo>
                  <a:pt x="463368" y="13184"/>
                </a:lnTo>
                <a:lnTo>
                  <a:pt x="529034" y="20589"/>
                </a:lnTo>
                <a:lnTo>
                  <a:pt x="552450" y="28955"/>
                </a:lnTo>
                <a:lnTo>
                  <a:pt x="552450" y="316992"/>
                </a:lnTo>
                <a:lnTo>
                  <a:pt x="501053" y="329203"/>
                </a:lnTo>
                <a:lnTo>
                  <a:pt x="416838" y="335993"/>
                </a:lnTo>
                <a:lnTo>
                  <a:pt x="362322" y="338849"/>
                </a:lnTo>
                <a:lnTo>
                  <a:pt x="300677" y="341285"/>
                </a:lnTo>
                <a:lnTo>
                  <a:pt x="232764" y="343258"/>
                </a:lnTo>
                <a:lnTo>
                  <a:pt x="159441" y="344723"/>
                </a:lnTo>
                <a:lnTo>
                  <a:pt x="81567" y="345634"/>
                </a:lnTo>
                <a:lnTo>
                  <a:pt x="0" y="345948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5085079" y="4598923"/>
            <a:ext cx="552450" cy="346075"/>
          </a:xfrm>
          <a:custGeom>
            <a:avLst/>
            <a:gdLst/>
            <a:ahLst/>
            <a:cxnLst/>
            <a:rect l="l" t="t" r="r" b="b"/>
            <a:pathLst>
              <a:path w="552450" h="346075">
                <a:moveTo>
                  <a:pt x="0" y="0"/>
                </a:moveTo>
                <a:lnTo>
                  <a:pt x="81567" y="313"/>
                </a:lnTo>
                <a:lnTo>
                  <a:pt x="159441" y="1225"/>
                </a:lnTo>
                <a:lnTo>
                  <a:pt x="232764" y="2689"/>
                </a:lnTo>
                <a:lnTo>
                  <a:pt x="300677" y="4662"/>
                </a:lnTo>
                <a:lnTo>
                  <a:pt x="362322" y="7098"/>
                </a:lnTo>
                <a:lnTo>
                  <a:pt x="416838" y="9954"/>
                </a:lnTo>
                <a:lnTo>
                  <a:pt x="463368" y="13184"/>
                </a:lnTo>
                <a:lnTo>
                  <a:pt x="529034" y="20589"/>
                </a:lnTo>
                <a:lnTo>
                  <a:pt x="552450" y="28955"/>
                </a:lnTo>
                <a:lnTo>
                  <a:pt x="552450" y="316991"/>
                </a:lnTo>
                <a:lnTo>
                  <a:pt x="501053" y="329203"/>
                </a:lnTo>
                <a:lnTo>
                  <a:pt x="416838" y="335993"/>
                </a:lnTo>
                <a:lnTo>
                  <a:pt x="362322" y="338848"/>
                </a:lnTo>
                <a:lnTo>
                  <a:pt x="300677" y="341285"/>
                </a:lnTo>
                <a:lnTo>
                  <a:pt x="232764" y="343258"/>
                </a:lnTo>
                <a:lnTo>
                  <a:pt x="159441" y="344722"/>
                </a:lnTo>
                <a:lnTo>
                  <a:pt x="81567" y="345634"/>
                </a:lnTo>
                <a:lnTo>
                  <a:pt x="0" y="345947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7113523" y="4116577"/>
            <a:ext cx="554355" cy="346075"/>
          </a:xfrm>
          <a:custGeom>
            <a:avLst/>
            <a:gdLst/>
            <a:ahLst/>
            <a:cxnLst/>
            <a:rect l="l" t="t" r="r" b="b"/>
            <a:pathLst>
              <a:path w="554354" h="346075">
                <a:moveTo>
                  <a:pt x="553973" y="0"/>
                </a:moveTo>
                <a:lnTo>
                  <a:pt x="472199" y="313"/>
                </a:lnTo>
                <a:lnTo>
                  <a:pt x="394121" y="1225"/>
                </a:lnTo>
                <a:lnTo>
                  <a:pt x="320600" y="2689"/>
                </a:lnTo>
                <a:lnTo>
                  <a:pt x="252501" y="4662"/>
                </a:lnTo>
                <a:lnTo>
                  <a:pt x="190684" y="7099"/>
                </a:lnTo>
                <a:lnTo>
                  <a:pt x="136012" y="9954"/>
                </a:lnTo>
                <a:lnTo>
                  <a:pt x="89346" y="13184"/>
                </a:lnTo>
                <a:lnTo>
                  <a:pt x="23486" y="20589"/>
                </a:lnTo>
                <a:lnTo>
                  <a:pt x="0" y="28956"/>
                </a:lnTo>
                <a:lnTo>
                  <a:pt x="0" y="316992"/>
                </a:lnTo>
                <a:lnTo>
                  <a:pt x="51550" y="329203"/>
                </a:lnTo>
                <a:lnTo>
                  <a:pt x="136012" y="335993"/>
                </a:lnTo>
                <a:lnTo>
                  <a:pt x="190684" y="338849"/>
                </a:lnTo>
                <a:lnTo>
                  <a:pt x="252501" y="341285"/>
                </a:lnTo>
                <a:lnTo>
                  <a:pt x="320600" y="343258"/>
                </a:lnTo>
                <a:lnTo>
                  <a:pt x="394121" y="344723"/>
                </a:lnTo>
                <a:lnTo>
                  <a:pt x="472199" y="345634"/>
                </a:lnTo>
                <a:lnTo>
                  <a:pt x="553973" y="345948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7113523" y="4598923"/>
            <a:ext cx="554355" cy="346075"/>
          </a:xfrm>
          <a:custGeom>
            <a:avLst/>
            <a:gdLst/>
            <a:ahLst/>
            <a:cxnLst/>
            <a:rect l="l" t="t" r="r" b="b"/>
            <a:pathLst>
              <a:path w="554354" h="346075">
                <a:moveTo>
                  <a:pt x="553973" y="0"/>
                </a:moveTo>
                <a:lnTo>
                  <a:pt x="472199" y="313"/>
                </a:lnTo>
                <a:lnTo>
                  <a:pt x="394121" y="1225"/>
                </a:lnTo>
                <a:lnTo>
                  <a:pt x="320600" y="2689"/>
                </a:lnTo>
                <a:lnTo>
                  <a:pt x="252501" y="4662"/>
                </a:lnTo>
                <a:lnTo>
                  <a:pt x="190684" y="7098"/>
                </a:lnTo>
                <a:lnTo>
                  <a:pt x="136012" y="9954"/>
                </a:lnTo>
                <a:lnTo>
                  <a:pt x="89346" y="13184"/>
                </a:lnTo>
                <a:lnTo>
                  <a:pt x="23486" y="20589"/>
                </a:lnTo>
                <a:lnTo>
                  <a:pt x="0" y="28955"/>
                </a:lnTo>
                <a:lnTo>
                  <a:pt x="0" y="316991"/>
                </a:lnTo>
                <a:lnTo>
                  <a:pt x="51550" y="329203"/>
                </a:lnTo>
                <a:lnTo>
                  <a:pt x="136012" y="335993"/>
                </a:lnTo>
                <a:lnTo>
                  <a:pt x="190684" y="338848"/>
                </a:lnTo>
                <a:lnTo>
                  <a:pt x="252501" y="341285"/>
                </a:lnTo>
                <a:lnTo>
                  <a:pt x="320600" y="343258"/>
                </a:lnTo>
                <a:lnTo>
                  <a:pt x="394121" y="344722"/>
                </a:lnTo>
                <a:lnTo>
                  <a:pt x="472199" y="345634"/>
                </a:lnTo>
                <a:lnTo>
                  <a:pt x="553973" y="345947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6129020" y="2415794"/>
            <a:ext cx="2030730" cy="95250"/>
          </a:xfrm>
          <a:custGeom>
            <a:avLst/>
            <a:gdLst/>
            <a:ahLst/>
            <a:cxnLst/>
            <a:rect l="l" t="t" r="r" b="b"/>
            <a:pathLst>
              <a:path w="2030729" h="95250">
                <a:moveTo>
                  <a:pt x="95250" y="32003"/>
                </a:moveTo>
                <a:lnTo>
                  <a:pt x="95250" y="0"/>
                </a:lnTo>
                <a:lnTo>
                  <a:pt x="0" y="48006"/>
                </a:lnTo>
                <a:lnTo>
                  <a:pt x="80009" y="87690"/>
                </a:lnTo>
                <a:lnTo>
                  <a:pt x="80009" y="32003"/>
                </a:lnTo>
                <a:lnTo>
                  <a:pt x="95250" y="32003"/>
                </a:lnTo>
                <a:close/>
              </a:path>
              <a:path w="2030729" h="95250">
                <a:moveTo>
                  <a:pt x="2030729" y="64007"/>
                </a:moveTo>
                <a:lnTo>
                  <a:pt x="2030729" y="32003"/>
                </a:lnTo>
                <a:lnTo>
                  <a:pt x="80009" y="32003"/>
                </a:lnTo>
                <a:lnTo>
                  <a:pt x="80009" y="64007"/>
                </a:lnTo>
                <a:lnTo>
                  <a:pt x="2030729" y="64007"/>
                </a:lnTo>
                <a:close/>
              </a:path>
              <a:path w="2030729" h="95250">
                <a:moveTo>
                  <a:pt x="95250" y="95250"/>
                </a:moveTo>
                <a:lnTo>
                  <a:pt x="95250" y="64007"/>
                </a:lnTo>
                <a:lnTo>
                  <a:pt x="80009" y="64007"/>
                </a:lnTo>
                <a:lnTo>
                  <a:pt x="80009" y="87690"/>
                </a:lnTo>
                <a:lnTo>
                  <a:pt x="95250" y="952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7175245" y="1601977"/>
            <a:ext cx="923925" cy="119380"/>
          </a:xfrm>
          <a:custGeom>
            <a:avLst/>
            <a:gdLst/>
            <a:ahLst/>
            <a:cxnLst/>
            <a:rect l="l" t="t" r="r" b="b"/>
            <a:pathLst>
              <a:path w="923925" h="119380">
                <a:moveTo>
                  <a:pt x="89154" y="0"/>
                </a:moveTo>
                <a:lnTo>
                  <a:pt x="0" y="36575"/>
                </a:lnTo>
                <a:lnTo>
                  <a:pt x="70104" y="78119"/>
                </a:lnTo>
                <a:lnTo>
                  <a:pt x="70104" y="55625"/>
                </a:lnTo>
                <a:lnTo>
                  <a:pt x="72390" y="27431"/>
                </a:lnTo>
                <a:lnTo>
                  <a:pt x="86863" y="28507"/>
                </a:lnTo>
                <a:lnTo>
                  <a:pt x="89154" y="0"/>
                </a:lnTo>
                <a:close/>
              </a:path>
              <a:path w="923925" h="119380">
                <a:moveTo>
                  <a:pt x="86863" y="28507"/>
                </a:moveTo>
                <a:lnTo>
                  <a:pt x="72390" y="27431"/>
                </a:lnTo>
                <a:lnTo>
                  <a:pt x="70104" y="55625"/>
                </a:lnTo>
                <a:lnTo>
                  <a:pt x="84597" y="56702"/>
                </a:lnTo>
                <a:lnTo>
                  <a:pt x="86863" y="28507"/>
                </a:lnTo>
                <a:close/>
              </a:path>
              <a:path w="923925" h="119380">
                <a:moveTo>
                  <a:pt x="84597" y="56702"/>
                </a:moveTo>
                <a:lnTo>
                  <a:pt x="70104" y="55625"/>
                </a:lnTo>
                <a:lnTo>
                  <a:pt x="70104" y="78119"/>
                </a:lnTo>
                <a:lnTo>
                  <a:pt x="82295" y="85343"/>
                </a:lnTo>
                <a:lnTo>
                  <a:pt x="84597" y="56702"/>
                </a:lnTo>
                <a:close/>
              </a:path>
              <a:path w="923925" h="119380">
                <a:moveTo>
                  <a:pt x="923544" y="90677"/>
                </a:moveTo>
                <a:lnTo>
                  <a:pt x="86863" y="28507"/>
                </a:lnTo>
                <a:lnTo>
                  <a:pt x="84597" y="56702"/>
                </a:lnTo>
                <a:lnTo>
                  <a:pt x="921257" y="118871"/>
                </a:lnTo>
                <a:lnTo>
                  <a:pt x="923544" y="9067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7361173" y="2957576"/>
            <a:ext cx="554355" cy="114300"/>
          </a:xfrm>
          <a:custGeom>
            <a:avLst/>
            <a:gdLst/>
            <a:ahLst/>
            <a:cxnLst/>
            <a:rect l="l" t="t" r="r" b="b"/>
            <a:pathLst>
              <a:path w="554354" h="114300">
                <a:moveTo>
                  <a:pt x="114300" y="38100"/>
                </a:moveTo>
                <a:lnTo>
                  <a:pt x="114300" y="0"/>
                </a:lnTo>
                <a:lnTo>
                  <a:pt x="0" y="57150"/>
                </a:lnTo>
                <a:lnTo>
                  <a:pt x="95249" y="104774"/>
                </a:lnTo>
                <a:lnTo>
                  <a:pt x="95249" y="38100"/>
                </a:lnTo>
                <a:lnTo>
                  <a:pt x="114300" y="38100"/>
                </a:lnTo>
                <a:close/>
              </a:path>
              <a:path w="554354" h="114300">
                <a:moveTo>
                  <a:pt x="553973" y="76200"/>
                </a:moveTo>
                <a:lnTo>
                  <a:pt x="553973" y="38100"/>
                </a:lnTo>
                <a:lnTo>
                  <a:pt x="95249" y="38100"/>
                </a:lnTo>
                <a:lnTo>
                  <a:pt x="95249" y="76200"/>
                </a:lnTo>
                <a:lnTo>
                  <a:pt x="553973" y="76200"/>
                </a:lnTo>
                <a:close/>
              </a:path>
              <a:path w="554354" h="114300">
                <a:moveTo>
                  <a:pt x="114300" y="114300"/>
                </a:moveTo>
                <a:lnTo>
                  <a:pt x="114300" y="76200"/>
                </a:lnTo>
                <a:lnTo>
                  <a:pt x="95249" y="76200"/>
                </a:lnTo>
                <a:lnTo>
                  <a:pt x="95249" y="104774"/>
                </a:lnTo>
                <a:lnTo>
                  <a:pt x="114300" y="1143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 txBox="1"/>
          <p:nvPr/>
        </p:nvSpPr>
        <p:spPr>
          <a:xfrm>
            <a:off x="8177530" y="1593850"/>
            <a:ext cx="42037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AC’</a:t>
            </a:r>
            <a:endParaRPr sz="1800">
              <a:latin typeface="Arial"/>
              <a:cs typeface="Arial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8239252" y="2354334"/>
            <a:ext cx="2546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Arial"/>
                <a:cs typeface="Arial"/>
              </a:rPr>
              <a:t>A’</a:t>
            </a:r>
            <a:endParaRPr sz="1800">
              <a:latin typeface="Arial"/>
              <a:cs typeface="Arial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7994650" y="2973085"/>
            <a:ext cx="58547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ACD’</a:t>
            </a:r>
            <a:endParaRPr sz="1800">
              <a:latin typeface="Arial"/>
              <a:cs typeface="Arial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8056372" y="4349258"/>
            <a:ext cx="483234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Arial"/>
                <a:cs typeface="Arial"/>
              </a:rPr>
              <a:t>B’C’</a:t>
            </a:r>
            <a:endParaRPr sz="1800">
              <a:latin typeface="Arial"/>
              <a:cs typeface="Arial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6824971" y="6213104"/>
            <a:ext cx="75057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ABCD’</a:t>
            </a:r>
            <a:endParaRPr sz="1800">
              <a:latin typeface="Arial"/>
              <a:cs typeface="Arial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5656072" y="6280153"/>
            <a:ext cx="75057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A’BCD</a:t>
            </a:r>
            <a:endParaRPr sz="1800">
              <a:latin typeface="Arial"/>
              <a:cs typeface="Arial"/>
            </a:endParaRPr>
          </a:p>
        </p:txBody>
      </p:sp>
      <p:sp>
        <p:nvSpPr>
          <p:cNvPr id="49" name="object 49"/>
          <p:cNvSpPr/>
          <p:nvPr/>
        </p:nvSpPr>
        <p:spPr>
          <a:xfrm>
            <a:off x="7729220" y="4116577"/>
            <a:ext cx="186055" cy="828675"/>
          </a:xfrm>
          <a:custGeom>
            <a:avLst/>
            <a:gdLst/>
            <a:ahLst/>
            <a:cxnLst/>
            <a:rect l="l" t="t" r="r" b="b"/>
            <a:pathLst>
              <a:path w="186054" h="828675">
                <a:moveTo>
                  <a:pt x="0" y="0"/>
                </a:moveTo>
                <a:lnTo>
                  <a:pt x="36385" y="5357"/>
                </a:lnTo>
                <a:lnTo>
                  <a:pt x="65912" y="20002"/>
                </a:lnTo>
                <a:lnTo>
                  <a:pt x="85724" y="41790"/>
                </a:lnTo>
                <a:lnTo>
                  <a:pt x="92963" y="68580"/>
                </a:lnTo>
                <a:lnTo>
                  <a:pt x="92963" y="345186"/>
                </a:lnTo>
                <a:lnTo>
                  <a:pt x="100309" y="371975"/>
                </a:lnTo>
                <a:lnTo>
                  <a:pt x="120299" y="393763"/>
                </a:lnTo>
                <a:lnTo>
                  <a:pt x="149863" y="408408"/>
                </a:lnTo>
                <a:lnTo>
                  <a:pt x="185927" y="413766"/>
                </a:lnTo>
                <a:lnTo>
                  <a:pt x="149863" y="419243"/>
                </a:lnTo>
                <a:lnTo>
                  <a:pt x="120299" y="434149"/>
                </a:lnTo>
                <a:lnTo>
                  <a:pt x="100309" y="456200"/>
                </a:lnTo>
                <a:lnTo>
                  <a:pt x="92963" y="483108"/>
                </a:lnTo>
                <a:lnTo>
                  <a:pt x="92963" y="759714"/>
                </a:lnTo>
                <a:lnTo>
                  <a:pt x="85724" y="786503"/>
                </a:lnTo>
                <a:lnTo>
                  <a:pt x="65912" y="808291"/>
                </a:lnTo>
                <a:lnTo>
                  <a:pt x="36385" y="822936"/>
                </a:lnTo>
                <a:lnTo>
                  <a:pt x="0" y="828294"/>
                </a:lnTo>
              </a:path>
            </a:pathLst>
          </a:custGeom>
          <a:ln w="2857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6769861" y="5908801"/>
            <a:ext cx="130810" cy="281305"/>
          </a:xfrm>
          <a:custGeom>
            <a:avLst/>
            <a:gdLst/>
            <a:ahLst/>
            <a:cxnLst/>
            <a:rect l="l" t="t" r="r" b="b"/>
            <a:pathLst>
              <a:path w="130809" h="281304">
                <a:moveTo>
                  <a:pt x="130302" y="115062"/>
                </a:moveTo>
                <a:lnTo>
                  <a:pt x="35814" y="0"/>
                </a:lnTo>
                <a:lnTo>
                  <a:pt x="0" y="144779"/>
                </a:lnTo>
                <a:lnTo>
                  <a:pt x="38100" y="136090"/>
                </a:lnTo>
                <a:lnTo>
                  <a:pt x="38100" y="112775"/>
                </a:lnTo>
                <a:lnTo>
                  <a:pt x="81533" y="103632"/>
                </a:lnTo>
                <a:lnTo>
                  <a:pt x="86406" y="125073"/>
                </a:lnTo>
                <a:lnTo>
                  <a:pt x="130302" y="115062"/>
                </a:lnTo>
                <a:close/>
              </a:path>
              <a:path w="130809" h="281304">
                <a:moveTo>
                  <a:pt x="86406" y="125073"/>
                </a:moveTo>
                <a:lnTo>
                  <a:pt x="81533" y="103632"/>
                </a:lnTo>
                <a:lnTo>
                  <a:pt x="38100" y="112775"/>
                </a:lnTo>
                <a:lnTo>
                  <a:pt x="43115" y="134946"/>
                </a:lnTo>
                <a:lnTo>
                  <a:pt x="86406" y="125073"/>
                </a:lnTo>
                <a:close/>
              </a:path>
              <a:path w="130809" h="281304">
                <a:moveTo>
                  <a:pt x="43115" y="134946"/>
                </a:moveTo>
                <a:lnTo>
                  <a:pt x="38100" y="112775"/>
                </a:lnTo>
                <a:lnTo>
                  <a:pt x="38100" y="136090"/>
                </a:lnTo>
                <a:lnTo>
                  <a:pt x="43115" y="134946"/>
                </a:lnTo>
                <a:close/>
              </a:path>
              <a:path w="130809" h="281304">
                <a:moveTo>
                  <a:pt x="119633" y="271272"/>
                </a:moveTo>
                <a:lnTo>
                  <a:pt x="86406" y="125073"/>
                </a:lnTo>
                <a:lnTo>
                  <a:pt x="43115" y="134946"/>
                </a:lnTo>
                <a:lnTo>
                  <a:pt x="76200" y="281178"/>
                </a:lnTo>
                <a:lnTo>
                  <a:pt x="119633" y="27127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5952997" y="5494273"/>
            <a:ext cx="138430" cy="760730"/>
          </a:xfrm>
          <a:custGeom>
            <a:avLst/>
            <a:gdLst/>
            <a:ahLst/>
            <a:cxnLst/>
            <a:rect l="l" t="t" r="r" b="b"/>
            <a:pathLst>
              <a:path w="138429" h="760729">
                <a:moveTo>
                  <a:pt x="132587" y="128016"/>
                </a:moveTo>
                <a:lnTo>
                  <a:pt x="55626" y="0"/>
                </a:lnTo>
                <a:lnTo>
                  <a:pt x="0" y="137921"/>
                </a:lnTo>
                <a:lnTo>
                  <a:pt x="42672" y="134733"/>
                </a:lnTo>
                <a:lnTo>
                  <a:pt x="42672" y="112775"/>
                </a:lnTo>
                <a:lnTo>
                  <a:pt x="86868" y="108966"/>
                </a:lnTo>
                <a:lnTo>
                  <a:pt x="88626" y="131300"/>
                </a:lnTo>
                <a:lnTo>
                  <a:pt x="132587" y="128016"/>
                </a:lnTo>
                <a:close/>
              </a:path>
              <a:path w="138429" h="760729">
                <a:moveTo>
                  <a:pt x="88626" y="131300"/>
                </a:moveTo>
                <a:lnTo>
                  <a:pt x="86868" y="108966"/>
                </a:lnTo>
                <a:lnTo>
                  <a:pt x="42672" y="112775"/>
                </a:lnTo>
                <a:lnTo>
                  <a:pt x="44392" y="134605"/>
                </a:lnTo>
                <a:lnTo>
                  <a:pt x="88626" y="131300"/>
                </a:lnTo>
                <a:close/>
              </a:path>
              <a:path w="138429" h="760729">
                <a:moveTo>
                  <a:pt x="44392" y="134605"/>
                </a:moveTo>
                <a:lnTo>
                  <a:pt x="42672" y="112775"/>
                </a:lnTo>
                <a:lnTo>
                  <a:pt x="42672" y="134733"/>
                </a:lnTo>
                <a:lnTo>
                  <a:pt x="44392" y="134605"/>
                </a:lnTo>
                <a:close/>
              </a:path>
              <a:path w="138429" h="760729">
                <a:moveTo>
                  <a:pt x="137922" y="757428"/>
                </a:moveTo>
                <a:lnTo>
                  <a:pt x="88626" y="131300"/>
                </a:lnTo>
                <a:lnTo>
                  <a:pt x="44392" y="134605"/>
                </a:lnTo>
                <a:lnTo>
                  <a:pt x="93726" y="760476"/>
                </a:lnTo>
                <a:lnTo>
                  <a:pt x="137922" y="75742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3487927" y="2332735"/>
            <a:ext cx="1681480" cy="478790"/>
          </a:xfrm>
          <a:custGeom>
            <a:avLst/>
            <a:gdLst/>
            <a:ahLst/>
            <a:cxnLst/>
            <a:rect l="l" t="t" r="r" b="b"/>
            <a:pathLst>
              <a:path w="1681479" h="478789">
                <a:moveTo>
                  <a:pt x="1608675" y="41400"/>
                </a:moveTo>
                <a:lnTo>
                  <a:pt x="1606148" y="32320"/>
                </a:lnTo>
                <a:lnTo>
                  <a:pt x="3048" y="469391"/>
                </a:lnTo>
                <a:lnTo>
                  <a:pt x="762" y="471678"/>
                </a:lnTo>
                <a:lnTo>
                  <a:pt x="0" y="475488"/>
                </a:lnTo>
                <a:lnTo>
                  <a:pt x="2286" y="477774"/>
                </a:lnTo>
                <a:lnTo>
                  <a:pt x="6096" y="478536"/>
                </a:lnTo>
                <a:lnTo>
                  <a:pt x="1608675" y="41400"/>
                </a:lnTo>
                <a:close/>
              </a:path>
              <a:path w="1681479" h="478789">
                <a:moveTo>
                  <a:pt x="1680972" y="16764"/>
                </a:moveTo>
                <a:lnTo>
                  <a:pt x="1597152" y="0"/>
                </a:lnTo>
                <a:lnTo>
                  <a:pt x="1606148" y="32320"/>
                </a:lnTo>
                <a:lnTo>
                  <a:pt x="1618488" y="28956"/>
                </a:lnTo>
                <a:lnTo>
                  <a:pt x="1622298" y="28956"/>
                </a:lnTo>
                <a:lnTo>
                  <a:pt x="1624584" y="32004"/>
                </a:lnTo>
                <a:lnTo>
                  <a:pt x="1624584" y="67717"/>
                </a:lnTo>
                <a:lnTo>
                  <a:pt x="1680972" y="16764"/>
                </a:lnTo>
                <a:close/>
              </a:path>
              <a:path w="1681479" h="478789">
                <a:moveTo>
                  <a:pt x="1624584" y="32004"/>
                </a:moveTo>
                <a:lnTo>
                  <a:pt x="1622298" y="28956"/>
                </a:lnTo>
                <a:lnTo>
                  <a:pt x="1618488" y="28956"/>
                </a:lnTo>
                <a:lnTo>
                  <a:pt x="1606148" y="32320"/>
                </a:lnTo>
                <a:lnTo>
                  <a:pt x="1608675" y="41400"/>
                </a:lnTo>
                <a:lnTo>
                  <a:pt x="1620774" y="38100"/>
                </a:lnTo>
                <a:lnTo>
                  <a:pt x="1623822" y="35814"/>
                </a:lnTo>
                <a:lnTo>
                  <a:pt x="1624584" y="32004"/>
                </a:lnTo>
                <a:close/>
              </a:path>
              <a:path w="1681479" h="478789">
                <a:moveTo>
                  <a:pt x="1624584" y="67717"/>
                </a:moveTo>
                <a:lnTo>
                  <a:pt x="1624584" y="32004"/>
                </a:lnTo>
                <a:lnTo>
                  <a:pt x="1623822" y="35814"/>
                </a:lnTo>
                <a:lnTo>
                  <a:pt x="1620774" y="38100"/>
                </a:lnTo>
                <a:lnTo>
                  <a:pt x="1608675" y="41400"/>
                </a:lnTo>
                <a:lnTo>
                  <a:pt x="1617726" y="73914"/>
                </a:lnTo>
                <a:lnTo>
                  <a:pt x="1624584" y="67717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ransition>
    <p:split dir="in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5927" y="517905"/>
            <a:ext cx="4215765" cy="6959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4046854" algn="l"/>
              </a:tabLst>
            </a:pPr>
            <a:r>
              <a:rPr spc="-10" dirty="0"/>
              <a:t>Conto</a:t>
            </a:r>
            <a:r>
              <a:rPr spc="-5" dirty="0"/>
              <a:t>h </a:t>
            </a:r>
            <a:r>
              <a:rPr spc="-10" dirty="0"/>
              <a:t>pengcovera</a:t>
            </a:r>
            <a:r>
              <a:rPr spc="-5" dirty="0"/>
              <a:t>n</a:t>
            </a:r>
            <a:r>
              <a:rPr dirty="0"/>
              <a:t>	</a:t>
            </a:r>
            <a:r>
              <a:rPr sz="4400" spc="-5" dirty="0"/>
              <a:t>:</a:t>
            </a:r>
            <a:endParaRPr sz="4400"/>
          </a:p>
        </p:txBody>
      </p:sp>
      <p:sp>
        <p:nvSpPr>
          <p:cNvPr id="3" name="object 3"/>
          <p:cNvSpPr/>
          <p:nvPr/>
        </p:nvSpPr>
        <p:spPr>
          <a:xfrm>
            <a:off x="2341880" y="2879851"/>
            <a:ext cx="748030" cy="349250"/>
          </a:xfrm>
          <a:custGeom>
            <a:avLst/>
            <a:gdLst/>
            <a:ahLst/>
            <a:cxnLst/>
            <a:rect l="l" t="t" r="r" b="b"/>
            <a:pathLst>
              <a:path w="748030" h="349250">
                <a:moveTo>
                  <a:pt x="373379" y="0"/>
                </a:moveTo>
                <a:lnTo>
                  <a:pt x="312745" y="2273"/>
                </a:lnTo>
                <a:lnTo>
                  <a:pt x="255251" y="8857"/>
                </a:lnTo>
                <a:lnTo>
                  <a:pt x="201662" y="19401"/>
                </a:lnTo>
                <a:lnTo>
                  <a:pt x="152741" y="33552"/>
                </a:lnTo>
                <a:lnTo>
                  <a:pt x="109251" y="50958"/>
                </a:lnTo>
                <a:lnTo>
                  <a:pt x="71957" y="71268"/>
                </a:lnTo>
                <a:lnTo>
                  <a:pt x="19007" y="119189"/>
                </a:lnTo>
                <a:lnTo>
                  <a:pt x="0" y="174498"/>
                </a:lnTo>
                <a:lnTo>
                  <a:pt x="4879" y="202900"/>
                </a:lnTo>
                <a:lnTo>
                  <a:pt x="41621" y="254867"/>
                </a:lnTo>
                <a:lnTo>
                  <a:pt x="109251" y="298037"/>
                </a:lnTo>
                <a:lnTo>
                  <a:pt x="152741" y="315443"/>
                </a:lnTo>
                <a:lnTo>
                  <a:pt x="201662" y="329594"/>
                </a:lnTo>
                <a:lnTo>
                  <a:pt x="255251" y="340138"/>
                </a:lnTo>
                <a:lnTo>
                  <a:pt x="312745" y="346723"/>
                </a:lnTo>
                <a:lnTo>
                  <a:pt x="373379" y="348996"/>
                </a:lnTo>
                <a:lnTo>
                  <a:pt x="434035" y="346723"/>
                </a:lnTo>
                <a:lnTo>
                  <a:pt x="491587" y="340138"/>
                </a:lnTo>
                <a:lnTo>
                  <a:pt x="545261" y="329594"/>
                </a:lnTo>
                <a:lnTo>
                  <a:pt x="594286" y="315443"/>
                </a:lnTo>
                <a:lnTo>
                  <a:pt x="637888" y="298037"/>
                </a:lnTo>
                <a:lnTo>
                  <a:pt x="675296" y="277727"/>
                </a:lnTo>
                <a:lnTo>
                  <a:pt x="728435" y="229807"/>
                </a:lnTo>
                <a:lnTo>
                  <a:pt x="747521" y="174498"/>
                </a:lnTo>
                <a:lnTo>
                  <a:pt x="742621" y="146096"/>
                </a:lnTo>
                <a:lnTo>
                  <a:pt x="705735" y="94129"/>
                </a:lnTo>
                <a:lnTo>
                  <a:pt x="637888" y="50958"/>
                </a:lnTo>
                <a:lnTo>
                  <a:pt x="594286" y="33552"/>
                </a:lnTo>
                <a:lnTo>
                  <a:pt x="545261" y="19401"/>
                </a:lnTo>
                <a:lnTo>
                  <a:pt x="491587" y="8857"/>
                </a:lnTo>
                <a:lnTo>
                  <a:pt x="434035" y="2273"/>
                </a:lnTo>
                <a:lnTo>
                  <a:pt x="373379" y="0"/>
                </a:lnTo>
                <a:close/>
              </a:path>
            </a:pathLst>
          </a:custGeom>
          <a:ln w="1269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787650" y="2846323"/>
            <a:ext cx="460375" cy="413384"/>
          </a:xfrm>
          <a:custGeom>
            <a:avLst/>
            <a:gdLst/>
            <a:ahLst/>
            <a:cxnLst/>
            <a:rect l="l" t="t" r="r" b="b"/>
            <a:pathLst>
              <a:path w="460375" h="413385">
                <a:moveTo>
                  <a:pt x="0" y="0"/>
                </a:moveTo>
                <a:lnTo>
                  <a:pt x="0" y="413003"/>
                </a:lnTo>
                <a:lnTo>
                  <a:pt x="460248" y="413003"/>
                </a:lnTo>
                <a:lnTo>
                  <a:pt x="460248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96900" y="2887471"/>
            <a:ext cx="748030" cy="349885"/>
          </a:xfrm>
          <a:custGeom>
            <a:avLst/>
            <a:gdLst/>
            <a:ahLst/>
            <a:cxnLst/>
            <a:rect l="l" t="t" r="r" b="b"/>
            <a:pathLst>
              <a:path w="748030" h="349885">
                <a:moveTo>
                  <a:pt x="374142" y="0"/>
                </a:moveTo>
                <a:lnTo>
                  <a:pt x="434776" y="2293"/>
                </a:lnTo>
                <a:lnTo>
                  <a:pt x="492270" y="8930"/>
                </a:lnTo>
                <a:lnTo>
                  <a:pt x="545859" y="19545"/>
                </a:lnTo>
                <a:lnTo>
                  <a:pt x="594780" y="33771"/>
                </a:lnTo>
                <a:lnTo>
                  <a:pt x="638270" y="51244"/>
                </a:lnTo>
                <a:lnTo>
                  <a:pt x="675564" y="71597"/>
                </a:lnTo>
                <a:lnTo>
                  <a:pt x="728514" y="119481"/>
                </a:lnTo>
                <a:lnTo>
                  <a:pt x="747522" y="174498"/>
                </a:lnTo>
                <a:lnTo>
                  <a:pt x="742642" y="202921"/>
                </a:lnTo>
                <a:lnTo>
                  <a:pt x="705900" y="255031"/>
                </a:lnTo>
                <a:lnTo>
                  <a:pt x="638270" y="298418"/>
                </a:lnTo>
                <a:lnTo>
                  <a:pt x="594780" y="315937"/>
                </a:lnTo>
                <a:lnTo>
                  <a:pt x="545859" y="330192"/>
                </a:lnTo>
                <a:lnTo>
                  <a:pt x="492270" y="340821"/>
                </a:lnTo>
                <a:lnTo>
                  <a:pt x="434776" y="347463"/>
                </a:lnTo>
                <a:lnTo>
                  <a:pt x="374142" y="349758"/>
                </a:lnTo>
                <a:lnTo>
                  <a:pt x="313486" y="347463"/>
                </a:lnTo>
                <a:lnTo>
                  <a:pt x="255934" y="340821"/>
                </a:lnTo>
                <a:lnTo>
                  <a:pt x="202260" y="330192"/>
                </a:lnTo>
                <a:lnTo>
                  <a:pt x="153235" y="315937"/>
                </a:lnTo>
                <a:lnTo>
                  <a:pt x="109632" y="298418"/>
                </a:lnTo>
                <a:lnTo>
                  <a:pt x="72225" y="277995"/>
                </a:lnTo>
                <a:lnTo>
                  <a:pt x="41785" y="255031"/>
                </a:lnTo>
                <a:lnTo>
                  <a:pt x="4900" y="202921"/>
                </a:lnTo>
                <a:lnTo>
                  <a:pt x="0" y="174498"/>
                </a:lnTo>
                <a:lnTo>
                  <a:pt x="4900" y="146281"/>
                </a:lnTo>
                <a:lnTo>
                  <a:pt x="41785" y="94465"/>
                </a:lnTo>
                <a:lnTo>
                  <a:pt x="109632" y="51244"/>
                </a:lnTo>
                <a:lnTo>
                  <a:pt x="153235" y="33771"/>
                </a:lnTo>
                <a:lnTo>
                  <a:pt x="202260" y="19545"/>
                </a:lnTo>
                <a:lnTo>
                  <a:pt x="255934" y="8930"/>
                </a:lnTo>
                <a:lnTo>
                  <a:pt x="313486" y="2293"/>
                </a:lnTo>
                <a:lnTo>
                  <a:pt x="374142" y="0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38404" y="2854705"/>
            <a:ext cx="460375" cy="412750"/>
          </a:xfrm>
          <a:custGeom>
            <a:avLst/>
            <a:gdLst/>
            <a:ahLst/>
            <a:cxnLst/>
            <a:rect l="l" t="t" r="r" b="b"/>
            <a:pathLst>
              <a:path w="460375" h="412750">
                <a:moveTo>
                  <a:pt x="0" y="0"/>
                </a:moveTo>
                <a:lnTo>
                  <a:pt x="0" y="412242"/>
                </a:lnTo>
                <a:lnTo>
                  <a:pt x="460248" y="412242"/>
                </a:lnTo>
                <a:lnTo>
                  <a:pt x="460248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963422" y="2921000"/>
            <a:ext cx="753110" cy="752475"/>
          </a:xfrm>
          <a:custGeom>
            <a:avLst/>
            <a:gdLst/>
            <a:ahLst/>
            <a:cxnLst/>
            <a:rect l="l" t="t" r="r" b="b"/>
            <a:pathLst>
              <a:path w="753110" h="752475">
                <a:moveTo>
                  <a:pt x="125729" y="0"/>
                </a:moveTo>
                <a:lnTo>
                  <a:pt x="76830" y="9894"/>
                </a:lnTo>
                <a:lnTo>
                  <a:pt x="36861" y="36861"/>
                </a:lnTo>
                <a:lnTo>
                  <a:pt x="9894" y="76830"/>
                </a:lnTo>
                <a:lnTo>
                  <a:pt x="0" y="125729"/>
                </a:lnTo>
                <a:lnTo>
                  <a:pt x="0" y="627126"/>
                </a:lnTo>
                <a:lnTo>
                  <a:pt x="9894" y="675905"/>
                </a:lnTo>
                <a:lnTo>
                  <a:pt x="36861" y="715613"/>
                </a:lnTo>
                <a:lnTo>
                  <a:pt x="76830" y="742318"/>
                </a:lnTo>
                <a:lnTo>
                  <a:pt x="125729" y="752094"/>
                </a:lnTo>
                <a:lnTo>
                  <a:pt x="627125" y="752094"/>
                </a:lnTo>
                <a:lnTo>
                  <a:pt x="676024" y="742318"/>
                </a:lnTo>
                <a:lnTo>
                  <a:pt x="715994" y="715613"/>
                </a:lnTo>
                <a:lnTo>
                  <a:pt x="742961" y="675905"/>
                </a:lnTo>
                <a:lnTo>
                  <a:pt x="752856" y="627126"/>
                </a:lnTo>
                <a:lnTo>
                  <a:pt x="752856" y="125729"/>
                </a:lnTo>
                <a:lnTo>
                  <a:pt x="742961" y="76830"/>
                </a:lnTo>
                <a:lnTo>
                  <a:pt x="715994" y="36861"/>
                </a:lnTo>
                <a:lnTo>
                  <a:pt x="676024" y="9894"/>
                </a:lnTo>
                <a:lnTo>
                  <a:pt x="627125" y="0"/>
                </a:lnTo>
                <a:lnTo>
                  <a:pt x="125729" y="0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039622" y="2469895"/>
            <a:ext cx="300355" cy="753110"/>
          </a:xfrm>
          <a:custGeom>
            <a:avLst/>
            <a:gdLst/>
            <a:ahLst/>
            <a:cxnLst/>
            <a:rect l="l" t="t" r="r" b="b"/>
            <a:pathLst>
              <a:path w="300355" h="753110">
                <a:moveTo>
                  <a:pt x="50292" y="0"/>
                </a:moveTo>
                <a:lnTo>
                  <a:pt x="30861" y="4000"/>
                </a:lnTo>
                <a:lnTo>
                  <a:pt x="14859" y="14858"/>
                </a:lnTo>
                <a:lnTo>
                  <a:pt x="4000" y="30860"/>
                </a:lnTo>
                <a:lnTo>
                  <a:pt x="0" y="50291"/>
                </a:lnTo>
                <a:lnTo>
                  <a:pt x="0" y="702564"/>
                </a:lnTo>
                <a:lnTo>
                  <a:pt x="4000" y="721995"/>
                </a:lnTo>
                <a:lnTo>
                  <a:pt x="14859" y="737996"/>
                </a:lnTo>
                <a:lnTo>
                  <a:pt x="30861" y="748855"/>
                </a:lnTo>
                <a:lnTo>
                  <a:pt x="50292" y="752855"/>
                </a:lnTo>
                <a:lnTo>
                  <a:pt x="249935" y="752855"/>
                </a:lnTo>
                <a:lnTo>
                  <a:pt x="269688" y="748855"/>
                </a:lnTo>
                <a:lnTo>
                  <a:pt x="285654" y="737996"/>
                </a:lnTo>
                <a:lnTo>
                  <a:pt x="296334" y="721995"/>
                </a:lnTo>
                <a:lnTo>
                  <a:pt x="300228" y="702564"/>
                </a:lnTo>
                <a:lnTo>
                  <a:pt x="300228" y="50291"/>
                </a:lnTo>
                <a:lnTo>
                  <a:pt x="296334" y="30860"/>
                </a:lnTo>
                <a:lnTo>
                  <a:pt x="285654" y="14858"/>
                </a:lnTo>
                <a:lnTo>
                  <a:pt x="269688" y="4000"/>
                </a:lnTo>
                <a:lnTo>
                  <a:pt x="249935" y="0"/>
                </a:lnTo>
                <a:lnTo>
                  <a:pt x="50292" y="0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7460995" y="1621027"/>
            <a:ext cx="351790" cy="749300"/>
          </a:xfrm>
          <a:custGeom>
            <a:avLst/>
            <a:gdLst/>
            <a:ahLst/>
            <a:cxnLst/>
            <a:rect l="l" t="t" r="r" b="b"/>
            <a:pathLst>
              <a:path w="351790" h="749300">
                <a:moveTo>
                  <a:pt x="0" y="374142"/>
                </a:moveTo>
                <a:lnTo>
                  <a:pt x="2295" y="435004"/>
                </a:lnTo>
                <a:lnTo>
                  <a:pt x="8942" y="492721"/>
                </a:lnTo>
                <a:lnTo>
                  <a:pt x="19586" y="546524"/>
                </a:lnTo>
                <a:lnTo>
                  <a:pt x="33869" y="595646"/>
                </a:lnTo>
                <a:lnTo>
                  <a:pt x="51434" y="639318"/>
                </a:lnTo>
                <a:lnTo>
                  <a:pt x="71926" y="676771"/>
                </a:lnTo>
                <a:lnTo>
                  <a:pt x="94987" y="707239"/>
                </a:lnTo>
                <a:lnTo>
                  <a:pt x="147392" y="744144"/>
                </a:lnTo>
                <a:lnTo>
                  <a:pt x="176021" y="749045"/>
                </a:lnTo>
                <a:lnTo>
                  <a:pt x="204445" y="744144"/>
                </a:lnTo>
                <a:lnTo>
                  <a:pt x="256555" y="707239"/>
                </a:lnTo>
                <a:lnTo>
                  <a:pt x="279519" y="676771"/>
                </a:lnTo>
                <a:lnTo>
                  <a:pt x="299942" y="639318"/>
                </a:lnTo>
                <a:lnTo>
                  <a:pt x="317461" y="595646"/>
                </a:lnTo>
                <a:lnTo>
                  <a:pt x="331716" y="546524"/>
                </a:lnTo>
                <a:lnTo>
                  <a:pt x="342345" y="492721"/>
                </a:lnTo>
                <a:lnTo>
                  <a:pt x="348987" y="435004"/>
                </a:lnTo>
                <a:lnTo>
                  <a:pt x="351282" y="374142"/>
                </a:lnTo>
                <a:lnTo>
                  <a:pt x="348987" y="313486"/>
                </a:lnTo>
                <a:lnTo>
                  <a:pt x="342345" y="255934"/>
                </a:lnTo>
                <a:lnTo>
                  <a:pt x="331716" y="202259"/>
                </a:lnTo>
                <a:lnTo>
                  <a:pt x="317461" y="153235"/>
                </a:lnTo>
                <a:lnTo>
                  <a:pt x="299942" y="109632"/>
                </a:lnTo>
                <a:lnTo>
                  <a:pt x="279519" y="72225"/>
                </a:lnTo>
                <a:lnTo>
                  <a:pt x="256555" y="41785"/>
                </a:lnTo>
                <a:lnTo>
                  <a:pt x="204445" y="4900"/>
                </a:lnTo>
                <a:lnTo>
                  <a:pt x="176021" y="0"/>
                </a:lnTo>
                <a:lnTo>
                  <a:pt x="147392" y="4900"/>
                </a:lnTo>
                <a:lnTo>
                  <a:pt x="94987" y="41785"/>
                </a:lnTo>
                <a:lnTo>
                  <a:pt x="71926" y="72225"/>
                </a:lnTo>
                <a:lnTo>
                  <a:pt x="51434" y="109632"/>
                </a:lnTo>
                <a:lnTo>
                  <a:pt x="33869" y="153235"/>
                </a:lnTo>
                <a:lnTo>
                  <a:pt x="19586" y="202259"/>
                </a:lnTo>
                <a:lnTo>
                  <a:pt x="8942" y="255934"/>
                </a:lnTo>
                <a:lnTo>
                  <a:pt x="2295" y="313486"/>
                </a:lnTo>
                <a:lnTo>
                  <a:pt x="0" y="374142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428230" y="1461770"/>
            <a:ext cx="414020" cy="461009"/>
          </a:xfrm>
          <a:custGeom>
            <a:avLst/>
            <a:gdLst/>
            <a:ahLst/>
            <a:cxnLst/>
            <a:rect l="l" t="t" r="r" b="b"/>
            <a:pathLst>
              <a:path w="414020" h="461010">
                <a:moveTo>
                  <a:pt x="0" y="0"/>
                </a:moveTo>
                <a:lnTo>
                  <a:pt x="0" y="461009"/>
                </a:lnTo>
                <a:lnTo>
                  <a:pt x="413766" y="461009"/>
                </a:lnTo>
                <a:lnTo>
                  <a:pt x="413766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7469378" y="3366770"/>
            <a:ext cx="350520" cy="749935"/>
          </a:xfrm>
          <a:custGeom>
            <a:avLst/>
            <a:gdLst/>
            <a:ahLst/>
            <a:cxnLst/>
            <a:rect l="l" t="t" r="r" b="b"/>
            <a:pathLst>
              <a:path w="350520" h="749935">
                <a:moveTo>
                  <a:pt x="0" y="374903"/>
                </a:moveTo>
                <a:lnTo>
                  <a:pt x="2294" y="314041"/>
                </a:lnTo>
                <a:lnTo>
                  <a:pt x="8936" y="256324"/>
                </a:lnTo>
                <a:lnTo>
                  <a:pt x="19565" y="202521"/>
                </a:lnTo>
                <a:lnTo>
                  <a:pt x="33820" y="153399"/>
                </a:lnTo>
                <a:lnTo>
                  <a:pt x="51339" y="109728"/>
                </a:lnTo>
                <a:lnTo>
                  <a:pt x="71762" y="72274"/>
                </a:lnTo>
                <a:lnTo>
                  <a:pt x="94726" y="41806"/>
                </a:lnTo>
                <a:lnTo>
                  <a:pt x="146836" y="4901"/>
                </a:lnTo>
                <a:lnTo>
                  <a:pt x="175259" y="0"/>
                </a:lnTo>
                <a:lnTo>
                  <a:pt x="203683" y="4901"/>
                </a:lnTo>
                <a:lnTo>
                  <a:pt x="255793" y="41806"/>
                </a:lnTo>
                <a:lnTo>
                  <a:pt x="278757" y="72274"/>
                </a:lnTo>
                <a:lnTo>
                  <a:pt x="299180" y="109728"/>
                </a:lnTo>
                <a:lnTo>
                  <a:pt x="316699" y="153399"/>
                </a:lnTo>
                <a:lnTo>
                  <a:pt x="330953" y="202521"/>
                </a:lnTo>
                <a:lnTo>
                  <a:pt x="341583" y="256324"/>
                </a:lnTo>
                <a:lnTo>
                  <a:pt x="348225" y="314041"/>
                </a:lnTo>
                <a:lnTo>
                  <a:pt x="350519" y="374903"/>
                </a:lnTo>
                <a:lnTo>
                  <a:pt x="348225" y="435766"/>
                </a:lnTo>
                <a:lnTo>
                  <a:pt x="341583" y="493483"/>
                </a:lnTo>
                <a:lnTo>
                  <a:pt x="330953" y="547286"/>
                </a:lnTo>
                <a:lnTo>
                  <a:pt x="316699" y="596408"/>
                </a:lnTo>
                <a:lnTo>
                  <a:pt x="299180" y="640079"/>
                </a:lnTo>
                <a:lnTo>
                  <a:pt x="278757" y="677533"/>
                </a:lnTo>
                <a:lnTo>
                  <a:pt x="255793" y="708001"/>
                </a:lnTo>
                <a:lnTo>
                  <a:pt x="203683" y="744906"/>
                </a:lnTo>
                <a:lnTo>
                  <a:pt x="175259" y="749807"/>
                </a:lnTo>
                <a:lnTo>
                  <a:pt x="146836" y="744906"/>
                </a:lnTo>
                <a:lnTo>
                  <a:pt x="94726" y="708001"/>
                </a:lnTo>
                <a:lnTo>
                  <a:pt x="71762" y="677533"/>
                </a:lnTo>
                <a:lnTo>
                  <a:pt x="51339" y="640079"/>
                </a:lnTo>
                <a:lnTo>
                  <a:pt x="33820" y="596408"/>
                </a:lnTo>
                <a:lnTo>
                  <a:pt x="19565" y="547286"/>
                </a:lnTo>
                <a:lnTo>
                  <a:pt x="8936" y="493483"/>
                </a:lnTo>
                <a:lnTo>
                  <a:pt x="2294" y="435766"/>
                </a:lnTo>
                <a:lnTo>
                  <a:pt x="0" y="374903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7435850" y="3814826"/>
            <a:ext cx="414655" cy="460375"/>
          </a:xfrm>
          <a:custGeom>
            <a:avLst/>
            <a:gdLst/>
            <a:ahLst/>
            <a:cxnLst/>
            <a:rect l="l" t="t" r="r" b="b"/>
            <a:pathLst>
              <a:path w="414654" h="460375">
                <a:moveTo>
                  <a:pt x="0" y="0"/>
                </a:moveTo>
                <a:lnTo>
                  <a:pt x="0" y="460248"/>
                </a:lnTo>
                <a:lnTo>
                  <a:pt x="414527" y="460248"/>
                </a:lnTo>
                <a:lnTo>
                  <a:pt x="414527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7504430" y="2018030"/>
            <a:ext cx="750570" cy="752475"/>
          </a:xfrm>
          <a:custGeom>
            <a:avLst/>
            <a:gdLst/>
            <a:ahLst/>
            <a:cxnLst/>
            <a:rect l="l" t="t" r="r" b="b"/>
            <a:pathLst>
              <a:path w="750570" h="752475">
                <a:moveTo>
                  <a:pt x="124967" y="0"/>
                </a:moveTo>
                <a:lnTo>
                  <a:pt x="76187" y="9775"/>
                </a:lnTo>
                <a:lnTo>
                  <a:pt x="36480" y="36480"/>
                </a:lnTo>
                <a:lnTo>
                  <a:pt x="9774" y="76187"/>
                </a:lnTo>
                <a:lnTo>
                  <a:pt x="0" y="124967"/>
                </a:lnTo>
                <a:lnTo>
                  <a:pt x="0" y="627125"/>
                </a:lnTo>
                <a:lnTo>
                  <a:pt x="9774" y="675905"/>
                </a:lnTo>
                <a:lnTo>
                  <a:pt x="36480" y="715613"/>
                </a:lnTo>
                <a:lnTo>
                  <a:pt x="76187" y="742318"/>
                </a:lnTo>
                <a:lnTo>
                  <a:pt x="124967" y="752093"/>
                </a:lnTo>
                <a:lnTo>
                  <a:pt x="625601" y="752093"/>
                </a:lnTo>
                <a:lnTo>
                  <a:pt x="674060" y="742318"/>
                </a:lnTo>
                <a:lnTo>
                  <a:pt x="713803" y="715613"/>
                </a:lnTo>
                <a:lnTo>
                  <a:pt x="740687" y="675905"/>
                </a:lnTo>
                <a:lnTo>
                  <a:pt x="750569" y="627125"/>
                </a:lnTo>
                <a:lnTo>
                  <a:pt x="750569" y="124967"/>
                </a:lnTo>
                <a:lnTo>
                  <a:pt x="740687" y="76187"/>
                </a:lnTo>
                <a:lnTo>
                  <a:pt x="713803" y="36480"/>
                </a:lnTo>
                <a:lnTo>
                  <a:pt x="674060" y="9775"/>
                </a:lnTo>
                <a:lnTo>
                  <a:pt x="625601" y="0"/>
                </a:lnTo>
                <a:lnTo>
                  <a:pt x="124967" y="0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6977126" y="2018030"/>
            <a:ext cx="752475" cy="300990"/>
          </a:xfrm>
          <a:custGeom>
            <a:avLst/>
            <a:gdLst/>
            <a:ahLst/>
            <a:cxnLst/>
            <a:rect l="l" t="t" r="r" b="b"/>
            <a:pathLst>
              <a:path w="752475" h="300989">
                <a:moveTo>
                  <a:pt x="0" y="250697"/>
                </a:moveTo>
                <a:lnTo>
                  <a:pt x="3893" y="270450"/>
                </a:lnTo>
                <a:lnTo>
                  <a:pt x="14573" y="286416"/>
                </a:lnTo>
                <a:lnTo>
                  <a:pt x="30539" y="297096"/>
                </a:lnTo>
                <a:lnTo>
                  <a:pt x="50291" y="300990"/>
                </a:lnTo>
                <a:lnTo>
                  <a:pt x="701802" y="300990"/>
                </a:lnTo>
                <a:lnTo>
                  <a:pt x="721554" y="297096"/>
                </a:lnTo>
                <a:lnTo>
                  <a:pt x="737520" y="286416"/>
                </a:lnTo>
                <a:lnTo>
                  <a:pt x="748201" y="270450"/>
                </a:lnTo>
                <a:lnTo>
                  <a:pt x="752094" y="250697"/>
                </a:lnTo>
                <a:lnTo>
                  <a:pt x="752094" y="50291"/>
                </a:lnTo>
                <a:lnTo>
                  <a:pt x="748201" y="30539"/>
                </a:lnTo>
                <a:lnTo>
                  <a:pt x="737520" y="14573"/>
                </a:lnTo>
                <a:lnTo>
                  <a:pt x="721554" y="3893"/>
                </a:lnTo>
                <a:lnTo>
                  <a:pt x="701802" y="0"/>
                </a:lnTo>
                <a:lnTo>
                  <a:pt x="50291" y="0"/>
                </a:lnTo>
                <a:lnTo>
                  <a:pt x="30539" y="3893"/>
                </a:lnTo>
                <a:lnTo>
                  <a:pt x="14573" y="14573"/>
                </a:lnTo>
                <a:lnTo>
                  <a:pt x="3893" y="30539"/>
                </a:lnTo>
                <a:lnTo>
                  <a:pt x="0" y="50291"/>
                </a:lnTo>
                <a:lnTo>
                  <a:pt x="0" y="250697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6571219" y="4092460"/>
            <a:ext cx="171577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Comic Sans MS"/>
                <a:cs typeface="Comic Sans MS"/>
              </a:rPr>
              <a:t>K-map </a:t>
            </a:r>
            <a:r>
              <a:rPr sz="1800" dirty="0">
                <a:latin typeface="Comic Sans MS"/>
                <a:cs typeface="Comic Sans MS"/>
              </a:rPr>
              <a:t>untuk</a:t>
            </a:r>
            <a:r>
              <a:rPr sz="1800" spc="-60" dirty="0">
                <a:latin typeface="Comic Sans MS"/>
                <a:cs typeface="Comic Sans MS"/>
              </a:rPr>
              <a:t> </a:t>
            </a:r>
            <a:r>
              <a:rPr sz="1800" dirty="0">
                <a:latin typeface="Comic Sans MS"/>
                <a:cs typeface="Comic Sans MS"/>
              </a:rPr>
              <a:t>GT</a:t>
            </a:r>
            <a:endParaRPr sz="1800">
              <a:latin typeface="Comic Sans MS"/>
              <a:cs typeface="Comic Sans MS"/>
            </a:endParaRPr>
          </a:p>
        </p:txBody>
      </p:sp>
      <p:graphicFrame>
        <p:nvGraphicFramePr>
          <p:cNvPr id="16" name="object 16"/>
          <p:cNvGraphicFramePr>
            <a:graphicFrameLocks noGrp="1"/>
          </p:cNvGraphicFramePr>
          <p:nvPr/>
        </p:nvGraphicFramePr>
        <p:xfrm>
          <a:off x="919225" y="1920494"/>
          <a:ext cx="1804035" cy="18082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1325"/>
                <a:gridCol w="460375"/>
                <a:gridCol w="441325"/>
                <a:gridCol w="461010"/>
              </a:tblGrid>
              <a:tr h="446531">
                <a:tc>
                  <a:txBody>
                    <a:bodyPr/>
                    <a:lstStyle/>
                    <a:p>
                      <a:pPr marR="134620" algn="r">
                        <a:lnSpc>
                          <a:spcPct val="100000"/>
                        </a:lnSpc>
                        <a:spcBef>
                          <a:spcPts val="925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0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174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43510" algn="r">
                        <a:lnSpc>
                          <a:spcPct val="100000"/>
                        </a:lnSpc>
                        <a:spcBef>
                          <a:spcPts val="925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0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1747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39065" algn="r">
                        <a:lnSpc>
                          <a:spcPct val="100000"/>
                        </a:lnSpc>
                        <a:spcBef>
                          <a:spcPts val="910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0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1557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539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735" algn="ctr">
                        <a:lnSpc>
                          <a:spcPct val="100000"/>
                        </a:lnSpc>
                        <a:spcBef>
                          <a:spcPts val="910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0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1557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539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58724">
                <a:tc>
                  <a:txBody>
                    <a:bodyPr/>
                    <a:lstStyle/>
                    <a:p>
                      <a:pPr marR="162560" algn="r">
                        <a:lnSpc>
                          <a:spcPct val="100000"/>
                        </a:lnSpc>
                        <a:spcBef>
                          <a:spcPts val="955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1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212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43510" algn="r">
                        <a:lnSpc>
                          <a:spcPct val="100000"/>
                        </a:lnSpc>
                        <a:spcBef>
                          <a:spcPts val="955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0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2128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39065" algn="r">
                        <a:lnSpc>
                          <a:spcPct val="100000"/>
                        </a:lnSpc>
                        <a:spcBef>
                          <a:spcPts val="944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0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20014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735" algn="ctr">
                        <a:lnSpc>
                          <a:spcPct val="100000"/>
                        </a:lnSpc>
                        <a:spcBef>
                          <a:spcPts val="944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0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20014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539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5770">
                <a:tc>
                  <a:txBody>
                    <a:bodyPr/>
                    <a:lstStyle/>
                    <a:p>
                      <a:pPr marR="170180" algn="r">
                        <a:lnSpc>
                          <a:spcPct val="100000"/>
                        </a:lnSpc>
                        <a:spcBef>
                          <a:spcPts val="1095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1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39065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79705" algn="r">
                        <a:lnSpc>
                          <a:spcPct val="100000"/>
                        </a:lnSpc>
                        <a:spcBef>
                          <a:spcPts val="1095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1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390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46685" algn="r">
                        <a:lnSpc>
                          <a:spcPct val="100000"/>
                        </a:lnSpc>
                        <a:spcBef>
                          <a:spcPts val="1080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0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371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80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1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371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539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R="170180" algn="r">
                        <a:lnSpc>
                          <a:spcPct val="100000"/>
                        </a:lnSpc>
                        <a:spcBef>
                          <a:spcPts val="1135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1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44145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79705" algn="r">
                        <a:lnSpc>
                          <a:spcPct val="100000"/>
                        </a:lnSpc>
                        <a:spcBef>
                          <a:spcPts val="1135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1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441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46685" algn="r">
                        <a:lnSpc>
                          <a:spcPct val="100000"/>
                        </a:lnSpc>
                        <a:spcBef>
                          <a:spcPts val="1125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0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428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3495" algn="ctr">
                        <a:lnSpc>
                          <a:spcPct val="100000"/>
                        </a:lnSpc>
                        <a:spcBef>
                          <a:spcPts val="1125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0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428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7" name="object 17"/>
          <p:cNvSpPr txBox="1"/>
          <p:nvPr/>
        </p:nvSpPr>
        <p:spPr>
          <a:xfrm>
            <a:off x="2814573" y="2625597"/>
            <a:ext cx="172720" cy="269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dirty="0">
                <a:latin typeface="Comic Sans MS"/>
                <a:cs typeface="Comic Sans MS"/>
              </a:rPr>
              <a:t>D</a:t>
            </a:r>
            <a:endParaRPr sz="1600">
              <a:latin typeface="Comic Sans MS"/>
              <a:cs typeface="Comic Sans MS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2246122" y="1684520"/>
            <a:ext cx="174625" cy="269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dirty="0">
                <a:latin typeface="Comic Sans MS"/>
                <a:cs typeface="Comic Sans MS"/>
              </a:rPr>
              <a:t>A</a:t>
            </a:r>
            <a:endParaRPr sz="1600">
              <a:latin typeface="Comic Sans MS"/>
              <a:cs typeface="Comic Sans MS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785873" y="3693922"/>
            <a:ext cx="153670" cy="269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dirty="0">
                <a:latin typeface="Comic Sans MS"/>
                <a:cs typeface="Comic Sans MS"/>
              </a:rPr>
              <a:t>B</a:t>
            </a:r>
            <a:endParaRPr sz="1600">
              <a:latin typeface="Comic Sans MS"/>
              <a:cs typeface="Comic Sans MS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741172" y="3165093"/>
            <a:ext cx="148590" cy="269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dirty="0">
                <a:latin typeface="Comic Sans MS"/>
                <a:cs typeface="Comic Sans MS"/>
              </a:rPr>
              <a:t>C</a:t>
            </a:r>
            <a:endParaRPr sz="1600">
              <a:latin typeface="Comic Sans MS"/>
              <a:cs typeface="Comic Sans MS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998727" y="4092460"/>
            <a:ext cx="45218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787015" algn="l"/>
              </a:tabLst>
            </a:pPr>
            <a:r>
              <a:rPr sz="1800" dirty="0">
                <a:latin typeface="Comic Sans MS"/>
                <a:cs typeface="Comic Sans MS"/>
              </a:rPr>
              <a:t>K-map</a:t>
            </a:r>
            <a:r>
              <a:rPr sz="1800" spc="5" dirty="0">
                <a:latin typeface="Comic Sans MS"/>
                <a:cs typeface="Comic Sans MS"/>
              </a:rPr>
              <a:t> </a:t>
            </a:r>
            <a:r>
              <a:rPr sz="1800" dirty="0">
                <a:latin typeface="Comic Sans MS"/>
                <a:cs typeface="Comic Sans MS"/>
              </a:rPr>
              <a:t>untuk</a:t>
            </a:r>
            <a:r>
              <a:rPr sz="1800" spc="5" dirty="0">
                <a:latin typeface="Comic Sans MS"/>
                <a:cs typeface="Comic Sans MS"/>
              </a:rPr>
              <a:t> </a:t>
            </a:r>
            <a:r>
              <a:rPr sz="1800" spc="-5" dirty="0">
                <a:latin typeface="Comic Sans MS"/>
                <a:cs typeface="Comic Sans MS"/>
              </a:rPr>
              <a:t>LT	</a:t>
            </a:r>
            <a:r>
              <a:rPr sz="1800" dirty="0">
                <a:latin typeface="Comic Sans MS"/>
                <a:cs typeface="Comic Sans MS"/>
              </a:rPr>
              <a:t>K-map </a:t>
            </a:r>
            <a:r>
              <a:rPr sz="1800" spc="-5" dirty="0">
                <a:latin typeface="Comic Sans MS"/>
                <a:cs typeface="Comic Sans MS"/>
              </a:rPr>
              <a:t>untuk</a:t>
            </a:r>
            <a:r>
              <a:rPr sz="1800" spc="-70" dirty="0">
                <a:latin typeface="Comic Sans MS"/>
                <a:cs typeface="Comic Sans MS"/>
              </a:rPr>
              <a:t> </a:t>
            </a:r>
            <a:r>
              <a:rPr sz="1800" spc="-5" dirty="0">
                <a:latin typeface="Comic Sans MS"/>
                <a:cs typeface="Comic Sans MS"/>
              </a:rPr>
              <a:t>EQ</a:t>
            </a:r>
            <a:endParaRPr sz="1800">
              <a:latin typeface="Comic Sans MS"/>
              <a:cs typeface="Comic Sans MS"/>
            </a:endParaRPr>
          </a:p>
        </p:txBody>
      </p:sp>
      <p:graphicFrame>
        <p:nvGraphicFramePr>
          <p:cNvPr id="22" name="object 22"/>
          <p:cNvGraphicFramePr>
            <a:graphicFrameLocks noGrp="1"/>
          </p:cNvGraphicFramePr>
          <p:nvPr/>
        </p:nvGraphicFramePr>
        <p:xfrm>
          <a:off x="3700526" y="1920494"/>
          <a:ext cx="1804035" cy="18082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1325"/>
                <a:gridCol w="460375"/>
                <a:gridCol w="441325"/>
                <a:gridCol w="461010"/>
              </a:tblGrid>
              <a:tr h="446531">
                <a:tc>
                  <a:txBody>
                    <a:bodyPr/>
                    <a:lstStyle/>
                    <a:p>
                      <a:pPr marR="162560" algn="r">
                        <a:lnSpc>
                          <a:spcPct val="100000"/>
                        </a:lnSpc>
                        <a:spcBef>
                          <a:spcPts val="925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1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174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8260" algn="ctr">
                        <a:lnSpc>
                          <a:spcPct val="100000"/>
                        </a:lnSpc>
                        <a:spcBef>
                          <a:spcPts val="925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0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174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5420">
                        <a:lnSpc>
                          <a:spcPct val="100000"/>
                        </a:lnSpc>
                        <a:spcBef>
                          <a:spcPts val="910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0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1557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5580">
                        <a:lnSpc>
                          <a:spcPct val="100000"/>
                        </a:lnSpc>
                        <a:spcBef>
                          <a:spcPts val="910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0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155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58724">
                <a:tc>
                  <a:txBody>
                    <a:bodyPr/>
                    <a:lstStyle/>
                    <a:p>
                      <a:pPr marR="134620" algn="r">
                        <a:lnSpc>
                          <a:spcPct val="100000"/>
                        </a:lnSpc>
                        <a:spcBef>
                          <a:spcPts val="955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0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212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685" algn="ctr">
                        <a:lnSpc>
                          <a:spcPct val="100000"/>
                        </a:lnSpc>
                        <a:spcBef>
                          <a:spcPts val="955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1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212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5420">
                        <a:lnSpc>
                          <a:spcPct val="100000"/>
                        </a:lnSpc>
                        <a:spcBef>
                          <a:spcPts val="944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0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20014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5580">
                        <a:lnSpc>
                          <a:spcPct val="100000"/>
                        </a:lnSpc>
                        <a:spcBef>
                          <a:spcPts val="944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0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2001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5770">
                <a:tc>
                  <a:txBody>
                    <a:bodyPr/>
                    <a:lstStyle/>
                    <a:p>
                      <a:pPr marR="142240" algn="r">
                        <a:lnSpc>
                          <a:spcPct val="100000"/>
                        </a:lnSpc>
                        <a:spcBef>
                          <a:spcPts val="1095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0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39065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020" algn="ctr">
                        <a:lnSpc>
                          <a:spcPct val="100000"/>
                        </a:lnSpc>
                        <a:spcBef>
                          <a:spcPts val="1095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0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390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7800">
                        <a:lnSpc>
                          <a:spcPct val="100000"/>
                        </a:lnSpc>
                        <a:spcBef>
                          <a:spcPts val="1080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1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3716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7960">
                        <a:lnSpc>
                          <a:spcPct val="100000"/>
                        </a:lnSpc>
                        <a:spcBef>
                          <a:spcPts val="1080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0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371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R="142240" algn="r">
                        <a:lnSpc>
                          <a:spcPct val="100000"/>
                        </a:lnSpc>
                        <a:spcBef>
                          <a:spcPts val="1135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0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44145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020" algn="ctr">
                        <a:lnSpc>
                          <a:spcPct val="100000"/>
                        </a:lnSpc>
                        <a:spcBef>
                          <a:spcPts val="1135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0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441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7800">
                        <a:lnSpc>
                          <a:spcPct val="100000"/>
                        </a:lnSpc>
                        <a:spcBef>
                          <a:spcPts val="1125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0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4287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7960">
                        <a:lnSpc>
                          <a:spcPct val="100000"/>
                        </a:lnSpc>
                        <a:spcBef>
                          <a:spcPts val="1125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1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428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23" name="object 23"/>
          <p:cNvSpPr txBox="1"/>
          <p:nvPr/>
        </p:nvSpPr>
        <p:spPr>
          <a:xfrm>
            <a:off x="5595873" y="2625597"/>
            <a:ext cx="172720" cy="269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dirty="0">
                <a:latin typeface="Comic Sans MS"/>
                <a:cs typeface="Comic Sans MS"/>
              </a:rPr>
              <a:t>D</a:t>
            </a:r>
            <a:endParaRPr sz="1600">
              <a:latin typeface="Comic Sans MS"/>
              <a:cs typeface="Comic Sans MS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5027421" y="1684520"/>
            <a:ext cx="174625" cy="269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dirty="0">
                <a:latin typeface="Comic Sans MS"/>
                <a:cs typeface="Comic Sans MS"/>
              </a:rPr>
              <a:t>A</a:t>
            </a:r>
            <a:endParaRPr sz="1600">
              <a:latin typeface="Comic Sans MS"/>
              <a:cs typeface="Comic Sans MS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4567173" y="3693922"/>
            <a:ext cx="153670" cy="269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dirty="0">
                <a:latin typeface="Comic Sans MS"/>
                <a:cs typeface="Comic Sans MS"/>
              </a:rPr>
              <a:t>B</a:t>
            </a:r>
            <a:endParaRPr sz="1600">
              <a:latin typeface="Comic Sans MS"/>
              <a:cs typeface="Comic Sans MS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3522471" y="3165093"/>
            <a:ext cx="148590" cy="269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dirty="0">
                <a:latin typeface="Comic Sans MS"/>
                <a:cs typeface="Comic Sans MS"/>
              </a:rPr>
              <a:t>C</a:t>
            </a:r>
            <a:endParaRPr sz="1600">
              <a:latin typeface="Comic Sans MS"/>
              <a:cs typeface="Comic Sans MS"/>
            </a:endParaRPr>
          </a:p>
        </p:txBody>
      </p:sp>
      <p:graphicFrame>
        <p:nvGraphicFramePr>
          <p:cNvPr id="27" name="object 27"/>
          <p:cNvGraphicFramePr>
            <a:graphicFrameLocks noGrp="1"/>
          </p:cNvGraphicFramePr>
          <p:nvPr/>
        </p:nvGraphicFramePr>
        <p:xfrm>
          <a:off x="6480302" y="1920494"/>
          <a:ext cx="1803400" cy="18082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1325"/>
                <a:gridCol w="460375"/>
                <a:gridCol w="441325"/>
                <a:gridCol w="460375"/>
              </a:tblGrid>
              <a:tr h="446531">
                <a:tc>
                  <a:txBody>
                    <a:bodyPr/>
                    <a:lstStyle/>
                    <a:p>
                      <a:pPr marR="134620" algn="r">
                        <a:lnSpc>
                          <a:spcPct val="100000"/>
                        </a:lnSpc>
                        <a:spcBef>
                          <a:spcPts val="925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0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174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0025">
                        <a:lnSpc>
                          <a:spcPct val="100000"/>
                        </a:lnSpc>
                        <a:spcBef>
                          <a:spcPts val="925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1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174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335" algn="ctr">
                        <a:lnSpc>
                          <a:spcPct val="100000"/>
                        </a:lnSpc>
                        <a:spcBef>
                          <a:spcPts val="910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1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1557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75260" algn="r">
                        <a:lnSpc>
                          <a:spcPct val="100000"/>
                        </a:lnSpc>
                        <a:spcBef>
                          <a:spcPts val="910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1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155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58724">
                <a:tc>
                  <a:txBody>
                    <a:bodyPr/>
                    <a:lstStyle/>
                    <a:p>
                      <a:pPr marR="134620" algn="r">
                        <a:lnSpc>
                          <a:spcPct val="100000"/>
                        </a:lnSpc>
                        <a:spcBef>
                          <a:spcPts val="955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0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212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0025">
                        <a:lnSpc>
                          <a:spcPct val="100000"/>
                        </a:lnSpc>
                        <a:spcBef>
                          <a:spcPts val="955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0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212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335" algn="ctr">
                        <a:lnSpc>
                          <a:spcPct val="100000"/>
                        </a:lnSpc>
                        <a:spcBef>
                          <a:spcPts val="944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1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20014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75260" algn="r">
                        <a:lnSpc>
                          <a:spcPct val="100000"/>
                        </a:lnSpc>
                        <a:spcBef>
                          <a:spcPts val="944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1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2001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5770">
                <a:tc>
                  <a:txBody>
                    <a:bodyPr/>
                    <a:lstStyle/>
                    <a:p>
                      <a:pPr marR="142875" algn="r">
                        <a:lnSpc>
                          <a:spcPct val="100000"/>
                        </a:lnSpc>
                        <a:spcBef>
                          <a:spcPts val="1095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0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39065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1770">
                        <a:lnSpc>
                          <a:spcPct val="100000"/>
                        </a:lnSpc>
                        <a:spcBef>
                          <a:spcPts val="1095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0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390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670" algn="ctr">
                        <a:lnSpc>
                          <a:spcPct val="100000"/>
                        </a:lnSpc>
                        <a:spcBef>
                          <a:spcPts val="1080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0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3716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54305" algn="r">
                        <a:lnSpc>
                          <a:spcPct val="100000"/>
                        </a:lnSpc>
                        <a:spcBef>
                          <a:spcPts val="1080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0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371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R="142875" algn="r">
                        <a:lnSpc>
                          <a:spcPct val="100000"/>
                        </a:lnSpc>
                        <a:spcBef>
                          <a:spcPts val="1135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0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44145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1770">
                        <a:lnSpc>
                          <a:spcPct val="100000"/>
                        </a:lnSpc>
                        <a:spcBef>
                          <a:spcPts val="1135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0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441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25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1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4287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54305" algn="r">
                        <a:lnSpc>
                          <a:spcPct val="100000"/>
                        </a:lnSpc>
                        <a:spcBef>
                          <a:spcPts val="1125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0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428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28" name="object 28"/>
          <p:cNvSpPr txBox="1"/>
          <p:nvPr/>
        </p:nvSpPr>
        <p:spPr>
          <a:xfrm>
            <a:off x="8377173" y="2625597"/>
            <a:ext cx="172720" cy="269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dirty="0">
                <a:latin typeface="Comic Sans MS"/>
                <a:cs typeface="Comic Sans MS"/>
              </a:rPr>
              <a:t>D</a:t>
            </a:r>
            <a:endParaRPr sz="1600">
              <a:latin typeface="Comic Sans MS"/>
              <a:cs typeface="Comic Sans MS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7808721" y="1684520"/>
            <a:ext cx="174625" cy="269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dirty="0">
                <a:latin typeface="Comic Sans MS"/>
                <a:cs typeface="Comic Sans MS"/>
              </a:rPr>
              <a:t>A</a:t>
            </a:r>
            <a:endParaRPr sz="1600">
              <a:latin typeface="Comic Sans MS"/>
              <a:cs typeface="Comic Sans MS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7348473" y="3693922"/>
            <a:ext cx="153670" cy="269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dirty="0">
                <a:latin typeface="Comic Sans MS"/>
                <a:cs typeface="Comic Sans MS"/>
              </a:rPr>
              <a:t>B</a:t>
            </a:r>
            <a:endParaRPr sz="1600">
              <a:latin typeface="Comic Sans MS"/>
              <a:cs typeface="Comic Sans MS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6302247" y="3165093"/>
            <a:ext cx="148590" cy="269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dirty="0">
                <a:latin typeface="Comic Sans MS"/>
                <a:cs typeface="Comic Sans MS"/>
              </a:rPr>
              <a:t>C</a:t>
            </a:r>
            <a:endParaRPr sz="1600">
              <a:latin typeface="Comic Sans MS"/>
              <a:cs typeface="Comic Sans MS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655827" y="4781295"/>
            <a:ext cx="5085715" cy="1155700"/>
          </a:xfrm>
          <a:prstGeom prst="rect">
            <a:avLst/>
          </a:prstGeom>
        </p:spPr>
        <p:txBody>
          <a:bodyPr vert="horz" wrap="square" lIns="0" tIns="1162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15"/>
              </a:spcBef>
              <a:tabLst>
                <a:tab pos="463550" algn="l"/>
                <a:tab pos="802640" algn="l"/>
                <a:tab pos="1730375" algn="l"/>
                <a:tab pos="1976755" algn="l"/>
                <a:tab pos="2575560" algn="l"/>
                <a:tab pos="2822575" algn="l"/>
              </a:tabLst>
            </a:pPr>
            <a:r>
              <a:rPr sz="2700" spc="-7" baseline="3086" dirty="0">
                <a:latin typeface="Comic Sans MS"/>
                <a:cs typeface="Comic Sans MS"/>
              </a:rPr>
              <a:t>LT	</a:t>
            </a:r>
            <a:r>
              <a:rPr sz="2700" baseline="3086" dirty="0">
                <a:latin typeface="Comic Sans MS"/>
                <a:cs typeface="Comic Sans MS"/>
              </a:rPr>
              <a:t>=	</a:t>
            </a:r>
            <a:r>
              <a:rPr sz="1800" spc="-5" dirty="0">
                <a:latin typeface="Comic Sans MS"/>
                <a:cs typeface="Comic Sans MS"/>
              </a:rPr>
              <a:t>A'</a:t>
            </a:r>
            <a:r>
              <a:rPr sz="1800" dirty="0">
                <a:latin typeface="Comic Sans MS"/>
                <a:cs typeface="Comic Sans MS"/>
              </a:rPr>
              <a:t> </a:t>
            </a:r>
            <a:r>
              <a:rPr sz="1800" spc="-5" dirty="0">
                <a:latin typeface="Comic Sans MS"/>
                <a:cs typeface="Comic Sans MS"/>
              </a:rPr>
              <a:t>B'</a:t>
            </a:r>
            <a:r>
              <a:rPr sz="1800" spc="5" dirty="0">
                <a:latin typeface="Comic Sans MS"/>
                <a:cs typeface="Comic Sans MS"/>
              </a:rPr>
              <a:t> </a:t>
            </a:r>
            <a:r>
              <a:rPr sz="1800" dirty="0">
                <a:latin typeface="Comic Sans MS"/>
                <a:cs typeface="Comic Sans MS"/>
              </a:rPr>
              <a:t>D	+	</a:t>
            </a:r>
            <a:r>
              <a:rPr sz="1800" spc="-5" dirty="0">
                <a:latin typeface="Comic Sans MS"/>
                <a:cs typeface="Comic Sans MS"/>
              </a:rPr>
              <a:t>A' </a:t>
            </a:r>
            <a:r>
              <a:rPr sz="1800" dirty="0">
                <a:latin typeface="Comic Sans MS"/>
                <a:cs typeface="Comic Sans MS"/>
              </a:rPr>
              <a:t>C	+	</a:t>
            </a:r>
            <a:r>
              <a:rPr sz="1800" spc="-5" dirty="0">
                <a:latin typeface="Comic Sans MS"/>
                <a:cs typeface="Comic Sans MS"/>
              </a:rPr>
              <a:t>B' </a:t>
            </a:r>
            <a:r>
              <a:rPr sz="1800" dirty="0">
                <a:latin typeface="Comic Sans MS"/>
                <a:cs typeface="Comic Sans MS"/>
              </a:rPr>
              <a:t>C</a:t>
            </a:r>
            <a:r>
              <a:rPr sz="1800" spc="-90" dirty="0">
                <a:latin typeface="Comic Sans MS"/>
                <a:cs typeface="Comic Sans MS"/>
              </a:rPr>
              <a:t> </a:t>
            </a:r>
            <a:r>
              <a:rPr sz="1800" dirty="0">
                <a:latin typeface="Comic Sans MS"/>
                <a:cs typeface="Comic Sans MS"/>
              </a:rPr>
              <a:t>D</a:t>
            </a:r>
            <a:endParaRPr sz="1800">
              <a:latin typeface="Comic Sans MS"/>
              <a:cs typeface="Comic Sans MS"/>
            </a:endParaRPr>
          </a:p>
          <a:p>
            <a:pPr marL="12700" marR="5080">
              <a:lnSpc>
                <a:spcPct val="136400"/>
              </a:lnSpc>
              <a:spcBef>
                <a:spcPts val="30"/>
              </a:spcBef>
              <a:tabLst>
                <a:tab pos="463550" algn="l"/>
                <a:tab pos="802640" algn="l"/>
                <a:tab pos="1701800" algn="l"/>
                <a:tab pos="1907539" algn="l"/>
                <a:tab pos="1948180" algn="l"/>
                <a:tab pos="2153920" algn="l"/>
                <a:tab pos="2546350" algn="l"/>
                <a:tab pos="2793365" algn="l"/>
                <a:tab pos="3082290" algn="l"/>
                <a:tab pos="3328670" algn="l"/>
                <a:tab pos="4081779" algn="l"/>
                <a:tab pos="4328160" algn="l"/>
              </a:tabLst>
            </a:pPr>
            <a:r>
              <a:rPr sz="2700" spc="-7" baseline="3086" dirty="0">
                <a:latin typeface="Comic Sans MS"/>
                <a:cs typeface="Comic Sans MS"/>
              </a:rPr>
              <a:t>E</a:t>
            </a:r>
            <a:r>
              <a:rPr sz="2700" baseline="3086" dirty="0">
                <a:latin typeface="Comic Sans MS"/>
                <a:cs typeface="Comic Sans MS"/>
              </a:rPr>
              <a:t>Q </a:t>
            </a:r>
            <a:r>
              <a:rPr sz="2700" spc="-337" baseline="3086" dirty="0">
                <a:latin typeface="Comic Sans MS"/>
                <a:cs typeface="Comic Sans MS"/>
              </a:rPr>
              <a:t> </a:t>
            </a:r>
            <a:r>
              <a:rPr sz="2700" baseline="3086" dirty="0">
                <a:latin typeface="Comic Sans MS"/>
                <a:cs typeface="Comic Sans MS"/>
              </a:rPr>
              <a:t>=	</a:t>
            </a:r>
            <a:r>
              <a:rPr sz="1800" spc="-5" dirty="0">
                <a:latin typeface="Comic Sans MS"/>
                <a:cs typeface="Comic Sans MS"/>
              </a:rPr>
              <a:t>A'B'C'D</a:t>
            </a:r>
            <a:r>
              <a:rPr sz="1800" dirty="0">
                <a:latin typeface="Comic Sans MS"/>
                <a:cs typeface="Comic Sans MS"/>
              </a:rPr>
              <a:t>'	+	</a:t>
            </a:r>
            <a:r>
              <a:rPr sz="1800" spc="-5" dirty="0">
                <a:latin typeface="Comic Sans MS"/>
                <a:cs typeface="Comic Sans MS"/>
              </a:rPr>
              <a:t>A'BC'</a:t>
            </a:r>
            <a:r>
              <a:rPr sz="1800" dirty="0">
                <a:latin typeface="Comic Sans MS"/>
                <a:cs typeface="Comic Sans MS"/>
              </a:rPr>
              <a:t>D	+	</a:t>
            </a:r>
            <a:r>
              <a:rPr sz="1800" spc="10" dirty="0">
                <a:latin typeface="Comic Sans MS"/>
                <a:cs typeface="Comic Sans MS"/>
              </a:rPr>
              <a:t>A</a:t>
            </a:r>
            <a:r>
              <a:rPr sz="1800" spc="-5" dirty="0">
                <a:latin typeface="Comic Sans MS"/>
                <a:cs typeface="Comic Sans MS"/>
              </a:rPr>
              <a:t>B</a:t>
            </a:r>
            <a:r>
              <a:rPr sz="1800" dirty="0">
                <a:latin typeface="Comic Sans MS"/>
                <a:cs typeface="Comic Sans MS"/>
              </a:rPr>
              <a:t>CD	+	AB'CD’  </a:t>
            </a:r>
            <a:r>
              <a:rPr sz="2700" baseline="3086" dirty="0">
                <a:latin typeface="Comic Sans MS"/>
                <a:cs typeface="Comic Sans MS"/>
              </a:rPr>
              <a:t>GT	=	</a:t>
            </a:r>
            <a:r>
              <a:rPr sz="1800" dirty="0">
                <a:latin typeface="Comic Sans MS"/>
                <a:cs typeface="Comic Sans MS"/>
              </a:rPr>
              <a:t>B C' D'	+		A</a:t>
            </a:r>
            <a:r>
              <a:rPr sz="1800" spc="-15" dirty="0">
                <a:latin typeface="Comic Sans MS"/>
                <a:cs typeface="Comic Sans MS"/>
              </a:rPr>
              <a:t> </a:t>
            </a:r>
            <a:r>
              <a:rPr sz="1800" dirty="0">
                <a:latin typeface="Comic Sans MS"/>
                <a:cs typeface="Comic Sans MS"/>
              </a:rPr>
              <a:t>C'	+	A B</a:t>
            </a:r>
            <a:r>
              <a:rPr sz="1800" spc="-25" dirty="0">
                <a:latin typeface="Comic Sans MS"/>
                <a:cs typeface="Comic Sans MS"/>
              </a:rPr>
              <a:t> </a:t>
            </a:r>
            <a:r>
              <a:rPr sz="1800" dirty="0">
                <a:latin typeface="Comic Sans MS"/>
                <a:cs typeface="Comic Sans MS"/>
              </a:rPr>
              <a:t>D'</a:t>
            </a:r>
            <a:endParaRPr sz="1800">
              <a:latin typeface="Comic Sans MS"/>
              <a:cs typeface="Comic Sans MS"/>
            </a:endParaRPr>
          </a:p>
        </p:txBody>
      </p:sp>
      <p:sp>
        <p:nvSpPr>
          <p:cNvPr id="33" name="object 33"/>
          <p:cNvSpPr/>
          <p:nvPr/>
        </p:nvSpPr>
        <p:spPr>
          <a:xfrm>
            <a:off x="3744721" y="2018030"/>
            <a:ext cx="300355" cy="300990"/>
          </a:xfrm>
          <a:custGeom>
            <a:avLst/>
            <a:gdLst/>
            <a:ahLst/>
            <a:cxnLst/>
            <a:rect l="l" t="t" r="r" b="b"/>
            <a:pathLst>
              <a:path w="300354" h="300989">
                <a:moveTo>
                  <a:pt x="50292" y="0"/>
                </a:moveTo>
                <a:lnTo>
                  <a:pt x="30861" y="3881"/>
                </a:lnTo>
                <a:lnTo>
                  <a:pt x="14859" y="14477"/>
                </a:lnTo>
                <a:lnTo>
                  <a:pt x="4000" y="30217"/>
                </a:lnTo>
                <a:lnTo>
                  <a:pt x="0" y="49529"/>
                </a:lnTo>
                <a:lnTo>
                  <a:pt x="0" y="251459"/>
                </a:lnTo>
                <a:lnTo>
                  <a:pt x="4000" y="270771"/>
                </a:lnTo>
                <a:lnTo>
                  <a:pt x="14859" y="286511"/>
                </a:lnTo>
                <a:lnTo>
                  <a:pt x="30861" y="297108"/>
                </a:lnTo>
                <a:lnTo>
                  <a:pt x="50292" y="300990"/>
                </a:lnTo>
                <a:lnTo>
                  <a:pt x="249935" y="300990"/>
                </a:lnTo>
                <a:lnTo>
                  <a:pt x="269688" y="297108"/>
                </a:lnTo>
                <a:lnTo>
                  <a:pt x="285654" y="286511"/>
                </a:lnTo>
                <a:lnTo>
                  <a:pt x="296334" y="270771"/>
                </a:lnTo>
                <a:lnTo>
                  <a:pt x="300228" y="251459"/>
                </a:lnTo>
                <a:lnTo>
                  <a:pt x="300228" y="49529"/>
                </a:lnTo>
                <a:lnTo>
                  <a:pt x="296334" y="30217"/>
                </a:lnTo>
                <a:lnTo>
                  <a:pt x="285654" y="14477"/>
                </a:lnTo>
                <a:lnTo>
                  <a:pt x="269688" y="3881"/>
                </a:lnTo>
                <a:lnTo>
                  <a:pt x="249935" y="0"/>
                </a:lnTo>
                <a:lnTo>
                  <a:pt x="50292" y="0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4195826" y="2468372"/>
            <a:ext cx="302260" cy="302260"/>
          </a:xfrm>
          <a:custGeom>
            <a:avLst/>
            <a:gdLst/>
            <a:ahLst/>
            <a:cxnLst/>
            <a:rect l="l" t="t" r="r" b="b"/>
            <a:pathLst>
              <a:path w="302260" h="302260">
                <a:moveTo>
                  <a:pt x="50291" y="0"/>
                </a:moveTo>
                <a:lnTo>
                  <a:pt x="30539" y="4000"/>
                </a:lnTo>
                <a:lnTo>
                  <a:pt x="14573" y="14858"/>
                </a:lnTo>
                <a:lnTo>
                  <a:pt x="3893" y="30860"/>
                </a:lnTo>
                <a:lnTo>
                  <a:pt x="0" y="50291"/>
                </a:lnTo>
                <a:lnTo>
                  <a:pt x="0" y="251459"/>
                </a:lnTo>
                <a:lnTo>
                  <a:pt x="3893" y="271212"/>
                </a:lnTo>
                <a:lnTo>
                  <a:pt x="14573" y="287178"/>
                </a:lnTo>
                <a:lnTo>
                  <a:pt x="30539" y="297858"/>
                </a:lnTo>
                <a:lnTo>
                  <a:pt x="50291" y="301751"/>
                </a:lnTo>
                <a:lnTo>
                  <a:pt x="251459" y="301751"/>
                </a:lnTo>
                <a:lnTo>
                  <a:pt x="270890" y="297858"/>
                </a:lnTo>
                <a:lnTo>
                  <a:pt x="286892" y="287178"/>
                </a:lnTo>
                <a:lnTo>
                  <a:pt x="297751" y="271212"/>
                </a:lnTo>
                <a:lnTo>
                  <a:pt x="301751" y="251459"/>
                </a:lnTo>
                <a:lnTo>
                  <a:pt x="301751" y="50291"/>
                </a:lnTo>
                <a:lnTo>
                  <a:pt x="297751" y="30860"/>
                </a:lnTo>
                <a:lnTo>
                  <a:pt x="286892" y="14858"/>
                </a:lnTo>
                <a:lnTo>
                  <a:pt x="270890" y="4000"/>
                </a:lnTo>
                <a:lnTo>
                  <a:pt x="251459" y="0"/>
                </a:lnTo>
                <a:lnTo>
                  <a:pt x="50291" y="0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4646929" y="2921000"/>
            <a:ext cx="300990" cy="300355"/>
          </a:xfrm>
          <a:custGeom>
            <a:avLst/>
            <a:gdLst/>
            <a:ahLst/>
            <a:cxnLst/>
            <a:rect l="l" t="t" r="r" b="b"/>
            <a:pathLst>
              <a:path w="300989" h="300355">
                <a:moveTo>
                  <a:pt x="49530" y="0"/>
                </a:moveTo>
                <a:lnTo>
                  <a:pt x="30218" y="3893"/>
                </a:lnTo>
                <a:lnTo>
                  <a:pt x="14477" y="14573"/>
                </a:lnTo>
                <a:lnTo>
                  <a:pt x="3881" y="30539"/>
                </a:lnTo>
                <a:lnTo>
                  <a:pt x="0" y="50291"/>
                </a:lnTo>
                <a:lnTo>
                  <a:pt x="0" y="249935"/>
                </a:lnTo>
                <a:lnTo>
                  <a:pt x="3881" y="269366"/>
                </a:lnTo>
                <a:lnTo>
                  <a:pt x="14477" y="285368"/>
                </a:lnTo>
                <a:lnTo>
                  <a:pt x="30218" y="296227"/>
                </a:lnTo>
                <a:lnTo>
                  <a:pt x="49530" y="300227"/>
                </a:lnTo>
                <a:lnTo>
                  <a:pt x="251460" y="300227"/>
                </a:lnTo>
                <a:lnTo>
                  <a:pt x="270772" y="296227"/>
                </a:lnTo>
                <a:lnTo>
                  <a:pt x="286512" y="285368"/>
                </a:lnTo>
                <a:lnTo>
                  <a:pt x="297108" y="269366"/>
                </a:lnTo>
                <a:lnTo>
                  <a:pt x="300990" y="249935"/>
                </a:lnTo>
                <a:lnTo>
                  <a:pt x="300990" y="50291"/>
                </a:lnTo>
                <a:lnTo>
                  <a:pt x="297108" y="30539"/>
                </a:lnTo>
                <a:lnTo>
                  <a:pt x="286512" y="14573"/>
                </a:lnTo>
                <a:lnTo>
                  <a:pt x="270772" y="3893"/>
                </a:lnTo>
                <a:lnTo>
                  <a:pt x="251460" y="0"/>
                </a:lnTo>
                <a:lnTo>
                  <a:pt x="49530" y="0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5097271" y="3372103"/>
            <a:ext cx="302260" cy="300990"/>
          </a:xfrm>
          <a:custGeom>
            <a:avLst/>
            <a:gdLst/>
            <a:ahLst/>
            <a:cxnLst/>
            <a:rect l="l" t="t" r="r" b="b"/>
            <a:pathLst>
              <a:path w="302260" h="300989">
                <a:moveTo>
                  <a:pt x="50291" y="0"/>
                </a:moveTo>
                <a:lnTo>
                  <a:pt x="30861" y="3893"/>
                </a:lnTo>
                <a:lnTo>
                  <a:pt x="14859" y="14573"/>
                </a:lnTo>
                <a:lnTo>
                  <a:pt x="4000" y="30539"/>
                </a:lnTo>
                <a:lnTo>
                  <a:pt x="0" y="50291"/>
                </a:lnTo>
                <a:lnTo>
                  <a:pt x="0" y="250697"/>
                </a:lnTo>
                <a:lnTo>
                  <a:pt x="4000" y="270450"/>
                </a:lnTo>
                <a:lnTo>
                  <a:pt x="14859" y="286416"/>
                </a:lnTo>
                <a:lnTo>
                  <a:pt x="30861" y="297096"/>
                </a:lnTo>
                <a:lnTo>
                  <a:pt x="50291" y="300990"/>
                </a:lnTo>
                <a:lnTo>
                  <a:pt x="251460" y="300990"/>
                </a:lnTo>
                <a:lnTo>
                  <a:pt x="271212" y="297096"/>
                </a:lnTo>
                <a:lnTo>
                  <a:pt x="287178" y="286416"/>
                </a:lnTo>
                <a:lnTo>
                  <a:pt x="297858" y="270450"/>
                </a:lnTo>
                <a:lnTo>
                  <a:pt x="301752" y="250697"/>
                </a:lnTo>
                <a:lnTo>
                  <a:pt x="301752" y="50291"/>
                </a:lnTo>
                <a:lnTo>
                  <a:pt x="297858" y="30539"/>
                </a:lnTo>
                <a:lnTo>
                  <a:pt x="287178" y="14573"/>
                </a:lnTo>
                <a:lnTo>
                  <a:pt x="271212" y="3893"/>
                </a:lnTo>
                <a:lnTo>
                  <a:pt x="251460" y="0"/>
                </a:lnTo>
                <a:lnTo>
                  <a:pt x="50291" y="0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45"/>
              </a:lnSpc>
            </a:pPr>
            <a:fld id="{81D60167-4931-47E6-BA6A-407CBD079E47}" type="slidenum">
              <a:rPr spc="-5" dirty="0"/>
              <a:t>24</a:t>
            </a:fld>
            <a:endParaRPr spc="-5" dirty="0"/>
          </a:p>
        </p:txBody>
      </p:sp>
    </p:spTree>
  </p:cSld>
  <p:clrMapOvr>
    <a:masterClrMapping/>
  </p:clrMapOvr>
  <p:transition>
    <p:split dir="in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33246" y="365505"/>
            <a:ext cx="4215765" cy="6959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4046854" algn="l"/>
              </a:tabLst>
            </a:pPr>
            <a:r>
              <a:rPr spc="-10" dirty="0"/>
              <a:t>Conto</a:t>
            </a:r>
            <a:r>
              <a:rPr spc="-5" dirty="0"/>
              <a:t>h </a:t>
            </a:r>
            <a:r>
              <a:rPr spc="-10" dirty="0"/>
              <a:t>pengcovera</a:t>
            </a:r>
            <a:r>
              <a:rPr spc="-5" dirty="0"/>
              <a:t>n</a:t>
            </a:r>
            <a:r>
              <a:rPr dirty="0"/>
              <a:t>	</a:t>
            </a:r>
            <a:r>
              <a:rPr sz="4400" spc="-5" dirty="0"/>
              <a:t>: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4241800" y="1860550"/>
            <a:ext cx="3702685" cy="7562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875"/>
              </a:lnSpc>
              <a:spcBef>
                <a:spcPts val="100"/>
              </a:spcBef>
              <a:tabLst>
                <a:tab pos="595630" algn="l"/>
              </a:tabLst>
            </a:pPr>
            <a:r>
              <a:rPr sz="2400" i="1" spc="-5" dirty="0">
                <a:latin typeface="Book Antiqua"/>
                <a:cs typeface="Book Antiqua"/>
              </a:rPr>
              <a:t>F=	A</a:t>
            </a:r>
            <a:r>
              <a:rPr sz="2400" spc="-5" dirty="0">
                <a:latin typeface="Symbol"/>
                <a:cs typeface="Symbol"/>
              </a:rPr>
              <a:t></a:t>
            </a:r>
            <a:r>
              <a:rPr sz="2400" i="1" spc="-5" dirty="0">
                <a:latin typeface="Book Antiqua"/>
                <a:cs typeface="Book Antiqua"/>
              </a:rPr>
              <a:t>BC </a:t>
            </a:r>
            <a:r>
              <a:rPr sz="2400" spc="-5" dirty="0">
                <a:latin typeface="Symbol"/>
                <a:cs typeface="Symbol"/>
              </a:rPr>
              <a:t></a:t>
            </a:r>
            <a:r>
              <a:rPr sz="2400" spc="-5" dirty="0">
                <a:latin typeface="Book Antiqua"/>
                <a:cs typeface="Book Antiqua"/>
              </a:rPr>
              <a:t>+</a:t>
            </a:r>
            <a:r>
              <a:rPr sz="2400" i="1" spc="-5" dirty="0">
                <a:latin typeface="Book Antiqua"/>
                <a:cs typeface="Book Antiqua"/>
              </a:rPr>
              <a:t>A</a:t>
            </a:r>
            <a:r>
              <a:rPr sz="2400" spc="-5" dirty="0">
                <a:latin typeface="Symbol"/>
                <a:cs typeface="Symbol"/>
              </a:rPr>
              <a:t></a:t>
            </a:r>
            <a:r>
              <a:rPr sz="2400" i="1" spc="-5" dirty="0">
                <a:latin typeface="Book Antiqua"/>
                <a:cs typeface="Book Antiqua"/>
              </a:rPr>
              <a:t>CD</a:t>
            </a:r>
            <a:r>
              <a:rPr sz="2400" i="1" spc="-330" dirty="0">
                <a:latin typeface="Book Antiqua"/>
                <a:cs typeface="Book Antiqua"/>
              </a:rPr>
              <a:t> </a:t>
            </a:r>
            <a:r>
              <a:rPr sz="2400" spc="-5" dirty="0">
                <a:latin typeface="Symbol"/>
                <a:cs typeface="Symbol"/>
              </a:rPr>
              <a:t></a:t>
            </a:r>
            <a:r>
              <a:rPr sz="2400" spc="-5" dirty="0">
                <a:latin typeface="Book Antiqua"/>
                <a:cs typeface="Book Antiqua"/>
              </a:rPr>
              <a:t>+</a:t>
            </a:r>
            <a:r>
              <a:rPr sz="2400" i="1" spc="-5" dirty="0">
                <a:latin typeface="Book Antiqua"/>
                <a:cs typeface="Book Antiqua"/>
              </a:rPr>
              <a:t>ABC</a:t>
            </a:r>
            <a:endParaRPr sz="2400">
              <a:latin typeface="Book Antiqua"/>
              <a:cs typeface="Book Antiqua"/>
            </a:endParaRPr>
          </a:p>
          <a:p>
            <a:pPr marL="469265">
              <a:lnSpc>
                <a:spcPts val="2875"/>
              </a:lnSpc>
            </a:pPr>
            <a:r>
              <a:rPr sz="2400" spc="-5" dirty="0">
                <a:latin typeface="Book Antiqua"/>
                <a:cs typeface="Book Antiqua"/>
              </a:rPr>
              <a:t>+</a:t>
            </a:r>
            <a:r>
              <a:rPr sz="2400" i="1" spc="-5" dirty="0">
                <a:latin typeface="Book Antiqua"/>
                <a:cs typeface="Book Antiqua"/>
              </a:rPr>
              <a:t>AB</a:t>
            </a:r>
            <a:r>
              <a:rPr sz="2400" i="1" spc="-170" dirty="0">
                <a:latin typeface="Book Antiqua"/>
                <a:cs typeface="Book Antiqua"/>
              </a:rPr>
              <a:t> </a:t>
            </a:r>
            <a:r>
              <a:rPr sz="2400" spc="-5" dirty="0">
                <a:latin typeface="Symbol"/>
                <a:cs typeface="Symbol"/>
              </a:rPr>
              <a:t></a:t>
            </a:r>
            <a:r>
              <a:rPr sz="2400" i="1" spc="-5" dirty="0">
                <a:latin typeface="Book Antiqua"/>
                <a:cs typeface="Book Antiqua"/>
              </a:rPr>
              <a:t>C</a:t>
            </a:r>
            <a:r>
              <a:rPr sz="2400" spc="-5" dirty="0">
                <a:latin typeface="Symbol"/>
                <a:cs typeface="Symbol"/>
              </a:rPr>
              <a:t></a:t>
            </a:r>
            <a:r>
              <a:rPr sz="2400" i="1" spc="-5" dirty="0">
                <a:latin typeface="Book Antiqua"/>
                <a:cs typeface="Book Antiqua"/>
              </a:rPr>
              <a:t>D</a:t>
            </a:r>
            <a:r>
              <a:rPr sz="2400" i="1" spc="-175" dirty="0">
                <a:latin typeface="Book Antiqua"/>
                <a:cs typeface="Book Antiqua"/>
              </a:rPr>
              <a:t> </a:t>
            </a:r>
            <a:r>
              <a:rPr sz="2400" spc="-5" dirty="0">
                <a:latin typeface="Symbol"/>
                <a:cs typeface="Symbol"/>
              </a:rPr>
              <a:t></a:t>
            </a:r>
            <a:r>
              <a:rPr sz="2400" spc="-5" dirty="0">
                <a:latin typeface="Book Antiqua"/>
                <a:cs typeface="Book Antiqua"/>
              </a:rPr>
              <a:t>+</a:t>
            </a:r>
            <a:r>
              <a:rPr sz="2400" i="1" spc="-5" dirty="0">
                <a:latin typeface="Book Antiqua"/>
                <a:cs typeface="Book Antiqua"/>
              </a:rPr>
              <a:t>ABC</a:t>
            </a:r>
            <a:r>
              <a:rPr sz="2400" i="1" spc="-165" dirty="0">
                <a:latin typeface="Book Antiqua"/>
                <a:cs typeface="Book Antiqua"/>
              </a:rPr>
              <a:t> </a:t>
            </a:r>
            <a:r>
              <a:rPr sz="2400" spc="-5" dirty="0">
                <a:latin typeface="Symbol"/>
                <a:cs typeface="Symbol"/>
              </a:rPr>
              <a:t></a:t>
            </a:r>
            <a:r>
              <a:rPr sz="2400" spc="-5" dirty="0">
                <a:latin typeface="Book Antiqua"/>
                <a:cs typeface="Book Antiqua"/>
              </a:rPr>
              <a:t>+</a:t>
            </a:r>
            <a:r>
              <a:rPr sz="2400" i="1" spc="-5" dirty="0">
                <a:latin typeface="Book Antiqua"/>
                <a:cs typeface="Book Antiqua"/>
              </a:rPr>
              <a:t>AB</a:t>
            </a:r>
            <a:r>
              <a:rPr sz="2400" i="1" spc="-170" dirty="0">
                <a:latin typeface="Book Antiqua"/>
                <a:cs typeface="Book Antiqua"/>
              </a:rPr>
              <a:t> </a:t>
            </a:r>
            <a:r>
              <a:rPr sz="2400" spc="-5" dirty="0">
                <a:latin typeface="Symbol"/>
                <a:cs typeface="Symbol"/>
              </a:rPr>
              <a:t></a:t>
            </a:r>
            <a:r>
              <a:rPr sz="2400" i="1" spc="-5" dirty="0">
                <a:latin typeface="Book Antiqua"/>
                <a:cs typeface="Book Antiqua"/>
              </a:rPr>
              <a:t>C</a:t>
            </a:r>
            <a:endParaRPr sz="2400">
              <a:latin typeface="Book Antiqua"/>
              <a:cs typeface="Book Antiqu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39677" y="1929889"/>
            <a:ext cx="46609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i="1" dirty="0">
                <a:latin typeface="Book Antiqua"/>
                <a:cs typeface="Book Antiqua"/>
              </a:rPr>
              <a:t>CD</a:t>
            </a:r>
            <a:endParaRPr sz="2400">
              <a:latin typeface="Book Antiqua"/>
              <a:cs typeface="Book Antiqu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411477" y="2578100"/>
            <a:ext cx="419100" cy="381000"/>
          </a:xfrm>
          <a:prstGeom prst="rect">
            <a:avLst/>
          </a:prstGeom>
          <a:solidFill>
            <a:srgbClr val="CCECFF"/>
          </a:solidFill>
          <a:ln w="12700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20014">
              <a:lnSpc>
                <a:spcPts val="2985"/>
              </a:lnSpc>
            </a:pPr>
            <a:r>
              <a:rPr sz="2800" dirty="0">
                <a:latin typeface="Book Antiqua"/>
                <a:cs typeface="Book Antiqua"/>
              </a:rPr>
              <a:t>0</a:t>
            </a:r>
            <a:endParaRPr sz="2800">
              <a:latin typeface="Book Antiqua"/>
              <a:cs typeface="Book Antiqu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12800" y="2310891"/>
            <a:ext cx="43180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i="1" dirty="0">
                <a:latin typeface="Book Antiqua"/>
                <a:cs typeface="Book Antiqua"/>
              </a:rPr>
              <a:t>AB</a:t>
            </a:r>
            <a:endParaRPr sz="2400">
              <a:latin typeface="Book Antiqua"/>
              <a:cs typeface="Book Antiqua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411477" y="2959100"/>
            <a:ext cx="419100" cy="381000"/>
          </a:xfrm>
          <a:custGeom>
            <a:avLst/>
            <a:gdLst/>
            <a:ahLst/>
            <a:cxnLst/>
            <a:rect l="l" t="t" r="r" b="b"/>
            <a:pathLst>
              <a:path w="419100" h="381000">
                <a:moveTo>
                  <a:pt x="0" y="0"/>
                </a:moveTo>
                <a:lnTo>
                  <a:pt x="0" y="381000"/>
                </a:lnTo>
                <a:lnTo>
                  <a:pt x="419100" y="381000"/>
                </a:lnTo>
                <a:lnTo>
                  <a:pt x="419100" y="0"/>
                </a:lnTo>
                <a:lnTo>
                  <a:pt x="0" y="0"/>
                </a:lnTo>
                <a:close/>
              </a:path>
            </a:pathLst>
          </a:custGeom>
          <a:solidFill>
            <a:srgbClr val="CCE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1411477" y="2959100"/>
            <a:ext cx="419100" cy="381000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20014">
              <a:lnSpc>
                <a:spcPts val="2985"/>
              </a:lnSpc>
            </a:pPr>
            <a:r>
              <a:rPr sz="2800" dirty="0">
                <a:latin typeface="Book Antiqua"/>
                <a:cs typeface="Book Antiqua"/>
              </a:rPr>
              <a:t>1</a:t>
            </a:r>
            <a:endParaRPr sz="2800">
              <a:latin typeface="Book Antiqua"/>
              <a:cs typeface="Book Antiqua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1830577" y="2959100"/>
            <a:ext cx="417830" cy="381000"/>
          </a:xfrm>
          <a:custGeom>
            <a:avLst/>
            <a:gdLst/>
            <a:ahLst/>
            <a:cxnLst/>
            <a:rect l="l" t="t" r="r" b="b"/>
            <a:pathLst>
              <a:path w="417830" h="381000">
                <a:moveTo>
                  <a:pt x="0" y="0"/>
                </a:moveTo>
                <a:lnTo>
                  <a:pt x="0" y="381000"/>
                </a:lnTo>
                <a:lnTo>
                  <a:pt x="417575" y="381000"/>
                </a:lnTo>
                <a:lnTo>
                  <a:pt x="417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CCE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830577" y="2959100"/>
            <a:ext cx="417830" cy="381000"/>
          </a:xfrm>
          <a:custGeom>
            <a:avLst/>
            <a:gdLst/>
            <a:ahLst/>
            <a:cxnLst/>
            <a:rect l="l" t="t" r="r" b="b"/>
            <a:pathLst>
              <a:path w="417830" h="381000">
                <a:moveTo>
                  <a:pt x="0" y="0"/>
                </a:moveTo>
                <a:lnTo>
                  <a:pt x="0" y="381000"/>
                </a:lnTo>
                <a:lnTo>
                  <a:pt x="417575" y="381000"/>
                </a:lnTo>
                <a:lnTo>
                  <a:pt x="417575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1830577" y="2959100"/>
            <a:ext cx="417830" cy="381000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18745">
              <a:lnSpc>
                <a:spcPts val="2985"/>
              </a:lnSpc>
            </a:pPr>
            <a:r>
              <a:rPr sz="2800" dirty="0">
                <a:latin typeface="Book Antiqua"/>
                <a:cs typeface="Book Antiqua"/>
              </a:rPr>
              <a:t>1</a:t>
            </a:r>
            <a:endParaRPr sz="2800">
              <a:latin typeface="Book Antiqua"/>
              <a:cs typeface="Book Antiqu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830577" y="2578100"/>
            <a:ext cx="417830" cy="381000"/>
          </a:xfrm>
          <a:prstGeom prst="rect">
            <a:avLst/>
          </a:prstGeom>
          <a:solidFill>
            <a:srgbClr val="CCECFF"/>
          </a:solidFill>
          <a:ln w="12700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18745">
              <a:lnSpc>
                <a:spcPts val="2985"/>
              </a:lnSpc>
            </a:pPr>
            <a:r>
              <a:rPr sz="2800" dirty="0">
                <a:latin typeface="Book Antiqua"/>
                <a:cs typeface="Book Antiqua"/>
              </a:rPr>
              <a:t>0</a:t>
            </a:r>
            <a:endParaRPr sz="2800">
              <a:latin typeface="Book Antiqua"/>
              <a:cs typeface="Book Antiqua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1076198" y="2273300"/>
            <a:ext cx="335280" cy="304800"/>
          </a:xfrm>
          <a:custGeom>
            <a:avLst/>
            <a:gdLst/>
            <a:ahLst/>
            <a:cxnLst/>
            <a:rect l="l" t="t" r="r" b="b"/>
            <a:pathLst>
              <a:path w="335280" h="304800">
                <a:moveTo>
                  <a:pt x="335279" y="304800"/>
                </a:moveTo>
                <a:lnTo>
                  <a:pt x="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1061978" y="2501849"/>
            <a:ext cx="280035" cy="787400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0"/>
              </a:spcBef>
            </a:pPr>
            <a:r>
              <a:rPr sz="2000" spc="-5" dirty="0">
                <a:latin typeface="Book Antiqua"/>
                <a:cs typeface="Book Antiqua"/>
              </a:rPr>
              <a:t>00</a:t>
            </a:r>
            <a:endParaRPr sz="2000">
              <a:latin typeface="Book Antiqua"/>
              <a:cs typeface="Book Antiqua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2000" spc="-5" dirty="0">
                <a:latin typeface="Book Antiqua"/>
                <a:cs typeface="Book Antiqua"/>
              </a:rPr>
              <a:t>01</a:t>
            </a:r>
            <a:endParaRPr sz="2000">
              <a:latin typeface="Book Antiqua"/>
              <a:cs typeface="Book Antiqua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248153" y="2578100"/>
            <a:ext cx="419100" cy="381000"/>
          </a:xfrm>
          <a:prstGeom prst="rect">
            <a:avLst/>
          </a:prstGeom>
          <a:solidFill>
            <a:srgbClr val="CCECFF"/>
          </a:solidFill>
          <a:ln w="12700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20014">
              <a:lnSpc>
                <a:spcPts val="2985"/>
              </a:lnSpc>
            </a:pPr>
            <a:r>
              <a:rPr sz="2800" dirty="0">
                <a:latin typeface="Book Antiqua"/>
                <a:cs typeface="Book Antiqua"/>
              </a:rPr>
              <a:t>0</a:t>
            </a:r>
            <a:endParaRPr sz="2800">
              <a:latin typeface="Book Antiqua"/>
              <a:cs typeface="Book Antiqua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2248153" y="2959100"/>
            <a:ext cx="419100" cy="381000"/>
          </a:xfrm>
          <a:custGeom>
            <a:avLst/>
            <a:gdLst/>
            <a:ahLst/>
            <a:cxnLst/>
            <a:rect l="l" t="t" r="r" b="b"/>
            <a:pathLst>
              <a:path w="419100" h="381000">
                <a:moveTo>
                  <a:pt x="0" y="0"/>
                </a:moveTo>
                <a:lnTo>
                  <a:pt x="0" y="381000"/>
                </a:lnTo>
                <a:lnTo>
                  <a:pt x="419100" y="381000"/>
                </a:lnTo>
                <a:lnTo>
                  <a:pt x="419100" y="0"/>
                </a:lnTo>
                <a:lnTo>
                  <a:pt x="0" y="0"/>
                </a:lnTo>
                <a:close/>
              </a:path>
            </a:pathLst>
          </a:custGeom>
          <a:solidFill>
            <a:srgbClr val="CCE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2248153" y="2959100"/>
            <a:ext cx="419100" cy="381000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20014">
              <a:lnSpc>
                <a:spcPts val="2985"/>
              </a:lnSpc>
            </a:pPr>
            <a:r>
              <a:rPr sz="2800" dirty="0">
                <a:latin typeface="Book Antiqua"/>
                <a:cs typeface="Book Antiqua"/>
              </a:rPr>
              <a:t>0</a:t>
            </a:r>
            <a:endParaRPr sz="2800">
              <a:latin typeface="Book Antiqua"/>
              <a:cs typeface="Book Antiqua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2667253" y="2959100"/>
            <a:ext cx="417830" cy="381000"/>
          </a:xfrm>
          <a:custGeom>
            <a:avLst/>
            <a:gdLst/>
            <a:ahLst/>
            <a:cxnLst/>
            <a:rect l="l" t="t" r="r" b="b"/>
            <a:pathLst>
              <a:path w="417830" h="381000">
                <a:moveTo>
                  <a:pt x="0" y="0"/>
                </a:moveTo>
                <a:lnTo>
                  <a:pt x="0" y="381000"/>
                </a:lnTo>
                <a:lnTo>
                  <a:pt x="417575" y="381000"/>
                </a:lnTo>
                <a:lnTo>
                  <a:pt x="417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CCE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2667253" y="2959100"/>
            <a:ext cx="417830" cy="381000"/>
          </a:xfrm>
          <a:custGeom>
            <a:avLst/>
            <a:gdLst/>
            <a:ahLst/>
            <a:cxnLst/>
            <a:rect l="l" t="t" r="r" b="b"/>
            <a:pathLst>
              <a:path w="417830" h="381000">
                <a:moveTo>
                  <a:pt x="0" y="0"/>
                </a:moveTo>
                <a:lnTo>
                  <a:pt x="0" y="381000"/>
                </a:lnTo>
                <a:lnTo>
                  <a:pt x="417575" y="381000"/>
                </a:lnTo>
                <a:lnTo>
                  <a:pt x="417575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2747549" y="2898393"/>
            <a:ext cx="297180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2800" dirty="0">
                <a:latin typeface="Book Antiqua"/>
                <a:cs typeface="Book Antiqua"/>
              </a:rPr>
              <a:t>1</a:t>
            </a:r>
            <a:endParaRPr sz="2800">
              <a:latin typeface="Book Antiqua"/>
              <a:cs typeface="Book Antiqua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2667253" y="2578100"/>
            <a:ext cx="417830" cy="381000"/>
          </a:xfrm>
          <a:custGeom>
            <a:avLst/>
            <a:gdLst/>
            <a:ahLst/>
            <a:cxnLst/>
            <a:rect l="l" t="t" r="r" b="b"/>
            <a:pathLst>
              <a:path w="417830" h="381000">
                <a:moveTo>
                  <a:pt x="0" y="0"/>
                </a:moveTo>
                <a:lnTo>
                  <a:pt x="0" y="381000"/>
                </a:lnTo>
                <a:lnTo>
                  <a:pt x="417575" y="381000"/>
                </a:lnTo>
                <a:lnTo>
                  <a:pt x="417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CCE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2667253" y="2578100"/>
            <a:ext cx="417830" cy="381000"/>
          </a:xfrm>
          <a:custGeom>
            <a:avLst/>
            <a:gdLst/>
            <a:ahLst/>
            <a:cxnLst/>
            <a:rect l="l" t="t" r="r" b="b"/>
            <a:pathLst>
              <a:path w="417830" h="381000">
                <a:moveTo>
                  <a:pt x="0" y="0"/>
                </a:moveTo>
                <a:lnTo>
                  <a:pt x="0" y="381000"/>
                </a:lnTo>
                <a:lnTo>
                  <a:pt x="417575" y="381000"/>
                </a:lnTo>
                <a:lnTo>
                  <a:pt x="417575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2747549" y="2590387"/>
            <a:ext cx="297180" cy="362585"/>
          </a:xfrm>
          <a:prstGeom prst="rect">
            <a:avLst/>
          </a:prstGeom>
          <a:solidFill>
            <a:srgbClr val="CCECFF"/>
          </a:solidFill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2855"/>
              </a:lnSpc>
            </a:pPr>
            <a:r>
              <a:rPr sz="2800" dirty="0">
                <a:latin typeface="Book Antiqua"/>
                <a:cs typeface="Book Antiqua"/>
              </a:rPr>
              <a:t>1</a:t>
            </a:r>
            <a:endParaRPr sz="2800">
              <a:latin typeface="Book Antiqua"/>
              <a:cs typeface="Book Antiqua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1522222" y="2197354"/>
            <a:ext cx="1536065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431165" algn="l"/>
                <a:tab pos="848994" algn="l"/>
                <a:tab pos="1268095" algn="l"/>
              </a:tabLst>
            </a:pPr>
            <a:r>
              <a:rPr sz="2000" spc="-5" dirty="0">
                <a:latin typeface="Book Antiqua"/>
                <a:cs typeface="Book Antiqua"/>
              </a:rPr>
              <a:t>00	01	11	10</a:t>
            </a:r>
            <a:endParaRPr sz="2000">
              <a:latin typeface="Book Antiqua"/>
              <a:cs typeface="Book Antiqua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1411477" y="3340100"/>
            <a:ext cx="419100" cy="381000"/>
          </a:xfrm>
          <a:custGeom>
            <a:avLst/>
            <a:gdLst/>
            <a:ahLst/>
            <a:cxnLst/>
            <a:rect l="l" t="t" r="r" b="b"/>
            <a:pathLst>
              <a:path w="419100" h="381000">
                <a:moveTo>
                  <a:pt x="0" y="0"/>
                </a:moveTo>
                <a:lnTo>
                  <a:pt x="0" y="381000"/>
                </a:lnTo>
                <a:lnTo>
                  <a:pt x="419100" y="381000"/>
                </a:lnTo>
                <a:lnTo>
                  <a:pt x="419100" y="0"/>
                </a:lnTo>
                <a:lnTo>
                  <a:pt x="0" y="0"/>
                </a:lnTo>
                <a:close/>
              </a:path>
            </a:pathLst>
          </a:custGeom>
          <a:solidFill>
            <a:srgbClr val="CCE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1411477" y="3340100"/>
            <a:ext cx="419100" cy="381000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20014">
              <a:lnSpc>
                <a:spcPts val="2985"/>
              </a:lnSpc>
            </a:pPr>
            <a:r>
              <a:rPr sz="2800" dirty="0">
                <a:latin typeface="Book Antiqua"/>
                <a:cs typeface="Book Antiqua"/>
              </a:rPr>
              <a:t>1</a:t>
            </a:r>
            <a:endParaRPr sz="2800">
              <a:latin typeface="Book Antiqua"/>
              <a:cs typeface="Book Antiqua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1411477" y="3721100"/>
            <a:ext cx="419100" cy="381000"/>
          </a:xfrm>
          <a:custGeom>
            <a:avLst/>
            <a:gdLst/>
            <a:ahLst/>
            <a:cxnLst/>
            <a:rect l="l" t="t" r="r" b="b"/>
            <a:pathLst>
              <a:path w="419100" h="381000">
                <a:moveTo>
                  <a:pt x="0" y="0"/>
                </a:moveTo>
                <a:lnTo>
                  <a:pt x="0" y="381000"/>
                </a:lnTo>
                <a:lnTo>
                  <a:pt x="419100" y="381000"/>
                </a:lnTo>
                <a:lnTo>
                  <a:pt x="419100" y="0"/>
                </a:lnTo>
                <a:lnTo>
                  <a:pt x="0" y="0"/>
                </a:lnTo>
                <a:close/>
              </a:path>
            </a:pathLst>
          </a:custGeom>
          <a:solidFill>
            <a:srgbClr val="CCE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1411477" y="3721100"/>
            <a:ext cx="419100" cy="381000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20014">
              <a:lnSpc>
                <a:spcPts val="2985"/>
              </a:lnSpc>
            </a:pPr>
            <a:r>
              <a:rPr sz="2800" dirty="0">
                <a:latin typeface="Book Antiqua"/>
                <a:cs typeface="Book Antiqua"/>
              </a:rPr>
              <a:t>1</a:t>
            </a:r>
            <a:endParaRPr sz="2800">
              <a:latin typeface="Book Antiqua"/>
              <a:cs typeface="Book Antiqua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1830577" y="3721100"/>
            <a:ext cx="417830" cy="381000"/>
          </a:xfrm>
          <a:prstGeom prst="rect">
            <a:avLst/>
          </a:prstGeom>
          <a:solidFill>
            <a:srgbClr val="CCECFF"/>
          </a:solidFill>
          <a:ln w="12700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18745">
              <a:lnSpc>
                <a:spcPts val="2985"/>
              </a:lnSpc>
            </a:pPr>
            <a:r>
              <a:rPr sz="2800" dirty="0">
                <a:latin typeface="Book Antiqua"/>
                <a:cs typeface="Book Antiqua"/>
              </a:rPr>
              <a:t>0</a:t>
            </a:r>
            <a:endParaRPr sz="2800">
              <a:latin typeface="Book Antiqua"/>
              <a:cs typeface="Book Antiqua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1830577" y="3340100"/>
            <a:ext cx="417830" cy="381000"/>
          </a:xfrm>
          <a:custGeom>
            <a:avLst/>
            <a:gdLst/>
            <a:ahLst/>
            <a:cxnLst/>
            <a:rect l="l" t="t" r="r" b="b"/>
            <a:pathLst>
              <a:path w="417830" h="381000">
                <a:moveTo>
                  <a:pt x="0" y="0"/>
                </a:moveTo>
                <a:lnTo>
                  <a:pt x="0" y="381000"/>
                </a:lnTo>
                <a:lnTo>
                  <a:pt x="417575" y="381000"/>
                </a:lnTo>
                <a:lnTo>
                  <a:pt x="417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CCE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1830577" y="3340100"/>
            <a:ext cx="417830" cy="381000"/>
          </a:xfrm>
          <a:custGeom>
            <a:avLst/>
            <a:gdLst/>
            <a:ahLst/>
            <a:cxnLst/>
            <a:rect l="l" t="t" r="r" b="b"/>
            <a:pathLst>
              <a:path w="417830" h="381000">
                <a:moveTo>
                  <a:pt x="0" y="0"/>
                </a:moveTo>
                <a:lnTo>
                  <a:pt x="0" y="381000"/>
                </a:lnTo>
                <a:lnTo>
                  <a:pt x="417575" y="381000"/>
                </a:lnTo>
                <a:lnTo>
                  <a:pt x="417575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 txBox="1"/>
          <p:nvPr/>
        </p:nvSpPr>
        <p:spPr>
          <a:xfrm>
            <a:off x="1830577" y="3340100"/>
            <a:ext cx="417830" cy="381000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18745">
              <a:lnSpc>
                <a:spcPts val="2985"/>
              </a:lnSpc>
            </a:pPr>
            <a:r>
              <a:rPr sz="2800" dirty="0">
                <a:latin typeface="Book Antiqua"/>
                <a:cs typeface="Book Antiqua"/>
              </a:rPr>
              <a:t>1</a:t>
            </a:r>
            <a:endParaRPr sz="2800">
              <a:latin typeface="Book Antiqua"/>
              <a:cs typeface="Book Antiqua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1061974" y="3263850"/>
            <a:ext cx="280035" cy="787400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0"/>
              </a:spcBef>
            </a:pPr>
            <a:r>
              <a:rPr sz="2000" spc="-5" dirty="0">
                <a:latin typeface="Book Antiqua"/>
                <a:cs typeface="Book Antiqua"/>
              </a:rPr>
              <a:t>11</a:t>
            </a:r>
            <a:endParaRPr sz="2000">
              <a:latin typeface="Book Antiqua"/>
              <a:cs typeface="Book Antiqua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2000" spc="-5" dirty="0">
                <a:latin typeface="Book Antiqua"/>
                <a:cs typeface="Book Antiqua"/>
              </a:rPr>
              <a:t>10</a:t>
            </a:r>
            <a:endParaRPr sz="2000">
              <a:latin typeface="Book Antiqua"/>
              <a:cs typeface="Book Antiqua"/>
            </a:endParaRPr>
          </a:p>
        </p:txBody>
      </p:sp>
      <p:sp>
        <p:nvSpPr>
          <p:cNvPr id="34" name="object 34"/>
          <p:cNvSpPr/>
          <p:nvPr/>
        </p:nvSpPr>
        <p:spPr>
          <a:xfrm>
            <a:off x="2248153" y="3340100"/>
            <a:ext cx="419100" cy="381000"/>
          </a:xfrm>
          <a:custGeom>
            <a:avLst/>
            <a:gdLst/>
            <a:ahLst/>
            <a:cxnLst/>
            <a:rect l="l" t="t" r="r" b="b"/>
            <a:pathLst>
              <a:path w="419100" h="381000">
                <a:moveTo>
                  <a:pt x="0" y="0"/>
                </a:moveTo>
                <a:lnTo>
                  <a:pt x="0" y="381000"/>
                </a:lnTo>
                <a:lnTo>
                  <a:pt x="419100" y="381000"/>
                </a:lnTo>
                <a:lnTo>
                  <a:pt x="419100" y="0"/>
                </a:lnTo>
                <a:lnTo>
                  <a:pt x="0" y="0"/>
                </a:lnTo>
                <a:close/>
              </a:path>
            </a:pathLst>
          </a:custGeom>
          <a:solidFill>
            <a:srgbClr val="CCE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2248153" y="3340100"/>
            <a:ext cx="419100" cy="381000"/>
          </a:xfrm>
          <a:custGeom>
            <a:avLst/>
            <a:gdLst/>
            <a:ahLst/>
            <a:cxnLst/>
            <a:rect l="l" t="t" r="r" b="b"/>
            <a:pathLst>
              <a:path w="419100" h="381000">
                <a:moveTo>
                  <a:pt x="0" y="0"/>
                </a:moveTo>
                <a:lnTo>
                  <a:pt x="0" y="381000"/>
                </a:lnTo>
                <a:lnTo>
                  <a:pt x="419100" y="381000"/>
                </a:lnTo>
                <a:lnTo>
                  <a:pt x="4191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 txBox="1"/>
          <p:nvPr/>
        </p:nvSpPr>
        <p:spPr>
          <a:xfrm>
            <a:off x="2248153" y="3340100"/>
            <a:ext cx="419100" cy="381000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20014">
              <a:lnSpc>
                <a:spcPts val="2985"/>
              </a:lnSpc>
            </a:pPr>
            <a:r>
              <a:rPr sz="2800" dirty="0">
                <a:latin typeface="Book Antiqua"/>
                <a:cs typeface="Book Antiqua"/>
              </a:rPr>
              <a:t>1</a:t>
            </a:r>
            <a:endParaRPr sz="2800">
              <a:latin typeface="Book Antiqua"/>
              <a:cs typeface="Book Antiqua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2248153" y="3721100"/>
            <a:ext cx="419100" cy="381000"/>
          </a:xfrm>
          <a:custGeom>
            <a:avLst/>
            <a:gdLst/>
            <a:ahLst/>
            <a:cxnLst/>
            <a:rect l="l" t="t" r="r" b="b"/>
            <a:pathLst>
              <a:path w="419100" h="381000">
                <a:moveTo>
                  <a:pt x="0" y="0"/>
                </a:moveTo>
                <a:lnTo>
                  <a:pt x="0" y="381000"/>
                </a:lnTo>
                <a:lnTo>
                  <a:pt x="419100" y="381000"/>
                </a:lnTo>
                <a:lnTo>
                  <a:pt x="419100" y="0"/>
                </a:lnTo>
                <a:lnTo>
                  <a:pt x="0" y="0"/>
                </a:lnTo>
                <a:close/>
              </a:path>
            </a:pathLst>
          </a:custGeom>
          <a:solidFill>
            <a:srgbClr val="CCE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 txBox="1"/>
          <p:nvPr/>
        </p:nvSpPr>
        <p:spPr>
          <a:xfrm>
            <a:off x="2248153" y="3721100"/>
            <a:ext cx="419100" cy="381000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20014">
              <a:lnSpc>
                <a:spcPts val="2985"/>
              </a:lnSpc>
            </a:pPr>
            <a:r>
              <a:rPr sz="2800" dirty="0">
                <a:latin typeface="Book Antiqua"/>
                <a:cs typeface="Book Antiqua"/>
              </a:rPr>
              <a:t>1</a:t>
            </a:r>
            <a:endParaRPr sz="2800">
              <a:latin typeface="Book Antiqua"/>
              <a:cs typeface="Book Antiqua"/>
            </a:endParaRPr>
          </a:p>
        </p:txBody>
      </p:sp>
      <p:sp>
        <p:nvSpPr>
          <p:cNvPr id="39" name="object 39"/>
          <p:cNvSpPr/>
          <p:nvPr/>
        </p:nvSpPr>
        <p:spPr>
          <a:xfrm>
            <a:off x="2667253" y="3721100"/>
            <a:ext cx="417830" cy="381000"/>
          </a:xfrm>
          <a:custGeom>
            <a:avLst/>
            <a:gdLst/>
            <a:ahLst/>
            <a:cxnLst/>
            <a:rect l="l" t="t" r="r" b="b"/>
            <a:pathLst>
              <a:path w="417830" h="381000">
                <a:moveTo>
                  <a:pt x="0" y="0"/>
                </a:moveTo>
                <a:lnTo>
                  <a:pt x="0" y="381000"/>
                </a:lnTo>
                <a:lnTo>
                  <a:pt x="417575" y="381000"/>
                </a:lnTo>
                <a:lnTo>
                  <a:pt x="417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CCE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2667253" y="3721100"/>
            <a:ext cx="417830" cy="381000"/>
          </a:xfrm>
          <a:custGeom>
            <a:avLst/>
            <a:gdLst/>
            <a:ahLst/>
            <a:cxnLst/>
            <a:rect l="l" t="t" r="r" b="b"/>
            <a:pathLst>
              <a:path w="417830" h="381000">
                <a:moveTo>
                  <a:pt x="0" y="0"/>
                </a:moveTo>
                <a:lnTo>
                  <a:pt x="0" y="381000"/>
                </a:lnTo>
                <a:lnTo>
                  <a:pt x="417575" y="381000"/>
                </a:lnTo>
                <a:lnTo>
                  <a:pt x="417575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 txBox="1"/>
          <p:nvPr/>
        </p:nvSpPr>
        <p:spPr>
          <a:xfrm>
            <a:off x="2747549" y="3727450"/>
            <a:ext cx="297180" cy="300990"/>
          </a:xfrm>
          <a:prstGeom prst="rect">
            <a:avLst/>
          </a:prstGeom>
          <a:solidFill>
            <a:srgbClr val="CCECFF"/>
          </a:solidFill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2365"/>
              </a:lnSpc>
            </a:pPr>
            <a:r>
              <a:rPr sz="2800" dirty="0">
                <a:latin typeface="Book Antiqua"/>
                <a:cs typeface="Book Antiqua"/>
              </a:rPr>
              <a:t>1</a:t>
            </a:r>
            <a:endParaRPr sz="2800">
              <a:latin typeface="Book Antiqua"/>
              <a:cs typeface="Book Antiqua"/>
            </a:endParaRPr>
          </a:p>
        </p:txBody>
      </p:sp>
      <p:sp>
        <p:nvSpPr>
          <p:cNvPr id="42" name="object 42"/>
          <p:cNvSpPr/>
          <p:nvPr/>
        </p:nvSpPr>
        <p:spPr>
          <a:xfrm>
            <a:off x="2667253" y="3340100"/>
            <a:ext cx="417830" cy="381000"/>
          </a:xfrm>
          <a:custGeom>
            <a:avLst/>
            <a:gdLst/>
            <a:ahLst/>
            <a:cxnLst/>
            <a:rect l="l" t="t" r="r" b="b"/>
            <a:pathLst>
              <a:path w="417830" h="381000">
                <a:moveTo>
                  <a:pt x="0" y="0"/>
                </a:moveTo>
                <a:lnTo>
                  <a:pt x="0" y="381000"/>
                </a:lnTo>
                <a:lnTo>
                  <a:pt x="417575" y="381000"/>
                </a:lnTo>
                <a:lnTo>
                  <a:pt x="417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CCE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2667253" y="3340100"/>
            <a:ext cx="417830" cy="381000"/>
          </a:xfrm>
          <a:custGeom>
            <a:avLst/>
            <a:gdLst/>
            <a:ahLst/>
            <a:cxnLst/>
            <a:rect l="l" t="t" r="r" b="b"/>
            <a:pathLst>
              <a:path w="417830" h="381000">
                <a:moveTo>
                  <a:pt x="0" y="0"/>
                </a:moveTo>
                <a:lnTo>
                  <a:pt x="0" y="381000"/>
                </a:lnTo>
                <a:lnTo>
                  <a:pt x="417575" y="381000"/>
                </a:lnTo>
                <a:lnTo>
                  <a:pt x="417575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 txBox="1"/>
          <p:nvPr/>
        </p:nvSpPr>
        <p:spPr>
          <a:xfrm>
            <a:off x="2747549" y="3279394"/>
            <a:ext cx="297180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2800" dirty="0">
                <a:latin typeface="Book Antiqua"/>
                <a:cs typeface="Book Antiqua"/>
              </a:rPr>
              <a:t>1</a:t>
            </a:r>
            <a:endParaRPr sz="2800">
              <a:latin typeface="Book Antiqua"/>
              <a:cs typeface="Book Antiqua"/>
            </a:endParaRPr>
          </a:p>
        </p:txBody>
      </p:sp>
      <p:sp>
        <p:nvSpPr>
          <p:cNvPr id="45" name="object 45"/>
          <p:cNvSpPr/>
          <p:nvPr/>
        </p:nvSpPr>
        <p:spPr>
          <a:xfrm>
            <a:off x="1484630" y="3394201"/>
            <a:ext cx="1517650" cy="287655"/>
          </a:xfrm>
          <a:custGeom>
            <a:avLst/>
            <a:gdLst/>
            <a:ahLst/>
            <a:cxnLst/>
            <a:rect l="l" t="t" r="r" b="b"/>
            <a:pathLst>
              <a:path w="1517650" h="287654">
                <a:moveTo>
                  <a:pt x="47243" y="0"/>
                </a:moveTo>
                <a:lnTo>
                  <a:pt x="28932" y="3750"/>
                </a:lnTo>
                <a:lnTo>
                  <a:pt x="13906" y="14001"/>
                </a:lnTo>
                <a:lnTo>
                  <a:pt x="3738" y="29253"/>
                </a:lnTo>
                <a:lnTo>
                  <a:pt x="0" y="48006"/>
                </a:lnTo>
                <a:lnTo>
                  <a:pt x="0" y="239268"/>
                </a:lnTo>
                <a:lnTo>
                  <a:pt x="3738" y="258020"/>
                </a:lnTo>
                <a:lnTo>
                  <a:pt x="13906" y="273272"/>
                </a:lnTo>
                <a:lnTo>
                  <a:pt x="28932" y="283523"/>
                </a:lnTo>
                <a:lnTo>
                  <a:pt x="47243" y="287274"/>
                </a:lnTo>
                <a:lnTo>
                  <a:pt x="1469135" y="287274"/>
                </a:lnTo>
                <a:lnTo>
                  <a:pt x="1487888" y="283523"/>
                </a:lnTo>
                <a:lnTo>
                  <a:pt x="1503139" y="273272"/>
                </a:lnTo>
                <a:lnTo>
                  <a:pt x="1513391" y="258020"/>
                </a:lnTo>
                <a:lnTo>
                  <a:pt x="1517141" y="239268"/>
                </a:lnTo>
                <a:lnTo>
                  <a:pt x="1517141" y="48006"/>
                </a:lnTo>
                <a:lnTo>
                  <a:pt x="1513391" y="29253"/>
                </a:lnTo>
                <a:lnTo>
                  <a:pt x="1503139" y="14001"/>
                </a:lnTo>
                <a:lnTo>
                  <a:pt x="1487888" y="3750"/>
                </a:lnTo>
                <a:lnTo>
                  <a:pt x="1469135" y="0"/>
                </a:lnTo>
                <a:lnTo>
                  <a:pt x="47243" y="0"/>
                </a:lnTo>
                <a:close/>
              </a:path>
            </a:pathLst>
          </a:custGeom>
          <a:ln w="19050">
            <a:solidFill>
              <a:srgbClr val="3366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2730500" y="2578100"/>
            <a:ext cx="311150" cy="1462405"/>
          </a:xfrm>
          <a:custGeom>
            <a:avLst/>
            <a:gdLst/>
            <a:ahLst/>
            <a:cxnLst/>
            <a:rect l="l" t="t" r="r" b="b"/>
            <a:pathLst>
              <a:path w="311150" h="1462404">
                <a:moveTo>
                  <a:pt x="51815" y="0"/>
                </a:moveTo>
                <a:lnTo>
                  <a:pt x="31503" y="4024"/>
                </a:lnTo>
                <a:lnTo>
                  <a:pt x="15049" y="15049"/>
                </a:lnTo>
                <a:lnTo>
                  <a:pt x="4024" y="31503"/>
                </a:lnTo>
                <a:lnTo>
                  <a:pt x="0" y="51815"/>
                </a:lnTo>
                <a:lnTo>
                  <a:pt x="0" y="1410462"/>
                </a:lnTo>
                <a:lnTo>
                  <a:pt x="4024" y="1430452"/>
                </a:lnTo>
                <a:lnTo>
                  <a:pt x="15049" y="1446942"/>
                </a:lnTo>
                <a:lnTo>
                  <a:pt x="31503" y="1458146"/>
                </a:lnTo>
                <a:lnTo>
                  <a:pt x="51815" y="1462277"/>
                </a:lnTo>
                <a:lnTo>
                  <a:pt x="259079" y="1462277"/>
                </a:lnTo>
                <a:lnTo>
                  <a:pt x="279391" y="1458146"/>
                </a:lnTo>
                <a:lnTo>
                  <a:pt x="295846" y="1446942"/>
                </a:lnTo>
                <a:lnTo>
                  <a:pt x="306871" y="1430452"/>
                </a:lnTo>
                <a:lnTo>
                  <a:pt x="310895" y="1410462"/>
                </a:lnTo>
                <a:lnTo>
                  <a:pt x="310895" y="51815"/>
                </a:lnTo>
                <a:lnTo>
                  <a:pt x="306871" y="31503"/>
                </a:lnTo>
                <a:lnTo>
                  <a:pt x="295846" y="15049"/>
                </a:lnTo>
                <a:lnTo>
                  <a:pt x="279391" y="4024"/>
                </a:lnTo>
                <a:lnTo>
                  <a:pt x="259079" y="0"/>
                </a:lnTo>
                <a:lnTo>
                  <a:pt x="51815" y="0"/>
                </a:lnTo>
                <a:close/>
              </a:path>
            </a:pathLst>
          </a:custGeom>
          <a:ln w="19050">
            <a:solidFill>
              <a:srgbClr val="3366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2293873" y="3343147"/>
            <a:ext cx="728980" cy="738505"/>
          </a:xfrm>
          <a:custGeom>
            <a:avLst/>
            <a:gdLst/>
            <a:ahLst/>
            <a:cxnLst/>
            <a:rect l="l" t="t" r="r" b="b"/>
            <a:pathLst>
              <a:path w="728980" h="738504">
                <a:moveTo>
                  <a:pt x="121157" y="0"/>
                </a:moveTo>
                <a:lnTo>
                  <a:pt x="73937" y="9620"/>
                </a:lnTo>
                <a:lnTo>
                  <a:pt x="35432" y="35814"/>
                </a:lnTo>
                <a:lnTo>
                  <a:pt x="9501" y="74580"/>
                </a:lnTo>
                <a:lnTo>
                  <a:pt x="0" y="121920"/>
                </a:lnTo>
                <a:lnTo>
                  <a:pt x="0" y="617220"/>
                </a:lnTo>
                <a:lnTo>
                  <a:pt x="9501" y="664440"/>
                </a:lnTo>
                <a:lnTo>
                  <a:pt x="35432" y="702945"/>
                </a:lnTo>
                <a:lnTo>
                  <a:pt x="73937" y="728876"/>
                </a:lnTo>
                <a:lnTo>
                  <a:pt x="121157" y="738378"/>
                </a:lnTo>
                <a:lnTo>
                  <a:pt x="607313" y="738378"/>
                </a:lnTo>
                <a:lnTo>
                  <a:pt x="654534" y="728876"/>
                </a:lnTo>
                <a:lnTo>
                  <a:pt x="693038" y="702945"/>
                </a:lnTo>
                <a:lnTo>
                  <a:pt x="718970" y="664440"/>
                </a:lnTo>
                <a:lnTo>
                  <a:pt x="728471" y="617220"/>
                </a:lnTo>
                <a:lnTo>
                  <a:pt x="728471" y="121920"/>
                </a:lnTo>
                <a:lnTo>
                  <a:pt x="718970" y="74580"/>
                </a:lnTo>
                <a:lnTo>
                  <a:pt x="693038" y="35814"/>
                </a:lnTo>
                <a:lnTo>
                  <a:pt x="654534" y="9620"/>
                </a:lnTo>
                <a:lnTo>
                  <a:pt x="607313" y="0"/>
                </a:lnTo>
                <a:lnTo>
                  <a:pt x="121157" y="0"/>
                </a:lnTo>
                <a:close/>
              </a:path>
            </a:pathLst>
          </a:custGeom>
          <a:ln w="19050">
            <a:solidFill>
              <a:srgbClr val="3366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1429003" y="2981197"/>
            <a:ext cx="769620" cy="713740"/>
          </a:xfrm>
          <a:custGeom>
            <a:avLst/>
            <a:gdLst/>
            <a:ahLst/>
            <a:cxnLst/>
            <a:rect l="l" t="t" r="r" b="b"/>
            <a:pathLst>
              <a:path w="769619" h="713739">
                <a:moveTo>
                  <a:pt x="118871" y="0"/>
                </a:moveTo>
                <a:lnTo>
                  <a:pt x="72330" y="9358"/>
                </a:lnTo>
                <a:lnTo>
                  <a:pt x="34575" y="34861"/>
                </a:lnTo>
                <a:lnTo>
                  <a:pt x="9251" y="72652"/>
                </a:lnTo>
                <a:lnTo>
                  <a:pt x="0" y="118872"/>
                </a:lnTo>
                <a:lnTo>
                  <a:pt x="0" y="594359"/>
                </a:lnTo>
                <a:lnTo>
                  <a:pt x="9251" y="640580"/>
                </a:lnTo>
                <a:lnTo>
                  <a:pt x="34575" y="678370"/>
                </a:lnTo>
                <a:lnTo>
                  <a:pt x="72330" y="703873"/>
                </a:lnTo>
                <a:lnTo>
                  <a:pt x="118871" y="713232"/>
                </a:lnTo>
                <a:lnTo>
                  <a:pt x="650747" y="713232"/>
                </a:lnTo>
                <a:lnTo>
                  <a:pt x="696968" y="703873"/>
                </a:lnTo>
                <a:lnTo>
                  <a:pt x="734758" y="678370"/>
                </a:lnTo>
                <a:lnTo>
                  <a:pt x="760261" y="640580"/>
                </a:lnTo>
                <a:lnTo>
                  <a:pt x="769619" y="594359"/>
                </a:lnTo>
                <a:lnTo>
                  <a:pt x="769619" y="118872"/>
                </a:lnTo>
                <a:lnTo>
                  <a:pt x="760261" y="72652"/>
                </a:lnTo>
                <a:lnTo>
                  <a:pt x="734758" y="34861"/>
                </a:lnTo>
                <a:lnTo>
                  <a:pt x="696968" y="9358"/>
                </a:lnTo>
                <a:lnTo>
                  <a:pt x="650747" y="0"/>
                </a:lnTo>
                <a:lnTo>
                  <a:pt x="118871" y="0"/>
                </a:lnTo>
                <a:close/>
              </a:path>
            </a:pathLst>
          </a:custGeom>
          <a:ln w="19050">
            <a:solidFill>
              <a:srgbClr val="3366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2721221" y="3008932"/>
            <a:ext cx="447675" cy="678815"/>
          </a:xfrm>
          <a:custGeom>
            <a:avLst/>
            <a:gdLst/>
            <a:ahLst/>
            <a:cxnLst/>
            <a:rect l="l" t="t" r="r" b="b"/>
            <a:pathLst>
              <a:path w="447675" h="678814">
                <a:moveTo>
                  <a:pt x="447428" y="5793"/>
                </a:moveTo>
                <a:lnTo>
                  <a:pt x="415432" y="5038"/>
                </a:lnTo>
                <a:lnTo>
                  <a:pt x="370334" y="3296"/>
                </a:lnTo>
                <a:lnTo>
                  <a:pt x="316946" y="1355"/>
                </a:lnTo>
                <a:lnTo>
                  <a:pt x="260078" y="0"/>
                </a:lnTo>
                <a:lnTo>
                  <a:pt x="204543" y="17"/>
                </a:lnTo>
                <a:lnTo>
                  <a:pt x="155153" y="2194"/>
                </a:lnTo>
                <a:lnTo>
                  <a:pt x="116719" y="7317"/>
                </a:lnTo>
                <a:lnTo>
                  <a:pt x="71428" y="15342"/>
                </a:lnTo>
                <a:lnTo>
                  <a:pt x="22851" y="49108"/>
                </a:lnTo>
                <a:lnTo>
                  <a:pt x="9278" y="102567"/>
                </a:lnTo>
                <a:lnTo>
                  <a:pt x="1877" y="181767"/>
                </a:lnTo>
                <a:lnTo>
                  <a:pt x="314" y="233528"/>
                </a:lnTo>
                <a:lnTo>
                  <a:pt x="0" y="290117"/>
                </a:lnTo>
                <a:lnTo>
                  <a:pt x="800" y="349074"/>
                </a:lnTo>
                <a:lnTo>
                  <a:pt x="2584" y="407940"/>
                </a:lnTo>
                <a:lnTo>
                  <a:pt x="5218" y="464255"/>
                </a:lnTo>
                <a:lnTo>
                  <a:pt x="8571" y="515559"/>
                </a:lnTo>
                <a:lnTo>
                  <a:pt x="12508" y="559392"/>
                </a:lnTo>
                <a:lnTo>
                  <a:pt x="26577" y="642921"/>
                </a:lnTo>
                <a:lnTo>
                  <a:pt x="60510" y="665304"/>
                </a:lnTo>
                <a:lnTo>
                  <a:pt x="101479" y="669495"/>
                </a:lnTo>
                <a:lnTo>
                  <a:pt x="135678" y="673832"/>
                </a:lnTo>
                <a:lnTo>
                  <a:pt x="176795" y="676569"/>
                </a:lnTo>
                <a:lnTo>
                  <a:pt x="223724" y="677973"/>
                </a:lnTo>
                <a:lnTo>
                  <a:pt x="275358" y="678311"/>
                </a:lnTo>
                <a:lnTo>
                  <a:pt x="330590" y="677848"/>
                </a:lnTo>
                <a:lnTo>
                  <a:pt x="388316" y="676853"/>
                </a:lnTo>
                <a:lnTo>
                  <a:pt x="447428" y="675591"/>
                </a:lnTo>
              </a:path>
            </a:pathLst>
          </a:custGeom>
          <a:ln w="19050">
            <a:solidFill>
              <a:srgbClr val="3366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1339850" y="2996212"/>
            <a:ext cx="405765" cy="690880"/>
          </a:xfrm>
          <a:custGeom>
            <a:avLst/>
            <a:gdLst/>
            <a:ahLst/>
            <a:cxnLst/>
            <a:rect l="l" t="t" r="r" b="b"/>
            <a:pathLst>
              <a:path w="405764" h="690879">
                <a:moveTo>
                  <a:pt x="0" y="6321"/>
                </a:moveTo>
                <a:lnTo>
                  <a:pt x="35041" y="5270"/>
                </a:lnTo>
                <a:lnTo>
                  <a:pt x="85259" y="2991"/>
                </a:lnTo>
                <a:lnTo>
                  <a:pt x="143732" y="797"/>
                </a:lnTo>
                <a:lnTo>
                  <a:pt x="203538" y="0"/>
                </a:lnTo>
                <a:lnTo>
                  <a:pt x="257757" y="1912"/>
                </a:lnTo>
                <a:lnTo>
                  <a:pt x="299466" y="7845"/>
                </a:lnTo>
                <a:lnTo>
                  <a:pt x="340423" y="15894"/>
                </a:lnTo>
                <a:lnTo>
                  <a:pt x="384333" y="50279"/>
                </a:lnTo>
                <a:lnTo>
                  <a:pt x="397001" y="104619"/>
                </a:lnTo>
                <a:lnTo>
                  <a:pt x="403750" y="185129"/>
                </a:lnTo>
                <a:lnTo>
                  <a:pt x="405169" y="237774"/>
                </a:lnTo>
                <a:lnTo>
                  <a:pt x="405450" y="295339"/>
                </a:lnTo>
                <a:lnTo>
                  <a:pt x="404717" y="355317"/>
                </a:lnTo>
                <a:lnTo>
                  <a:pt x="403091" y="415204"/>
                </a:lnTo>
                <a:lnTo>
                  <a:pt x="400698" y="472494"/>
                </a:lnTo>
                <a:lnTo>
                  <a:pt x="397660" y="524682"/>
                </a:lnTo>
                <a:lnTo>
                  <a:pt x="394101" y="569262"/>
                </a:lnTo>
                <a:lnTo>
                  <a:pt x="381440" y="654557"/>
                </a:lnTo>
                <a:lnTo>
                  <a:pt x="350603" y="677346"/>
                </a:lnTo>
                <a:lnTo>
                  <a:pt x="313181" y="681453"/>
                </a:lnTo>
                <a:lnTo>
                  <a:pt x="276489" y="686671"/>
                </a:lnTo>
                <a:lnTo>
                  <a:pt x="231478" y="689666"/>
                </a:lnTo>
                <a:lnTo>
                  <a:pt x="179736" y="690883"/>
                </a:lnTo>
                <a:lnTo>
                  <a:pt x="122851" y="690767"/>
                </a:lnTo>
                <a:lnTo>
                  <a:pt x="62409" y="689761"/>
                </a:lnTo>
                <a:lnTo>
                  <a:pt x="0" y="688311"/>
                </a:lnTo>
              </a:path>
            </a:pathLst>
          </a:custGeom>
          <a:ln w="19050">
            <a:solidFill>
              <a:srgbClr val="3366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2700647" y="3408982"/>
            <a:ext cx="447675" cy="678815"/>
          </a:xfrm>
          <a:custGeom>
            <a:avLst/>
            <a:gdLst/>
            <a:ahLst/>
            <a:cxnLst/>
            <a:rect l="l" t="t" r="r" b="b"/>
            <a:pathLst>
              <a:path w="447675" h="678814">
                <a:moveTo>
                  <a:pt x="447428" y="5793"/>
                </a:moveTo>
                <a:lnTo>
                  <a:pt x="415433" y="5038"/>
                </a:lnTo>
                <a:lnTo>
                  <a:pt x="370335" y="3296"/>
                </a:lnTo>
                <a:lnTo>
                  <a:pt x="316946" y="1355"/>
                </a:lnTo>
                <a:lnTo>
                  <a:pt x="260078" y="0"/>
                </a:lnTo>
                <a:lnTo>
                  <a:pt x="204543" y="17"/>
                </a:lnTo>
                <a:lnTo>
                  <a:pt x="155153" y="2194"/>
                </a:lnTo>
                <a:lnTo>
                  <a:pt x="116720" y="7317"/>
                </a:lnTo>
                <a:lnTo>
                  <a:pt x="71428" y="15342"/>
                </a:lnTo>
                <a:lnTo>
                  <a:pt x="22851" y="49108"/>
                </a:lnTo>
                <a:lnTo>
                  <a:pt x="9278" y="102567"/>
                </a:lnTo>
                <a:lnTo>
                  <a:pt x="1877" y="181767"/>
                </a:lnTo>
                <a:lnTo>
                  <a:pt x="314" y="233528"/>
                </a:lnTo>
                <a:lnTo>
                  <a:pt x="0" y="290117"/>
                </a:lnTo>
                <a:lnTo>
                  <a:pt x="800" y="349074"/>
                </a:lnTo>
                <a:lnTo>
                  <a:pt x="2584" y="407940"/>
                </a:lnTo>
                <a:lnTo>
                  <a:pt x="5218" y="464255"/>
                </a:lnTo>
                <a:lnTo>
                  <a:pt x="8571" y="515559"/>
                </a:lnTo>
                <a:lnTo>
                  <a:pt x="12508" y="559392"/>
                </a:lnTo>
                <a:lnTo>
                  <a:pt x="26470" y="642921"/>
                </a:lnTo>
                <a:lnTo>
                  <a:pt x="60189" y="665304"/>
                </a:lnTo>
                <a:lnTo>
                  <a:pt x="101479" y="669495"/>
                </a:lnTo>
                <a:lnTo>
                  <a:pt x="135678" y="673832"/>
                </a:lnTo>
                <a:lnTo>
                  <a:pt x="176795" y="676569"/>
                </a:lnTo>
                <a:lnTo>
                  <a:pt x="223724" y="677973"/>
                </a:lnTo>
                <a:lnTo>
                  <a:pt x="275358" y="678311"/>
                </a:lnTo>
                <a:lnTo>
                  <a:pt x="330591" y="677848"/>
                </a:lnTo>
                <a:lnTo>
                  <a:pt x="388316" y="676853"/>
                </a:lnTo>
                <a:lnTo>
                  <a:pt x="447428" y="675591"/>
                </a:lnTo>
              </a:path>
            </a:pathLst>
          </a:custGeom>
          <a:ln w="19050">
            <a:solidFill>
              <a:srgbClr val="3366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1319275" y="3396262"/>
            <a:ext cx="405765" cy="690880"/>
          </a:xfrm>
          <a:custGeom>
            <a:avLst/>
            <a:gdLst/>
            <a:ahLst/>
            <a:cxnLst/>
            <a:rect l="l" t="t" r="r" b="b"/>
            <a:pathLst>
              <a:path w="405764" h="690879">
                <a:moveTo>
                  <a:pt x="0" y="6321"/>
                </a:moveTo>
                <a:lnTo>
                  <a:pt x="35041" y="5270"/>
                </a:lnTo>
                <a:lnTo>
                  <a:pt x="85259" y="2991"/>
                </a:lnTo>
                <a:lnTo>
                  <a:pt x="143732" y="797"/>
                </a:lnTo>
                <a:lnTo>
                  <a:pt x="203538" y="0"/>
                </a:lnTo>
                <a:lnTo>
                  <a:pt x="257757" y="1912"/>
                </a:lnTo>
                <a:lnTo>
                  <a:pt x="299466" y="7845"/>
                </a:lnTo>
                <a:lnTo>
                  <a:pt x="340423" y="15894"/>
                </a:lnTo>
                <a:lnTo>
                  <a:pt x="384333" y="50279"/>
                </a:lnTo>
                <a:lnTo>
                  <a:pt x="397002" y="104619"/>
                </a:lnTo>
                <a:lnTo>
                  <a:pt x="403750" y="185129"/>
                </a:lnTo>
                <a:lnTo>
                  <a:pt x="405170" y="237774"/>
                </a:lnTo>
                <a:lnTo>
                  <a:pt x="405451" y="295339"/>
                </a:lnTo>
                <a:lnTo>
                  <a:pt x="404717" y="355317"/>
                </a:lnTo>
                <a:lnTo>
                  <a:pt x="403092" y="415204"/>
                </a:lnTo>
                <a:lnTo>
                  <a:pt x="400698" y="472495"/>
                </a:lnTo>
                <a:lnTo>
                  <a:pt x="397660" y="524682"/>
                </a:lnTo>
                <a:lnTo>
                  <a:pt x="394101" y="569263"/>
                </a:lnTo>
                <a:lnTo>
                  <a:pt x="381440" y="654557"/>
                </a:lnTo>
                <a:lnTo>
                  <a:pt x="350603" y="677346"/>
                </a:lnTo>
                <a:lnTo>
                  <a:pt x="313181" y="681453"/>
                </a:lnTo>
                <a:lnTo>
                  <a:pt x="276436" y="686671"/>
                </a:lnTo>
                <a:lnTo>
                  <a:pt x="231309" y="689666"/>
                </a:lnTo>
                <a:lnTo>
                  <a:pt x="179451" y="690883"/>
                </a:lnTo>
                <a:lnTo>
                  <a:pt x="122512" y="690767"/>
                </a:lnTo>
                <a:lnTo>
                  <a:pt x="62145" y="689761"/>
                </a:lnTo>
                <a:lnTo>
                  <a:pt x="0" y="688311"/>
                </a:lnTo>
              </a:path>
            </a:pathLst>
          </a:custGeom>
          <a:ln w="19050">
            <a:solidFill>
              <a:srgbClr val="3366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5549900" y="2730500"/>
            <a:ext cx="685800" cy="990600"/>
          </a:xfrm>
          <a:custGeom>
            <a:avLst/>
            <a:gdLst/>
            <a:ahLst/>
            <a:cxnLst/>
            <a:rect l="l" t="t" r="r" b="b"/>
            <a:pathLst>
              <a:path w="685800" h="990600">
                <a:moveTo>
                  <a:pt x="685800" y="742949"/>
                </a:moveTo>
                <a:lnTo>
                  <a:pt x="514350" y="742949"/>
                </a:lnTo>
                <a:lnTo>
                  <a:pt x="514350" y="0"/>
                </a:lnTo>
                <a:lnTo>
                  <a:pt x="171450" y="0"/>
                </a:lnTo>
                <a:lnTo>
                  <a:pt x="171450" y="742949"/>
                </a:lnTo>
                <a:lnTo>
                  <a:pt x="0" y="742949"/>
                </a:lnTo>
                <a:lnTo>
                  <a:pt x="342900" y="990599"/>
                </a:lnTo>
                <a:lnTo>
                  <a:pt x="685800" y="742949"/>
                </a:lnTo>
                <a:close/>
              </a:path>
            </a:pathLst>
          </a:custGeom>
          <a:solidFill>
            <a:srgbClr val="BBE0E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5549900" y="2730500"/>
            <a:ext cx="685800" cy="990600"/>
          </a:xfrm>
          <a:custGeom>
            <a:avLst/>
            <a:gdLst/>
            <a:ahLst/>
            <a:cxnLst/>
            <a:rect l="l" t="t" r="r" b="b"/>
            <a:pathLst>
              <a:path w="685800" h="990600">
                <a:moveTo>
                  <a:pt x="0" y="742949"/>
                </a:moveTo>
                <a:lnTo>
                  <a:pt x="171450" y="742949"/>
                </a:lnTo>
                <a:lnTo>
                  <a:pt x="171450" y="0"/>
                </a:lnTo>
                <a:lnTo>
                  <a:pt x="514350" y="0"/>
                </a:lnTo>
                <a:lnTo>
                  <a:pt x="514350" y="742949"/>
                </a:lnTo>
                <a:lnTo>
                  <a:pt x="685800" y="742949"/>
                </a:lnTo>
                <a:lnTo>
                  <a:pt x="342900" y="990599"/>
                </a:lnTo>
                <a:lnTo>
                  <a:pt x="0" y="742949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 txBox="1"/>
          <p:nvPr/>
        </p:nvSpPr>
        <p:spPr>
          <a:xfrm>
            <a:off x="4318000" y="3841750"/>
            <a:ext cx="315214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i="1" spc="-5" dirty="0">
                <a:latin typeface="Book Antiqua"/>
                <a:cs typeface="Book Antiqua"/>
              </a:rPr>
              <a:t>F=BC</a:t>
            </a:r>
            <a:r>
              <a:rPr sz="2400" i="1" spc="-265" dirty="0">
                <a:latin typeface="Book Antiqua"/>
                <a:cs typeface="Book Antiqua"/>
              </a:rPr>
              <a:t> </a:t>
            </a:r>
            <a:r>
              <a:rPr sz="2400" spc="-5" dirty="0">
                <a:latin typeface="Symbol"/>
                <a:cs typeface="Symbol"/>
              </a:rPr>
              <a:t></a:t>
            </a:r>
            <a:r>
              <a:rPr sz="2400" i="1" spc="-5" dirty="0">
                <a:latin typeface="Book Antiqua"/>
                <a:cs typeface="Book Antiqua"/>
              </a:rPr>
              <a:t>+CD</a:t>
            </a:r>
            <a:r>
              <a:rPr sz="2400" i="1" spc="-270" dirty="0">
                <a:latin typeface="Book Antiqua"/>
                <a:cs typeface="Book Antiqua"/>
              </a:rPr>
              <a:t> </a:t>
            </a:r>
            <a:r>
              <a:rPr sz="2400" dirty="0">
                <a:latin typeface="Symbol"/>
                <a:cs typeface="Symbol"/>
              </a:rPr>
              <a:t></a:t>
            </a:r>
            <a:r>
              <a:rPr sz="2400" i="1" dirty="0">
                <a:latin typeface="Book Antiqua"/>
                <a:cs typeface="Book Antiqua"/>
              </a:rPr>
              <a:t>+</a:t>
            </a:r>
            <a:r>
              <a:rPr sz="2400" i="1" spc="-25" dirty="0">
                <a:latin typeface="Book Antiqua"/>
                <a:cs typeface="Book Antiqua"/>
              </a:rPr>
              <a:t> </a:t>
            </a:r>
            <a:r>
              <a:rPr sz="2400" i="1" spc="-5" dirty="0">
                <a:latin typeface="Book Antiqua"/>
                <a:cs typeface="Book Antiqua"/>
              </a:rPr>
              <a:t>AC+</a:t>
            </a:r>
            <a:r>
              <a:rPr sz="2400" i="1" spc="-20" dirty="0">
                <a:latin typeface="Book Antiqua"/>
                <a:cs typeface="Book Antiqua"/>
              </a:rPr>
              <a:t> </a:t>
            </a:r>
            <a:r>
              <a:rPr sz="2400" i="1" spc="-5" dirty="0">
                <a:latin typeface="Book Antiqua"/>
                <a:cs typeface="Book Antiqua"/>
              </a:rPr>
              <a:t>AD</a:t>
            </a:r>
            <a:r>
              <a:rPr sz="2400" i="1" spc="-270" dirty="0">
                <a:latin typeface="Book Antiqua"/>
                <a:cs typeface="Book Antiqua"/>
              </a:rPr>
              <a:t> </a:t>
            </a:r>
            <a:r>
              <a:rPr sz="2400" dirty="0">
                <a:latin typeface="Symbol"/>
                <a:cs typeface="Symbol"/>
              </a:rPr>
              <a:t></a:t>
            </a:r>
            <a:endParaRPr sz="2400">
              <a:latin typeface="Symbol"/>
              <a:cs typeface="Symbol"/>
            </a:endParaRPr>
          </a:p>
        </p:txBody>
      </p:sp>
      <p:sp>
        <p:nvSpPr>
          <p:cNvPr id="56" name="object 5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45"/>
              </a:lnSpc>
            </a:pPr>
            <a:fld id="{81D60167-4931-47E6-BA6A-407CBD079E47}" type="slidenum">
              <a:rPr spc="-5" dirty="0"/>
              <a:t>25</a:t>
            </a:fld>
            <a:endParaRPr spc="-5" dirty="0"/>
          </a:p>
        </p:txBody>
      </p:sp>
    </p:spTree>
  </p:cSld>
  <p:clrMapOvr>
    <a:masterClrMapping/>
  </p:clrMapOvr>
  <p:transition>
    <p:split dir="in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212596" y="4003801"/>
            <a:ext cx="1704339" cy="748030"/>
          </a:xfrm>
          <a:custGeom>
            <a:avLst/>
            <a:gdLst/>
            <a:ahLst/>
            <a:cxnLst/>
            <a:rect l="l" t="t" r="r" b="b"/>
            <a:pathLst>
              <a:path w="1704339" h="748029">
                <a:moveTo>
                  <a:pt x="124967" y="0"/>
                </a:moveTo>
                <a:lnTo>
                  <a:pt x="76509" y="9763"/>
                </a:lnTo>
                <a:lnTo>
                  <a:pt x="36766" y="36385"/>
                </a:lnTo>
                <a:lnTo>
                  <a:pt x="9882" y="75866"/>
                </a:lnTo>
                <a:lnTo>
                  <a:pt x="0" y="124206"/>
                </a:lnTo>
                <a:lnTo>
                  <a:pt x="0" y="623316"/>
                </a:lnTo>
                <a:lnTo>
                  <a:pt x="9882" y="671655"/>
                </a:lnTo>
                <a:lnTo>
                  <a:pt x="36766" y="711136"/>
                </a:lnTo>
                <a:lnTo>
                  <a:pt x="76509" y="737759"/>
                </a:lnTo>
                <a:lnTo>
                  <a:pt x="124967" y="747522"/>
                </a:lnTo>
                <a:lnTo>
                  <a:pt x="1578864" y="747522"/>
                </a:lnTo>
                <a:lnTo>
                  <a:pt x="1627322" y="737759"/>
                </a:lnTo>
                <a:lnTo>
                  <a:pt x="1667065" y="711136"/>
                </a:lnTo>
                <a:lnTo>
                  <a:pt x="1693949" y="671655"/>
                </a:lnTo>
                <a:lnTo>
                  <a:pt x="1703831" y="623316"/>
                </a:lnTo>
                <a:lnTo>
                  <a:pt x="1703831" y="124206"/>
                </a:lnTo>
                <a:lnTo>
                  <a:pt x="1693949" y="75866"/>
                </a:lnTo>
                <a:lnTo>
                  <a:pt x="1667065" y="36385"/>
                </a:lnTo>
                <a:lnTo>
                  <a:pt x="1627322" y="9763"/>
                </a:lnTo>
                <a:lnTo>
                  <a:pt x="1578864" y="0"/>
                </a:lnTo>
                <a:lnTo>
                  <a:pt x="124967" y="0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070101" y="2930144"/>
            <a:ext cx="412750" cy="447040"/>
          </a:xfrm>
          <a:custGeom>
            <a:avLst/>
            <a:gdLst/>
            <a:ahLst/>
            <a:cxnLst/>
            <a:rect l="l" t="t" r="r" b="b"/>
            <a:pathLst>
              <a:path w="412750" h="447039">
                <a:moveTo>
                  <a:pt x="343662" y="0"/>
                </a:moveTo>
                <a:lnTo>
                  <a:pt x="370451" y="5476"/>
                </a:lnTo>
                <a:lnTo>
                  <a:pt x="392239" y="20383"/>
                </a:lnTo>
                <a:lnTo>
                  <a:pt x="406884" y="42433"/>
                </a:lnTo>
                <a:lnTo>
                  <a:pt x="412242" y="69341"/>
                </a:lnTo>
                <a:lnTo>
                  <a:pt x="412242" y="377951"/>
                </a:lnTo>
                <a:lnTo>
                  <a:pt x="406884" y="404419"/>
                </a:lnTo>
                <a:lnTo>
                  <a:pt x="392239" y="426243"/>
                </a:lnTo>
                <a:lnTo>
                  <a:pt x="370451" y="441066"/>
                </a:lnTo>
                <a:lnTo>
                  <a:pt x="343662" y="446531"/>
                </a:lnTo>
                <a:lnTo>
                  <a:pt x="68580" y="446531"/>
                </a:lnTo>
                <a:lnTo>
                  <a:pt x="41791" y="441066"/>
                </a:lnTo>
                <a:lnTo>
                  <a:pt x="20002" y="426243"/>
                </a:lnTo>
                <a:lnTo>
                  <a:pt x="5357" y="404419"/>
                </a:lnTo>
                <a:lnTo>
                  <a:pt x="0" y="377951"/>
                </a:lnTo>
                <a:lnTo>
                  <a:pt x="0" y="69341"/>
                </a:lnTo>
                <a:lnTo>
                  <a:pt x="5357" y="42433"/>
                </a:lnTo>
                <a:lnTo>
                  <a:pt x="20002" y="20383"/>
                </a:lnTo>
                <a:lnTo>
                  <a:pt x="41791" y="5476"/>
                </a:lnTo>
                <a:lnTo>
                  <a:pt x="68580" y="0"/>
                </a:lnTo>
                <a:lnTo>
                  <a:pt x="343662" y="0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958850" y="2978150"/>
            <a:ext cx="158750" cy="430530"/>
          </a:xfrm>
          <a:custGeom>
            <a:avLst/>
            <a:gdLst/>
            <a:ahLst/>
            <a:cxnLst/>
            <a:rect l="l" t="t" r="r" b="b"/>
            <a:pathLst>
              <a:path w="158750" h="430529">
                <a:moveTo>
                  <a:pt x="0" y="430529"/>
                </a:moveTo>
                <a:lnTo>
                  <a:pt x="158496" y="430529"/>
                </a:lnTo>
                <a:lnTo>
                  <a:pt x="158496" y="0"/>
                </a:lnTo>
                <a:lnTo>
                  <a:pt x="0" y="0"/>
                </a:lnTo>
                <a:lnTo>
                  <a:pt x="0" y="43052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947420" y="2818129"/>
            <a:ext cx="540385" cy="160020"/>
          </a:xfrm>
          <a:custGeom>
            <a:avLst/>
            <a:gdLst/>
            <a:ahLst/>
            <a:cxnLst/>
            <a:rect l="l" t="t" r="r" b="b"/>
            <a:pathLst>
              <a:path w="540385" h="160019">
                <a:moveTo>
                  <a:pt x="0" y="0"/>
                </a:moveTo>
                <a:lnTo>
                  <a:pt x="0" y="160020"/>
                </a:lnTo>
                <a:lnTo>
                  <a:pt x="540258" y="160020"/>
                </a:lnTo>
                <a:lnTo>
                  <a:pt x="540258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657347" y="2928620"/>
            <a:ext cx="414655" cy="447040"/>
          </a:xfrm>
          <a:custGeom>
            <a:avLst/>
            <a:gdLst/>
            <a:ahLst/>
            <a:cxnLst/>
            <a:rect l="l" t="t" r="r" b="b"/>
            <a:pathLst>
              <a:path w="414655" h="447039">
                <a:moveTo>
                  <a:pt x="69342" y="0"/>
                </a:moveTo>
                <a:lnTo>
                  <a:pt x="42433" y="5476"/>
                </a:lnTo>
                <a:lnTo>
                  <a:pt x="20383" y="20383"/>
                </a:lnTo>
                <a:lnTo>
                  <a:pt x="5476" y="42433"/>
                </a:lnTo>
                <a:lnTo>
                  <a:pt x="0" y="69341"/>
                </a:lnTo>
                <a:lnTo>
                  <a:pt x="0" y="377190"/>
                </a:lnTo>
                <a:lnTo>
                  <a:pt x="5476" y="404098"/>
                </a:lnTo>
                <a:lnTo>
                  <a:pt x="20383" y="426148"/>
                </a:lnTo>
                <a:lnTo>
                  <a:pt x="42433" y="441054"/>
                </a:lnTo>
                <a:lnTo>
                  <a:pt x="69342" y="446531"/>
                </a:lnTo>
                <a:lnTo>
                  <a:pt x="345185" y="446531"/>
                </a:lnTo>
                <a:lnTo>
                  <a:pt x="372094" y="441054"/>
                </a:lnTo>
                <a:lnTo>
                  <a:pt x="394144" y="426148"/>
                </a:lnTo>
                <a:lnTo>
                  <a:pt x="409051" y="404098"/>
                </a:lnTo>
                <a:lnTo>
                  <a:pt x="414528" y="377190"/>
                </a:lnTo>
                <a:lnTo>
                  <a:pt x="414528" y="69341"/>
                </a:lnTo>
                <a:lnTo>
                  <a:pt x="409051" y="42433"/>
                </a:lnTo>
                <a:lnTo>
                  <a:pt x="394144" y="20383"/>
                </a:lnTo>
                <a:lnTo>
                  <a:pt x="372094" y="5476"/>
                </a:lnTo>
                <a:lnTo>
                  <a:pt x="345185" y="0"/>
                </a:lnTo>
                <a:lnTo>
                  <a:pt x="69342" y="0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022345" y="2976626"/>
            <a:ext cx="161290" cy="430530"/>
          </a:xfrm>
          <a:custGeom>
            <a:avLst/>
            <a:gdLst/>
            <a:ahLst/>
            <a:cxnLst/>
            <a:rect l="l" t="t" r="r" b="b"/>
            <a:pathLst>
              <a:path w="161289" h="430529">
                <a:moveTo>
                  <a:pt x="0" y="430529"/>
                </a:moveTo>
                <a:lnTo>
                  <a:pt x="160782" y="430529"/>
                </a:lnTo>
                <a:lnTo>
                  <a:pt x="160782" y="0"/>
                </a:lnTo>
                <a:lnTo>
                  <a:pt x="0" y="0"/>
                </a:lnTo>
                <a:lnTo>
                  <a:pt x="0" y="43052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652775" y="2816605"/>
            <a:ext cx="541020" cy="160020"/>
          </a:xfrm>
          <a:custGeom>
            <a:avLst/>
            <a:gdLst/>
            <a:ahLst/>
            <a:cxnLst/>
            <a:rect l="l" t="t" r="r" b="b"/>
            <a:pathLst>
              <a:path w="541019" h="160019">
                <a:moveTo>
                  <a:pt x="0" y="0"/>
                </a:moveTo>
                <a:lnTo>
                  <a:pt x="0" y="160020"/>
                </a:lnTo>
                <a:lnTo>
                  <a:pt x="541020" y="160020"/>
                </a:lnTo>
                <a:lnTo>
                  <a:pt x="54102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063244" y="4505197"/>
            <a:ext cx="413384" cy="447040"/>
          </a:xfrm>
          <a:custGeom>
            <a:avLst/>
            <a:gdLst/>
            <a:ahLst/>
            <a:cxnLst/>
            <a:rect l="l" t="t" r="r" b="b"/>
            <a:pathLst>
              <a:path w="413384" h="447039">
                <a:moveTo>
                  <a:pt x="344424" y="446532"/>
                </a:moveTo>
                <a:lnTo>
                  <a:pt x="371213" y="441055"/>
                </a:lnTo>
                <a:lnTo>
                  <a:pt x="393001" y="426148"/>
                </a:lnTo>
                <a:lnTo>
                  <a:pt x="407646" y="404098"/>
                </a:lnTo>
                <a:lnTo>
                  <a:pt x="413003" y="377190"/>
                </a:lnTo>
                <a:lnTo>
                  <a:pt x="413003" y="68579"/>
                </a:lnTo>
                <a:lnTo>
                  <a:pt x="407646" y="42112"/>
                </a:lnTo>
                <a:lnTo>
                  <a:pt x="393001" y="20288"/>
                </a:lnTo>
                <a:lnTo>
                  <a:pt x="371213" y="5465"/>
                </a:lnTo>
                <a:lnTo>
                  <a:pt x="344424" y="0"/>
                </a:lnTo>
                <a:lnTo>
                  <a:pt x="69342" y="0"/>
                </a:lnTo>
                <a:lnTo>
                  <a:pt x="42433" y="5465"/>
                </a:lnTo>
                <a:lnTo>
                  <a:pt x="20383" y="20288"/>
                </a:lnTo>
                <a:lnTo>
                  <a:pt x="5476" y="42112"/>
                </a:lnTo>
                <a:lnTo>
                  <a:pt x="0" y="68579"/>
                </a:lnTo>
                <a:lnTo>
                  <a:pt x="0" y="377190"/>
                </a:lnTo>
                <a:lnTo>
                  <a:pt x="5476" y="404098"/>
                </a:lnTo>
                <a:lnTo>
                  <a:pt x="20383" y="426148"/>
                </a:lnTo>
                <a:lnTo>
                  <a:pt x="42433" y="441055"/>
                </a:lnTo>
                <a:lnTo>
                  <a:pt x="69342" y="446532"/>
                </a:lnTo>
                <a:lnTo>
                  <a:pt x="344424" y="446532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952753" y="4473955"/>
            <a:ext cx="158750" cy="429895"/>
          </a:xfrm>
          <a:custGeom>
            <a:avLst/>
            <a:gdLst/>
            <a:ahLst/>
            <a:cxnLst/>
            <a:rect l="l" t="t" r="r" b="b"/>
            <a:pathLst>
              <a:path w="158750" h="429895">
                <a:moveTo>
                  <a:pt x="0" y="429768"/>
                </a:moveTo>
                <a:lnTo>
                  <a:pt x="158496" y="429768"/>
                </a:lnTo>
                <a:lnTo>
                  <a:pt x="158496" y="0"/>
                </a:lnTo>
                <a:lnTo>
                  <a:pt x="0" y="0"/>
                </a:lnTo>
                <a:lnTo>
                  <a:pt x="0" y="42976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941324" y="4903723"/>
            <a:ext cx="539750" cy="161290"/>
          </a:xfrm>
          <a:custGeom>
            <a:avLst/>
            <a:gdLst/>
            <a:ahLst/>
            <a:cxnLst/>
            <a:rect l="l" t="t" r="r" b="b"/>
            <a:pathLst>
              <a:path w="539750" h="161289">
                <a:moveTo>
                  <a:pt x="0" y="0"/>
                </a:moveTo>
                <a:lnTo>
                  <a:pt x="0" y="160782"/>
                </a:lnTo>
                <a:lnTo>
                  <a:pt x="539495" y="160782"/>
                </a:lnTo>
                <a:lnTo>
                  <a:pt x="53949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651251" y="4503673"/>
            <a:ext cx="414655" cy="445770"/>
          </a:xfrm>
          <a:custGeom>
            <a:avLst/>
            <a:gdLst/>
            <a:ahLst/>
            <a:cxnLst/>
            <a:rect l="l" t="t" r="r" b="b"/>
            <a:pathLst>
              <a:path w="414655" h="445770">
                <a:moveTo>
                  <a:pt x="68580" y="445770"/>
                </a:moveTo>
                <a:lnTo>
                  <a:pt x="41790" y="440412"/>
                </a:lnTo>
                <a:lnTo>
                  <a:pt x="20002" y="425767"/>
                </a:lnTo>
                <a:lnTo>
                  <a:pt x="5357" y="403978"/>
                </a:lnTo>
                <a:lnTo>
                  <a:pt x="0" y="377189"/>
                </a:lnTo>
                <a:lnTo>
                  <a:pt x="0" y="69341"/>
                </a:lnTo>
                <a:lnTo>
                  <a:pt x="5357" y="42433"/>
                </a:lnTo>
                <a:lnTo>
                  <a:pt x="20002" y="20383"/>
                </a:lnTo>
                <a:lnTo>
                  <a:pt x="41790" y="5476"/>
                </a:lnTo>
                <a:lnTo>
                  <a:pt x="68580" y="0"/>
                </a:lnTo>
                <a:lnTo>
                  <a:pt x="345186" y="0"/>
                </a:lnTo>
                <a:lnTo>
                  <a:pt x="372094" y="5476"/>
                </a:lnTo>
                <a:lnTo>
                  <a:pt x="394144" y="20383"/>
                </a:lnTo>
                <a:lnTo>
                  <a:pt x="409051" y="42433"/>
                </a:lnTo>
                <a:lnTo>
                  <a:pt x="414527" y="69341"/>
                </a:lnTo>
                <a:lnTo>
                  <a:pt x="414527" y="377189"/>
                </a:lnTo>
                <a:lnTo>
                  <a:pt x="409051" y="403978"/>
                </a:lnTo>
                <a:lnTo>
                  <a:pt x="394144" y="425767"/>
                </a:lnTo>
                <a:lnTo>
                  <a:pt x="372094" y="440412"/>
                </a:lnTo>
                <a:lnTo>
                  <a:pt x="345186" y="445770"/>
                </a:lnTo>
                <a:lnTo>
                  <a:pt x="68580" y="445770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3016250" y="4471670"/>
            <a:ext cx="160020" cy="430530"/>
          </a:xfrm>
          <a:custGeom>
            <a:avLst/>
            <a:gdLst/>
            <a:ahLst/>
            <a:cxnLst/>
            <a:rect l="l" t="t" r="r" b="b"/>
            <a:pathLst>
              <a:path w="160019" h="430529">
                <a:moveTo>
                  <a:pt x="0" y="430529"/>
                </a:moveTo>
                <a:lnTo>
                  <a:pt x="160020" y="430529"/>
                </a:lnTo>
                <a:lnTo>
                  <a:pt x="160020" y="0"/>
                </a:lnTo>
                <a:lnTo>
                  <a:pt x="0" y="0"/>
                </a:lnTo>
                <a:lnTo>
                  <a:pt x="0" y="43052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646680" y="4902200"/>
            <a:ext cx="541020" cy="160020"/>
          </a:xfrm>
          <a:custGeom>
            <a:avLst/>
            <a:gdLst/>
            <a:ahLst/>
            <a:cxnLst/>
            <a:rect l="l" t="t" r="r" b="b"/>
            <a:pathLst>
              <a:path w="541019" h="160020">
                <a:moveTo>
                  <a:pt x="0" y="0"/>
                </a:moveTo>
                <a:lnTo>
                  <a:pt x="0" y="160020"/>
                </a:lnTo>
                <a:lnTo>
                  <a:pt x="541020" y="160020"/>
                </a:lnTo>
                <a:lnTo>
                  <a:pt x="54102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3668776" y="5159247"/>
            <a:ext cx="481901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omic Sans MS"/>
                <a:cs typeface="Comic Sans MS"/>
              </a:rPr>
              <a:t>Kalau </a:t>
            </a:r>
            <a:r>
              <a:rPr sz="1800" spc="-5" dirty="0">
                <a:latin typeface="Comic Sans MS"/>
                <a:cs typeface="Comic Sans MS"/>
              </a:rPr>
              <a:t>digambarkan dengan </a:t>
            </a:r>
            <a:r>
              <a:rPr sz="1800" dirty="0">
                <a:latin typeface="Comic Sans MS"/>
                <a:cs typeface="Comic Sans MS"/>
              </a:rPr>
              <a:t>system</a:t>
            </a:r>
            <a:r>
              <a:rPr sz="1800" spc="-75" dirty="0">
                <a:latin typeface="Comic Sans MS"/>
                <a:cs typeface="Comic Sans MS"/>
              </a:rPr>
              <a:t> </a:t>
            </a:r>
            <a:r>
              <a:rPr sz="1800" dirty="0">
                <a:latin typeface="Comic Sans MS"/>
                <a:cs typeface="Comic Sans MS"/>
              </a:rPr>
              <a:t>coordinate</a:t>
            </a:r>
            <a:endParaRPr sz="1800">
              <a:latin typeface="Comic Sans MS"/>
              <a:cs typeface="Comic Sans MS"/>
            </a:endParaRPr>
          </a:p>
        </p:txBody>
      </p:sp>
      <p:sp>
        <p:nvSpPr>
          <p:cNvPr id="16" name="object 1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1594" rIns="0" bIns="0" rtlCol="0">
            <a:spAutoFit/>
          </a:bodyPr>
          <a:lstStyle/>
          <a:p>
            <a:pPr marL="317500">
              <a:lnSpc>
                <a:spcPct val="100000"/>
              </a:lnSpc>
              <a:spcBef>
                <a:spcPts val="484"/>
              </a:spcBef>
            </a:pPr>
            <a:r>
              <a:rPr spc="-10" dirty="0"/>
              <a:t>Contoh</a:t>
            </a:r>
            <a:r>
              <a:rPr spc="-15" dirty="0"/>
              <a:t> </a:t>
            </a:r>
            <a:r>
              <a:rPr spc="-5" dirty="0"/>
              <a:t>1</a:t>
            </a:r>
          </a:p>
          <a:p>
            <a:pPr marL="354965" indent="-342900">
              <a:lnSpc>
                <a:spcPct val="100000"/>
              </a:lnSpc>
              <a:spcBef>
                <a:spcPts val="380"/>
              </a:spcBef>
              <a:buChar char="•"/>
              <a:tabLst>
                <a:tab pos="354965" algn="l"/>
                <a:tab pos="355600" algn="l"/>
              </a:tabLst>
            </a:pPr>
            <a:r>
              <a:rPr spc="-5" dirty="0"/>
              <a:t>F(A,B,C,D)</a:t>
            </a:r>
            <a:r>
              <a:rPr spc="-90" dirty="0"/>
              <a:t> </a:t>
            </a:r>
            <a:r>
              <a:rPr spc="-5" dirty="0"/>
              <a:t>=</a:t>
            </a:r>
          </a:p>
        </p:txBody>
      </p:sp>
      <p:sp>
        <p:nvSpPr>
          <p:cNvPr id="17" name="object 17"/>
          <p:cNvSpPr/>
          <p:nvPr/>
        </p:nvSpPr>
        <p:spPr>
          <a:xfrm>
            <a:off x="4239583" y="2923268"/>
            <a:ext cx="3444353" cy="165000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3053079" y="3716020"/>
            <a:ext cx="172720" cy="269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dirty="0">
                <a:latin typeface="Comic Sans MS"/>
                <a:cs typeface="Comic Sans MS"/>
              </a:rPr>
              <a:t>D</a:t>
            </a:r>
            <a:endParaRPr sz="1600">
              <a:latin typeface="Comic Sans MS"/>
              <a:cs typeface="Comic Sans MS"/>
            </a:endParaRPr>
          </a:p>
        </p:txBody>
      </p:sp>
      <p:graphicFrame>
        <p:nvGraphicFramePr>
          <p:cNvPr id="19" name="object 19"/>
          <p:cNvGraphicFramePr>
            <a:graphicFrameLocks noGrp="1"/>
          </p:cNvGraphicFramePr>
          <p:nvPr/>
        </p:nvGraphicFramePr>
        <p:xfrm>
          <a:off x="1156970" y="3011677"/>
          <a:ext cx="1804034" cy="18082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1959"/>
                <a:gridCol w="460375"/>
                <a:gridCol w="441325"/>
                <a:gridCol w="460375"/>
              </a:tblGrid>
              <a:tr h="444246">
                <a:tc>
                  <a:txBody>
                    <a:bodyPr/>
                    <a:lstStyle/>
                    <a:p>
                      <a:pPr marL="190500">
                        <a:lnSpc>
                          <a:spcPct val="100000"/>
                        </a:lnSpc>
                        <a:spcBef>
                          <a:spcPts val="919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1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1683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6990" algn="ctr">
                        <a:lnSpc>
                          <a:spcPct val="100000"/>
                        </a:lnSpc>
                        <a:spcBef>
                          <a:spcPts val="919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0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1683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735" algn="ctr">
                        <a:lnSpc>
                          <a:spcPct val="100000"/>
                        </a:lnSpc>
                        <a:spcBef>
                          <a:spcPts val="910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0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1557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0"/>
                        </a:lnSpc>
                      </a:pPr>
                      <a:r>
                        <a:rPr sz="1600" dirty="0">
                          <a:latin typeface="Comic Sans MS"/>
                          <a:cs typeface="Comic Sans MS"/>
                        </a:rPr>
                        <a:t>A</a:t>
                      </a:r>
                      <a:endParaRPr sz="1600">
                        <a:latin typeface="Comic Sans MS"/>
                        <a:cs typeface="Comic Sans MS"/>
                      </a:endParaRPr>
                    </a:p>
                    <a:p>
                      <a:pPr marL="10795" algn="ctr">
                        <a:lnSpc>
                          <a:spcPct val="100000"/>
                        </a:lnSpc>
                        <a:spcBef>
                          <a:spcPts val="900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1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60247">
                <a:tc>
                  <a:txBody>
                    <a:bodyPr/>
                    <a:lstStyle/>
                    <a:p>
                      <a:pPr marL="190500"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0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2318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415" algn="ctr"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1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2318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735" algn="ctr">
                        <a:lnSpc>
                          <a:spcPct val="100000"/>
                        </a:lnSpc>
                        <a:spcBef>
                          <a:spcPts val="955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0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2128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9370" algn="ctr">
                        <a:lnSpc>
                          <a:spcPct val="100000"/>
                        </a:lnSpc>
                        <a:spcBef>
                          <a:spcPts val="955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0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212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6532">
                <a:tc>
                  <a:txBody>
                    <a:bodyPr/>
                    <a:lstStyle/>
                    <a:p>
                      <a:pPr marL="182245">
                        <a:lnSpc>
                          <a:spcPct val="100000"/>
                        </a:lnSpc>
                        <a:spcBef>
                          <a:spcPts val="1095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1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39065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1095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1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390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80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1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3716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80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1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371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182245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1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4351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1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435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20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1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4224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20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1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422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20" name="object 20"/>
          <p:cNvSpPr txBox="1"/>
          <p:nvPr/>
        </p:nvSpPr>
        <p:spPr>
          <a:xfrm>
            <a:off x="2024372" y="4784337"/>
            <a:ext cx="153670" cy="269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dirty="0">
                <a:latin typeface="Comic Sans MS"/>
                <a:cs typeface="Comic Sans MS"/>
              </a:rPr>
              <a:t>B</a:t>
            </a:r>
            <a:endParaRPr sz="1600">
              <a:latin typeface="Comic Sans MS"/>
              <a:cs typeface="Comic Sans MS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4954274" y="4161013"/>
            <a:ext cx="174625" cy="269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dirty="0">
                <a:latin typeface="Comic Sans MS"/>
                <a:cs typeface="Comic Sans MS"/>
              </a:rPr>
              <a:t>A</a:t>
            </a:r>
            <a:endParaRPr sz="1600">
              <a:latin typeface="Comic Sans MS"/>
              <a:cs typeface="Comic Sans MS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3838699" y="3859272"/>
            <a:ext cx="1118870" cy="872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26720">
              <a:lnSpc>
                <a:spcPct val="100000"/>
              </a:lnSpc>
              <a:spcBef>
                <a:spcPts val="100"/>
              </a:spcBef>
              <a:tabLst>
                <a:tab pos="701040" algn="l"/>
              </a:tabLst>
            </a:pPr>
            <a:r>
              <a:rPr sz="1600" dirty="0">
                <a:latin typeface="Comic Sans MS"/>
                <a:cs typeface="Comic Sans MS"/>
              </a:rPr>
              <a:t>C	</a:t>
            </a:r>
            <a:r>
              <a:rPr sz="2400" baseline="-41666" dirty="0">
                <a:latin typeface="Comic Sans MS"/>
                <a:cs typeface="Comic Sans MS"/>
              </a:rPr>
              <a:t>D</a:t>
            </a:r>
            <a:endParaRPr sz="2400" baseline="-41666">
              <a:latin typeface="Comic Sans MS"/>
              <a:cs typeface="Comic Sans MS"/>
            </a:endParaRPr>
          </a:p>
          <a:p>
            <a:pPr marL="50800">
              <a:lnSpc>
                <a:spcPct val="100000"/>
              </a:lnSpc>
              <a:spcBef>
                <a:spcPts val="2825"/>
              </a:spcBef>
              <a:tabLst>
                <a:tab pos="951865" algn="l"/>
              </a:tabLst>
            </a:pPr>
            <a:r>
              <a:rPr sz="1600" spc="-5" dirty="0">
                <a:latin typeface="Comic Sans MS"/>
                <a:cs typeface="Comic Sans MS"/>
              </a:rPr>
              <a:t>0000	</a:t>
            </a:r>
            <a:r>
              <a:rPr sz="1600" dirty="0">
                <a:latin typeface="Comic Sans MS"/>
                <a:cs typeface="Comic Sans MS"/>
              </a:rPr>
              <a:t>B</a:t>
            </a:r>
            <a:endParaRPr sz="1600">
              <a:latin typeface="Comic Sans MS"/>
              <a:cs typeface="Comic Sans MS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7634229" y="2755896"/>
            <a:ext cx="393065" cy="269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dirty="0">
                <a:latin typeface="Comic Sans MS"/>
                <a:cs typeface="Comic Sans MS"/>
              </a:rPr>
              <a:t>1111</a:t>
            </a:r>
            <a:endParaRPr sz="1600">
              <a:latin typeface="Comic Sans MS"/>
              <a:cs typeface="Comic Sans MS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5956301" y="4285993"/>
            <a:ext cx="489584" cy="269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spc="-5" dirty="0">
                <a:latin typeface="Comic Sans MS"/>
                <a:cs typeface="Comic Sans MS"/>
              </a:rPr>
              <a:t>1000</a:t>
            </a:r>
            <a:endParaRPr sz="1600">
              <a:latin typeface="Comic Sans MS"/>
              <a:cs typeface="Comic Sans MS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5705607" y="2906776"/>
            <a:ext cx="425450" cy="269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dirty="0">
                <a:latin typeface="Comic Sans MS"/>
                <a:cs typeface="Comic Sans MS"/>
              </a:rPr>
              <a:t>0111</a:t>
            </a:r>
            <a:endParaRPr sz="1600">
              <a:latin typeface="Comic Sans MS"/>
              <a:cs typeface="Comic Sans MS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979677" y="4255516"/>
            <a:ext cx="148590" cy="269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dirty="0">
                <a:latin typeface="Comic Sans MS"/>
                <a:cs typeface="Comic Sans MS"/>
              </a:rPr>
              <a:t>C</a:t>
            </a:r>
            <a:endParaRPr sz="1600">
              <a:latin typeface="Comic Sans MS"/>
              <a:cs typeface="Comic Sans MS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1066540" y="1022799"/>
            <a:ext cx="5386070" cy="14458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8800"/>
              </a:lnSpc>
              <a:spcBef>
                <a:spcPts val="95"/>
              </a:spcBef>
            </a:pPr>
            <a:r>
              <a:rPr sz="3200" spc="-10" dirty="0">
                <a:latin typeface="Symbol"/>
                <a:cs typeface="Symbol"/>
              </a:rPr>
              <a:t></a:t>
            </a:r>
            <a:r>
              <a:rPr sz="3200" spc="-10" dirty="0">
                <a:latin typeface="Arial"/>
                <a:cs typeface="Arial"/>
              </a:rPr>
              <a:t>m(0,2,3,5,6,7,8,10,11,14,15)  </a:t>
            </a:r>
            <a:r>
              <a:rPr sz="3200" spc="-5" dirty="0">
                <a:latin typeface="Arial"/>
                <a:cs typeface="Arial"/>
              </a:rPr>
              <a:t>F =</a:t>
            </a:r>
            <a:endParaRPr sz="3200">
              <a:latin typeface="Arial"/>
              <a:cs typeface="Arial"/>
            </a:endParaRPr>
          </a:p>
          <a:p>
            <a:pPr marL="416559">
              <a:lnSpc>
                <a:spcPts val="2060"/>
              </a:lnSpc>
              <a:tabLst>
                <a:tab pos="685800" algn="l"/>
                <a:tab pos="1547495" algn="l"/>
              </a:tabLst>
            </a:pPr>
            <a:r>
              <a:rPr sz="1800" dirty="0">
                <a:latin typeface="Comic Sans MS"/>
                <a:cs typeface="Comic Sans MS"/>
              </a:rPr>
              <a:t>C	+</a:t>
            </a:r>
            <a:r>
              <a:rPr sz="1800" spc="-5" dirty="0">
                <a:latin typeface="Comic Sans MS"/>
                <a:cs typeface="Comic Sans MS"/>
              </a:rPr>
              <a:t> A’BD	</a:t>
            </a:r>
            <a:r>
              <a:rPr sz="1800" dirty="0">
                <a:latin typeface="Comic Sans MS"/>
                <a:cs typeface="Comic Sans MS"/>
              </a:rPr>
              <a:t>+</a:t>
            </a:r>
            <a:r>
              <a:rPr sz="1800" spc="-5" dirty="0">
                <a:latin typeface="Comic Sans MS"/>
                <a:cs typeface="Comic Sans MS"/>
              </a:rPr>
              <a:t> B’D’</a:t>
            </a:r>
            <a:endParaRPr sz="1800">
              <a:latin typeface="Comic Sans MS"/>
              <a:cs typeface="Comic Sans MS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1659127" y="3524503"/>
            <a:ext cx="367030" cy="812800"/>
          </a:xfrm>
          <a:custGeom>
            <a:avLst/>
            <a:gdLst/>
            <a:ahLst/>
            <a:cxnLst/>
            <a:rect l="l" t="t" r="r" b="b"/>
            <a:pathLst>
              <a:path w="367030" h="812800">
                <a:moveTo>
                  <a:pt x="60960" y="0"/>
                </a:moveTo>
                <a:lnTo>
                  <a:pt x="37290" y="4810"/>
                </a:lnTo>
                <a:lnTo>
                  <a:pt x="17907" y="17907"/>
                </a:lnTo>
                <a:lnTo>
                  <a:pt x="4810" y="37290"/>
                </a:lnTo>
                <a:lnTo>
                  <a:pt x="0" y="60960"/>
                </a:lnTo>
                <a:lnTo>
                  <a:pt x="0" y="751331"/>
                </a:lnTo>
                <a:lnTo>
                  <a:pt x="4810" y="775001"/>
                </a:lnTo>
                <a:lnTo>
                  <a:pt x="17906" y="794384"/>
                </a:lnTo>
                <a:lnTo>
                  <a:pt x="37290" y="807481"/>
                </a:lnTo>
                <a:lnTo>
                  <a:pt x="60960" y="812291"/>
                </a:lnTo>
                <a:lnTo>
                  <a:pt x="305562" y="812291"/>
                </a:lnTo>
                <a:lnTo>
                  <a:pt x="329231" y="807481"/>
                </a:lnTo>
                <a:lnTo>
                  <a:pt x="348615" y="794384"/>
                </a:lnTo>
                <a:lnTo>
                  <a:pt x="361711" y="775001"/>
                </a:lnTo>
                <a:lnTo>
                  <a:pt x="366522" y="751331"/>
                </a:lnTo>
                <a:lnTo>
                  <a:pt x="366522" y="60960"/>
                </a:lnTo>
                <a:lnTo>
                  <a:pt x="361711" y="37290"/>
                </a:lnTo>
                <a:lnTo>
                  <a:pt x="348615" y="17907"/>
                </a:lnTo>
                <a:lnTo>
                  <a:pt x="329231" y="4810"/>
                </a:lnTo>
                <a:lnTo>
                  <a:pt x="305562" y="0"/>
                </a:lnTo>
                <a:lnTo>
                  <a:pt x="60960" y="0"/>
                </a:lnTo>
                <a:close/>
              </a:path>
            </a:pathLst>
          </a:custGeom>
          <a:ln w="1269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45"/>
              </a:lnSpc>
            </a:pPr>
            <a:fld id="{81D60167-4931-47E6-BA6A-407CBD079E47}" type="slidenum">
              <a:rPr spc="-5" dirty="0"/>
              <a:t>26</a:t>
            </a:fld>
            <a:endParaRPr spc="-5" dirty="0"/>
          </a:p>
        </p:txBody>
      </p:sp>
    </p:spTree>
  </p:cSld>
  <p:clrMapOvr>
    <a:masterClrMapping/>
  </p:clrMapOvr>
  <p:transition>
    <p:split dir="in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72602" y="6259576"/>
            <a:ext cx="222250" cy="238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400" spc="-10" dirty="0">
                <a:latin typeface="Arial"/>
                <a:cs typeface="Arial"/>
              </a:rPr>
              <a:t>27</a:t>
            </a:r>
            <a:endParaRPr sz="14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15316" cy="11455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159500" y="3700526"/>
            <a:ext cx="278130" cy="398780"/>
          </a:xfrm>
          <a:custGeom>
            <a:avLst/>
            <a:gdLst/>
            <a:ahLst/>
            <a:cxnLst/>
            <a:rect l="l" t="t" r="r" b="b"/>
            <a:pathLst>
              <a:path w="278129" h="398779">
                <a:moveTo>
                  <a:pt x="138683" y="0"/>
                </a:moveTo>
                <a:lnTo>
                  <a:pt x="68862" y="27177"/>
                </a:lnTo>
                <a:lnTo>
                  <a:pt x="40766" y="58292"/>
                </a:lnTo>
                <a:lnTo>
                  <a:pt x="19021" y="98551"/>
                </a:lnTo>
                <a:lnTo>
                  <a:pt x="4981" y="146049"/>
                </a:lnTo>
                <a:lnTo>
                  <a:pt x="0" y="198881"/>
                </a:lnTo>
                <a:lnTo>
                  <a:pt x="4981" y="252034"/>
                </a:lnTo>
                <a:lnTo>
                  <a:pt x="19021" y="299748"/>
                </a:lnTo>
                <a:lnTo>
                  <a:pt x="40766" y="340137"/>
                </a:lnTo>
                <a:lnTo>
                  <a:pt x="68862" y="371319"/>
                </a:lnTo>
                <a:lnTo>
                  <a:pt x="101952" y="391410"/>
                </a:lnTo>
                <a:lnTo>
                  <a:pt x="138683" y="398525"/>
                </a:lnTo>
                <a:lnTo>
                  <a:pt x="175736" y="391410"/>
                </a:lnTo>
                <a:lnTo>
                  <a:pt x="209041" y="371319"/>
                </a:lnTo>
                <a:lnTo>
                  <a:pt x="237267" y="340137"/>
                </a:lnTo>
                <a:lnTo>
                  <a:pt x="259080" y="299748"/>
                </a:lnTo>
                <a:lnTo>
                  <a:pt x="273145" y="252034"/>
                </a:lnTo>
                <a:lnTo>
                  <a:pt x="278130" y="198881"/>
                </a:lnTo>
                <a:lnTo>
                  <a:pt x="273145" y="146049"/>
                </a:lnTo>
                <a:lnTo>
                  <a:pt x="259080" y="98551"/>
                </a:lnTo>
                <a:lnTo>
                  <a:pt x="237267" y="58292"/>
                </a:lnTo>
                <a:lnTo>
                  <a:pt x="209041" y="27177"/>
                </a:lnTo>
                <a:lnTo>
                  <a:pt x="175736" y="7111"/>
                </a:lnTo>
                <a:lnTo>
                  <a:pt x="138683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4473384" y="3632136"/>
          <a:ext cx="2927346" cy="193852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8279"/>
                <a:gridCol w="524510"/>
                <a:gridCol w="521970"/>
                <a:gridCol w="208279"/>
                <a:gridCol w="731519"/>
                <a:gridCol w="105410"/>
                <a:gridCol w="487044"/>
                <a:gridCol w="140335"/>
              </a:tblGrid>
              <a:tr h="483870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5085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1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102107">
                <a:tc rowSpan="2"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382524"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4150">
                        <a:lnSpc>
                          <a:spcPts val="2845"/>
                        </a:lnSpc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1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2295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tc rowSpan="2">
                  <a:txBody>
                    <a:bodyPr/>
                    <a:lstStyle/>
                    <a:p>
                      <a:pPr marL="184150">
                        <a:lnSpc>
                          <a:spcPts val="2345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1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265175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180340">
                        <a:lnSpc>
                          <a:spcPts val="3000"/>
                        </a:lnSpc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1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288925">
                        <a:lnSpc>
                          <a:spcPts val="3000"/>
                        </a:lnSpc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1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683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137922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393953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0340">
                        <a:lnSpc>
                          <a:spcPts val="271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1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88925">
                        <a:lnSpc>
                          <a:spcPts val="271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1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90677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6" name="object 6"/>
          <p:cNvSpPr/>
          <p:nvPr/>
        </p:nvSpPr>
        <p:spPr>
          <a:xfrm>
            <a:off x="4068571" y="3181603"/>
            <a:ext cx="419100" cy="464820"/>
          </a:xfrm>
          <a:custGeom>
            <a:avLst/>
            <a:gdLst/>
            <a:ahLst/>
            <a:cxnLst/>
            <a:rect l="l" t="t" r="r" b="b"/>
            <a:pathLst>
              <a:path w="419100" h="464820">
                <a:moveTo>
                  <a:pt x="419100" y="464820"/>
                </a:moveTo>
                <a:lnTo>
                  <a:pt x="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4357623" y="3141471"/>
            <a:ext cx="3562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AB</a:t>
            </a:r>
            <a:endParaRPr sz="18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705096" y="3406648"/>
            <a:ext cx="167449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709295" algn="l"/>
                <a:tab pos="1406525" algn="l"/>
              </a:tabLst>
            </a:pPr>
            <a:r>
              <a:rPr sz="1800" dirty="0">
                <a:latin typeface="Arial"/>
                <a:cs typeface="Arial"/>
              </a:rPr>
              <a:t>00	01	11</a:t>
            </a:r>
            <a:endParaRPr sz="18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865920" y="3406648"/>
            <a:ext cx="280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10</a:t>
            </a:r>
            <a:endParaRPr sz="18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148065" y="3805167"/>
            <a:ext cx="280035" cy="1630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00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510"/>
              </a:spcBef>
            </a:pPr>
            <a:r>
              <a:rPr sz="1800" dirty="0">
                <a:latin typeface="Arial"/>
                <a:cs typeface="Arial"/>
              </a:rPr>
              <a:t>01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505"/>
              </a:spcBef>
            </a:pPr>
            <a:r>
              <a:rPr sz="1800" dirty="0">
                <a:latin typeface="Arial"/>
                <a:cs typeface="Arial"/>
              </a:rPr>
              <a:t>11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80"/>
              </a:spcBef>
            </a:pPr>
            <a:r>
              <a:rPr sz="1800" dirty="0">
                <a:latin typeface="Arial"/>
                <a:cs typeface="Arial"/>
              </a:rPr>
              <a:t>10</a:t>
            </a:r>
            <a:endParaRPr sz="18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870704" y="3339574"/>
            <a:ext cx="3562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CD</a:t>
            </a:r>
            <a:endParaRPr sz="180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4000753" y="4764277"/>
            <a:ext cx="208279" cy="797560"/>
          </a:xfrm>
          <a:custGeom>
            <a:avLst/>
            <a:gdLst/>
            <a:ahLst/>
            <a:cxnLst/>
            <a:rect l="l" t="t" r="r" b="b"/>
            <a:pathLst>
              <a:path w="208279" h="797560">
                <a:moveTo>
                  <a:pt x="208025" y="0"/>
                </a:moveTo>
                <a:lnTo>
                  <a:pt x="167282" y="5214"/>
                </a:lnTo>
                <a:lnTo>
                  <a:pt x="134112" y="19431"/>
                </a:lnTo>
                <a:lnTo>
                  <a:pt x="111799" y="40505"/>
                </a:lnTo>
                <a:lnTo>
                  <a:pt x="103631" y="66294"/>
                </a:lnTo>
                <a:lnTo>
                  <a:pt x="103631" y="331470"/>
                </a:lnTo>
                <a:lnTo>
                  <a:pt x="95476" y="357699"/>
                </a:lnTo>
                <a:lnTo>
                  <a:pt x="73247" y="378999"/>
                </a:lnTo>
                <a:lnTo>
                  <a:pt x="40302" y="393299"/>
                </a:lnTo>
                <a:lnTo>
                  <a:pt x="0" y="398526"/>
                </a:lnTo>
                <a:lnTo>
                  <a:pt x="40302" y="403741"/>
                </a:lnTo>
                <a:lnTo>
                  <a:pt x="73247" y="417957"/>
                </a:lnTo>
                <a:lnTo>
                  <a:pt x="95476" y="439031"/>
                </a:lnTo>
                <a:lnTo>
                  <a:pt x="103631" y="464820"/>
                </a:lnTo>
                <a:lnTo>
                  <a:pt x="103632" y="729996"/>
                </a:lnTo>
                <a:lnTo>
                  <a:pt x="111799" y="756225"/>
                </a:lnTo>
                <a:lnTo>
                  <a:pt x="134112" y="777525"/>
                </a:lnTo>
                <a:lnTo>
                  <a:pt x="167282" y="791825"/>
                </a:lnTo>
                <a:lnTo>
                  <a:pt x="208026" y="797052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7553197" y="4376420"/>
            <a:ext cx="138430" cy="532130"/>
          </a:xfrm>
          <a:custGeom>
            <a:avLst/>
            <a:gdLst/>
            <a:ahLst/>
            <a:cxnLst/>
            <a:rect l="l" t="t" r="r" b="b"/>
            <a:pathLst>
              <a:path w="138429" h="532129">
                <a:moveTo>
                  <a:pt x="0" y="0"/>
                </a:moveTo>
                <a:lnTo>
                  <a:pt x="26908" y="3488"/>
                </a:lnTo>
                <a:lnTo>
                  <a:pt x="48958" y="13049"/>
                </a:lnTo>
                <a:lnTo>
                  <a:pt x="63865" y="27324"/>
                </a:lnTo>
                <a:lnTo>
                  <a:pt x="69342" y="44957"/>
                </a:lnTo>
                <a:lnTo>
                  <a:pt x="69342" y="197357"/>
                </a:lnTo>
                <a:lnTo>
                  <a:pt x="74700" y="214550"/>
                </a:lnTo>
                <a:lnTo>
                  <a:pt x="89344" y="228599"/>
                </a:lnTo>
                <a:lnTo>
                  <a:pt x="111133" y="238077"/>
                </a:lnTo>
                <a:lnTo>
                  <a:pt x="137922" y="241553"/>
                </a:lnTo>
                <a:lnTo>
                  <a:pt x="111133" y="245042"/>
                </a:lnTo>
                <a:lnTo>
                  <a:pt x="89344" y="254603"/>
                </a:lnTo>
                <a:lnTo>
                  <a:pt x="74700" y="268878"/>
                </a:lnTo>
                <a:lnTo>
                  <a:pt x="69342" y="286511"/>
                </a:lnTo>
                <a:lnTo>
                  <a:pt x="69342" y="487679"/>
                </a:lnTo>
                <a:lnTo>
                  <a:pt x="63865" y="504872"/>
                </a:lnTo>
                <a:lnTo>
                  <a:pt x="48958" y="518921"/>
                </a:lnTo>
                <a:lnTo>
                  <a:pt x="26908" y="528398"/>
                </a:lnTo>
                <a:lnTo>
                  <a:pt x="0" y="531875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6365240" y="3299714"/>
            <a:ext cx="557530" cy="205740"/>
          </a:xfrm>
          <a:custGeom>
            <a:avLst/>
            <a:gdLst/>
            <a:ahLst/>
            <a:cxnLst/>
            <a:rect l="l" t="t" r="r" b="b"/>
            <a:pathLst>
              <a:path w="557529" h="205739">
                <a:moveTo>
                  <a:pt x="0" y="192785"/>
                </a:moveTo>
                <a:lnTo>
                  <a:pt x="4619" y="154173"/>
                </a:lnTo>
                <a:lnTo>
                  <a:pt x="15239" y="122777"/>
                </a:lnTo>
                <a:lnTo>
                  <a:pt x="30432" y="101810"/>
                </a:lnTo>
                <a:lnTo>
                  <a:pt x="48767" y="94487"/>
                </a:lnTo>
                <a:lnTo>
                  <a:pt x="208787" y="98297"/>
                </a:lnTo>
                <a:lnTo>
                  <a:pt x="227123" y="90975"/>
                </a:lnTo>
                <a:lnTo>
                  <a:pt x="242315" y="70008"/>
                </a:lnTo>
                <a:lnTo>
                  <a:pt x="252936" y="38611"/>
                </a:lnTo>
                <a:lnTo>
                  <a:pt x="257555" y="0"/>
                </a:lnTo>
                <a:lnTo>
                  <a:pt x="260175" y="38754"/>
                </a:lnTo>
                <a:lnTo>
                  <a:pt x="269366" y="70579"/>
                </a:lnTo>
                <a:lnTo>
                  <a:pt x="283701" y="92261"/>
                </a:lnTo>
                <a:lnTo>
                  <a:pt x="301751" y="100583"/>
                </a:lnTo>
                <a:lnTo>
                  <a:pt x="512826" y="105155"/>
                </a:lnTo>
                <a:lnTo>
                  <a:pt x="530875" y="113478"/>
                </a:lnTo>
                <a:lnTo>
                  <a:pt x="545210" y="135159"/>
                </a:lnTo>
                <a:lnTo>
                  <a:pt x="554402" y="166985"/>
                </a:lnTo>
                <a:lnTo>
                  <a:pt x="557021" y="205739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7770628" y="4457438"/>
            <a:ext cx="1905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D</a:t>
            </a:r>
            <a:endParaRPr sz="18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800601" y="5056369"/>
            <a:ext cx="1905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C</a:t>
            </a:r>
            <a:endParaRPr sz="1800">
              <a:latin typeface="Arial"/>
              <a:cs typeface="Arial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6228080" y="5620765"/>
            <a:ext cx="1009650" cy="219075"/>
          </a:xfrm>
          <a:custGeom>
            <a:avLst/>
            <a:gdLst/>
            <a:ahLst/>
            <a:cxnLst/>
            <a:rect l="l" t="t" r="r" b="b"/>
            <a:pathLst>
              <a:path w="1009650" h="219075">
                <a:moveTo>
                  <a:pt x="1009650" y="0"/>
                </a:moveTo>
                <a:lnTo>
                  <a:pt x="1003529" y="41540"/>
                </a:lnTo>
                <a:lnTo>
                  <a:pt x="985836" y="75723"/>
                </a:lnTo>
                <a:lnTo>
                  <a:pt x="926591" y="107441"/>
                </a:lnTo>
                <a:lnTo>
                  <a:pt x="636269" y="111252"/>
                </a:lnTo>
                <a:lnTo>
                  <a:pt x="603694" y="120110"/>
                </a:lnTo>
                <a:lnTo>
                  <a:pt x="577404" y="143256"/>
                </a:lnTo>
                <a:lnTo>
                  <a:pt x="559974" y="177260"/>
                </a:lnTo>
                <a:lnTo>
                  <a:pt x="553973" y="218694"/>
                </a:lnTo>
                <a:lnTo>
                  <a:pt x="546734" y="177403"/>
                </a:lnTo>
                <a:lnTo>
                  <a:pt x="528065" y="143827"/>
                </a:lnTo>
                <a:lnTo>
                  <a:pt x="500824" y="121396"/>
                </a:lnTo>
                <a:lnTo>
                  <a:pt x="467867" y="113537"/>
                </a:lnTo>
                <a:lnTo>
                  <a:pt x="85343" y="118872"/>
                </a:lnTo>
                <a:lnTo>
                  <a:pt x="52506" y="111014"/>
                </a:lnTo>
                <a:lnTo>
                  <a:pt x="25526" y="88582"/>
                </a:lnTo>
                <a:lnTo>
                  <a:pt x="7119" y="55007"/>
                </a:lnTo>
                <a:lnTo>
                  <a:pt x="0" y="13716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6725920" y="5865621"/>
            <a:ext cx="1905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B</a:t>
            </a:r>
            <a:endParaRPr sz="1800">
              <a:latin typeface="Arial"/>
              <a:cs typeface="Arial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4412995" y="5229097"/>
            <a:ext cx="772160" cy="536575"/>
          </a:xfrm>
          <a:custGeom>
            <a:avLst/>
            <a:gdLst/>
            <a:ahLst/>
            <a:cxnLst/>
            <a:rect l="l" t="t" r="r" b="b"/>
            <a:pathLst>
              <a:path w="772160" h="536575">
                <a:moveTo>
                  <a:pt x="711946" y="47613"/>
                </a:moveTo>
                <a:lnTo>
                  <a:pt x="706637" y="39976"/>
                </a:lnTo>
                <a:lnTo>
                  <a:pt x="2286" y="528065"/>
                </a:lnTo>
                <a:lnTo>
                  <a:pt x="0" y="531114"/>
                </a:lnTo>
                <a:lnTo>
                  <a:pt x="762" y="534924"/>
                </a:lnTo>
                <a:lnTo>
                  <a:pt x="3810" y="536447"/>
                </a:lnTo>
                <a:lnTo>
                  <a:pt x="7620" y="535685"/>
                </a:lnTo>
                <a:lnTo>
                  <a:pt x="711946" y="47613"/>
                </a:lnTo>
                <a:close/>
              </a:path>
              <a:path w="772160" h="536575">
                <a:moveTo>
                  <a:pt x="771905" y="0"/>
                </a:moveTo>
                <a:lnTo>
                  <a:pt x="687324" y="12192"/>
                </a:lnTo>
                <a:lnTo>
                  <a:pt x="706637" y="39976"/>
                </a:lnTo>
                <a:lnTo>
                  <a:pt x="717042" y="32765"/>
                </a:lnTo>
                <a:lnTo>
                  <a:pt x="720852" y="32003"/>
                </a:lnTo>
                <a:lnTo>
                  <a:pt x="723137" y="33528"/>
                </a:lnTo>
                <a:lnTo>
                  <a:pt x="723899" y="37337"/>
                </a:lnTo>
                <a:lnTo>
                  <a:pt x="723899" y="64810"/>
                </a:lnTo>
                <a:lnTo>
                  <a:pt x="730758" y="74676"/>
                </a:lnTo>
                <a:lnTo>
                  <a:pt x="771905" y="0"/>
                </a:lnTo>
                <a:close/>
              </a:path>
              <a:path w="772160" h="536575">
                <a:moveTo>
                  <a:pt x="723899" y="37337"/>
                </a:moveTo>
                <a:lnTo>
                  <a:pt x="723137" y="33528"/>
                </a:lnTo>
                <a:lnTo>
                  <a:pt x="720852" y="32003"/>
                </a:lnTo>
                <a:lnTo>
                  <a:pt x="717042" y="32765"/>
                </a:lnTo>
                <a:lnTo>
                  <a:pt x="706637" y="39976"/>
                </a:lnTo>
                <a:lnTo>
                  <a:pt x="711946" y="47613"/>
                </a:lnTo>
                <a:lnTo>
                  <a:pt x="722376" y="40385"/>
                </a:lnTo>
                <a:lnTo>
                  <a:pt x="723899" y="37337"/>
                </a:lnTo>
                <a:close/>
              </a:path>
              <a:path w="772160" h="536575">
                <a:moveTo>
                  <a:pt x="723899" y="64810"/>
                </a:moveTo>
                <a:lnTo>
                  <a:pt x="723899" y="37337"/>
                </a:lnTo>
                <a:lnTo>
                  <a:pt x="722376" y="40385"/>
                </a:lnTo>
                <a:lnTo>
                  <a:pt x="711946" y="47613"/>
                </a:lnTo>
                <a:lnTo>
                  <a:pt x="723899" y="6481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6506971" y="3927601"/>
            <a:ext cx="1121410" cy="76200"/>
          </a:xfrm>
          <a:custGeom>
            <a:avLst/>
            <a:gdLst/>
            <a:ahLst/>
            <a:cxnLst/>
            <a:rect l="l" t="t" r="r" b="b"/>
            <a:pathLst>
              <a:path w="1121409" h="76200">
                <a:moveTo>
                  <a:pt x="76200" y="33528"/>
                </a:moveTo>
                <a:lnTo>
                  <a:pt x="76200" y="0"/>
                </a:lnTo>
                <a:lnTo>
                  <a:pt x="0" y="38100"/>
                </a:lnTo>
                <a:lnTo>
                  <a:pt x="58673" y="67436"/>
                </a:lnTo>
                <a:lnTo>
                  <a:pt x="58673" y="38100"/>
                </a:lnTo>
                <a:lnTo>
                  <a:pt x="60198" y="34290"/>
                </a:lnTo>
                <a:lnTo>
                  <a:pt x="64008" y="33528"/>
                </a:lnTo>
                <a:lnTo>
                  <a:pt x="76200" y="33528"/>
                </a:lnTo>
                <a:close/>
              </a:path>
              <a:path w="1121409" h="76200">
                <a:moveTo>
                  <a:pt x="1120902" y="38100"/>
                </a:moveTo>
                <a:lnTo>
                  <a:pt x="1119378" y="34290"/>
                </a:lnTo>
                <a:lnTo>
                  <a:pt x="1116330" y="33528"/>
                </a:lnTo>
                <a:lnTo>
                  <a:pt x="64008" y="33528"/>
                </a:lnTo>
                <a:lnTo>
                  <a:pt x="60198" y="34290"/>
                </a:lnTo>
                <a:lnTo>
                  <a:pt x="58673" y="38100"/>
                </a:lnTo>
                <a:lnTo>
                  <a:pt x="60198" y="41148"/>
                </a:lnTo>
                <a:lnTo>
                  <a:pt x="64008" y="42672"/>
                </a:lnTo>
                <a:lnTo>
                  <a:pt x="1116330" y="42672"/>
                </a:lnTo>
                <a:lnTo>
                  <a:pt x="1119378" y="41148"/>
                </a:lnTo>
                <a:lnTo>
                  <a:pt x="1120902" y="38100"/>
                </a:lnTo>
                <a:close/>
              </a:path>
              <a:path w="1121409" h="76200">
                <a:moveTo>
                  <a:pt x="76200" y="76200"/>
                </a:moveTo>
                <a:lnTo>
                  <a:pt x="76200" y="42672"/>
                </a:lnTo>
                <a:lnTo>
                  <a:pt x="64008" y="42672"/>
                </a:lnTo>
                <a:lnTo>
                  <a:pt x="60198" y="41148"/>
                </a:lnTo>
                <a:lnTo>
                  <a:pt x="58673" y="38100"/>
                </a:lnTo>
                <a:lnTo>
                  <a:pt x="58673" y="67436"/>
                </a:lnTo>
                <a:lnTo>
                  <a:pt x="7620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7134097" y="4830571"/>
            <a:ext cx="772160" cy="536575"/>
          </a:xfrm>
          <a:custGeom>
            <a:avLst/>
            <a:gdLst/>
            <a:ahLst/>
            <a:cxnLst/>
            <a:rect l="l" t="t" r="r" b="b"/>
            <a:pathLst>
              <a:path w="772159" h="536575">
                <a:moveTo>
                  <a:pt x="84582" y="12191"/>
                </a:moveTo>
                <a:lnTo>
                  <a:pt x="0" y="0"/>
                </a:lnTo>
                <a:lnTo>
                  <a:pt x="41147" y="74675"/>
                </a:lnTo>
                <a:lnTo>
                  <a:pt x="47243" y="65906"/>
                </a:lnTo>
                <a:lnTo>
                  <a:pt x="47243" y="37338"/>
                </a:lnTo>
                <a:lnTo>
                  <a:pt x="48005" y="33528"/>
                </a:lnTo>
                <a:lnTo>
                  <a:pt x="51054" y="32004"/>
                </a:lnTo>
                <a:lnTo>
                  <a:pt x="54864" y="32766"/>
                </a:lnTo>
                <a:lnTo>
                  <a:pt x="65268" y="39976"/>
                </a:lnTo>
                <a:lnTo>
                  <a:pt x="84582" y="12191"/>
                </a:lnTo>
                <a:close/>
              </a:path>
              <a:path w="772159" h="536575">
                <a:moveTo>
                  <a:pt x="65268" y="39976"/>
                </a:moveTo>
                <a:lnTo>
                  <a:pt x="54864" y="32766"/>
                </a:lnTo>
                <a:lnTo>
                  <a:pt x="51054" y="32004"/>
                </a:lnTo>
                <a:lnTo>
                  <a:pt x="48005" y="33528"/>
                </a:lnTo>
                <a:lnTo>
                  <a:pt x="47243" y="37338"/>
                </a:lnTo>
                <a:lnTo>
                  <a:pt x="49530" y="40385"/>
                </a:lnTo>
                <a:lnTo>
                  <a:pt x="59959" y="47613"/>
                </a:lnTo>
                <a:lnTo>
                  <a:pt x="65268" y="39976"/>
                </a:lnTo>
                <a:close/>
              </a:path>
              <a:path w="772159" h="536575">
                <a:moveTo>
                  <a:pt x="59959" y="47613"/>
                </a:moveTo>
                <a:lnTo>
                  <a:pt x="49530" y="40385"/>
                </a:lnTo>
                <a:lnTo>
                  <a:pt x="47243" y="37338"/>
                </a:lnTo>
                <a:lnTo>
                  <a:pt x="47243" y="65906"/>
                </a:lnTo>
                <a:lnTo>
                  <a:pt x="59959" y="47613"/>
                </a:lnTo>
                <a:close/>
              </a:path>
              <a:path w="772159" h="536575">
                <a:moveTo>
                  <a:pt x="771905" y="531113"/>
                </a:moveTo>
                <a:lnTo>
                  <a:pt x="769619" y="528066"/>
                </a:lnTo>
                <a:lnTo>
                  <a:pt x="65268" y="39976"/>
                </a:lnTo>
                <a:lnTo>
                  <a:pt x="59959" y="47613"/>
                </a:lnTo>
                <a:lnTo>
                  <a:pt x="764285" y="535685"/>
                </a:lnTo>
                <a:lnTo>
                  <a:pt x="768095" y="536448"/>
                </a:lnTo>
                <a:lnTo>
                  <a:pt x="771143" y="534923"/>
                </a:lnTo>
                <a:lnTo>
                  <a:pt x="771905" y="53111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4148073" y="5720841"/>
            <a:ext cx="4191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A’C</a:t>
            </a:r>
            <a:endParaRPr sz="180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7788139" y="3859284"/>
            <a:ext cx="8128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latin typeface="Arial"/>
                <a:cs typeface="Arial"/>
              </a:rPr>
              <a:t>ABC’D’</a:t>
            </a:r>
            <a:endParaRPr sz="180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7702801" y="5323080"/>
            <a:ext cx="5848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AB’D</a:t>
            </a:r>
            <a:endParaRPr sz="1800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66801" y="320547"/>
            <a:ext cx="3867150" cy="5143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097280" marR="5080" indent="-1085215">
              <a:lnSpc>
                <a:spcPct val="100000"/>
              </a:lnSpc>
              <a:spcBef>
                <a:spcPts val="100"/>
              </a:spcBef>
            </a:pPr>
            <a:r>
              <a:rPr sz="1600" b="1" spc="-5" dirty="0">
                <a:latin typeface="Arial"/>
                <a:cs typeface="Arial"/>
              </a:rPr>
              <a:t>Contoh </a:t>
            </a:r>
            <a:r>
              <a:rPr sz="1600" b="1" dirty="0">
                <a:latin typeface="Arial"/>
                <a:cs typeface="Arial"/>
              </a:rPr>
              <a:t>2 : </a:t>
            </a:r>
            <a:r>
              <a:rPr sz="1600" b="1" spc="-5" dirty="0">
                <a:latin typeface="Arial"/>
                <a:cs typeface="Arial"/>
              </a:rPr>
              <a:t>Diketahui Tabel Kebenaran </a:t>
            </a:r>
            <a:r>
              <a:rPr sz="1600" b="1" dirty="0">
                <a:latin typeface="Arial"/>
                <a:cs typeface="Arial"/>
              </a:rPr>
              <a:t>,  </a:t>
            </a:r>
            <a:r>
              <a:rPr sz="1600" b="1" spc="-5" dirty="0">
                <a:latin typeface="Arial"/>
                <a:cs typeface="Arial"/>
              </a:rPr>
              <a:t>cari persamaan</a:t>
            </a:r>
            <a:r>
              <a:rPr sz="1600" b="1" spc="-15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logikanya.</a:t>
            </a:r>
            <a:endParaRPr sz="1600"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3495801" y="6186422"/>
            <a:ext cx="328358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Arial"/>
                <a:cs typeface="Arial"/>
              </a:rPr>
              <a:t>Jadi Y = </a:t>
            </a:r>
            <a:r>
              <a:rPr sz="1800" b="1" spc="-5" dirty="0">
                <a:latin typeface="Arial"/>
                <a:cs typeface="Arial"/>
              </a:rPr>
              <a:t>A’C </a:t>
            </a:r>
            <a:r>
              <a:rPr sz="1800" b="1" dirty="0">
                <a:latin typeface="Arial"/>
                <a:cs typeface="Arial"/>
              </a:rPr>
              <a:t>+ </a:t>
            </a:r>
            <a:r>
              <a:rPr sz="1800" b="1" spc="-5" dirty="0">
                <a:latin typeface="Arial"/>
                <a:cs typeface="Arial"/>
              </a:rPr>
              <a:t>AB’D </a:t>
            </a:r>
            <a:r>
              <a:rPr sz="1800" b="1" dirty="0">
                <a:latin typeface="Arial"/>
                <a:cs typeface="Arial"/>
              </a:rPr>
              <a:t>+</a:t>
            </a:r>
            <a:r>
              <a:rPr sz="1800" b="1" spc="-8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ABC’D’</a:t>
            </a:r>
            <a:endParaRPr sz="1800">
              <a:latin typeface="Arial"/>
              <a:cs typeface="Aria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3953001" y="1998468"/>
            <a:ext cx="1905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C</a:t>
            </a:r>
            <a:endParaRPr sz="1800">
              <a:latin typeface="Arial"/>
              <a:cs typeface="Arial"/>
            </a:endParaRPr>
          </a:p>
        </p:txBody>
      </p:sp>
      <p:graphicFrame>
        <p:nvGraphicFramePr>
          <p:cNvPr id="28" name="object 28"/>
          <p:cNvGraphicFramePr>
            <a:graphicFrameLocks noGrp="1"/>
          </p:cNvGraphicFramePr>
          <p:nvPr/>
        </p:nvGraphicFramePr>
        <p:xfrm>
          <a:off x="4649406" y="683958"/>
          <a:ext cx="2769870" cy="200710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2785"/>
                <a:gridCol w="692150"/>
                <a:gridCol w="692150"/>
                <a:gridCol w="692785"/>
              </a:tblGrid>
              <a:tr h="50215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900" dirty="0">
                          <a:latin typeface="Arial"/>
                          <a:cs typeface="Arial"/>
                        </a:rPr>
                        <a:t>0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8892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1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0139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900" dirty="0">
                          <a:latin typeface="Arial"/>
                          <a:cs typeface="Arial"/>
                        </a:rPr>
                        <a:t>1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97485" algn="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1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01395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dirty="0">
                          <a:latin typeface="Arial"/>
                          <a:cs typeface="Arial"/>
                        </a:rPr>
                        <a:t>3</a:t>
                      </a:r>
                      <a:r>
                        <a:rPr sz="900" spc="2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800" dirty="0">
                          <a:latin typeface="Arial"/>
                          <a:cs typeface="Arial"/>
                        </a:rPr>
                        <a:t>1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96215" algn="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1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97485" algn="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1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02157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dirty="0">
                          <a:latin typeface="Arial"/>
                          <a:cs typeface="Arial"/>
                        </a:rPr>
                        <a:t>2</a:t>
                      </a:r>
                      <a:r>
                        <a:rPr sz="900" spc="2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800" dirty="0">
                          <a:latin typeface="Arial"/>
                          <a:cs typeface="Arial"/>
                        </a:rPr>
                        <a:t>1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96215" algn="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1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29" name="object 29"/>
          <p:cNvSpPr/>
          <p:nvPr/>
        </p:nvSpPr>
        <p:spPr>
          <a:xfrm>
            <a:off x="4268977" y="215900"/>
            <a:ext cx="394970" cy="482600"/>
          </a:xfrm>
          <a:custGeom>
            <a:avLst/>
            <a:gdLst/>
            <a:ahLst/>
            <a:cxnLst/>
            <a:rect l="l" t="t" r="r" b="b"/>
            <a:pathLst>
              <a:path w="394970" h="482600">
                <a:moveTo>
                  <a:pt x="394716" y="482345"/>
                </a:moveTo>
                <a:lnTo>
                  <a:pt x="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 txBox="1"/>
          <p:nvPr/>
        </p:nvSpPr>
        <p:spPr>
          <a:xfrm>
            <a:off x="4545076" y="174244"/>
            <a:ext cx="3562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AB</a:t>
            </a:r>
            <a:endParaRPr sz="1800"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4873507" y="453889"/>
            <a:ext cx="160147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74370" algn="l"/>
                <a:tab pos="1333500" algn="l"/>
              </a:tabLst>
            </a:pPr>
            <a:r>
              <a:rPr sz="1800" dirty="0">
                <a:latin typeface="Arial"/>
                <a:cs typeface="Arial"/>
              </a:rPr>
              <a:t>00	01	11</a:t>
            </a:r>
            <a:endParaRPr sz="1800">
              <a:latin typeface="Arial"/>
              <a:cs typeface="Aria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6918476" y="453889"/>
            <a:ext cx="280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10</a:t>
            </a:r>
            <a:endParaRPr sz="1800">
              <a:latin typeface="Arial"/>
              <a:cs typeface="Arial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4348479" y="863082"/>
            <a:ext cx="280035" cy="7816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00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630"/>
              </a:spcBef>
            </a:pPr>
            <a:r>
              <a:rPr sz="1800" dirty="0">
                <a:latin typeface="Arial"/>
                <a:cs typeface="Arial"/>
              </a:rPr>
              <a:t>01</a:t>
            </a:r>
            <a:endParaRPr sz="1800">
              <a:latin typeface="Arial"/>
              <a:cs typeface="Arial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4348479" y="1685290"/>
            <a:ext cx="280035" cy="854710"/>
          </a:xfrm>
          <a:prstGeom prst="rect">
            <a:avLst/>
          </a:prstGeom>
        </p:spPr>
        <p:txBody>
          <a:bodyPr vert="horz" wrap="square" lIns="0" tIns="1524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0"/>
              </a:spcBef>
            </a:pPr>
            <a:r>
              <a:rPr sz="1800" dirty="0">
                <a:latin typeface="Arial"/>
                <a:cs typeface="Arial"/>
              </a:rPr>
              <a:t>11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105"/>
              </a:spcBef>
            </a:pPr>
            <a:r>
              <a:rPr sz="1800" dirty="0">
                <a:latin typeface="Arial"/>
                <a:cs typeface="Arial"/>
              </a:rPr>
              <a:t>10</a:t>
            </a:r>
            <a:endParaRPr sz="1800">
              <a:latin typeface="Arial"/>
              <a:cs typeface="Arial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4084834" y="380736"/>
            <a:ext cx="3562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CD</a:t>
            </a:r>
            <a:endParaRPr sz="1800">
              <a:latin typeface="Arial"/>
              <a:cs typeface="Arial"/>
            </a:endParaRPr>
          </a:p>
        </p:txBody>
      </p:sp>
      <p:sp>
        <p:nvSpPr>
          <p:cNvPr id="36" name="object 36"/>
          <p:cNvSpPr/>
          <p:nvPr/>
        </p:nvSpPr>
        <p:spPr>
          <a:xfrm>
            <a:off x="4201921" y="1729994"/>
            <a:ext cx="199390" cy="826135"/>
          </a:xfrm>
          <a:custGeom>
            <a:avLst/>
            <a:gdLst/>
            <a:ahLst/>
            <a:cxnLst/>
            <a:rect l="l" t="t" r="r" b="b"/>
            <a:pathLst>
              <a:path w="199389" h="826135">
                <a:moveTo>
                  <a:pt x="198882" y="0"/>
                </a:moveTo>
                <a:lnTo>
                  <a:pt x="160139" y="5476"/>
                </a:lnTo>
                <a:lnTo>
                  <a:pt x="128397" y="20383"/>
                </a:lnTo>
                <a:lnTo>
                  <a:pt x="106942" y="42433"/>
                </a:lnTo>
                <a:lnTo>
                  <a:pt x="99060" y="69341"/>
                </a:lnTo>
                <a:lnTo>
                  <a:pt x="99060" y="344424"/>
                </a:lnTo>
                <a:lnTo>
                  <a:pt x="91297" y="371213"/>
                </a:lnTo>
                <a:lnTo>
                  <a:pt x="70104" y="393001"/>
                </a:lnTo>
                <a:lnTo>
                  <a:pt x="38623" y="407646"/>
                </a:lnTo>
                <a:lnTo>
                  <a:pt x="0" y="413003"/>
                </a:lnTo>
                <a:lnTo>
                  <a:pt x="38623" y="418468"/>
                </a:lnTo>
                <a:lnTo>
                  <a:pt x="70104" y="433292"/>
                </a:lnTo>
                <a:lnTo>
                  <a:pt x="91297" y="455116"/>
                </a:lnTo>
                <a:lnTo>
                  <a:pt x="99060" y="481583"/>
                </a:lnTo>
                <a:lnTo>
                  <a:pt x="99060" y="757428"/>
                </a:lnTo>
                <a:lnTo>
                  <a:pt x="106942" y="783895"/>
                </a:lnTo>
                <a:lnTo>
                  <a:pt x="128397" y="805719"/>
                </a:lnTo>
                <a:lnTo>
                  <a:pt x="160139" y="820542"/>
                </a:lnTo>
                <a:lnTo>
                  <a:pt x="198882" y="826007"/>
                </a:lnTo>
              </a:path>
            </a:pathLst>
          </a:custGeom>
          <a:ln w="2857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7564628" y="1454150"/>
            <a:ext cx="198120" cy="551180"/>
          </a:xfrm>
          <a:custGeom>
            <a:avLst/>
            <a:gdLst/>
            <a:ahLst/>
            <a:cxnLst/>
            <a:rect l="l" t="t" r="r" b="b"/>
            <a:pathLst>
              <a:path w="198120" h="551180">
                <a:moveTo>
                  <a:pt x="0" y="0"/>
                </a:moveTo>
                <a:lnTo>
                  <a:pt x="38623" y="3607"/>
                </a:lnTo>
                <a:lnTo>
                  <a:pt x="70103" y="13430"/>
                </a:lnTo>
                <a:lnTo>
                  <a:pt x="91296" y="27967"/>
                </a:lnTo>
                <a:lnTo>
                  <a:pt x="99059" y="45720"/>
                </a:lnTo>
                <a:lnTo>
                  <a:pt x="99059" y="204215"/>
                </a:lnTo>
                <a:lnTo>
                  <a:pt x="106822" y="221968"/>
                </a:lnTo>
                <a:lnTo>
                  <a:pt x="128015" y="236505"/>
                </a:lnTo>
                <a:lnTo>
                  <a:pt x="159495" y="246328"/>
                </a:lnTo>
                <a:lnTo>
                  <a:pt x="198119" y="249935"/>
                </a:lnTo>
                <a:lnTo>
                  <a:pt x="159495" y="253555"/>
                </a:lnTo>
                <a:lnTo>
                  <a:pt x="128015" y="263461"/>
                </a:lnTo>
                <a:lnTo>
                  <a:pt x="106822" y="278225"/>
                </a:lnTo>
                <a:lnTo>
                  <a:pt x="99059" y="296417"/>
                </a:lnTo>
                <a:lnTo>
                  <a:pt x="99059" y="505205"/>
                </a:lnTo>
                <a:lnTo>
                  <a:pt x="91296" y="522958"/>
                </a:lnTo>
                <a:lnTo>
                  <a:pt x="70103" y="537495"/>
                </a:lnTo>
                <a:lnTo>
                  <a:pt x="38623" y="547318"/>
                </a:lnTo>
                <a:lnTo>
                  <a:pt x="0" y="550925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6372859" y="215138"/>
            <a:ext cx="725805" cy="215900"/>
          </a:xfrm>
          <a:custGeom>
            <a:avLst/>
            <a:gdLst/>
            <a:ahLst/>
            <a:cxnLst/>
            <a:rect l="l" t="t" r="r" b="b"/>
            <a:pathLst>
              <a:path w="725804" h="215900">
                <a:moveTo>
                  <a:pt x="0" y="198882"/>
                </a:moveTo>
                <a:lnTo>
                  <a:pt x="5810" y="158710"/>
                </a:lnTo>
                <a:lnTo>
                  <a:pt x="19621" y="126111"/>
                </a:lnTo>
                <a:lnTo>
                  <a:pt x="39433" y="104370"/>
                </a:lnTo>
                <a:lnTo>
                  <a:pt x="63245" y="96774"/>
                </a:lnTo>
                <a:lnTo>
                  <a:pt x="271271" y="102108"/>
                </a:lnTo>
                <a:lnTo>
                  <a:pt x="295084" y="94511"/>
                </a:lnTo>
                <a:lnTo>
                  <a:pt x="314896" y="72770"/>
                </a:lnTo>
                <a:lnTo>
                  <a:pt x="328707" y="40171"/>
                </a:lnTo>
                <a:lnTo>
                  <a:pt x="334518" y="0"/>
                </a:lnTo>
                <a:lnTo>
                  <a:pt x="338208" y="40314"/>
                </a:lnTo>
                <a:lnTo>
                  <a:pt x="350329" y="73342"/>
                </a:lnTo>
                <a:lnTo>
                  <a:pt x="369022" y="95797"/>
                </a:lnTo>
                <a:lnTo>
                  <a:pt x="392430" y="104394"/>
                </a:lnTo>
                <a:lnTo>
                  <a:pt x="667512" y="111252"/>
                </a:lnTo>
                <a:lnTo>
                  <a:pt x="690919" y="119848"/>
                </a:lnTo>
                <a:lnTo>
                  <a:pt x="709612" y="142303"/>
                </a:lnTo>
                <a:lnTo>
                  <a:pt x="721732" y="175331"/>
                </a:lnTo>
                <a:lnTo>
                  <a:pt x="725423" y="215646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 txBox="1"/>
          <p:nvPr/>
        </p:nvSpPr>
        <p:spPr>
          <a:xfrm>
            <a:off x="6747255" y="14223"/>
            <a:ext cx="1905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A</a:t>
            </a:r>
            <a:endParaRPr sz="1800">
              <a:latin typeface="Arial"/>
              <a:cs typeface="Arial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7842248" y="1551169"/>
            <a:ext cx="1905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D</a:t>
            </a:r>
            <a:endParaRPr sz="1800">
              <a:latin typeface="Arial"/>
              <a:cs typeface="Arial"/>
            </a:endParaRPr>
          </a:p>
        </p:txBody>
      </p:sp>
      <p:sp>
        <p:nvSpPr>
          <p:cNvPr id="41" name="object 41"/>
          <p:cNvSpPr/>
          <p:nvPr/>
        </p:nvSpPr>
        <p:spPr>
          <a:xfrm>
            <a:off x="6310376" y="2757170"/>
            <a:ext cx="955675" cy="236220"/>
          </a:xfrm>
          <a:custGeom>
            <a:avLst/>
            <a:gdLst/>
            <a:ahLst/>
            <a:cxnLst/>
            <a:rect l="l" t="t" r="r" b="b"/>
            <a:pathLst>
              <a:path w="955675" h="236219">
                <a:moveTo>
                  <a:pt x="955548" y="0"/>
                </a:moveTo>
                <a:lnTo>
                  <a:pt x="949832" y="45112"/>
                </a:lnTo>
                <a:lnTo>
                  <a:pt x="933259" y="82010"/>
                </a:lnTo>
                <a:lnTo>
                  <a:pt x="877824" y="116585"/>
                </a:lnTo>
                <a:lnTo>
                  <a:pt x="602741" y="120395"/>
                </a:lnTo>
                <a:lnTo>
                  <a:pt x="571737" y="129599"/>
                </a:lnTo>
                <a:lnTo>
                  <a:pt x="546735" y="154590"/>
                </a:lnTo>
                <a:lnTo>
                  <a:pt x="530304" y="191440"/>
                </a:lnTo>
                <a:lnTo>
                  <a:pt x="525017" y="236219"/>
                </a:lnTo>
                <a:lnTo>
                  <a:pt x="517850" y="191678"/>
                </a:lnTo>
                <a:lnTo>
                  <a:pt x="500252" y="155352"/>
                </a:lnTo>
                <a:lnTo>
                  <a:pt x="474654" y="130885"/>
                </a:lnTo>
                <a:lnTo>
                  <a:pt x="443483" y="121919"/>
                </a:lnTo>
                <a:lnTo>
                  <a:pt x="81533" y="127253"/>
                </a:lnTo>
                <a:lnTo>
                  <a:pt x="50256" y="118288"/>
                </a:lnTo>
                <a:lnTo>
                  <a:pt x="24479" y="93821"/>
                </a:lnTo>
                <a:lnTo>
                  <a:pt x="6846" y="57495"/>
                </a:lnTo>
                <a:lnTo>
                  <a:pt x="0" y="12953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 txBox="1"/>
          <p:nvPr/>
        </p:nvSpPr>
        <p:spPr>
          <a:xfrm>
            <a:off x="6490970" y="3018027"/>
            <a:ext cx="511809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2700" b="1" spc="-7" baseline="-10802" dirty="0">
                <a:latin typeface="Arial"/>
                <a:cs typeface="Arial"/>
              </a:rPr>
              <a:t>A</a:t>
            </a:r>
            <a:r>
              <a:rPr sz="2700" b="1" spc="390" baseline="-10802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B</a:t>
            </a:r>
            <a:endParaRPr sz="1800">
              <a:latin typeface="Arial"/>
              <a:cs typeface="Arial"/>
            </a:endParaRPr>
          </a:p>
        </p:txBody>
      </p:sp>
      <p:graphicFrame>
        <p:nvGraphicFramePr>
          <p:cNvPr id="43" name="object 43"/>
          <p:cNvGraphicFramePr>
            <a:graphicFrameLocks noGrp="1"/>
          </p:cNvGraphicFramePr>
          <p:nvPr/>
        </p:nvGraphicFramePr>
        <p:xfrm>
          <a:off x="201612" y="1116012"/>
          <a:ext cx="2665095" cy="548639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09600"/>
                <a:gridCol w="279400"/>
                <a:gridCol w="443865"/>
                <a:gridCol w="443865"/>
                <a:gridCol w="444500"/>
                <a:gridCol w="443865"/>
              </a:tblGrid>
              <a:tr h="451103">
                <a:tc>
                  <a:txBody>
                    <a:bodyPr/>
                    <a:lstStyle/>
                    <a:p>
                      <a:pPr marL="92075" marR="187325">
                        <a:lnSpc>
                          <a:spcPct val="120000"/>
                        </a:lnSpc>
                        <a:spcBef>
                          <a:spcPts val="90"/>
                        </a:spcBef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Map  </a:t>
                      </a:r>
                      <a:r>
                        <a:rPr sz="1000" spc="-10" dirty="0">
                          <a:latin typeface="Arial"/>
                          <a:cs typeface="Arial"/>
                        </a:rPr>
                        <a:t>V</a:t>
                      </a:r>
                      <a:r>
                        <a:rPr sz="1000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000" spc="-10" dirty="0">
                          <a:latin typeface="Arial"/>
                          <a:cs typeface="Arial"/>
                        </a:rPr>
                        <a:t>lue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1143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0005"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A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B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C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D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Y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3944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780"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4705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780"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5468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2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780"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4705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3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91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780"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9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9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9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9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9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3944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4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780"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4705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5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91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780"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9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9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9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9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9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5468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6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780"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4705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7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91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780"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9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9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9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9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9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3944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8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780"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4705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9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91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780"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9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9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9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9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9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5468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spc="-5" dirty="0">
                          <a:latin typeface="Arial"/>
                          <a:cs typeface="Arial"/>
                        </a:rPr>
                        <a:t>10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145"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4705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600" spc="-5" dirty="0">
                          <a:latin typeface="Arial"/>
                          <a:cs typeface="Arial"/>
                        </a:rPr>
                        <a:t>11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91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145"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9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9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9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9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9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3944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spc="-5" dirty="0">
                          <a:latin typeface="Arial"/>
                          <a:cs typeface="Arial"/>
                        </a:rPr>
                        <a:t>12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145"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4705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600" spc="-5" dirty="0">
                          <a:latin typeface="Arial"/>
                          <a:cs typeface="Arial"/>
                        </a:rPr>
                        <a:t>13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91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145"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9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9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9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9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9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5467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spc="-5" dirty="0">
                          <a:latin typeface="Arial"/>
                          <a:cs typeface="Arial"/>
                        </a:rPr>
                        <a:t>14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145"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4706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600" spc="-5" dirty="0">
                          <a:latin typeface="Arial"/>
                          <a:cs typeface="Arial"/>
                        </a:rPr>
                        <a:t>15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91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145"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9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9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9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9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9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44" name="object 44"/>
          <p:cNvSpPr/>
          <p:nvPr/>
        </p:nvSpPr>
        <p:spPr>
          <a:xfrm>
            <a:off x="2954527" y="825500"/>
            <a:ext cx="1681480" cy="843280"/>
          </a:xfrm>
          <a:custGeom>
            <a:avLst/>
            <a:gdLst/>
            <a:ahLst/>
            <a:cxnLst/>
            <a:rect l="l" t="t" r="r" b="b"/>
            <a:pathLst>
              <a:path w="1681479" h="843280">
                <a:moveTo>
                  <a:pt x="1615003" y="38320"/>
                </a:moveTo>
                <a:lnTo>
                  <a:pt x="1610848" y="30103"/>
                </a:lnTo>
                <a:lnTo>
                  <a:pt x="2286" y="833627"/>
                </a:lnTo>
                <a:lnTo>
                  <a:pt x="0" y="836675"/>
                </a:lnTo>
                <a:lnTo>
                  <a:pt x="0" y="840485"/>
                </a:lnTo>
                <a:lnTo>
                  <a:pt x="3048" y="842771"/>
                </a:lnTo>
                <a:lnTo>
                  <a:pt x="6858" y="842771"/>
                </a:lnTo>
                <a:lnTo>
                  <a:pt x="1615003" y="38320"/>
                </a:lnTo>
                <a:close/>
              </a:path>
              <a:path w="1681479" h="843280">
                <a:moveTo>
                  <a:pt x="1680972" y="0"/>
                </a:moveTo>
                <a:lnTo>
                  <a:pt x="1595628" y="0"/>
                </a:lnTo>
                <a:lnTo>
                  <a:pt x="1610848" y="30103"/>
                </a:lnTo>
                <a:lnTo>
                  <a:pt x="1622298" y="24383"/>
                </a:lnTo>
                <a:lnTo>
                  <a:pt x="1625346" y="23621"/>
                </a:lnTo>
                <a:lnTo>
                  <a:pt x="1628394" y="25908"/>
                </a:lnTo>
                <a:lnTo>
                  <a:pt x="1628394" y="64804"/>
                </a:lnTo>
                <a:lnTo>
                  <a:pt x="1629918" y="67817"/>
                </a:lnTo>
                <a:lnTo>
                  <a:pt x="1680972" y="0"/>
                </a:lnTo>
                <a:close/>
              </a:path>
              <a:path w="1681479" h="843280">
                <a:moveTo>
                  <a:pt x="1628394" y="29717"/>
                </a:moveTo>
                <a:lnTo>
                  <a:pt x="1628394" y="25908"/>
                </a:lnTo>
                <a:lnTo>
                  <a:pt x="1625346" y="23621"/>
                </a:lnTo>
                <a:lnTo>
                  <a:pt x="1622298" y="24383"/>
                </a:lnTo>
                <a:lnTo>
                  <a:pt x="1610848" y="30103"/>
                </a:lnTo>
                <a:lnTo>
                  <a:pt x="1615003" y="38320"/>
                </a:lnTo>
                <a:lnTo>
                  <a:pt x="1626108" y="32765"/>
                </a:lnTo>
                <a:lnTo>
                  <a:pt x="1628394" y="29717"/>
                </a:lnTo>
                <a:close/>
              </a:path>
              <a:path w="1681479" h="843280">
                <a:moveTo>
                  <a:pt x="1628394" y="64804"/>
                </a:moveTo>
                <a:lnTo>
                  <a:pt x="1628394" y="29717"/>
                </a:lnTo>
                <a:lnTo>
                  <a:pt x="1626108" y="32765"/>
                </a:lnTo>
                <a:lnTo>
                  <a:pt x="1615003" y="38320"/>
                </a:lnTo>
                <a:lnTo>
                  <a:pt x="1628394" y="6480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2954527" y="1279651"/>
            <a:ext cx="1681480" cy="769620"/>
          </a:xfrm>
          <a:custGeom>
            <a:avLst/>
            <a:gdLst/>
            <a:ahLst/>
            <a:cxnLst/>
            <a:rect l="l" t="t" r="r" b="b"/>
            <a:pathLst>
              <a:path w="1681479" h="769619">
                <a:moveTo>
                  <a:pt x="1613574" y="38882"/>
                </a:moveTo>
                <a:lnTo>
                  <a:pt x="1609712" y="30515"/>
                </a:lnTo>
                <a:lnTo>
                  <a:pt x="2286" y="760476"/>
                </a:lnTo>
                <a:lnTo>
                  <a:pt x="0" y="763524"/>
                </a:lnTo>
                <a:lnTo>
                  <a:pt x="0" y="767334"/>
                </a:lnTo>
                <a:lnTo>
                  <a:pt x="3048" y="769620"/>
                </a:lnTo>
                <a:lnTo>
                  <a:pt x="6858" y="769620"/>
                </a:lnTo>
                <a:lnTo>
                  <a:pt x="1613574" y="38882"/>
                </a:lnTo>
                <a:close/>
              </a:path>
              <a:path w="1681479" h="769619">
                <a:moveTo>
                  <a:pt x="1680972" y="3048"/>
                </a:moveTo>
                <a:lnTo>
                  <a:pt x="1595628" y="0"/>
                </a:lnTo>
                <a:lnTo>
                  <a:pt x="1609712" y="30515"/>
                </a:lnTo>
                <a:lnTo>
                  <a:pt x="1621536" y="25146"/>
                </a:lnTo>
                <a:lnTo>
                  <a:pt x="1624584" y="25146"/>
                </a:lnTo>
                <a:lnTo>
                  <a:pt x="1627632" y="27432"/>
                </a:lnTo>
                <a:lnTo>
                  <a:pt x="1627632" y="69342"/>
                </a:lnTo>
                <a:lnTo>
                  <a:pt x="1680972" y="3048"/>
                </a:lnTo>
                <a:close/>
              </a:path>
              <a:path w="1681479" h="769619">
                <a:moveTo>
                  <a:pt x="1627632" y="31242"/>
                </a:moveTo>
                <a:lnTo>
                  <a:pt x="1627632" y="27432"/>
                </a:lnTo>
                <a:lnTo>
                  <a:pt x="1624584" y="25146"/>
                </a:lnTo>
                <a:lnTo>
                  <a:pt x="1621536" y="25146"/>
                </a:lnTo>
                <a:lnTo>
                  <a:pt x="1609712" y="30515"/>
                </a:lnTo>
                <a:lnTo>
                  <a:pt x="1613574" y="38882"/>
                </a:lnTo>
                <a:lnTo>
                  <a:pt x="1625346" y="33528"/>
                </a:lnTo>
                <a:lnTo>
                  <a:pt x="1627632" y="31242"/>
                </a:lnTo>
                <a:close/>
              </a:path>
              <a:path w="1681479" h="769619">
                <a:moveTo>
                  <a:pt x="1627632" y="69342"/>
                </a:moveTo>
                <a:lnTo>
                  <a:pt x="1627632" y="31242"/>
                </a:lnTo>
                <a:lnTo>
                  <a:pt x="1625346" y="33528"/>
                </a:lnTo>
                <a:lnTo>
                  <a:pt x="1613574" y="38882"/>
                </a:lnTo>
                <a:lnTo>
                  <a:pt x="1627632" y="6934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2954527" y="2344927"/>
            <a:ext cx="1681480" cy="260985"/>
          </a:xfrm>
          <a:custGeom>
            <a:avLst/>
            <a:gdLst/>
            <a:ahLst/>
            <a:cxnLst/>
            <a:rect l="l" t="t" r="r" b="b"/>
            <a:pathLst>
              <a:path w="1681479" h="260985">
                <a:moveTo>
                  <a:pt x="1606149" y="218533"/>
                </a:moveTo>
                <a:lnTo>
                  <a:pt x="5334" y="0"/>
                </a:lnTo>
                <a:lnTo>
                  <a:pt x="1524" y="761"/>
                </a:lnTo>
                <a:lnTo>
                  <a:pt x="0" y="3809"/>
                </a:lnTo>
                <a:lnTo>
                  <a:pt x="762" y="7619"/>
                </a:lnTo>
                <a:lnTo>
                  <a:pt x="3810" y="9143"/>
                </a:lnTo>
                <a:lnTo>
                  <a:pt x="1604866" y="227607"/>
                </a:lnTo>
                <a:lnTo>
                  <a:pt x="1606149" y="218533"/>
                </a:lnTo>
                <a:close/>
              </a:path>
              <a:path w="1681479" h="260985">
                <a:moveTo>
                  <a:pt x="1623060" y="252840"/>
                </a:moveTo>
                <a:lnTo>
                  <a:pt x="1623060" y="225552"/>
                </a:lnTo>
                <a:lnTo>
                  <a:pt x="1620774" y="228599"/>
                </a:lnTo>
                <a:lnTo>
                  <a:pt x="1617726" y="229361"/>
                </a:lnTo>
                <a:lnTo>
                  <a:pt x="1604866" y="227607"/>
                </a:lnTo>
                <a:lnTo>
                  <a:pt x="1600200" y="260603"/>
                </a:lnTo>
                <a:lnTo>
                  <a:pt x="1623060" y="252840"/>
                </a:lnTo>
                <a:close/>
              </a:path>
              <a:path w="1681479" h="260985">
                <a:moveTo>
                  <a:pt x="1623060" y="225552"/>
                </a:moveTo>
                <a:lnTo>
                  <a:pt x="1621536" y="221742"/>
                </a:lnTo>
                <a:lnTo>
                  <a:pt x="1618488" y="220217"/>
                </a:lnTo>
                <a:lnTo>
                  <a:pt x="1606149" y="218533"/>
                </a:lnTo>
                <a:lnTo>
                  <a:pt x="1604866" y="227607"/>
                </a:lnTo>
                <a:lnTo>
                  <a:pt x="1617726" y="229361"/>
                </a:lnTo>
                <a:lnTo>
                  <a:pt x="1620774" y="228599"/>
                </a:lnTo>
                <a:lnTo>
                  <a:pt x="1623060" y="225552"/>
                </a:lnTo>
                <a:close/>
              </a:path>
              <a:path w="1681479" h="260985">
                <a:moveTo>
                  <a:pt x="1680972" y="233171"/>
                </a:moveTo>
                <a:lnTo>
                  <a:pt x="1610868" y="185165"/>
                </a:lnTo>
                <a:lnTo>
                  <a:pt x="1606149" y="218533"/>
                </a:lnTo>
                <a:lnTo>
                  <a:pt x="1618488" y="220217"/>
                </a:lnTo>
                <a:lnTo>
                  <a:pt x="1621536" y="221742"/>
                </a:lnTo>
                <a:lnTo>
                  <a:pt x="1623060" y="225552"/>
                </a:lnTo>
                <a:lnTo>
                  <a:pt x="1623060" y="252840"/>
                </a:lnTo>
                <a:lnTo>
                  <a:pt x="1680972" y="23317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ransition>
    <p:wipe dir="d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72602" y="6259576"/>
            <a:ext cx="222250" cy="238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400" spc="-10" dirty="0">
                <a:latin typeface="Arial"/>
                <a:cs typeface="Arial"/>
              </a:rPr>
              <a:t>28</a:t>
            </a:r>
            <a:endParaRPr sz="14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15316" cy="11455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653276" y="3868927"/>
            <a:ext cx="352425" cy="831850"/>
          </a:xfrm>
          <a:custGeom>
            <a:avLst/>
            <a:gdLst/>
            <a:ahLst/>
            <a:cxnLst/>
            <a:rect l="l" t="t" r="r" b="b"/>
            <a:pathLst>
              <a:path w="352425" h="831850">
                <a:moveTo>
                  <a:pt x="176021" y="0"/>
                </a:moveTo>
                <a:lnTo>
                  <a:pt x="120261" y="21177"/>
                </a:lnTo>
                <a:lnTo>
                  <a:pt x="71926" y="80174"/>
                </a:lnTo>
                <a:lnTo>
                  <a:pt x="51434" y="121729"/>
                </a:lnTo>
                <a:lnTo>
                  <a:pt x="33869" y="170188"/>
                </a:lnTo>
                <a:lnTo>
                  <a:pt x="19586" y="224700"/>
                </a:lnTo>
                <a:lnTo>
                  <a:pt x="8942" y="284415"/>
                </a:lnTo>
                <a:lnTo>
                  <a:pt x="2295" y="348482"/>
                </a:lnTo>
                <a:lnTo>
                  <a:pt x="0" y="416052"/>
                </a:lnTo>
                <a:lnTo>
                  <a:pt x="2295" y="483415"/>
                </a:lnTo>
                <a:lnTo>
                  <a:pt x="8942" y="547317"/>
                </a:lnTo>
                <a:lnTo>
                  <a:pt x="19586" y="606903"/>
                </a:lnTo>
                <a:lnTo>
                  <a:pt x="33869" y="661318"/>
                </a:lnTo>
                <a:lnTo>
                  <a:pt x="51434" y="709708"/>
                </a:lnTo>
                <a:lnTo>
                  <a:pt x="71926" y="751216"/>
                </a:lnTo>
                <a:lnTo>
                  <a:pt x="94987" y="784989"/>
                </a:lnTo>
                <a:lnTo>
                  <a:pt x="147392" y="825907"/>
                </a:lnTo>
                <a:lnTo>
                  <a:pt x="176021" y="831342"/>
                </a:lnTo>
                <a:lnTo>
                  <a:pt x="204651" y="825907"/>
                </a:lnTo>
                <a:lnTo>
                  <a:pt x="257056" y="784989"/>
                </a:lnTo>
                <a:lnTo>
                  <a:pt x="280117" y="751216"/>
                </a:lnTo>
                <a:lnTo>
                  <a:pt x="300609" y="709708"/>
                </a:lnTo>
                <a:lnTo>
                  <a:pt x="318174" y="661318"/>
                </a:lnTo>
                <a:lnTo>
                  <a:pt x="332457" y="606903"/>
                </a:lnTo>
                <a:lnTo>
                  <a:pt x="343101" y="547317"/>
                </a:lnTo>
                <a:lnTo>
                  <a:pt x="349749" y="483415"/>
                </a:lnTo>
                <a:lnTo>
                  <a:pt x="352044" y="416052"/>
                </a:lnTo>
                <a:lnTo>
                  <a:pt x="349749" y="348482"/>
                </a:lnTo>
                <a:lnTo>
                  <a:pt x="343101" y="284415"/>
                </a:lnTo>
                <a:lnTo>
                  <a:pt x="332457" y="224700"/>
                </a:lnTo>
                <a:lnTo>
                  <a:pt x="318174" y="170188"/>
                </a:lnTo>
                <a:lnTo>
                  <a:pt x="300609" y="121729"/>
                </a:lnTo>
                <a:lnTo>
                  <a:pt x="280117" y="80174"/>
                </a:lnTo>
                <a:lnTo>
                  <a:pt x="257056" y="46373"/>
                </a:lnTo>
                <a:lnTo>
                  <a:pt x="204651" y="5436"/>
                </a:lnTo>
                <a:lnTo>
                  <a:pt x="176021" y="0"/>
                </a:lnTo>
                <a:close/>
              </a:path>
            </a:pathLst>
          </a:custGeom>
          <a:ln w="158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468621" y="4284979"/>
            <a:ext cx="2678430" cy="483870"/>
          </a:xfrm>
          <a:custGeom>
            <a:avLst/>
            <a:gdLst/>
            <a:ahLst/>
            <a:cxnLst/>
            <a:rect l="l" t="t" r="r" b="b"/>
            <a:pathLst>
              <a:path w="2678429" h="483870">
                <a:moveTo>
                  <a:pt x="2678430" y="241553"/>
                </a:moveTo>
                <a:lnTo>
                  <a:pt x="2659686" y="201068"/>
                </a:lnTo>
                <a:lnTo>
                  <a:pt x="2627308" y="175247"/>
                </a:lnTo>
                <a:lnTo>
                  <a:pt x="2580081" y="150553"/>
                </a:lnTo>
                <a:lnTo>
                  <a:pt x="2518910" y="127148"/>
                </a:lnTo>
                <a:lnTo>
                  <a:pt x="2444702" y="105197"/>
                </a:lnTo>
                <a:lnTo>
                  <a:pt x="2402992" y="94817"/>
                </a:lnTo>
                <a:lnTo>
                  <a:pt x="2358362" y="84862"/>
                </a:lnTo>
                <a:lnTo>
                  <a:pt x="2310925" y="75352"/>
                </a:lnTo>
                <a:lnTo>
                  <a:pt x="2260796" y="66307"/>
                </a:lnTo>
                <a:lnTo>
                  <a:pt x="2208086" y="57749"/>
                </a:lnTo>
                <a:lnTo>
                  <a:pt x="2152910" y="49696"/>
                </a:lnTo>
                <a:lnTo>
                  <a:pt x="2095379" y="42171"/>
                </a:lnTo>
                <a:lnTo>
                  <a:pt x="2035609" y="35192"/>
                </a:lnTo>
                <a:lnTo>
                  <a:pt x="1973712" y="28781"/>
                </a:lnTo>
                <a:lnTo>
                  <a:pt x="1909800" y="22959"/>
                </a:lnTo>
                <a:lnTo>
                  <a:pt x="1843988" y="17745"/>
                </a:lnTo>
                <a:lnTo>
                  <a:pt x="1776388" y="13159"/>
                </a:lnTo>
                <a:lnTo>
                  <a:pt x="1707115" y="9223"/>
                </a:lnTo>
                <a:lnTo>
                  <a:pt x="1636280" y="5957"/>
                </a:lnTo>
                <a:lnTo>
                  <a:pt x="1563997" y="3381"/>
                </a:lnTo>
                <a:lnTo>
                  <a:pt x="1490380" y="1516"/>
                </a:lnTo>
                <a:lnTo>
                  <a:pt x="1415542" y="382"/>
                </a:lnTo>
                <a:lnTo>
                  <a:pt x="1339596" y="0"/>
                </a:lnTo>
                <a:lnTo>
                  <a:pt x="1263573" y="382"/>
                </a:lnTo>
                <a:lnTo>
                  <a:pt x="1188664" y="1516"/>
                </a:lnTo>
                <a:lnTo>
                  <a:pt x="1114981" y="3381"/>
                </a:lnTo>
                <a:lnTo>
                  <a:pt x="1042637" y="5957"/>
                </a:lnTo>
                <a:lnTo>
                  <a:pt x="971746" y="9223"/>
                </a:lnTo>
                <a:lnTo>
                  <a:pt x="902421" y="13159"/>
                </a:lnTo>
                <a:lnTo>
                  <a:pt x="834774" y="17745"/>
                </a:lnTo>
                <a:lnTo>
                  <a:pt x="768918" y="22959"/>
                </a:lnTo>
                <a:lnTo>
                  <a:pt x="704967" y="28781"/>
                </a:lnTo>
                <a:lnTo>
                  <a:pt x="643034" y="35192"/>
                </a:lnTo>
                <a:lnTo>
                  <a:pt x="583232" y="42171"/>
                </a:lnTo>
                <a:lnTo>
                  <a:pt x="525673" y="49696"/>
                </a:lnTo>
                <a:lnTo>
                  <a:pt x="470471" y="57749"/>
                </a:lnTo>
                <a:lnTo>
                  <a:pt x="417739" y="66307"/>
                </a:lnTo>
                <a:lnTo>
                  <a:pt x="367590" y="75352"/>
                </a:lnTo>
                <a:lnTo>
                  <a:pt x="320136" y="84862"/>
                </a:lnTo>
                <a:lnTo>
                  <a:pt x="275492" y="94817"/>
                </a:lnTo>
                <a:lnTo>
                  <a:pt x="233769" y="105197"/>
                </a:lnTo>
                <a:lnTo>
                  <a:pt x="195081" y="115981"/>
                </a:lnTo>
                <a:lnTo>
                  <a:pt x="127263" y="138679"/>
                </a:lnTo>
                <a:lnTo>
                  <a:pt x="72942" y="162749"/>
                </a:lnTo>
                <a:lnTo>
                  <a:pt x="33021" y="188027"/>
                </a:lnTo>
                <a:lnTo>
                  <a:pt x="2120" y="227852"/>
                </a:lnTo>
                <a:lnTo>
                  <a:pt x="0" y="241553"/>
                </a:lnTo>
                <a:lnTo>
                  <a:pt x="2120" y="255331"/>
                </a:lnTo>
                <a:lnTo>
                  <a:pt x="33021" y="295353"/>
                </a:lnTo>
                <a:lnTo>
                  <a:pt x="72942" y="320739"/>
                </a:lnTo>
                <a:lnTo>
                  <a:pt x="127263" y="344900"/>
                </a:lnTo>
                <a:lnTo>
                  <a:pt x="195081" y="367674"/>
                </a:lnTo>
                <a:lnTo>
                  <a:pt x="233769" y="378490"/>
                </a:lnTo>
                <a:lnTo>
                  <a:pt x="275492" y="388898"/>
                </a:lnTo>
                <a:lnTo>
                  <a:pt x="320136" y="398879"/>
                </a:lnTo>
                <a:lnTo>
                  <a:pt x="367590" y="408412"/>
                </a:lnTo>
                <a:lnTo>
                  <a:pt x="417739" y="417476"/>
                </a:lnTo>
                <a:lnTo>
                  <a:pt x="470471" y="426052"/>
                </a:lnTo>
                <a:lnTo>
                  <a:pt x="525673" y="434119"/>
                </a:lnTo>
                <a:lnTo>
                  <a:pt x="583232" y="441657"/>
                </a:lnTo>
                <a:lnTo>
                  <a:pt x="643034" y="448646"/>
                </a:lnTo>
                <a:lnTo>
                  <a:pt x="704967" y="455065"/>
                </a:lnTo>
                <a:lnTo>
                  <a:pt x="768918" y="460894"/>
                </a:lnTo>
                <a:lnTo>
                  <a:pt x="834774" y="466114"/>
                </a:lnTo>
                <a:lnTo>
                  <a:pt x="902421" y="470703"/>
                </a:lnTo>
                <a:lnTo>
                  <a:pt x="971746" y="474642"/>
                </a:lnTo>
                <a:lnTo>
                  <a:pt x="1042637" y="477910"/>
                </a:lnTo>
                <a:lnTo>
                  <a:pt x="1114981" y="480487"/>
                </a:lnTo>
                <a:lnTo>
                  <a:pt x="1188664" y="482353"/>
                </a:lnTo>
                <a:lnTo>
                  <a:pt x="1263573" y="483487"/>
                </a:lnTo>
                <a:lnTo>
                  <a:pt x="1339596" y="483870"/>
                </a:lnTo>
                <a:lnTo>
                  <a:pt x="1415542" y="483487"/>
                </a:lnTo>
                <a:lnTo>
                  <a:pt x="1490380" y="482353"/>
                </a:lnTo>
                <a:lnTo>
                  <a:pt x="1563997" y="480487"/>
                </a:lnTo>
                <a:lnTo>
                  <a:pt x="1636280" y="477910"/>
                </a:lnTo>
                <a:lnTo>
                  <a:pt x="1707115" y="474642"/>
                </a:lnTo>
                <a:lnTo>
                  <a:pt x="1776388" y="470703"/>
                </a:lnTo>
                <a:lnTo>
                  <a:pt x="1843988" y="466114"/>
                </a:lnTo>
                <a:lnTo>
                  <a:pt x="1909800" y="460894"/>
                </a:lnTo>
                <a:lnTo>
                  <a:pt x="1973712" y="455065"/>
                </a:lnTo>
                <a:lnTo>
                  <a:pt x="2035609" y="448646"/>
                </a:lnTo>
                <a:lnTo>
                  <a:pt x="2095379" y="441657"/>
                </a:lnTo>
                <a:lnTo>
                  <a:pt x="2152910" y="434119"/>
                </a:lnTo>
                <a:lnTo>
                  <a:pt x="2208086" y="426052"/>
                </a:lnTo>
                <a:lnTo>
                  <a:pt x="2260796" y="417476"/>
                </a:lnTo>
                <a:lnTo>
                  <a:pt x="2310925" y="408412"/>
                </a:lnTo>
                <a:lnTo>
                  <a:pt x="2358362" y="398879"/>
                </a:lnTo>
                <a:lnTo>
                  <a:pt x="2402992" y="388898"/>
                </a:lnTo>
                <a:lnTo>
                  <a:pt x="2444702" y="378490"/>
                </a:lnTo>
                <a:lnTo>
                  <a:pt x="2483379" y="367674"/>
                </a:lnTo>
                <a:lnTo>
                  <a:pt x="2551182" y="344900"/>
                </a:lnTo>
                <a:lnTo>
                  <a:pt x="2605494" y="320739"/>
                </a:lnTo>
                <a:lnTo>
                  <a:pt x="2645410" y="295353"/>
                </a:lnTo>
                <a:lnTo>
                  <a:pt x="2676309" y="255331"/>
                </a:lnTo>
                <a:lnTo>
                  <a:pt x="2678430" y="24155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468621" y="4284979"/>
            <a:ext cx="2678430" cy="483870"/>
          </a:xfrm>
          <a:custGeom>
            <a:avLst/>
            <a:gdLst/>
            <a:ahLst/>
            <a:cxnLst/>
            <a:rect l="l" t="t" r="r" b="b"/>
            <a:pathLst>
              <a:path w="2678429" h="483870">
                <a:moveTo>
                  <a:pt x="1339596" y="0"/>
                </a:moveTo>
                <a:lnTo>
                  <a:pt x="1263573" y="382"/>
                </a:lnTo>
                <a:lnTo>
                  <a:pt x="1188664" y="1516"/>
                </a:lnTo>
                <a:lnTo>
                  <a:pt x="1114981" y="3381"/>
                </a:lnTo>
                <a:lnTo>
                  <a:pt x="1042637" y="5957"/>
                </a:lnTo>
                <a:lnTo>
                  <a:pt x="971746" y="9223"/>
                </a:lnTo>
                <a:lnTo>
                  <a:pt x="902421" y="13159"/>
                </a:lnTo>
                <a:lnTo>
                  <a:pt x="834774" y="17745"/>
                </a:lnTo>
                <a:lnTo>
                  <a:pt x="768918" y="22959"/>
                </a:lnTo>
                <a:lnTo>
                  <a:pt x="704967" y="28781"/>
                </a:lnTo>
                <a:lnTo>
                  <a:pt x="643034" y="35192"/>
                </a:lnTo>
                <a:lnTo>
                  <a:pt x="583232" y="42171"/>
                </a:lnTo>
                <a:lnTo>
                  <a:pt x="525673" y="49696"/>
                </a:lnTo>
                <a:lnTo>
                  <a:pt x="470471" y="57749"/>
                </a:lnTo>
                <a:lnTo>
                  <a:pt x="417739" y="66307"/>
                </a:lnTo>
                <a:lnTo>
                  <a:pt x="367590" y="75352"/>
                </a:lnTo>
                <a:lnTo>
                  <a:pt x="320136" y="84862"/>
                </a:lnTo>
                <a:lnTo>
                  <a:pt x="275492" y="94817"/>
                </a:lnTo>
                <a:lnTo>
                  <a:pt x="233769" y="105197"/>
                </a:lnTo>
                <a:lnTo>
                  <a:pt x="195081" y="115981"/>
                </a:lnTo>
                <a:lnTo>
                  <a:pt x="127263" y="138679"/>
                </a:lnTo>
                <a:lnTo>
                  <a:pt x="72942" y="162749"/>
                </a:lnTo>
                <a:lnTo>
                  <a:pt x="33021" y="188027"/>
                </a:lnTo>
                <a:lnTo>
                  <a:pt x="2120" y="227852"/>
                </a:lnTo>
                <a:lnTo>
                  <a:pt x="0" y="241553"/>
                </a:lnTo>
                <a:lnTo>
                  <a:pt x="2120" y="255331"/>
                </a:lnTo>
                <a:lnTo>
                  <a:pt x="33021" y="295353"/>
                </a:lnTo>
                <a:lnTo>
                  <a:pt x="72942" y="320739"/>
                </a:lnTo>
                <a:lnTo>
                  <a:pt x="127263" y="344900"/>
                </a:lnTo>
                <a:lnTo>
                  <a:pt x="195081" y="367674"/>
                </a:lnTo>
                <a:lnTo>
                  <a:pt x="233769" y="378490"/>
                </a:lnTo>
                <a:lnTo>
                  <a:pt x="275492" y="388898"/>
                </a:lnTo>
                <a:lnTo>
                  <a:pt x="320136" y="398879"/>
                </a:lnTo>
                <a:lnTo>
                  <a:pt x="367590" y="408412"/>
                </a:lnTo>
                <a:lnTo>
                  <a:pt x="417739" y="417476"/>
                </a:lnTo>
                <a:lnTo>
                  <a:pt x="470471" y="426052"/>
                </a:lnTo>
                <a:lnTo>
                  <a:pt x="525673" y="434119"/>
                </a:lnTo>
                <a:lnTo>
                  <a:pt x="583232" y="441657"/>
                </a:lnTo>
                <a:lnTo>
                  <a:pt x="643034" y="448646"/>
                </a:lnTo>
                <a:lnTo>
                  <a:pt x="704967" y="455065"/>
                </a:lnTo>
                <a:lnTo>
                  <a:pt x="768918" y="460894"/>
                </a:lnTo>
                <a:lnTo>
                  <a:pt x="834774" y="466114"/>
                </a:lnTo>
                <a:lnTo>
                  <a:pt x="902421" y="470703"/>
                </a:lnTo>
                <a:lnTo>
                  <a:pt x="971746" y="474642"/>
                </a:lnTo>
                <a:lnTo>
                  <a:pt x="1042637" y="477910"/>
                </a:lnTo>
                <a:lnTo>
                  <a:pt x="1114981" y="480487"/>
                </a:lnTo>
                <a:lnTo>
                  <a:pt x="1188664" y="482353"/>
                </a:lnTo>
                <a:lnTo>
                  <a:pt x="1263573" y="483487"/>
                </a:lnTo>
                <a:lnTo>
                  <a:pt x="1339596" y="483870"/>
                </a:lnTo>
                <a:lnTo>
                  <a:pt x="1415542" y="483487"/>
                </a:lnTo>
                <a:lnTo>
                  <a:pt x="1490380" y="482353"/>
                </a:lnTo>
                <a:lnTo>
                  <a:pt x="1563997" y="480487"/>
                </a:lnTo>
                <a:lnTo>
                  <a:pt x="1636280" y="477910"/>
                </a:lnTo>
                <a:lnTo>
                  <a:pt x="1707115" y="474642"/>
                </a:lnTo>
                <a:lnTo>
                  <a:pt x="1776388" y="470703"/>
                </a:lnTo>
                <a:lnTo>
                  <a:pt x="1843988" y="466114"/>
                </a:lnTo>
                <a:lnTo>
                  <a:pt x="1909800" y="460894"/>
                </a:lnTo>
                <a:lnTo>
                  <a:pt x="1973712" y="455065"/>
                </a:lnTo>
                <a:lnTo>
                  <a:pt x="2035609" y="448646"/>
                </a:lnTo>
                <a:lnTo>
                  <a:pt x="2095379" y="441657"/>
                </a:lnTo>
                <a:lnTo>
                  <a:pt x="2152910" y="434119"/>
                </a:lnTo>
                <a:lnTo>
                  <a:pt x="2208086" y="426052"/>
                </a:lnTo>
                <a:lnTo>
                  <a:pt x="2260796" y="417476"/>
                </a:lnTo>
                <a:lnTo>
                  <a:pt x="2310925" y="408412"/>
                </a:lnTo>
                <a:lnTo>
                  <a:pt x="2358362" y="398879"/>
                </a:lnTo>
                <a:lnTo>
                  <a:pt x="2402992" y="388898"/>
                </a:lnTo>
                <a:lnTo>
                  <a:pt x="2444702" y="378490"/>
                </a:lnTo>
                <a:lnTo>
                  <a:pt x="2483379" y="367674"/>
                </a:lnTo>
                <a:lnTo>
                  <a:pt x="2551182" y="344900"/>
                </a:lnTo>
                <a:lnTo>
                  <a:pt x="2605494" y="320739"/>
                </a:lnTo>
                <a:lnTo>
                  <a:pt x="2645410" y="295353"/>
                </a:lnTo>
                <a:lnTo>
                  <a:pt x="2676309" y="255331"/>
                </a:lnTo>
                <a:lnTo>
                  <a:pt x="2678430" y="241553"/>
                </a:lnTo>
                <a:lnTo>
                  <a:pt x="2676309" y="227852"/>
                </a:lnTo>
                <a:lnTo>
                  <a:pt x="2645410" y="188027"/>
                </a:lnTo>
                <a:lnTo>
                  <a:pt x="2605494" y="162749"/>
                </a:lnTo>
                <a:lnTo>
                  <a:pt x="2551182" y="138679"/>
                </a:lnTo>
                <a:lnTo>
                  <a:pt x="2483379" y="115981"/>
                </a:lnTo>
                <a:lnTo>
                  <a:pt x="2444702" y="105197"/>
                </a:lnTo>
                <a:lnTo>
                  <a:pt x="2402992" y="94817"/>
                </a:lnTo>
                <a:lnTo>
                  <a:pt x="2358362" y="84862"/>
                </a:lnTo>
                <a:lnTo>
                  <a:pt x="2310925" y="75352"/>
                </a:lnTo>
                <a:lnTo>
                  <a:pt x="2260796" y="66307"/>
                </a:lnTo>
                <a:lnTo>
                  <a:pt x="2208086" y="57749"/>
                </a:lnTo>
                <a:lnTo>
                  <a:pt x="2152910" y="49696"/>
                </a:lnTo>
                <a:lnTo>
                  <a:pt x="2095379" y="42171"/>
                </a:lnTo>
                <a:lnTo>
                  <a:pt x="2035609" y="35192"/>
                </a:lnTo>
                <a:lnTo>
                  <a:pt x="1973712" y="28781"/>
                </a:lnTo>
                <a:lnTo>
                  <a:pt x="1909800" y="22959"/>
                </a:lnTo>
                <a:lnTo>
                  <a:pt x="1843988" y="17745"/>
                </a:lnTo>
                <a:lnTo>
                  <a:pt x="1776388" y="13159"/>
                </a:lnTo>
                <a:lnTo>
                  <a:pt x="1707115" y="9223"/>
                </a:lnTo>
                <a:lnTo>
                  <a:pt x="1636280" y="5957"/>
                </a:lnTo>
                <a:lnTo>
                  <a:pt x="1563997" y="3381"/>
                </a:lnTo>
                <a:lnTo>
                  <a:pt x="1490380" y="1516"/>
                </a:lnTo>
                <a:lnTo>
                  <a:pt x="1415542" y="382"/>
                </a:lnTo>
                <a:lnTo>
                  <a:pt x="1339596" y="0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468621" y="3314953"/>
            <a:ext cx="281305" cy="346075"/>
          </a:xfrm>
          <a:custGeom>
            <a:avLst/>
            <a:gdLst/>
            <a:ahLst/>
            <a:cxnLst/>
            <a:rect l="l" t="t" r="r" b="b"/>
            <a:pathLst>
              <a:path w="281304" h="346075">
                <a:moveTo>
                  <a:pt x="140970" y="0"/>
                </a:moveTo>
                <a:lnTo>
                  <a:pt x="96463" y="8772"/>
                </a:lnTo>
                <a:lnTo>
                  <a:pt x="57771" y="33235"/>
                </a:lnTo>
                <a:lnTo>
                  <a:pt x="27236" y="70609"/>
                </a:lnTo>
                <a:lnTo>
                  <a:pt x="7199" y="118116"/>
                </a:lnTo>
                <a:lnTo>
                  <a:pt x="0" y="172973"/>
                </a:lnTo>
                <a:lnTo>
                  <a:pt x="7199" y="227539"/>
                </a:lnTo>
                <a:lnTo>
                  <a:pt x="27236" y="275008"/>
                </a:lnTo>
                <a:lnTo>
                  <a:pt x="57771" y="312493"/>
                </a:lnTo>
                <a:lnTo>
                  <a:pt x="96463" y="337102"/>
                </a:lnTo>
                <a:lnTo>
                  <a:pt x="140970" y="345947"/>
                </a:lnTo>
                <a:lnTo>
                  <a:pt x="185105" y="337102"/>
                </a:lnTo>
                <a:lnTo>
                  <a:pt x="223570" y="312493"/>
                </a:lnTo>
                <a:lnTo>
                  <a:pt x="253989" y="275008"/>
                </a:lnTo>
                <a:lnTo>
                  <a:pt x="273984" y="227539"/>
                </a:lnTo>
                <a:lnTo>
                  <a:pt x="281178" y="172973"/>
                </a:lnTo>
                <a:lnTo>
                  <a:pt x="273984" y="118116"/>
                </a:lnTo>
                <a:lnTo>
                  <a:pt x="253989" y="70609"/>
                </a:lnTo>
                <a:lnTo>
                  <a:pt x="223570" y="33235"/>
                </a:lnTo>
                <a:lnTo>
                  <a:pt x="185105" y="8772"/>
                </a:lnTo>
                <a:lnTo>
                  <a:pt x="140970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8" name="object 8"/>
          <p:cNvGraphicFramePr>
            <a:graphicFrameLocks noGrp="1"/>
          </p:cNvGraphicFramePr>
          <p:nvPr/>
        </p:nvGraphicFramePr>
        <p:xfrm>
          <a:off x="1211262" y="666432"/>
          <a:ext cx="2959734" cy="202082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39775"/>
                <a:gridCol w="741044"/>
                <a:gridCol w="739775"/>
                <a:gridCol w="739140"/>
              </a:tblGrid>
              <a:tr h="505205">
                <a:tc>
                  <a:txBody>
                    <a:bodyPr/>
                    <a:lstStyle/>
                    <a:p>
                      <a:pPr marR="244475" algn="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1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44475" algn="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1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0444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44475" algn="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1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06729">
                <a:tc>
                  <a:txBody>
                    <a:bodyPr/>
                    <a:lstStyle/>
                    <a:p>
                      <a:pPr marR="244475" algn="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1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556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1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44475" algn="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1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44475" algn="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1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0444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44475" algn="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1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9" name="object 9"/>
          <p:cNvSpPr/>
          <p:nvPr/>
        </p:nvSpPr>
        <p:spPr>
          <a:xfrm>
            <a:off x="803401" y="195326"/>
            <a:ext cx="422275" cy="485775"/>
          </a:xfrm>
          <a:custGeom>
            <a:avLst/>
            <a:gdLst/>
            <a:ahLst/>
            <a:cxnLst/>
            <a:rect l="l" t="t" r="r" b="b"/>
            <a:pathLst>
              <a:path w="422275" h="485775">
                <a:moveTo>
                  <a:pt x="422148" y="485394"/>
                </a:moveTo>
                <a:lnTo>
                  <a:pt x="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1093977" y="152146"/>
            <a:ext cx="3937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WX</a:t>
            </a:r>
            <a:endParaRPr sz="18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446020" y="430284"/>
            <a:ext cx="16897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716915" algn="l"/>
                <a:tab pos="1421765" algn="l"/>
              </a:tabLst>
            </a:pPr>
            <a:r>
              <a:rPr sz="1800" dirty="0">
                <a:latin typeface="Arial"/>
                <a:cs typeface="Arial"/>
              </a:rPr>
              <a:t>00	01	11</a:t>
            </a:r>
            <a:endParaRPr sz="18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00201" y="288550"/>
            <a:ext cx="562610" cy="857885"/>
          </a:xfrm>
          <a:prstGeom prst="rect">
            <a:avLst/>
          </a:prstGeom>
        </p:spPr>
        <p:txBody>
          <a:bodyPr vert="horz" wrap="square" lIns="0" tIns="1543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15"/>
              </a:spcBef>
            </a:pPr>
            <a:r>
              <a:rPr sz="1800" b="1" spc="-5" dirty="0">
                <a:latin typeface="Arial"/>
                <a:cs typeface="Arial"/>
              </a:rPr>
              <a:t>YZ</a:t>
            </a:r>
            <a:endParaRPr sz="1800">
              <a:latin typeface="Arial"/>
              <a:cs typeface="Arial"/>
            </a:endParaRPr>
          </a:p>
          <a:p>
            <a:pPr marL="295275">
              <a:lnSpc>
                <a:spcPct val="100000"/>
              </a:lnSpc>
              <a:spcBef>
                <a:spcPts val="1115"/>
              </a:spcBef>
            </a:pPr>
            <a:r>
              <a:rPr sz="1800" dirty="0">
                <a:latin typeface="Arial"/>
                <a:cs typeface="Arial"/>
              </a:rPr>
              <a:t>00</a:t>
            </a:r>
            <a:endParaRPr sz="18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882909" y="1331726"/>
            <a:ext cx="280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01</a:t>
            </a:r>
            <a:endParaRPr sz="1800">
              <a:latin typeface="Arial"/>
              <a:cs typeface="Arial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2213101" y="2690875"/>
            <a:ext cx="986155" cy="276225"/>
          </a:xfrm>
          <a:custGeom>
            <a:avLst/>
            <a:gdLst/>
            <a:ahLst/>
            <a:cxnLst/>
            <a:rect l="l" t="t" r="r" b="b"/>
            <a:pathLst>
              <a:path w="986155" h="276225">
                <a:moveTo>
                  <a:pt x="986027" y="0"/>
                </a:moveTo>
                <a:lnTo>
                  <a:pt x="979491" y="53697"/>
                </a:lnTo>
                <a:lnTo>
                  <a:pt x="961739" y="97536"/>
                </a:lnTo>
                <a:lnTo>
                  <a:pt x="935557" y="127087"/>
                </a:lnTo>
                <a:lnTo>
                  <a:pt x="903731" y="137922"/>
                </a:lnTo>
                <a:lnTo>
                  <a:pt x="590549" y="137922"/>
                </a:lnTo>
                <a:lnTo>
                  <a:pt x="558403" y="148756"/>
                </a:lnTo>
                <a:lnTo>
                  <a:pt x="532257" y="178308"/>
                </a:lnTo>
                <a:lnTo>
                  <a:pt x="514683" y="222147"/>
                </a:lnTo>
                <a:lnTo>
                  <a:pt x="508254" y="275844"/>
                </a:lnTo>
                <a:lnTo>
                  <a:pt x="501824" y="222147"/>
                </a:lnTo>
                <a:lnTo>
                  <a:pt x="484251" y="178308"/>
                </a:lnTo>
                <a:lnTo>
                  <a:pt x="458105" y="148756"/>
                </a:lnTo>
                <a:lnTo>
                  <a:pt x="425958" y="137922"/>
                </a:lnTo>
                <a:lnTo>
                  <a:pt x="82296" y="137922"/>
                </a:lnTo>
                <a:lnTo>
                  <a:pt x="50149" y="127087"/>
                </a:lnTo>
                <a:lnTo>
                  <a:pt x="24003" y="97536"/>
                </a:lnTo>
                <a:lnTo>
                  <a:pt x="6429" y="53697"/>
                </a:lnTo>
                <a:lnTo>
                  <a:pt x="0" y="0"/>
                </a:lnTo>
              </a:path>
            </a:pathLst>
          </a:custGeom>
          <a:ln w="349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4166107" y="1243075"/>
            <a:ext cx="231140" cy="974090"/>
          </a:xfrm>
          <a:custGeom>
            <a:avLst/>
            <a:gdLst/>
            <a:ahLst/>
            <a:cxnLst/>
            <a:rect l="l" t="t" r="r" b="b"/>
            <a:pathLst>
              <a:path w="231139" h="974089">
                <a:moveTo>
                  <a:pt x="0" y="0"/>
                </a:moveTo>
                <a:lnTo>
                  <a:pt x="41136" y="4738"/>
                </a:lnTo>
                <a:lnTo>
                  <a:pt x="99119" y="45648"/>
                </a:lnTo>
                <a:lnTo>
                  <a:pt x="121919" y="386334"/>
                </a:lnTo>
                <a:lnTo>
                  <a:pt x="131337" y="417647"/>
                </a:lnTo>
                <a:lnTo>
                  <a:pt x="154971" y="442531"/>
                </a:lnTo>
                <a:lnTo>
                  <a:pt x="189321" y="458557"/>
                </a:lnTo>
                <a:lnTo>
                  <a:pt x="230886" y="463296"/>
                </a:lnTo>
                <a:lnTo>
                  <a:pt x="189857" y="471273"/>
                </a:lnTo>
                <a:lnTo>
                  <a:pt x="156972" y="489966"/>
                </a:lnTo>
                <a:lnTo>
                  <a:pt x="135517" y="516659"/>
                </a:lnTo>
                <a:lnTo>
                  <a:pt x="128778" y="548640"/>
                </a:lnTo>
                <a:lnTo>
                  <a:pt x="142493" y="888492"/>
                </a:lnTo>
                <a:lnTo>
                  <a:pt x="135755" y="920472"/>
                </a:lnTo>
                <a:lnTo>
                  <a:pt x="114300" y="947166"/>
                </a:lnTo>
                <a:lnTo>
                  <a:pt x="81415" y="965858"/>
                </a:lnTo>
                <a:lnTo>
                  <a:pt x="40386" y="973836"/>
                </a:lnTo>
              </a:path>
            </a:pathLst>
          </a:custGeom>
          <a:ln w="349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803401" y="1719325"/>
            <a:ext cx="211454" cy="971550"/>
          </a:xfrm>
          <a:custGeom>
            <a:avLst/>
            <a:gdLst/>
            <a:ahLst/>
            <a:cxnLst/>
            <a:rect l="l" t="t" r="r" b="b"/>
            <a:pathLst>
              <a:path w="211455" h="971550">
                <a:moveTo>
                  <a:pt x="211074" y="971549"/>
                </a:moveTo>
                <a:lnTo>
                  <a:pt x="169771" y="965144"/>
                </a:lnTo>
                <a:lnTo>
                  <a:pt x="136112" y="947737"/>
                </a:lnTo>
                <a:lnTo>
                  <a:pt x="113454" y="922043"/>
                </a:lnTo>
                <a:lnTo>
                  <a:pt x="105156" y="890777"/>
                </a:lnTo>
                <a:lnTo>
                  <a:pt x="105156" y="582168"/>
                </a:lnTo>
                <a:lnTo>
                  <a:pt x="96869" y="550461"/>
                </a:lnTo>
                <a:lnTo>
                  <a:pt x="74295" y="524541"/>
                </a:lnTo>
                <a:lnTo>
                  <a:pt x="40862" y="507051"/>
                </a:lnTo>
                <a:lnTo>
                  <a:pt x="0" y="500634"/>
                </a:lnTo>
                <a:lnTo>
                  <a:pt x="40862" y="494335"/>
                </a:lnTo>
                <a:lnTo>
                  <a:pt x="74295" y="477107"/>
                </a:lnTo>
                <a:lnTo>
                  <a:pt x="96869" y="451449"/>
                </a:lnTo>
                <a:lnTo>
                  <a:pt x="105156" y="419862"/>
                </a:lnTo>
                <a:lnTo>
                  <a:pt x="105156" y="80771"/>
                </a:lnTo>
                <a:lnTo>
                  <a:pt x="113454" y="49184"/>
                </a:lnTo>
                <a:lnTo>
                  <a:pt x="136112" y="23526"/>
                </a:lnTo>
                <a:lnTo>
                  <a:pt x="169771" y="6298"/>
                </a:lnTo>
                <a:lnTo>
                  <a:pt x="211074" y="0"/>
                </a:lnTo>
              </a:path>
            </a:pathLst>
          </a:custGeom>
          <a:ln w="349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2987294" y="265430"/>
            <a:ext cx="988060" cy="207645"/>
          </a:xfrm>
          <a:custGeom>
            <a:avLst/>
            <a:gdLst/>
            <a:ahLst/>
            <a:cxnLst/>
            <a:rect l="l" t="t" r="r" b="b"/>
            <a:pathLst>
              <a:path w="988060" h="207645">
                <a:moveTo>
                  <a:pt x="0" y="207263"/>
                </a:moveTo>
                <a:lnTo>
                  <a:pt x="6536" y="166961"/>
                </a:lnTo>
                <a:lnTo>
                  <a:pt x="24288" y="134016"/>
                </a:lnTo>
                <a:lnTo>
                  <a:pt x="50470" y="111787"/>
                </a:lnTo>
                <a:lnTo>
                  <a:pt x="82296" y="103631"/>
                </a:lnTo>
                <a:lnTo>
                  <a:pt x="396239" y="103631"/>
                </a:lnTo>
                <a:lnTo>
                  <a:pt x="428386" y="95476"/>
                </a:lnTo>
                <a:lnTo>
                  <a:pt x="454532" y="73247"/>
                </a:lnTo>
                <a:lnTo>
                  <a:pt x="472106" y="40302"/>
                </a:lnTo>
                <a:lnTo>
                  <a:pt x="478535" y="0"/>
                </a:lnTo>
                <a:lnTo>
                  <a:pt x="485072" y="40302"/>
                </a:lnTo>
                <a:lnTo>
                  <a:pt x="502824" y="73247"/>
                </a:lnTo>
                <a:lnTo>
                  <a:pt x="529006" y="95476"/>
                </a:lnTo>
                <a:lnTo>
                  <a:pt x="560831" y="103631"/>
                </a:lnTo>
                <a:lnTo>
                  <a:pt x="905255" y="103631"/>
                </a:lnTo>
                <a:lnTo>
                  <a:pt x="937402" y="111787"/>
                </a:lnTo>
                <a:lnTo>
                  <a:pt x="963548" y="134016"/>
                </a:lnTo>
                <a:lnTo>
                  <a:pt x="981122" y="166961"/>
                </a:lnTo>
                <a:lnTo>
                  <a:pt x="987551" y="207263"/>
                </a:lnTo>
              </a:path>
            </a:pathLst>
          </a:custGeom>
          <a:ln w="349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4476495" y="1608328"/>
            <a:ext cx="1651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Arial"/>
                <a:cs typeface="Arial"/>
              </a:rPr>
              <a:t>Z</a:t>
            </a:r>
            <a:endParaRPr sz="18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5743701" y="4797297"/>
            <a:ext cx="727710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6830" algn="ctr">
              <a:lnSpc>
                <a:spcPct val="100000"/>
              </a:lnSpc>
              <a:spcBef>
                <a:spcPts val="100"/>
              </a:spcBef>
            </a:pPr>
            <a:r>
              <a:rPr sz="2800" dirty="0">
                <a:latin typeface="Arial"/>
                <a:cs typeface="Arial"/>
              </a:rPr>
              <a:t>1</a:t>
            </a:r>
            <a:endParaRPr sz="28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4534433" y="4292838"/>
            <a:ext cx="2443480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752475" algn="l"/>
                <a:tab pos="1492250" algn="l"/>
                <a:tab pos="2232025" algn="l"/>
              </a:tabLst>
            </a:pPr>
            <a:r>
              <a:rPr sz="2800" dirty="0">
                <a:latin typeface="Arial"/>
                <a:cs typeface="Arial"/>
              </a:rPr>
              <a:t>1	1	1	1</a:t>
            </a:r>
            <a:endParaRPr sz="28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6483603" y="3786103"/>
            <a:ext cx="721360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3210">
              <a:lnSpc>
                <a:spcPct val="100000"/>
              </a:lnSpc>
              <a:spcBef>
                <a:spcPts val="100"/>
              </a:spcBef>
            </a:pPr>
            <a:r>
              <a:rPr sz="2800" dirty="0">
                <a:latin typeface="Arial"/>
                <a:cs typeface="Arial"/>
              </a:rPr>
              <a:t>1</a:t>
            </a:r>
            <a:endParaRPr sz="280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5743701" y="3281643"/>
            <a:ext cx="727710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6830" algn="ctr">
              <a:lnSpc>
                <a:spcPct val="100000"/>
              </a:lnSpc>
              <a:spcBef>
                <a:spcPts val="100"/>
              </a:spcBef>
            </a:pPr>
            <a:r>
              <a:rPr sz="2800" dirty="0">
                <a:latin typeface="Arial"/>
                <a:cs typeface="Arial"/>
              </a:rPr>
              <a:t>1</a:t>
            </a:r>
            <a:endParaRPr sz="280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4271835" y="3281643"/>
            <a:ext cx="719455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209" algn="ctr">
              <a:lnSpc>
                <a:spcPct val="100000"/>
              </a:lnSpc>
              <a:spcBef>
                <a:spcPts val="100"/>
              </a:spcBef>
            </a:pPr>
            <a:r>
              <a:rPr sz="2800" dirty="0">
                <a:latin typeface="Arial"/>
                <a:cs typeface="Arial"/>
              </a:rPr>
              <a:t>1</a:t>
            </a:r>
            <a:endParaRPr sz="2800">
              <a:latin typeface="Arial"/>
              <a:cs typeface="Arial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4257547" y="3257803"/>
            <a:ext cx="2961640" cy="0"/>
          </a:xfrm>
          <a:custGeom>
            <a:avLst/>
            <a:gdLst/>
            <a:ahLst/>
            <a:cxnLst/>
            <a:rect l="l" t="t" r="r" b="b"/>
            <a:pathLst>
              <a:path w="2961640">
                <a:moveTo>
                  <a:pt x="0" y="0"/>
                </a:moveTo>
                <a:lnTo>
                  <a:pt x="2961132" y="0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4257547" y="3762247"/>
            <a:ext cx="2961640" cy="0"/>
          </a:xfrm>
          <a:custGeom>
            <a:avLst/>
            <a:gdLst/>
            <a:ahLst/>
            <a:cxnLst/>
            <a:rect l="l" t="t" r="r" b="b"/>
            <a:pathLst>
              <a:path w="2961640">
                <a:moveTo>
                  <a:pt x="0" y="0"/>
                </a:moveTo>
                <a:lnTo>
                  <a:pt x="2961132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4257547" y="4268977"/>
            <a:ext cx="2961640" cy="0"/>
          </a:xfrm>
          <a:custGeom>
            <a:avLst/>
            <a:gdLst/>
            <a:ahLst/>
            <a:cxnLst/>
            <a:rect l="l" t="t" r="r" b="b"/>
            <a:pathLst>
              <a:path w="2961640">
                <a:moveTo>
                  <a:pt x="0" y="0"/>
                </a:moveTo>
                <a:lnTo>
                  <a:pt x="2961132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4257547" y="4773421"/>
            <a:ext cx="2961640" cy="0"/>
          </a:xfrm>
          <a:custGeom>
            <a:avLst/>
            <a:gdLst/>
            <a:ahLst/>
            <a:cxnLst/>
            <a:rect l="l" t="t" r="r" b="b"/>
            <a:pathLst>
              <a:path w="2961640">
                <a:moveTo>
                  <a:pt x="0" y="0"/>
                </a:moveTo>
                <a:lnTo>
                  <a:pt x="2961132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4257547" y="5278627"/>
            <a:ext cx="2961640" cy="0"/>
          </a:xfrm>
          <a:custGeom>
            <a:avLst/>
            <a:gdLst/>
            <a:ahLst/>
            <a:cxnLst/>
            <a:rect l="l" t="t" r="r" b="b"/>
            <a:pathLst>
              <a:path w="2961640">
                <a:moveTo>
                  <a:pt x="0" y="0"/>
                </a:moveTo>
                <a:lnTo>
                  <a:pt x="2961132" y="0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4257547" y="3257803"/>
            <a:ext cx="0" cy="2021205"/>
          </a:xfrm>
          <a:custGeom>
            <a:avLst/>
            <a:gdLst/>
            <a:ahLst/>
            <a:cxnLst/>
            <a:rect l="l" t="t" r="r" b="b"/>
            <a:pathLst>
              <a:path h="2021204">
                <a:moveTo>
                  <a:pt x="0" y="0"/>
                </a:moveTo>
                <a:lnTo>
                  <a:pt x="0" y="2020823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4997450" y="3257803"/>
            <a:ext cx="0" cy="2021205"/>
          </a:xfrm>
          <a:custGeom>
            <a:avLst/>
            <a:gdLst/>
            <a:ahLst/>
            <a:cxnLst/>
            <a:rect l="l" t="t" r="r" b="b"/>
            <a:pathLst>
              <a:path h="2021204">
                <a:moveTo>
                  <a:pt x="0" y="0"/>
                </a:moveTo>
                <a:lnTo>
                  <a:pt x="0" y="2020823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5737351" y="3257803"/>
            <a:ext cx="0" cy="2021205"/>
          </a:xfrm>
          <a:custGeom>
            <a:avLst/>
            <a:gdLst/>
            <a:ahLst/>
            <a:cxnLst/>
            <a:rect l="l" t="t" r="r" b="b"/>
            <a:pathLst>
              <a:path h="2021204">
                <a:moveTo>
                  <a:pt x="0" y="0"/>
                </a:moveTo>
                <a:lnTo>
                  <a:pt x="0" y="2020823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6477253" y="3257803"/>
            <a:ext cx="0" cy="2021205"/>
          </a:xfrm>
          <a:custGeom>
            <a:avLst/>
            <a:gdLst/>
            <a:ahLst/>
            <a:cxnLst/>
            <a:rect l="l" t="t" r="r" b="b"/>
            <a:pathLst>
              <a:path h="2021204">
                <a:moveTo>
                  <a:pt x="0" y="0"/>
                </a:moveTo>
                <a:lnTo>
                  <a:pt x="0" y="2020823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7218680" y="3257803"/>
            <a:ext cx="0" cy="2021205"/>
          </a:xfrm>
          <a:custGeom>
            <a:avLst/>
            <a:gdLst/>
            <a:ahLst/>
            <a:cxnLst/>
            <a:rect l="l" t="t" r="r" b="b"/>
            <a:pathLst>
              <a:path h="2021204">
                <a:moveTo>
                  <a:pt x="0" y="0"/>
                </a:moveTo>
                <a:lnTo>
                  <a:pt x="0" y="2020823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3833876" y="2773172"/>
            <a:ext cx="424180" cy="485140"/>
          </a:xfrm>
          <a:custGeom>
            <a:avLst/>
            <a:gdLst/>
            <a:ahLst/>
            <a:cxnLst/>
            <a:rect l="l" t="t" r="r" b="b"/>
            <a:pathLst>
              <a:path w="424179" h="485139">
                <a:moveTo>
                  <a:pt x="423671" y="484631"/>
                </a:moveTo>
                <a:lnTo>
                  <a:pt x="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 txBox="1"/>
          <p:nvPr/>
        </p:nvSpPr>
        <p:spPr>
          <a:xfrm>
            <a:off x="4124451" y="2732277"/>
            <a:ext cx="3937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WX</a:t>
            </a:r>
            <a:endParaRPr sz="1800">
              <a:latin typeface="Arial"/>
              <a:cs typeface="Arial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4476494" y="3006597"/>
            <a:ext cx="169100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716915" algn="l"/>
                <a:tab pos="1423670" algn="l"/>
              </a:tabLst>
            </a:pPr>
            <a:r>
              <a:rPr sz="1800" dirty="0">
                <a:latin typeface="Arial"/>
                <a:cs typeface="Arial"/>
              </a:rPr>
              <a:t>00	01	11</a:t>
            </a:r>
            <a:endParaRPr sz="1800">
              <a:latin typeface="Arial"/>
              <a:cs typeface="Arial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6662463" y="3006597"/>
            <a:ext cx="280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10</a:t>
            </a:r>
            <a:endParaRPr sz="1800">
              <a:latin typeface="Arial"/>
              <a:cs typeface="Arial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3632206" y="2864863"/>
            <a:ext cx="561340" cy="857885"/>
          </a:xfrm>
          <a:prstGeom prst="rect">
            <a:avLst/>
          </a:prstGeom>
        </p:spPr>
        <p:txBody>
          <a:bodyPr vert="horz" wrap="square" lIns="0" tIns="1543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15"/>
              </a:spcBef>
            </a:pPr>
            <a:r>
              <a:rPr sz="1800" b="1" spc="-5" dirty="0">
                <a:latin typeface="Arial"/>
                <a:cs typeface="Arial"/>
              </a:rPr>
              <a:t>YZ</a:t>
            </a:r>
            <a:endParaRPr sz="1800">
              <a:latin typeface="Arial"/>
              <a:cs typeface="Arial"/>
            </a:endParaRPr>
          </a:p>
          <a:p>
            <a:pPr marL="293370">
              <a:lnSpc>
                <a:spcPct val="100000"/>
              </a:lnSpc>
              <a:spcBef>
                <a:spcPts val="1115"/>
              </a:spcBef>
            </a:pPr>
            <a:r>
              <a:rPr sz="1800" dirty="0">
                <a:latin typeface="Arial"/>
                <a:cs typeface="Arial"/>
              </a:rPr>
              <a:t>00</a:t>
            </a:r>
            <a:endParaRPr sz="1800">
              <a:latin typeface="Arial"/>
              <a:cs typeface="Arial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3913383" y="3908038"/>
            <a:ext cx="280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01</a:t>
            </a:r>
            <a:endParaRPr sz="1800">
              <a:latin typeface="Arial"/>
              <a:cs typeface="Arial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3913383" y="4255512"/>
            <a:ext cx="280035" cy="854710"/>
          </a:xfrm>
          <a:prstGeom prst="rect">
            <a:avLst/>
          </a:prstGeom>
        </p:spPr>
        <p:txBody>
          <a:bodyPr vert="horz" wrap="square" lIns="0" tIns="1524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0"/>
              </a:spcBef>
            </a:pPr>
            <a:r>
              <a:rPr sz="1800" dirty="0">
                <a:latin typeface="Arial"/>
                <a:cs typeface="Arial"/>
              </a:rPr>
              <a:t>11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105"/>
              </a:spcBef>
            </a:pPr>
            <a:r>
              <a:rPr sz="1800" dirty="0">
                <a:latin typeface="Arial"/>
                <a:cs typeface="Arial"/>
              </a:rPr>
              <a:t>10</a:t>
            </a:r>
            <a:endParaRPr sz="1800">
              <a:latin typeface="Arial"/>
              <a:cs typeface="Arial"/>
            </a:endParaRPr>
          </a:p>
        </p:txBody>
      </p:sp>
      <p:sp>
        <p:nvSpPr>
          <p:cNvPr id="41" name="object 41"/>
          <p:cNvSpPr/>
          <p:nvPr/>
        </p:nvSpPr>
        <p:spPr>
          <a:xfrm>
            <a:off x="5243576" y="5267197"/>
            <a:ext cx="988060" cy="265430"/>
          </a:xfrm>
          <a:custGeom>
            <a:avLst/>
            <a:gdLst/>
            <a:ahLst/>
            <a:cxnLst/>
            <a:rect l="l" t="t" r="r" b="b"/>
            <a:pathLst>
              <a:path w="988060" h="265429">
                <a:moveTo>
                  <a:pt x="987552" y="0"/>
                </a:moveTo>
                <a:lnTo>
                  <a:pt x="981015" y="51577"/>
                </a:lnTo>
                <a:lnTo>
                  <a:pt x="963263" y="93726"/>
                </a:lnTo>
                <a:lnTo>
                  <a:pt x="937081" y="122158"/>
                </a:lnTo>
                <a:lnTo>
                  <a:pt x="905255" y="132587"/>
                </a:lnTo>
                <a:lnTo>
                  <a:pt x="591312" y="132587"/>
                </a:lnTo>
                <a:lnTo>
                  <a:pt x="559165" y="143017"/>
                </a:lnTo>
                <a:lnTo>
                  <a:pt x="533018" y="171450"/>
                </a:lnTo>
                <a:lnTo>
                  <a:pt x="515445" y="213598"/>
                </a:lnTo>
                <a:lnTo>
                  <a:pt x="509015" y="265176"/>
                </a:lnTo>
                <a:lnTo>
                  <a:pt x="502586" y="213598"/>
                </a:lnTo>
                <a:lnTo>
                  <a:pt x="485012" y="171450"/>
                </a:lnTo>
                <a:lnTo>
                  <a:pt x="458866" y="143017"/>
                </a:lnTo>
                <a:lnTo>
                  <a:pt x="426719" y="132587"/>
                </a:lnTo>
                <a:lnTo>
                  <a:pt x="82295" y="132588"/>
                </a:lnTo>
                <a:lnTo>
                  <a:pt x="50148" y="122158"/>
                </a:lnTo>
                <a:lnTo>
                  <a:pt x="24002" y="93726"/>
                </a:lnTo>
                <a:lnTo>
                  <a:pt x="6429" y="51577"/>
                </a:lnTo>
                <a:lnTo>
                  <a:pt x="0" y="0"/>
                </a:lnTo>
              </a:path>
            </a:pathLst>
          </a:custGeom>
          <a:ln w="349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7198105" y="3807967"/>
            <a:ext cx="300355" cy="974725"/>
          </a:xfrm>
          <a:custGeom>
            <a:avLst/>
            <a:gdLst/>
            <a:ahLst/>
            <a:cxnLst/>
            <a:rect l="l" t="t" r="r" b="b"/>
            <a:pathLst>
              <a:path w="300354" h="974725">
                <a:moveTo>
                  <a:pt x="0" y="0"/>
                </a:moveTo>
                <a:lnTo>
                  <a:pt x="54971" y="4179"/>
                </a:lnTo>
                <a:lnTo>
                  <a:pt x="100298" y="19716"/>
                </a:lnTo>
                <a:lnTo>
                  <a:pt x="131481" y="44255"/>
                </a:lnTo>
                <a:lnTo>
                  <a:pt x="156972" y="384809"/>
                </a:lnTo>
                <a:lnTo>
                  <a:pt x="169176" y="415992"/>
                </a:lnTo>
                <a:lnTo>
                  <a:pt x="200311" y="440531"/>
                </a:lnTo>
                <a:lnTo>
                  <a:pt x="245590" y="456068"/>
                </a:lnTo>
                <a:lnTo>
                  <a:pt x="300228" y="460247"/>
                </a:lnTo>
                <a:lnTo>
                  <a:pt x="246126" y="468891"/>
                </a:lnTo>
                <a:lnTo>
                  <a:pt x="202311" y="488251"/>
                </a:lnTo>
                <a:lnTo>
                  <a:pt x="173355" y="515326"/>
                </a:lnTo>
                <a:lnTo>
                  <a:pt x="163830" y="547115"/>
                </a:lnTo>
                <a:lnTo>
                  <a:pt x="177546" y="886967"/>
                </a:lnTo>
                <a:lnTo>
                  <a:pt x="168009" y="919091"/>
                </a:lnTo>
                <a:lnTo>
                  <a:pt x="138969" y="946213"/>
                </a:lnTo>
                <a:lnTo>
                  <a:pt x="94928" y="965620"/>
                </a:lnTo>
                <a:lnTo>
                  <a:pt x="40385" y="974597"/>
                </a:lnTo>
              </a:path>
            </a:pathLst>
          </a:custGeom>
          <a:ln w="349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3974845" y="4214876"/>
            <a:ext cx="142240" cy="970280"/>
          </a:xfrm>
          <a:custGeom>
            <a:avLst/>
            <a:gdLst/>
            <a:ahLst/>
            <a:cxnLst/>
            <a:rect l="l" t="t" r="r" b="b"/>
            <a:pathLst>
              <a:path w="142239" h="970279">
                <a:moveTo>
                  <a:pt x="141731" y="970025"/>
                </a:moveTo>
                <a:lnTo>
                  <a:pt x="114264" y="963620"/>
                </a:lnTo>
                <a:lnTo>
                  <a:pt x="91725" y="946213"/>
                </a:lnTo>
                <a:lnTo>
                  <a:pt x="76474" y="920519"/>
                </a:lnTo>
                <a:lnTo>
                  <a:pt x="70866" y="889253"/>
                </a:lnTo>
                <a:lnTo>
                  <a:pt x="70866" y="580644"/>
                </a:lnTo>
                <a:lnTo>
                  <a:pt x="65365" y="549378"/>
                </a:lnTo>
                <a:lnTo>
                  <a:pt x="50292" y="523684"/>
                </a:lnTo>
                <a:lnTo>
                  <a:pt x="27789" y="506277"/>
                </a:lnTo>
                <a:lnTo>
                  <a:pt x="0" y="499871"/>
                </a:lnTo>
                <a:lnTo>
                  <a:pt x="27789" y="493573"/>
                </a:lnTo>
                <a:lnTo>
                  <a:pt x="50292" y="476345"/>
                </a:lnTo>
                <a:lnTo>
                  <a:pt x="65365" y="450687"/>
                </a:lnTo>
                <a:lnTo>
                  <a:pt x="70866" y="419100"/>
                </a:lnTo>
                <a:lnTo>
                  <a:pt x="70866" y="80771"/>
                </a:lnTo>
                <a:lnTo>
                  <a:pt x="76474" y="49184"/>
                </a:lnTo>
                <a:lnTo>
                  <a:pt x="91725" y="23526"/>
                </a:lnTo>
                <a:lnTo>
                  <a:pt x="114264" y="6298"/>
                </a:lnTo>
                <a:lnTo>
                  <a:pt x="141731" y="0"/>
                </a:lnTo>
              </a:path>
            </a:pathLst>
          </a:custGeom>
          <a:ln w="349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6089395" y="2828797"/>
            <a:ext cx="988060" cy="195580"/>
          </a:xfrm>
          <a:custGeom>
            <a:avLst/>
            <a:gdLst/>
            <a:ahLst/>
            <a:cxnLst/>
            <a:rect l="l" t="t" r="r" b="b"/>
            <a:pathLst>
              <a:path w="988059" h="195580">
                <a:moveTo>
                  <a:pt x="0" y="195072"/>
                </a:moveTo>
                <a:lnTo>
                  <a:pt x="6536" y="157329"/>
                </a:lnTo>
                <a:lnTo>
                  <a:pt x="24288" y="126301"/>
                </a:lnTo>
                <a:lnTo>
                  <a:pt x="50470" y="105274"/>
                </a:lnTo>
                <a:lnTo>
                  <a:pt x="82295" y="97535"/>
                </a:lnTo>
                <a:lnTo>
                  <a:pt x="396240" y="97535"/>
                </a:lnTo>
                <a:lnTo>
                  <a:pt x="428386" y="89904"/>
                </a:lnTo>
                <a:lnTo>
                  <a:pt x="454532" y="69056"/>
                </a:lnTo>
                <a:lnTo>
                  <a:pt x="472106" y="38064"/>
                </a:lnTo>
                <a:lnTo>
                  <a:pt x="478535" y="0"/>
                </a:lnTo>
                <a:lnTo>
                  <a:pt x="484965" y="38064"/>
                </a:lnTo>
                <a:lnTo>
                  <a:pt x="502538" y="69056"/>
                </a:lnTo>
                <a:lnTo>
                  <a:pt x="528685" y="89904"/>
                </a:lnTo>
                <a:lnTo>
                  <a:pt x="560832" y="97535"/>
                </a:lnTo>
                <a:lnTo>
                  <a:pt x="905256" y="97535"/>
                </a:lnTo>
                <a:lnTo>
                  <a:pt x="937403" y="105274"/>
                </a:lnTo>
                <a:lnTo>
                  <a:pt x="963549" y="126301"/>
                </a:lnTo>
                <a:lnTo>
                  <a:pt x="981122" y="157329"/>
                </a:lnTo>
                <a:lnTo>
                  <a:pt x="987552" y="195072"/>
                </a:lnTo>
              </a:path>
            </a:pathLst>
          </a:custGeom>
          <a:ln w="349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 txBox="1"/>
          <p:nvPr/>
        </p:nvSpPr>
        <p:spPr>
          <a:xfrm>
            <a:off x="6451600" y="2577591"/>
            <a:ext cx="2413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Arial"/>
                <a:cs typeface="Arial"/>
              </a:rPr>
              <a:t>W</a:t>
            </a:r>
            <a:endParaRPr sz="1800">
              <a:latin typeface="Arial"/>
              <a:cs typeface="Arial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3702295" y="4587741"/>
            <a:ext cx="1784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Arial"/>
                <a:cs typeface="Arial"/>
              </a:rPr>
              <a:t>Y</a:t>
            </a:r>
            <a:endParaRPr sz="1800">
              <a:latin typeface="Arial"/>
              <a:cs typeface="Arial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7578596" y="4103863"/>
            <a:ext cx="1651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Arial"/>
                <a:cs typeface="Arial"/>
              </a:rPr>
              <a:t>Z</a:t>
            </a:r>
            <a:endParaRPr sz="1800">
              <a:latin typeface="Arial"/>
              <a:cs typeface="Arial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644904" y="1673869"/>
            <a:ext cx="543560" cy="857885"/>
          </a:xfrm>
          <a:prstGeom prst="rect">
            <a:avLst/>
          </a:prstGeom>
        </p:spPr>
        <p:txBody>
          <a:bodyPr vert="horz" wrap="square" lIns="0" tIns="154305" rIns="0" bIns="0" rtlCol="0">
            <a:spAutoFit/>
          </a:bodyPr>
          <a:lstStyle/>
          <a:p>
            <a:pPr marL="250190">
              <a:lnSpc>
                <a:spcPct val="100000"/>
              </a:lnSpc>
              <a:spcBef>
                <a:spcPts val="1215"/>
              </a:spcBef>
            </a:pPr>
            <a:r>
              <a:rPr sz="1800" dirty="0">
                <a:latin typeface="Arial"/>
                <a:cs typeface="Arial"/>
              </a:rPr>
              <a:t>11</a:t>
            </a:r>
            <a:endParaRPr sz="1800">
              <a:latin typeface="Arial"/>
              <a:cs typeface="Arial"/>
            </a:endParaRPr>
          </a:p>
          <a:p>
            <a:pPr marL="38100">
              <a:lnSpc>
                <a:spcPct val="100000"/>
              </a:lnSpc>
              <a:spcBef>
                <a:spcPts val="1115"/>
              </a:spcBef>
            </a:pPr>
            <a:r>
              <a:rPr sz="2700" b="1" baseline="33950" dirty="0">
                <a:latin typeface="Arial"/>
                <a:cs typeface="Arial"/>
              </a:rPr>
              <a:t>Y</a:t>
            </a:r>
            <a:r>
              <a:rPr sz="2700" b="1" spc="-195" baseline="3395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10</a:t>
            </a:r>
            <a:endParaRPr sz="1800">
              <a:latin typeface="Arial"/>
              <a:cs typeface="Arial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2644654" y="2925818"/>
            <a:ext cx="1784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Arial"/>
                <a:cs typeface="Arial"/>
              </a:rPr>
              <a:t>X</a:t>
            </a:r>
            <a:endParaRPr sz="1800">
              <a:latin typeface="Arial"/>
              <a:cs typeface="Arial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3491227" y="0"/>
            <a:ext cx="421005" cy="857885"/>
          </a:xfrm>
          <a:prstGeom prst="rect">
            <a:avLst/>
          </a:prstGeom>
        </p:spPr>
        <p:txBody>
          <a:bodyPr vert="horz" wrap="square" lIns="0" tIns="1543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15"/>
              </a:spcBef>
            </a:pPr>
            <a:r>
              <a:rPr sz="1800" b="1" dirty="0">
                <a:latin typeface="Arial"/>
                <a:cs typeface="Arial"/>
              </a:rPr>
              <a:t>W</a:t>
            </a:r>
            <a:endParaRPr sz="1800">
              <a:latin typeface="Arial"/>
              <a:cs typeface="Arial"/>
            </a:endParaRPr>
          </a:p>
          <a:p>
            <a:pPr marL="153035">
              <a:lnSpc>
                <a:spcPct val="100000"/>
              </a:lnSpc>
              <a:spcBef>
                <a:spcPts val="1115"/>
              </a:spcBef>
            </a:pPr>
            <a:r>
              <a:rPr sz="1800" dirty="0">
                <a:latin typeface="Arial"/>
                <a:cs typeface="Arial"/>
              </a:rPr>
              <a:t>10</a:t>
            </a:r>
            <a:endParaRPr sz="1800">
              <a:latin typeface="Arial"/>
              <a:cs typeface="Arial"/>
            </a:endParaRPr>
          </a:p>
        </p:txBody>
      </p:sp>
      <p:sp>
        <p:nvSpPr>
          <p:cNvPr id="51" name="object 51"/>
          <p:cNvSpPr/>
          <p:nvPr/>
        </p:nvSpPr>
        <p:spPr>
          <a:xfrm>
            <a:off x="5808979" y="4838953"/>
            <a:ext cx="491490" cy="415290"/>
          </a:xfrm>
          <a:custGeom>
            <a:avLst/>
            <a:gdLst/>
            <a:ahLst/>
            <a:cxnLst/>
            <a:rect l="l" t="t" r="r" b="b"/>
            <a:pathLst>
              <a:path w="491489" h="415289">
                <a:moveTo>
                  <a:pt x="0" y="415290"/>
                </a:moveTo>
                <a:lnTo>
                  <a:pt x="657" y="340640"/>
                </a:lnTo>
                <a:lnTo>
                  <a:pt x="2550" y="270380"/>
                </a:lnTo>
                <a:lnTo>
                  <a:pt x="5559" y="205683"/>
                </a:lnTo>
                <a:lnTo>
                  <a:pt x="9566" y="147722"/>
                </a:lnTo>
                <a:lnTo>
                  <a:pt x="14450" y="97669"/>
                </a:lnTo>
                <a:lnTo>
                  <a:pt x="20094" y="56698"/>
                </a:lnTo>
                <a:lnTo>
                  <a:pt x="33181" y="6690"/>
                </a:lnTo>
                <a:lnTo>
                  <a:pt x="40386" y="0"/>
                </a:lnTo>
                <a:lnTo>
                  <a:pt x="451103" y="0"/>
                </a:lnTo>
                <a:lnTo>
                  <a:pt x="471395" y="56698"/>
                </a:lnTo>
                <a:lnTo>
                  <a:pt x="477039" y="97669"/>
                </a:lnTo>
                <a:lnTo>
                  <a:pt x="481923" y="147722"/>
                </a:lnTo>
                <a:lnTo>
                  <a:pt x="485930" y="205683"/>
                </a:lnTo>
                <a:lnTo>
                  <a:pt x="488940" y="270380"/>
                </a:lnTo>
                <a:lnTo>
                  <a:pt x="490833" y="340640"/>
                </a:lnTo>
                <a:lnTo>
                  <a:pt x="491490" y="41529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5808979" y="3244850"/>
            <a:ext cx="491490" cy="416559"/>
          </a:xfrm>
          <a:custGeom>
            <a:avLst/>
            <a:gdLst/>
            <a:ahLst/>
            <a:cxnLst/>
            <a:rect l="l" t="t" r="r" b="b"/>
            <a:pathLst>
              <a:path w="491489" h="416560">
                <a:moveTo>
                  <a:pt x="491490" y="0"/>
                </a:moveTo>
                <a:lnTo>
                  <a:pt x="490833" y="74675"/>
                </a:lnTo>
                <a:lnTo>
                  <a:pt x="488940" y="145005"/>
                </a:lnTo>
                <a:lnTo>
                  <a:pt x="485930" y="209803"/>
                </a:lnTo>
                <a:lnTo>
                  <a:pt x="481923" y="267885"/>
                </a:lnTo>
                <a:lnTo>
                  <a:pt x="477039" y="318064"/>
                </a:lnTo>
                <a:lnTo>
                  <a:pt x="471395" y="359155"/>
                </a:lnTo>
                <a:lnTo>
                  <a:pt x="458308" y="409334"/>
                </a:lnTo>
                <a:lnTo>
                  <a:pt x="451103" y="416051"/>
                </a:lnTo>
                <a:lnTo>
                  <a:pt x="40386" y="416051"/>
                </a:lnTo>
                <a:lnTo>
                  <a:pt x="20094" y="359155"/>
                </a:lnTo>
                <a:lnTo>
                  <a:pt x="14450" y="318064"/>
                </a:lnTo>
                <a:lnTo>
                  <a:pt x="9566" y="267885"/>
                </a:lnTo>
                <a:lnTo>
                  <a:pt x="5559" y="209803"/>
                </a:lnTo>
                <a:lnTo>
                  <a:pt x="2550" y="145005"/>
                </a:lnTo>
                <a:lnTo>
                  <a:pt x="657" y="74675"/>
                </a:lnTo>
                <a:lnTo>
                  <a:pt x="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3054350" y="3561079"/>
            <a:ext cx="1343025" cy="174625"/>
          </a:xfrm>
          <a:custGeom>
            <a:avLst/>
            <a:gdLst/>
            <a:ahLst/>
            <a:cxnLst/>
            <a:rect l="l" t="t" r="r" b="b"/>
            <a:pathLst>
              <a:path w="1343025" h="174625">
                <a:moveTo>
                  <a:pt x="1267683" y="42452"/>
                </a:moveTo>
                <a:lnTo>
                  <a:pt x="1266761" y="33318"/>
                </a:lnTo>
                <a:lnTo>
                  <a:pt x="4571" y="164591"/>
                </a:lnTo>
                <a:lnTo>
                  <a:pt x="762" y="166877"/>
                </a:lnTo>
                <a:lnTo>
                  <a:pt x="0" y="169926"/>
                </a:lnTo>
                <a:lnTo>
                  <a:pt x="1524" y="172974"/>
                </a:lnTo>
                <a:lnTo>
                  <a:pt x="5333" y="174497"/>
                </a:lnTo>
                <a:lnTo>
                  <a:pt x="1267683" y="42452"/>
                </a:lnTo>
                <a:close/>
              </a:path>
              <a:path w="1343025" h="174625">
                <a:moveTo>
                  <a:pt x="1342644" y="29717"/>
                </a:moveTo>
                <a:lnTo>
                  <a:pt x="1263395" y="0"/>
                </a:lnTo>
                <a:lnTo>
                  <a:pt x="1266761" y="33318"/>
                </a:lnTo>
                <a:lnTo>
                  <a:pt x="1279397" y="32003"/>
                </a:lnTo>
                <a:lnTo>
                  <a:pt x="1283207" y="32765"/>
                </a:lnTo>
                <a:lnTo>
                  <a:pt x="1284732" y="35814"/>
                </a:lnTo>
                <a:lnTo>
                  <a:pt x="1284732" y="66683"/>
                </a:lnTo>
                <a:lnTo>
                  <a:pt x="1342644" y="29717"/>
                </a:lnTo>
                <a:close/>
              </a:path>
              <a:path w="1343025" h="174625">
                <a:moveTo>
                  <a:pt x="1284732" y="35814"/>
                </a:moveTo>
                <a:lnTo>
                  <a:pt x="1283207" y="32765"/>
                </a:lnTo>
                <a:lnTo>
                  <a:pt x="1279397" y="32003"/>
                </a:lnTo>
                <a:lnTo>
                  <a:pt x="1266761" y="33318"/>
                </a:lnTo>
                <a:lnTo>
                  <a:pt x="1267683" y="42452"/>
                </a:lnTo>
                <a:lnTo>
                  <a:pt x="1280160" y="41147"/>
                </a:lnTo>
                <a:lnTo>
                  <a:pt x="1283207" y="39624"/>
                </a:lnTo>
                <a:lnTo>
                  <a:pt x="1284732" y="35814"/>
                </a:lnTo>
                <a:close/>
              </a:path>
              <a:path w="1343025" h="174625">
                <a:moveTo>
                  <a:pt x="1284732" y="66683"/>
                </a:moveTo>
                <a:lnTo>
                  <a:pt x="1284732" y="35814"/>
                </a:lnTo>
                <a:lnTo>
                  <a:pt x="1283207" y="39624"/>
                </a:lnTo>
                <a:lnTo>
                  <a:pt x="1280160" y="41147"/>
                </a:lnTo>
                <a:lnTo>
                  <a:pt x="1267683" y="42452"/>
                </a:lnTo>
                <a:lnTo>
                  <a:pt x="1271015" y="75438"/>
                </a:lnTo>
                <a:lnTo>
                  <a:pt x="1284732" y="6668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 txBox="1"/>
          <p:nvPr/>
        </p:nvSpPr>
        <p:spPr>
          <a:xfrm>
            <a:off x="2150872" y="3687826"/>
            <a:ext cx="9398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W’X’Y’Z’</a:t>
            </a:r>
            <a:endParaRPr sz="1800">
              <a:latin typeface="Arial"/>
              <a:cs typeface="Arial"/>
            </a:endParaRPr>
          </a:p>
        </p:txBody>
      </p:sp>
      <p:sp>
        <p:nvSpPr>
          <p:cNvPr id="55" name="object 55"/>
          <p:cNvSpPr/>
          <p:nvPr/>
        </p:nvSpPr>
        <p:spPr>
          <a:xfrm>
            <a:off x="2917951" y="4440427"/>
            <a:ext cx="1903730" cy="104775"/>
          </a:xfrm>
          <a:custGeom>
            <a:avLst/>
            <a:gdLst/>
            <a:ahLst/>
            <a:cxnLst/>
            <a:rect l="l" t="t" r="r" b="b"/>
            <a:pathLst>
              <a:path w="1903729" h="104775">
                <a:moveTo>
                  <a:pt x="1815845" y="69342"/>
                </a:moveTo>
                <a:lnTo>
                  <a:pt x="1815845" y="35052"/>
                </a:lnTo>
                <a:lnTo>
                  <a:pt x="0" y="35052"/>
                </a:lnTo>
                <a:lnTo>
                  <a:pt x="0" y="69342"/>
                </a:lnTo>
                <a:lnTo>
                  <a:pt x="1815845" y="69342"/>
                </a:lnTo>
                <a:close/>
              </a:path>
              <a:path w="1903729" h="104775">
                <a:moveTo>
                  <a:pt x="1903476" y="51816"/>
                </a:moveTo>
                <a:lnTo>
                  <a:pt x="1798320" y="0"/>
                </a:lnTo>
                <a:lnTo>
                  <a:pt x="1798320" y="35052"/>
                </a:lnTo>
                <a:lnTo>
                  <a:pt x="1815845" y="35052"/>
                </a:lnTo>
                <a:lnTo>
                  <a:pt x="1815845" y="95631"/>
                </a:lnTo>
                <a:lnTo>
                  <a:pt x="1903476" y="51816"/>
                </a:lnTo>
                <a:close/>
              </a:path>
              <a:path w="1903729" h="104775">
                <a:moveTo>
                  <a:pt x="1815845" y="95631"/>
                </a:moveTo>
                <a:lnTo>
                  <a:pt x="1815845" y="69342"/>
                </a:lnTo>
                <a:lnTo>
                  <a:pt x="1798320" y="69342"/>
                </a:lnTo>
                <a:lnTo>
                  <a:pt x="1798320" y="104394"/>
                </a:lnTo>
                <a:lnTo>
                  <a:pt x="1815845" y="9563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5653532" y="2408935"/>
            <a:ext cx="243204" cy="765810"/>
          </a:xfrm>
          <a:custGeom>
            <a:avLst/>
            <a:gdLst/>
            <a:ahLst/>
            <a:cxnLst/>
            <a:rect l="l" t="t" r="r" b="b"/>
            <a:pathLst>
              <a:path w="243204" h="765810">
                <a:moveTo>
                  <a:pt x="215656" y="679701"/>
                </a:moveTo>
                <a:lnTo>
                  <a:pt x="27431" y="0"/>
                </a:lnTo>
                <a:lnTo>
                  <a:pt x="0" y="7620"/>
                </a:lnTo>
                <a:lnTo>
                  <a:pt x="188224" y="687321"/>
                </a:lnTo>
                <a:lnTo>
                  <a:pt x="215656" y="679701"/>
                </a:lnTo>
                <a:close/>
              </a:path>
              <a:path w="243204" h="765810">
                <a:moveTo>
                  <a:pt x="219455" y="759904"/>
                </a:moveTo>
                <a:lnTo>
                  <a:pt x="219455" y="693420"/>
                </a:lnTo>
                <a:lnTo>
                  <a:pt x="192023" y="701040"/>
                </a:lnTo>
                <a:lnTo>
                  <a:pt x="188224" y="687321"/>
                </a:lnTo>
                <a:lnTo>
                  <a:pt x="160781" y="694943"/>
                </a:lnTo>
                <a:lnTo>
                  <a:pt x="219455" y="759904"/>
                </a:lnTo>
                <a:close/>
              </a:path>
              <a:path w="243204" h="765810">
                <a:moveTo>
                  <a:pt x="219455" y="693420"/>
                </a:moveTo>
                <a:lnTo>
                  <a:pt x="215656" y="679701"/>
                </a:lnTo>
                <a:lnTo>
                  <a:pt x="188224" y="687321"/>
                </a:lnTo>
                <a:lnTo>
                  <a:pt x="192023" y="701040"/>
                </a:lnTo>
                <a:lnTo>
                  <a:pt x="219455" y="693420"/>
                </a:lnTo>
                <a:close/>
              </a:path>
              <a:path w="243204" h="765810">
                <a:moveTo>
                  <a:pt x="243078" y="672084"/>
                </a:moveTo>
                <a:lnTo>
                  <a:pt x="215656" y="679701"/>
                </a:lnTo>
                <a:lnTo>
                  <a:pt x="219455" y="693420"/>
                </a:lnTo>
                <a:lnTo>
                  <a:pt x="219455" y="759904"/>
                </a:lnTo>
                <a:lnTo>
                  <a:pt x="224789" y="765809"/>
                </a:lnTo>
                <a:lnTo>
                  <a:pt x="243078" y="67208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6935978" y="4214876"/>
            <a:ext cx="717550" cy="1184910"/>
          </a:xfrm>
          <a:custGeom>
            <a:avLst/>
            <a:gdLst/>
            <a:ahLst/>
            <a:cxnLst/>
            <a:rect l="l" t="t" r="r" b="b"/>
            <a:pathLst>
              <a:path w="717550" h="1184910">
                <a:moveTo>
                  <a:pt x="80771" y="51815"/>
                </a:moveTo>
                <a:lnTo>
                  <a:pt x="0" y="0"/>
                </a:lnTo>
                <a:lnTo>
                  <a:pt x="6857" y="95250"/>
                </a:lnTo>
                <a:lnTo>
                  <a:pt x="24383" y="84951"/>
                </a:lnTo>
                <a:lnTo>
                  <a:pt x="24383" y="68579"/>
                </a:lnTo>
                <a:lnTo>
                  <a:pt x="48767" y="54101"/>
                </a:lnTo>
                <a:lnTo>
                  <a:pt x="56083" y="66323"/>
                </a:lnTo>
                <a:lnTo>
                  <a:pt x="80771" y="51815"/>
                </a:lnTo>
                <a:close/>
              </a:path>
              <a:path w="717550" h="1184910">
                <a:moveTo>
                  <a:pt x="56083" y="66323"/>
                </a:moveTo>
                <a:lnTo>
                  <a:pt x="48767" y="54101"/>
                </a:lnTo>
                <a:lnTo>
                  <a:pt x="24383" y="68579"/>
                </a:lnTo>
                <a:lnTo>
                  <a:pt x="31633" y="80690"/>
                </a:lnTo>
                <a:lnTo>
                  <a:pt x="56083" y="66323"/>
                </a:lnTo>
                <a:close/>
              </a:path>
              <a:path w="717550" h="1184910">
                <a:moveTo>
                  <a:pt x="31633" y="80690"/>
                </a:moveTo>
                <a:lnTo>
                  <a:pt x="24383" y="68579"/>
                </a:lnTo>
                <a:lnTo>
                  <a:pt x="24383" y="84951"/>
                </a:lnTo>
                <a:lnTo>
                  <a:pt x="31633" y="80690"/>
                </a:lnTo>
                <a:close/>
              </a:path>
              <a:path w="717550" h="1184910">
                <a:moveTo>
                  <a:pt x="717042" y="1170431"/>
                </a:moveTo>
                <a:lnTo>
                  <a:pt x="56083" y="66323"/>
                </a:lnTo>
                <a:lnTo>
                  <a:pt x="31633" y="80690"/>
                </a:lnTo>
                <a:lnTo>
                  <a:pt x="692657" y="1184909"/>
                </a:lnTo>
                <a:lnTo>
                  <a:pt x="717042" y="117043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 txBox="1"/>
          <p:nvPr/>
        </p:nvSpPr>
        <p:spPr>
          <a:xfrm>
            <a:off x="2573020" y="4449826"/>
            <a:ext cx="3175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YZ</a:t>
            </a:r>
            <a:endParaRPr sz="1800">
              <a:latin typeface="Arial"/>
              <a:cs typeface="Arial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5323077" y="2163826"/>
            <a:ext cx="5969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WXZ’</a:t>
            </a:r>
            <a:endParaRPr sz="1800">
              <a:latin typeface="Arial"/>
              <a:cs typeface="Arial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7439159" y="5419844"/>
            <a:ext cx="59626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WX’Z</a:t>
            </a:r>
            <a:endParaRPr sz="1800">
              <a:latin typeface="Arial"/>
              <a:cs typeface="Arial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5172201" y="396747"/>
            <a:ext cx="2757170" cy="5143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600" b="1" spc="-5" dirty="0">
                <a:latin typeface="Arial"/>
                <a:cs typeface="Arial"/>
              </a:rPr>
              <a:t>Contoh </a:t>
            </a:r>
            <a:r>
              <a:rPr sz="1600" b="1" dirty="0">
                <a:latin typeface="Arial"/>
                <a:cs typeface="Arial"/>
              </a:rPr>
              <a:t>3 : </a:t>
            </a:r>
            <a:r>
              <a:rPr sz="1600" b="1" spc="-5" dirty="0">
                <a:latin typeface="Arial"/>
                <a:cs typeface="Arial"/>
              </a:rPr>
              <a:t>Lingkarilah dan  Tulis Persamaan</a:t>
            </a:r>
            <a:r>
              <a:rPr sz="1600" b="1" spc="-60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Logikanya.</a:t>
            </a:r>
            <a:endParaRPr sz="1600">
              <a:latin typeface="Arial"/>
              <a:cs typeface="Arial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2352797" y="5489179"/>
            <a:ext cx="3933190" cy="7397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437515" algn="r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Arial"/>
                <a:cs typeface="Arial"/>
              </a:rPr>
              <a:t>Y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545"/>
              </a:spcBef>
            </a:pPr>
            <a:r>
              <a:rPr sz="1600" b="1" dirty="0">
                <a:latin typeface="Arial"/>
                <a:cs typeface="Arial"/>
              </a:rPr>
              <a:t>Jadi M = W’X’Y’Z’ + WXZ’ + WXX’Z +</a:t>
            </a:r>
            <a:r>
              <a:rPr sz="1600" b="1" spc="-55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YZ</a:t>
            </a:r>
            <a:endParaRPr sz="1600">
              <a:latin typeface="Arial"/>
              <a:cs typeface="Arial"/>
            </a:endParaRPr>
          </a:p>
        </p:txBody>
      </p:sp>
    </p:spTree>
  </p:cSld>
  <p:clrMapOvr>
    <a:masterClrMapping/>
  </p:clrMapOvr>
  <p:transition>
    <p:split dir="in"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72602" y="6259576"/>
            <a:ext cx="222250" cy="238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400" spc="-10" dirty="0">
                <a:latin typeface="Arial"/>
                <a:cs typeface="Arial"/>
              </a:rPr>
              <a:t>29</a:t>
            </a:r>
            <a:endParaRPr sz="14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15316" cy="11455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023874" y="289305"/>
            <a:ext cx="5589270" cy="6959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400" spc="-5" dirty="0"/>
              <a:t>Physical</a:t>
            </a:r>
            <a:r>
              <a:rPr sz="4400" spc="-20" dirty="0"/>
              <a:t> </a:t>
            </a:r>
            <a:r>
              <a:rPr sz="4400" spc="-5" dirty="0"/>
              <a:t>Implementasi</a:t>
            </a:r>
            <a:endParaRPr sz="4400"/>
          </a:p>
        </p:txBody>
      </p:sp>
      <p:sp>
        <p:nvSpPr>
          <p:cNvPr id="5" name="object 5"/>
          <p:cNvSpPr/>
          <p:nvPr/>
        </p:nvSpPr>
        <p:spPr>
          <a:xfrm>
            <a:off x="2460751" y="2627630"/>
            <a:ext cx="288925" cy="0"/>
          </a:xfrm>
          <a:custGeom>
            <a:avLst/>
            <a:gdLst/>
            <a:ahLst/>
            <a:cxnLst/>
            <a:rect l="l" t="t" r="r" b="b"/>
            <a:pathLst>
              <a:path w="288925">
                <a:moveTo>
                  <a:pt x="0" y="0"/>
                </a:moveTo>
                <a:lnTo>
                  <a:pt x="288798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460751" y="2927095"/>
            <a:ext cx="302260" cy="0"/>
          </a:xfrm>
          <a:custGeom>
            <a:avLst/>
            <a:gdLst/>
            <a:ahLst/>
            <a:cxnLst/>
            <a:rect l="l" t="t" r="r" b="b"/>
            <a:pathLst>
              <a:path w="302260">
                <a:moveTo>
                  <a:pt x="0" y="0"/>
                </a:moveTo>
                <a:lnTo>
                  <a:pt x="301752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456180" y="2620772"/>
            <a:ext cx="0" cy="313690"/>
          </a:xfrm>
          <a:custGeom>
            <a:avLst/>
            <a:gdLst/>
            <a:ahLst/>
            <a:cxnLst/>
            <a:rect l="l" t="t" r="r" b="b"/>
            <a:pathLst>
              <a:path h="313689">
                <a:moveTo>
                  <a:pt x="0" y="313181"/>
                </a:moveTo>
                <a:lnTo>
                  <a:pt x="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456180" y="2533903"/>
            <a:ext cx="0" cy="488950"/>
          </a:xfrm>
          <a:custGeom>
            <a:avLst/>
            <a:gdLst/>
            <a:ahLst/>
            <a:cxnLst/>
            <a:rect l="l" t="t" r="r" b="b"/>
            <a:pathLst>
              <a:path h="488950">
                <a:moveTo>
                  <a:pt x="0" y="0"/>
                </a:moveTo>
                <a:lnTo>
                  <a:pt x="0" y="488441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749295" y="2628900"/>
            <a:ext cx="157479" cy="31140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268471" y="3587750"/>
            <a:ext cx="445134" cy="144780"/>
          </a:xfrm>
          <a:custGeom>
            <a:avLst/>
            <a:gdLst/>
            <a:ahLst/>
            <a:cxnLst/>
            <a:rect l="l" t="t" r="r" b="b"/>
            <a:pathLst>
              <a:path w="445135" h="144779">
                <a:moveTo>
                  <a:pt x="0" y="0"/>
                </a:moveTo>
                <a:lnTo>
                  <a:pt x="65668" y="1568"/>
                </a:lnTo>
                <a:lnTo>
                  <a:pt x="128375" y="6125"/>
                </a:lnTo>
                <a:lnTo>
                  <a:pt x="187427" y="13448"/>
                </a:lnTo>
                <a:lnTo>
                  <a:pt x="242131" y="23312"/>
                </a:lnTo>
                <a:lnTo>
                  <a:pt x="291792" y="35495"/>
                </a:lnTo>
                <a:lnTo>
                  <a:pt x="335717" y="49773"/>
                </a:lnTo>
                <a:lnTo>
                  <a:pt x="373211" y="65923"/>
                </a:lnTo>
                <a:lnTo>
                  <a:pt x="426133" y="102947"/>
                </a:lnTo>
                <a:lnTo>
                  <a:pt x="440173" y="123374"/>
                </a:lnTo>
                <a:lnTo>
                  <a:pt x="445008" y="144779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268471" y="3587750"/>
            <a:ext cx="45085" cy="132080"/>
          </a:xfrm>
          <a:custGeom>
            <a:avLst/>
            <a:gdLst/>
            <a:ahLst/>
            <a:cxnLst/>
            <a:rect l="l" t="t" r="r" b="b"/>
            <a:pathLst>
              <a:path w="45085" h="132079">
                <a:moveTo>
                  <a:pt x="0" y="0"/>
                </a:moveTo>
                <a:lnTo>
                  <a:pt x="17311" y="10310"/>
                </a:lnTo>
                <a:lnTo>
                  <a:pt x="31623" y="38480"/>
                </a:lnTo>
                <a:lnTo>
                  <a:pt x="41362" y="80367"/>
                </a:lnTo>
                <a:lnTo>
                  <a:pt x="44958" y="131825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268471" y="3718051"/>
            <a:ext cx="438150" cy="138430"/>
          </a:xfrm>
          <a:custGeom>
            <a:avLst/>
            <a:gdLst/>
            <a:ahLst/>
            <a:cxnLst/>
            <a:rect l="l" t="t" r="r" b="b"/>
            <a:pathLst>
              <a:path w="438150" h="138429">
                <a:moveTo>
                  <a:pt x="438150" y="0"/>
                </a:moveTo>
                <a:lnTo>
                  <a:pt x="0" y="0"/>
                </a:lnTo>
                <a:lnTo>
                  <a:pt x="0" y="137922"/>
                </a:lnTo>
                <a:lnTo>
                  <a:pt x="71151" y="136117"/>
                </a:lnTo>
                <a:lnTo>
                  <a:pt x="138616" y="130893"/>
                </a:lnTo>
                <a:lnTo>
                  <a:pt x="201501" y="122532"/>
                </a:lnTo>
                <a:lnTo>
                  <a:pt x="258909" y="111319"/>
                </a:lnTo>
                <a:lnTo>
                  <a:pt x="309943" y="97536"/>
                </a:lnTo>
                <a:lnTo>
                  <a:pt x="353708" y="81467"/>
                </a:lnTo>
                <a:lnTo>
                  <a:pt x="389307" y="63395"/>
                </a:lnTo>
                <a:lnTo>
                  <a:pt x="432424" y="22378"/>
                </a:lnTo>
                <a:lnTo>
                  <a:pt x="43815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3268471" y="3718051"/>
            <a:ext cx="445134" cy="144145"/>
          </a:xfrm>
          <a:custGeom>
            <a:avLst/>
            <a:gdLst/>
            <a:ahLst/>
            <a:cxnLst/>
            <a:rect l="l" t="t" r="r" b="b"/>
            <a:pathLst>
              <a:path w="445135" h="144145">
                <a:moveTo>
                  <a:pt x="445008" y="0"/>
                </a:moveTo>
                <a:lnTo>
                  <a:pt x="426133" y="41766"/>
                </a:lnTo>
                <a:lnTo>
                  <a:pt x="373211" y="78627"/>
                </a:lnTo>
                <a:lnTo>
                  <a:pt x="335717" y="94677"/>
                </a:lnTo>
                <a:lnTo>
                  <a:pt x="291792" y="108852"/>
                </a:lnTo>
                <a:lnTo>
                  <a:pt x="242131" y="120935"/>
                </a:lnTo>
                <a:lnTo>
                  <a:pt x="187427" y="130709"/>
                </a:lnTo>
                <a:lnTo>
                  <a:pt x="128375" y="137959"/>
                </a:lnTo>
                <a:lnTo>
                  <a:pt x="65668" y="142467"/>
                </a:lnTo>
                <a:lnTo>
                  <a:pt x="0" y="144018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3287521" y="3718051"/>
            <a:ext cx="0" cy="138430"/>
          </a:xfrm>
          <a:custGeom>
            <a:avLst/>
            <a:gdLst/>
            <a:ahLst/>
            <a:cxnLst/>
            <a:rect l="l" t="t" r="r" b="b"/>
            <a:pathLst>
              <a:path h="138429">
                <a:moveTo>
                  <a:pt x="0" y="0"/>
                </a:moveTo>
                <a:lnTo>
                  <a:pt x="0" y="137922"/>
                </a:lnTo>
              </a:path>
            </a:pathLst>
          </a:custGeom>
          <a:ln w="381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268471" y="3718051"/>
            <a:ext cx="45085" cy="144145"/>
          </a:xfrm>
          <a:custGeom>
            <a:avLst/>
            <a:gdLst/>
            <a:ahLst/>
            <a:cxnLst/>
            <a:rect l="l" t="t" r="r" b="b"/>
            <a:pathLst>
              <a:path w="45085" h="144145">
                <a:moveTo>
                  <a:pt x="44958" y="0"/>
                </a:moveTo>
                <a:lnTo>
                  <a:pt x="41362" y="56257"/>
                </a:lnTo>
                <a:lnTo>
                  <a:pt x="31623" y="102013"/>
                </a:lnTo>
                <a:lnTo>
                  <a:pt x="17311" y="132766"/>
                </a:lnTo>
                <a:lnTo>
                  <a:pt x="0" y="144018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3275329" y="3654044"/>
            <a:ext cx="12700" cy="0"/>
          </a:xfrm>
          <a:custGeom>
            <a:avLst/>
            <a:gdLst/>
            <a:ahLst/>
            <a:cxnLst/>
            <a:rect l="l" t="t" r="r" b="b"/>
            <a:pathLst>
              <a:path w="12700">
                <a:moveTo>
                  <a:pt x="0" y="0"/>
                </a:moveTo>
                <a:lnTo>
                  <a:pt x="12192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275329" y="3779773"/>
            <a:ext cx="12700" cy="0"/>
          </a:xfrm>
          <a:custGeom>
            <a:avLst/>
            <a:gdLst/>
            <a:ahLst/>
            <a:cxnLst/>
            <a:rect l="l" t="t" r="r" b="b"/>
            <a:pathLst>
              <a:path w="12700">
                <a:moveTo>
                  <a:pt x="0" y="0"/>
                </a:moveTo>
                <a:lnTo>
                  <a:pt x="12192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268471" y="3849877"/>
            <a:ext cx="0" cy="113030"/>
          </a:xfrm>
          <a:custGeom>
            <a:avLst/>
            <a:gdLst/>
            <a:ahLst/>
            <a:cxnLst/>
            <a:rect l="l" t="t" r="r" b="b"/>
            <a:pathLst>
              <a:path h="113029">
                <a:moveTo>
                  <a:pt x="0" y="112776"/>
                </a:moveTo>
                <a:lnTo>
                  <a:pt x="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3268471" y="3473450"/>
            <a:ext cx="0" cy="100330"/>
          </a:xfrm>
          <a:custGeom>
            <a:avLst/>
            <a:gdLst/>
            <a:ahLst/>
            <a:cxnLst/>
            <a:rect l="l" t="t" r="r" b="b"/>
            <a:pathLst>
              <a:path h="100329">
                <a:moveTo>
                  <a:pt x="0" y="0"/>
                </a:moveTo>
                <a:lnTo>
                  <a:pt x="0" y="99821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2135377" y="2219197"/>
            <a:ext cx="138430" cy="176530"/>
          </a:xfrm>
          <a:custGeom>
            <a:avLst/>
            <a:gdLst/>
            <a:ahLst/>
            <a:cxnLst/>
            <a:rect l="l" t="t" r="r" b="b"/>
            <a:pathLst>
              <a:path w="138430" h="176530">
                <a:moveTo>
                  <a:pt x="137922" y="0"/>
                </a:moveTo>
                <a:lnTo>
                  <a:pt x="0" y="176022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2022601" y="2219197"/>
            <a:ext cx="113030" cy="176530"/>
          </a:xfrm>
          <a:custGeom>
            <a:avLst/>
            <a:gdLst/>
            <a:ahLst/>
            <a:cxnLst/>
            <a:rect l="l" t="t" r="r" b="b"/>
            <a:pathLst>
              <a:path w="113030" h="176530">
                <a:moveTo>
                  <a:pt x="0" y="0"/>
                </a:moveTo>
                <a:lnTo>
                  <a:pt x="112776" y="176022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2009647" y="2213101"/>
            <a:ext cx="264160" cy="0"/>
          </a:xfrm>
          <a:custGeom>
            <a:avLst/>
            <a:gdLst/>
            <a:ahLst/>
            <a:cxnLst/>
            <a:rect l="l" t="t" r="r" b="b"/>
            <a:pathLst>
              <a:path w="264160">
                <a:moveTo>
                  <a:pt x="263652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2122423" y="2408173"/>
            <a:ext cx="51435" cy="49530"/>
          </a:xfrm>
          <a:custGeom>
            <a:avLst/>
            <a:gdLst/>
            <a:ahLst/>
            <a:cxnLst/>
            <a:rect l="l" t="t" r="r" b="b"/>
            <a:pathLst>
              <a:path w="51435" h="49530">
                <a:moveTo>
                  <a:pt x="25146" y="0"/>
                </a:moveTo>
                <a:lnTo>
                  <a:pt x="15430" y="1988"/>
                </a:lnTo>
                <a:lnTo>
                  <a:pt x="7429" y="7334"/>
                </a:lnTo>
                <a:lnTo>
                  <a:pt x="2000" y="15108"/>
                </a:lnTo>
                <a:lnTo>
                  <a:pt x="0" y="24383"/>
                </a:lnTo>
                <a:lnTo>
                  <a:pt x="2000" y="34099"/>
                </a:lnTo>
                <a:lnTo>
                  <a:pt x="7429" y="42100"/>
                </a:lnTo>
                <a:lnTo>
                  <a:pt x="15430" y="47529"/>
                </a:lnTo>
                <a:lnTo>
                  <a:pt x="25146" y="49529"/>
                </a:lnTo>
                <a:lnTo>
                  <a:pt x="35302" y="47529"/>
                </a:lnTo>
                <a:lnTo>
                  <a:pt x="43529" y="42100"/>
                </a:lnTo>
                <a:lnTo>
                  <a:pt x="49041" y="34099"/>
                </a:lnTo>
                <a:lnTo>
                  <a:pt x="51053" y="24383"/>
                </a:lnTo>
                <a:lnTo>
                  <a:pt x="49041" y="15108"/>
                </a:lnTo>
                <a:lnTo>
                  <a:pt x="43529" y="7334"/>
                </a:lnTo>
                <a:lnTo>
                  <a:pt x="35302" y="1988"/>
                </a:lnTo>
                <a:lnTo>
                  <a:pt x="25146" y="0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1760473" y="2219197"/>
            <a:ext cx="136525" cy="176530"/>
          </a:xfrm>
          <a:custGeom>
            <a:avLst/>
            <a:gdLst/>
            <a:ahLst/>
            <a:cxnLst/>
            <a:rect l="l" t="t" r="r" b="b"/>
            <a:pathLst>
              <a:path w="136525" h="176530">
                <a:moveTo>
                  <a:pt x="136398" y="0"/>
                </a:moveTo>
                <a:lnTo>
                  <a:pt x="0" y="176022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1647697" y="2219197"/>
            <a:ext cx="113030" cy="176530"/>
          </a:xfrm>
          <a:custGeom>
            <a:avLst/>
            <a:gdLst/>
            <a:ahLst/>
            <a:cxnLst/>
            <a:rect l="l" t="t" r="r" b="b"/>
            <a:pathLst>
              <a:path w="113030" h="176530">
                <a:moveTo>
                  <a:pt x="0" y="0"/>
                </a:moveTo>
                <a:lnTo>
                  <a:pt x="112776" y="176022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1634744" y="2213101"/>
            <a:ext cx="262255" cy="0"/>
          </a:xfrm>
          <a:custGeom>
            <a:avLst/>
            <a:gdLst/>
            <a:ahLst/>
            <a:cxnLst/>
            <a:rect l="l" t="t" r="r" b="b"/>
            <a:pathLst>
              <a:path w="262255">
                <a:moveTo>
                  <a:pt x="262128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1747520" y="2408173"/>
            <a:ext cx="49530" cy="49530"/>
          </a:xfrm>
          <a:custGeom>
            <a:avLst/>
            <a:gdLst/>
            <a:ahLst/>
            <a:cxnLst/>
            <a:rect l="l" t="t" r="r" b="b"/>
            <a:pathLst>
              <a:path w="49530" h="49530">
                <a:moveTo>
                  <a:pt x="25145" y="0"/>
                </a:moveTo>
                <a:lnTo>
                  <a:pt x="15430" y="1988"/>
                </a:lnTo>
                <a:lnTo>
                  <a:pt x="7429" y="7334"/>
                </a:lnTo>
                <a:lnTo>
                  <a:pt x="2000" y="15108"/>
                </a:lnTo>
                <a:lnTo>
                  <a:pt x="0" y="24383"/>
                </a:lnTo>
                <a:lnTo>
                  <a:pt x="2000" y="34099"/>
                </a:lnTo>
                <a:lnTo>
                  <a:pt x="7429" y="42100"/>
                </a:lnTo>
                <a:lnTo>
                  <a:pt x="15430" y="47529"/>
                </a:lnTo>
                <a:lnTo>
                  <a:pt x="25145" y="49529"/>
                </a:lnTo>
                <a:lnTo>
                  <a:pt x="34742" y="47529"/>
                </a:lnTo>
                <a:lnTo>
                  <a:pt x="42481" y="42100"/>
                </a:lnTo>
                <a:lnTo>
                  <a:pt x="47648" y="34099"/>
                </a:lnTo>
                <a:lnTo>
                  <a:pt x="49529" y="24383"/>
                </a:lnTo>
                <a:lnTo>
                  <a:pt x="47648" y="15108"/>
                </a:lnTo>
                <a:lnTo>
                  <a:pt x="42481" y="7334"/>
                </a:lnTo>
                <a:lnTo>
                  <a:pt x="34742" y="1988"/>
                </a:lnTo>
                <a:lnTo>
                  <a:pt x="25145" y="0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1384046" y="2219197"/>
            <a:ext cx="139065" cy="176530"/>
          </a:xfrm>
          <a:custGeom>
            <a:avLst/>
            <a:gdLst/>
            <a:ahLst/>
            <a:cxnLst/>
            <a:rect l="l" t="t" r="r" b="b"/>
            <a:pathLst>
              <a:path w="139065" h="176530">
                <a:moveTo>
                  <a:pt x="138684" y="0"/>
                </a:moveTo>
                <a:lnTo>
                  <a:pt x="0" y="176022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1271270" y="2219197"/>
            <a:ext cx="113030" cy="176530"/>
          </a:xfrm>
          <a:custGeom>
            <a:avLst/>
            <a:gdLst/>
            <a:ahLst/>
            <a:cxnLst/>
            <a:rect l="l" t="t" r="r" b="b"/>
            <a:pathLst>
              <a:path w="113030" h="176530">
                <a:moveTo>
                  <a:pt x="0" y="0"/>
                </a:moveTo>
                <a:lnTo>
                  <a:pt x="112775" y="176022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1259077" y="2213101"/>
            <a:ext cx="264160" cy="0"/>
          </a:xfrm>
          <a:custGeom>
            <a:avLst/>
            <a:gdLst/>
            <a:ahLst/>
            <a:cxnLst/>
            <a:rect l="l" t="t" r="r" b="b"/>
            <a:pathLst>
              <a:path w="264159">
                <a:moveTo>
                  <a:pt x="263652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1371853" y="2408173"/>
            <a:ext cx="50800" cy="49530"/>
          </a:xfrm>
          <a:custGeom>
            <a:avLst/>
            <a:gdLst/>
            <a:ahLst/>
            <a:cxnLst/>
            <a:rect l="l" t="t" r="r" b="b"/>
            <a:pathLst>
              <a:path w="50800" h="49530">
                <a:moveTo>
                  <a:pt x="25145" y="0"/>
                </a:moveTo>
                <a:lnTo>
                  <a:pt x="15430" y="1988"/>
                </a:lnTo>
                <a:lnTo>
                  <a:pt x="7429" y="7334"/>
                </a:lnTo>
                <a:lnTo>
                  <a:pt x="2000" y="15108"/>
                </a:lnTo>
                <a:lnTo>
                  <a:pt x="0" y="24383"/>
                </a:lnTo>
                <a:lnTo>
                  <a:pt x="2000" y="34099"/>
                </a:lnTo>
                <a:lnTo>
                  <a:pt x="7429" y="42100"/>
                </a:lnTo>
                <a:lnTo>
                  <a:pt x="15430" y="47529"/>
                </a:lnTo>
                <a:lnTo>
                  <a:pt x="25145" y="49529"/>
                </a:lnTo>
                <a:lnTo>
                  <a:pt x="34861" y="47529"/>
                </a:lnTo>
                <a:lnTo>
                  <a:pt x="42862" y="42100"/>
                </a:lnTo>
                <a:lnTo>
                  <a:pt x="48291" y="34099"/>
                </a:lnTo>
                <a:lnTo>
                  <a:pt x="50291" y="24383"/>
                </a:lnTo>
                <a:lnTo>
                  <a:pt x="48291" y="15108"/>
                </a:lnTo>
                <a:lnTo>
                  <a:pt x="42862" y="7334"/>
                </a:lnTo>
                <a:lnTo>
                  <a:pt x="34861" y="1988"/>
                </a:lnTo>
                <a:lnTo>
                  <a:pt x="25145" y="0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1008380" y="2219197"/>
            <a:ext cx="138430" cy="176530"/>
          </a:xfrm>
          <a:custGeom>
            <a:avLst/>
            <a:gdLst/>
            <a:ahLst/>
            <a:cxnLst/>
            <a:rect l="l" t="t" r="r" b="b"/>
            <a:pathLst>
              <a:path w="138430" h="176530">
                <a:moveTo>
                  <a:pt x="137921" y="0"/>
                </a:moveTo>
                <a:lnTo>
                  <a:pt x="0" y="176022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895603" y="2219197"/>
            <a:ext cx="113030" cy="176530"/>
          </a:xfrm>
          <a:custGeom>
            <a:avLst/>
            <a:gdLst/>
            <a:ahLst/>
            <a:cxnLst/>
            <a:rect l="l" t="t" r="r" b="b"/>
            <a:pathLst>
              <a:path w="113030" h="176530">
                <a:moveTo>
                  <a:pt x="0" y="0"/>
                </a:moveTo>
                <a:lnTo>
                  <a:pt x="112776" y="176022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882650" y="2213101"/>
            <a:ext cx="264160" cy="0"/>
          </a:xfrm>
          <a:custGeom>
            <a:avLst/>
            <a:gdLst/>
            <a:ahLst/>
            <a:cxnLst/>
            <a:rect l="l" t="t" r="r" b="b"/>
            <a:pathLst>
              <a:path w="264159">
                <a:moveTo>
                  <a:pt x="263651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995425" y="2408173"/>
            <a:ext cx="51435" cy="49530"/>
          </a:xfrm>
          <a:custGeom>
            <a:avLst/>
            <a:gdLst/>
            <a:ahLst/>
            <a:cxnLst/>
            <a:rect l="l" t="t" r="r" b="b"/>
            <a:pathLst>
              <a:path w="51434" h="49530">
                <a:moveTo>
                  <a:pt x="25146" y="0"/>
                </a:moveTo>
                <a:lnTo>
                  <a:pt x="15430" y="1988"/>
                </a:lnTo>
                <a:lnTo>
                  <a:pt x="7429" y="7334"/>
                </a:lnTo>
                <a:lnTo>
                  <a:pt x="2000" y="15108"/>
                </a:lnTo>
                <a:lnTo>
                  <a:pt x="0" y="24383"/>
                </a:lnTo>
                <a:lnTo>
                  <a:pt x="2000" y="34099"/>
                </a:lnTo>
                <a:lnTo>
                  <a:pt x="7429" y="42100"/>
                </a:lnTo>
                <a:lnTo>
                  <a:pt x="15430" y="47529"/>
                </a:lnTo>
                <a:lnTo>
                  <a:pt x="25146" y="49529"/>
                </a:lnTo>
                <a:lnTo>
                  <a:pt x="35302" y="47529"/>
                </a:lnTo>
                <a:lnTo>
                  <a:pt x="43529" y="42100"/>
                </a:lnTo>
                <a:lnTo>
                  <a:pt x="49041" y="34099"/>
                </a:lnTo>
                <a:lnTo>
                  <a:pt x="51054" y="24383"/>
                </a:lnTo>
                <a:lnTo>
                  <a:pt x="49041" y="15108"/>
                </a:lnTo>
                <a:lnTo>
                  <a:pt x="43529" y="7334"/>
                </a:lnTo>
                <a:lnTo>
                  <a:pt x="35302" y="1988"/>
                </a:lnTo>
                <a:lnTo>
                  <a:pt x="25146" y="0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2460751" y="3253994"/>
            <a:ext cx="288925" cy="0"/>
          </a:xfrm>
          <a:custGeom>
            <a:avLst/>
            <a:gdLst/>
            <a:ahLst/>
            <a:cxnLst/>
            <a:rect l="l" t="t" r="r" b="b"/>
            <a:pathLst>
              <a:path w="288925">
                <a:moveTo>
                  <a:pt x="0" y="0"/>
                </a:moveTo>
                <a:lnTo>
                  <a:pt x="288798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2460751" y="3554221"/>
            <a:ext cx="302260" cy="0"/>
          </a:xfrm>
          <a:custGeom>
            <a:avLst/>
            <a:gdLst/>
            <a:ahLst/>
            <a:cxnLst/>
            <a:rect l="l" t="t" r="r" b="b"/>
            <a:pathLst>
              <a:path w="302260">
                <a:moveTo>
                  <a:pt x="0" y="0"/>
                </a:moveTo>
                <a:lnTo>
                  <a:pt x="301752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2456180" y="3247897"/>
            <a:ext cx="0" cy="313690"/>
          </a:xfrm>
          <a:custGeom>
            <a:avLst/>
            <a:gdLst/>
            <a:ahLst/>
            <a:cxnLst/>
            <a:rect l="l" t="t" r="r" b="b"/>
            <a:pathLst>
              <a:path h="313689">
                <a:moveTo>
                  <a:pt x="0" y="313182"/>
                </a:moveTo>
                <a:lnTo>
                  <a:pt x="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2456180" y="3161029"/>
            <a:ext cx="0" cy="488950"/>
          </a:xfrm>
          <a:custGeom>
            <a:avLst/>
            <a:gdLst/>
            <a:ahLst/>
            <a:cxnLst/>
            <a:rect l="l" t="t" r="r" b="b"/>
            <a:pathLst>
              <a:path h="488950">
                <a:moveTo>
                  <a:pt x="0" y="0"/>
                </a:moveTo>
                <a:lnTo>
                  <a:pt x="0" y="488441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2749295" y="3256026"/>
            <a:ext cx="157479" cy="31140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2460751" y="3881120"/>
            <a:ext cx="288925" cy="0"/>
          </a:xfrm>
          <a:custGeom>
            <a:avLst/>
            <a:gdLst/>
            <a:ahLst/>
            <a:cxnLst/>
            <a:rect l="l" t="t" r="r" b="b"/>
            <a:pathLst>
              <a:path w="288925">
                <a:moveTo>
                  <a:pt x="0" y="0"/>
                </a:moveTo>
                <a:lnTo>
                  <a:pt x="288798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2460751" y="4181347"/>
            <a:ext cx="302260" cy="0"/>
          </a:xfrm>
          <a:custGeom>
            <a:avLst/>
            <a:gdLst/>
            <a:ahLst/>
            <a:cxnLst/>
            <a:rect l="l" t="t" r="r" b="b"/>
            <a:pathLst>
              <a:path w="302260">
                <a:moveTo>
                  <a:pt x="0" y="0"/>
                </a:moveTo>
                <a:lnTo>
                  <a:pt x="301752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2456180" y="3875023"/>
            <a:ext cx="0" cy="312420"/>
          </a:xfrm>
          <a:custGeom>
            <a:avLst/>
            <a:gdLst/>
            <a:ahLst/>
            <a:cxnLst/>
            <a:rect l="l" t="t" r="r" b="b"/>
            <a:pathLst>
              <a:path h="312420">
                <a:moveTo>
                  <a:pt x="0" y="312420"/>
                </a:moveTo>
                <a:lnTo>
                  <a:pt x="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2456180" y="3785870"/>
            <a:ext cx="0" cy="489584"/>
          </a:xfrm>
          <a:custGeom>
            <a:avLst/>
            <a:gdLst/>
            <a:ahLst/>
            <a:cxnLst/>
            <a:rect l="l" t="t" r="r" b="b"/>
            <a:pathLst>
              <a:path h="489585">
                <a:moveTo>
                  <a:pt x="0" y="0"/>
                </a:moveTo>
                <a:lnTo>
                  <a:pt x="0" y="489203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2749295" y="3883151"/>
            <a:ext cx="157479" cy="310642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2460751" y="4506721"/>
            <a:ext cx="288925" cy="0"/>
          </a:xfrm>
          <a:custGeom>
            <a:avLst/>
            <a:gdLst/>
            <a:ahLst/>
            <a:cxnLst/>
            <a:rect l="l" t="t" r="r" b="b"/>
            <a:pathLst>
              <a:path w="288925">
                <a:moveTo>
                  <a:pt x="0" y="0"/>
                </a:moveTo>
                <a:lnTo>
                  <a:pt x="288798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2460751" y="4808473"/>
            <a:ext cx="302260" cy="0"/>
          </a:xfrm>
          <a:custGeom>
            <a:avLst/>
            <a:gdLst/>
            <a:ahLst/>
            <a:cxnLst/>
            <a:rect l="l" t="t" r="r" b="b"/>
            <a:pathLst>
              <a:path w="302260">
                <a:moveTo>
                  <a:pt x="0" y="0"/>
                </a:moveTo>
                <a:lnTo>
                  <a:pt x="301752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2456180" y="4502150"/>
            <a:ext cx="0" cy="312420"/>
          </a:xfrm>
          <a:custGeom>
            <a:avLst/>
            <a:gdLst/>
            <a:ahLst/>
            <a:cxnLst/>
            <a:rect l="l" t="t" r="r" b="b"/>
            <a:pathLst>
              <a:path h="312420">
                <a:moveTo>
                  <a:pt x="0" y="312420"/>
                </a:moveTo>
                <a:lnTo>
                  <a:pt x="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2456180" y="4412995"/>
            <a:ext cx="0" cy="489584"/>
          </a:xfrm>
          <a:custGeom>
            <a:avLst/>
            <a:gdLst/>
            <a:ahLst/>
            <a:cxnLst/>
            <a:rect l="l" t="t" r="r" b="b"/>
            <a:pathLst>
              <a:path h="489585">
                <a:moveTo>
                  <a:pt x="0" y="0"/>
                </a:moveTo>
                <a:lnTo>
                  <a:pt x="0" y="489204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2749295" y="4508753"/>
            <a:ext cx="157479" cy="312166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2900426" y="2777744"/>
            <a:ext cx="113030" cy="0"/>
          </a:xfrm>
          <a:custGeom>
            <a:avLst/>
            <a:gdLst/>
            <a:ahLst/>
            <a:cxnLst/>
            <a:rect l="l" t="t" r="r" b="b"/>
            <a:pathLst>
              <a:path w="113030">
                <a:moveTo>
                  <a:pt x="0" y="0"/>
                </a:moveTo>
                <a:lnTo>
                  <a:pt x="112775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3149600" y="3530600"/>
            <a:ext cx="113030" cy="0"/>
          </a:xfrm>
          <a:custGeom>
            <a:avLst/>
            <a:gdLst/>
            <a:ahLst/>
            <a:cxnLst/>
            <a:rect l="l" t="t" r="r" b="b"/>
            <a:pathLst>
              <a:path w="113029">
                <a:moveTo>
                  <a:pt x="0" y="0"/>
                </a:moveTo>
                <a:lnTo>
                  <a:pt x="112775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3023870" y="2777744"/>
            <a:ext cx="113030" cy="0"/>
          </a:xfrm>
          <a:custGeom>
            <a:avLst/>
            <a:gdLst/>
            <a:ahLst/>
            <a:cxnLst/>
            <a:rect l="l" t="t" r="r" b="b"/>
            <a:pathLst>
              <a:path w="113030">
                <a:moveTo>
                  <a:pt x="0" y="0"/>
                </a:moveTo>
                <a:lnTo>
                  <a:pt x="112775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3143503" y="2784601"/>
            <a:ext cx="0" cy="740410"/>
          </a:xfrm>
          <a:custGeom>
            <a:avLst/>
            <a:gdLst/>
            <a:ahLst/>
            <a:cxnLst/>
            <a:rect l="l" t="t" r="r" b="b"/>
            <a:pathLst>
              <a:path h="740410">
                <a:moveTo>
                  <a:pt x="0" y="0"/>
                </a:moveTo>
                <a:lnTo>
                  <a:pt x="0" y="739902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2900426" y="4030471"/>
            <a:ext cx="113030" cy="0"/>
          </a:xfrm>
          <a:custGeom>
            <a:avLst/>
            <a:gdLst/>
            <a:ahLst/>
            <a:cxnLst/>
            <a:rect l="l" t="t" r="r" b="b"/>
            <a:pathLst>
              <a:path w="113030">
                <a:moveTo>
                  <a:pt x="0" y="0"/>
                </a:moveTo>
                <a:lnTo>
                  <a:pt x="112775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3149600" y="3779773"/>
            <a:ext cx="113030" cy="0"/>
          </a:xfrm>
          <a:custGeom>
            <a:avLst/>
            <a:gdLst/>
            <a:ahLst/>
            <a:cxnLst/>
            <a:rect l="l" t="t" r="r" b="b"/>
            <a:pathLst>
              <a:path w="113029">
                <a:moveTo>
                  <a:pt x="0" y="0"/>
                </a:moveTo>
                <a:lnTo>
                  <a:pt x="112775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3023870" y="3779773"/>
            <a:ext cx="113030" cy="0"/>
          </a:xfrm>
          <a:custGeom>
            <a:avLst/>
            <a:gdLst/>
            <a:ahLst/>
            <a:cxnLst/>
            <a:rect l="l" t="t" r="r" b="b"/>
            <a:pathLst>
              <a:path w="113030">
                <a:moveTo>
                  <a:pt x="0" y="0"/>
                </a:moveTo>
                <a:lnTo>
                  <a:pt x="112775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3017773" y="3785870"/>
            <a:ext cx="0" cy="238760"/>
          </a:xfrm>
          <a:custGeom>
            <a:avLst/>
            <a:gdLst/>
            <a:ahLst/>
            <a:cxnLst/>
            <a:rect l="l" t="t" r="r" b="b"/>
            <a:pathLst>
              <a:path h="238760">
                <a:moveTo>
                  <a:pt x="0" y="0"/>
                </a:moveTo>
                <a:lnTo>
                  <a:pt x="0" y="238505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2900426" y="4657597"/>
            <a:ext cx="113030" cy="0"/>
          </a:xfrm>
          <a:custGeom>
            <a:avLst/>
            <a:gdLst/>
            <a:ahLst/>
            <a:cxnLst/>
            <a:rect l="l" t="t" r="r" b="b"/>
            <a:pathLst>
              <a:path w="113030">
                <a:moveTo>
                  <a:pt x="0" y="0"/>
                </a:moveTo>
                <a:lnTo>
                  <a:pt x="112775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3149600" y="3905503"/>
            <a:ext cx="113030" cy="0"/>
          </a:xfrm>
          <a:custGeom>
            <a:avLst/>
            <a:gdLst/>
            <a:ahLst/>
            <a:cxnLst/>
            <a:rect l="l" t="t" r="r" b="b"/>
            <a:pathLst>
              <a:path w="113029">
                <a:moveTo>
                  <a:pt x="0" y="0"/>
                </a:moveTo>
                <a:lnTo>
                  <a:pt x="112775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3143503" y="3911600"/>
            <a:ext cx="0" cy="740410"/>
          </a:xfrm>
          <a:custGeom>
            <a:avLst/>
            <a:gdLst/>
            <a:ahLst/>
            <a:cxnLst/>
            <a:rect l="l" t="t" r="r" b="b"/>
            <a:pathLst>
              <a:path h="740410">
                <a:moveTo>
                  <a:pt x="0" y="0"/>
                </a:moveTo>
                <a:lnTo>
                  <a:pt x="0" y="739901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3023870" y="4657597"/>
            <a:ext cx="113030" cy="0"/>
          </a:xfrm>
          <a:custGeom>
            <a:avLst/>
            <a:gdLst/>
            <a:ahLst/>
            <a:cxnLst/>
            <a:rect l="l" t="t" r="r" b="b"/>
            <a:pathLst>
              <a:path w="113030">
                <a:moveTo>
                  <a:pt x="0" y="0"/>
                </a:moveTo>
                <a:lnTo>
                  <a:pt x="112775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3713479" y="3718051"/>
            <a:ext cx="112395" cy="0"/>
          </a:xfrm>
          <a:custGeom>
            <a:avLst/>
            <a:gdLst/>
            <a:ahLst/>
            <a:cxnLst/>
            <a:rect l="l" t="t" r="r" b="b"/>
            <a:pathLst>
              <a:path w="112395">
                <a:moveTo>
                  <a:pt x="0" y="0"/>
                </a:moveTo>
                <a:lnTo>
                  <a:pt x="112014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1014475" y="2094230"/>
            <a:ext cx="0" cy="112395"/>
          </a:xfrm>
          <a:custGeom>
            <a:avLst/>
            <a:gdLst/>
            <a:ahLst/>
            <a:cxnLst/>
            <a:rect l="l" t="t" r="r" b="b"/>
            <a:pathLst>
              <a:path h="112394">
                <a:moveTo>
                  <a:pt x="0" y="0"/>
                </a:moveTo>
                <a:lnTo>
                  <a:pt x="0" y="112013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2336545" y="3843020"/>
            <a:ext cx="113030" cy="0"/>
          </a:xfrm>
          <a:custGeom>
            <a:avLst/>
            <a:gdLst/>
            <a:ahLst/>
            <a:cxnLst/>
            <a:rect l="l" t="t" r="r" b="b"/>
            <a:pathLst>
              <a:path w="113030">
                <a:moveTo>
                  <a:pt x="0" y="0"/>
                </a:moveTo>
                <a:lnTo>
                  <a:pt x="11277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2336545" y="4470145"/>
            <a:ext cx="113030" cy="0"/>
          </a:xfrm>
          <a:custGeom>
            <a:avLst/>
            <a:gdLst/>
            <a:ahLst/>
            <a:cxnLst/>
            <a:rect l="l" t="t" r="r" b="b"/>
            <a:pathLst>
              <a:path w="113030">
                <a:moveTo>
                  <a:pt x="0" y="0"/>
                </a:moveTo>
                <a:lnTo>
                  <a:pt x="11277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833120" y="2087372"/>
            <a:ext cx="175260" cy="0"/>
          </a:xfrm>
          <a:custGeom>
            <a:avLst/>
            <a:gdLst/>
            <a:ahLst/>
            <a:cxnLst/>
            <a:rect l="l" t="t" r="r" b="b"/>
            <a:pathLst>
              <a:path w="175259">
                <a:moveTo>
                  <a:pt x="0" y="0"/>
                </a:moveTo>
                <a:lnTo>
                  <a:pt x="175259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814070" y="2075180"/>
            <a:ext cx="38100" cy="38100"/>
          </a:xfrm>
          <a:custGeom>
            <a:avLst/>
            <a:gdLst/>
            <a:ahLst/>
            <a:cxnLst/>
            <a:rect l="l" t="t" r="r" b="b"/>
            <a:pathLst>
              <a:path w="38100" h="38100">
                <a:moveTo>
                  <a:pt x="0" y="0"/>
                </a:moveTo>
                <a:lnTo>
                  <a:pt x="0" y="38100"/>
                </a:lnTo>
                <a:lnTo>
                  <a:pt x="38100" y="38100"/>
                </a:lnTo>
                <a:lnTo>
                  <a:pt x="3810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827024" y="1906777"/>
            <a:ext cx="0" cy="174625"/>
          </a:xfrm>
          <a:custGeom>
            <a:avLst/>
            <a:gdLst/>
            <a:ahLst/>
            <a:cxnLst/>
            <a:rect l="l" t="t" r="r" b="b"/>
            <a:pathLst>
              <a:path h="174625">
                <a:moveTo>
                  <a:pt x="0" y="0"/>
                </a:moveTo>
                <a:lnTo>
                  <a:pt x="0" y="174497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827024" y="2094230"/>
            <a:ext cx="0" cy="1743075"/>
          </a:xfrm>
          <a:custGeom>
            <a:avLst/>
            <a:gdLst/>
            <a:ahLst/>
            <a:cxnLst/>
            <a:rect l="l" t="t" r="r" b="b"/>
            <a:pathLst>
              <a:path h="1743075">
                <a:moveTo>
                  <a:pt x="0" y="0"/>
                </a:moveTo>
                <a:lnTo>
                  <a:pt x="0" y="1742693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814070" y="3830827"/>
            <a:ext cx="38100" cy="38100"/>
          </a:xfrm>
          <a:custGeom>
            <a:avLst/>
            <a:gdLst/>
            <a:ahLst/>
            <a:cxnLst/>
            <a:rect l="l" t="t" r="r" b="b"/>
            <a:pathLst>
              <a:path w="38100" h="38100">
                <a:moveTo>
                  <a:pt x="0" y="0"/>
                </a:moveTo>
                <a:lnTo>
                  <a:pt x="0" y="38100"/>
                </a:lnTo>
                <a:lnTo>
                  <a:pt x="38100" y="38100"/>
                </a:lnTo>
                <a:lnTo>
                  <a:pt x="3810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827024" y="3849877"/>
            <a:ext cx="0" cy="614680"/>
          </a:xfrm>
          <a:custGeom>
            <a:avLst/>
            <a:gdLst/>
            <a:ahLst/>
            <a:cxnLst/>
            <a:rect l="l" t="t" r="r" b="b"/>
            <a:pathLst>
              <a:path h="614679">
                <a:moveTo>
                  <a:pt x="0" y="0"/>
                </a:moveTo>
                <a:lnTo>
                  <a:pt x="0" y="614172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814070" y="4457953"/>
            <a:ext cx="38100" cy="38100"/>
          </a:xfrm>
          <a:custGeom>
            <a:avLst/>
            <a:gdLst/>
            <a:ahLst/>
            <a:cxnLst/>
            <a:rect l="l" t="t" r="r" b="b"/>
            <a:pathLst>
              <a:path w="38100" h="38100">
                <a:moveTo>
                  <a:pt x="0" y="0"/>
                </a:moveTo>
                <a:lnTo>
                  <a:pt x="0" y="38100"/>
                </a:lnTo>
                <a:lnTo>
                  <a:pt x="38100" y="38100"/>
                </a:lnTo>
                <a:lnTo>
                  <a:pt x="3810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827024" y="4477003"/>
            <a:ext cx="0" cy="864869"/>
          </a:xfrm>
          <a:custGeom>
            <a:avLst/>
            <a:gdLst/>
            <a:ahLst/>
            <a:cxnLst/>
            <a:rect l="l" t="t" r="r" b="b"/>
            <a:pathLst>
              <a:path h="864870">
                <a:moveTo>
                  <a:pt x="0" y="0"/>
                </a:moveTo>
                <a:lnTo>
                  <a:pt x="0" y="86487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833120" y="3843020"/>
            <a:ext cx="1491615" cy="0"/>
          </a:xfrm>
          <a:custGeom>
            <a:avLst/>
            <a:gdLst/>
            <a:ahLst/>
            <a:cxnLst/>
            <a:rect l="l" t="t" r="r" b="b"/>
            <a:pathLst>
              <a:path w="1491614">
                <a:moveTo>
                  <a:pt x="0" y="0"/>
                </a:moveTo>
                <a:lnTo>
                  <a:pt x="149123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833120" y="4470145"/>
            <a:ext cx="1491615" cy="0"/>
          </a:xfrm>
          <a:custGeom>
            <a:avLst/>
            <a:gdLst/>
            <a:ahLst/>
            <a:cxnLst/>
            <a:rect l="l" t="t" r="r" b="b"/>
            <a:pathLst>
              <a:path w="1491614">
                <a:moveTo>
                  <a:pt x="0" y="0"/>
                </a:moveTo>
                <a:lnTo>
                  <a:pt x="149123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1766570" y="2094230"/>
            <a:ext cx="0" cy="112395"/>
          </a:xfrm>
          <a:custGeom>
            <a:avLst/>
            <a:gdLst/>
            <a:ahLst/>
            <a:cxnLst/>
            <a:rect l="l" t="t" r="r" b="b"/>
            <a:pathLst>
              <a:path h="112394">
                <a:moveTo>
                  <a:pt x="0" y="0"/>
                </a:moveTo>
                <a:lnTo>
                  <a:pt x="0" y="112013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2336545" y="4094479"/>
            <a:ext cx="113030" cy="0"/>
          </a:xfrm>
          <a:custGeom>
            <a:avLst/>
            <a:gdLst/>
            <a:ahLst/>
            <a:cxnLst/>
            <a:rect l="l" t="t" r="r" b="b"/>
            <a:pathLst>
              <a:path w="113030">
                <a:moveTo>
                  <a:pt x="0" y="0"/>
                </a:moveTo>
                <a:lnTo>
                  <a:pt x="11277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2336545" y="4720844"/>
            <a:ext cx="113030" cy="0"/>
          </a:xfrm>
          <a:custGeom>
            <a:avLst/>
            <a:gdLst/>
            <a:ahLst/>
            <a:cxnLst/>
            <a:rect l="l" t="t" r="r" b="b"/>
            <a:pathLst>
              <a:path w="113030">
                <a:moveTo>
                  <a:pt x="0" y="0"/>
                </a:moveTo>
                <a:lnTo>
                  <a:pt x="11277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1584451" y="2087372"/>
            <a:ext cx="176530" cy="0"/>
          </a:xfrm>
          <a:custGeom>
            <a:avLst/>
            <a:gdLst/>
            <a:ahLst/>
            <a:cxnLst/>
            <a:rect l="l" t="t" r="r" b="b"/>
            <a:pathLst>
              <a:path w="176530">
                <a:moveTo>
                  <a:pt x="0" y="0"/>
                </a:moveTo>
                <a:lnTo>
                  <a:pt x="176022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1565401" y="2075180"/>
            <a:ext cx="38100" cy="38100"/>
          </a:xfrm>
          <a:custGeom>
            <a:avLst/>
            <a:gdLst/>
            <a:ahLst/>
            <a:cxnLst/>
            <a:rect l="l" t="t" r="r" b="b"/>
            <a:pathLst>
              <a:path w="38100" h="38100">
                <a:moveTo>
                  <a:pt x="0" y="0"/>
                </a:moveTo>
                <a:lnTo>
                  <a:pt x="0" y="38100"/>
                </a:lnTo>
                <a:lnTo>
                  <a:pt x="38100" y="38100"/>
                </a:lnTo>
                <a:lnTo>
                  <a:pt x="3810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1577594" y="1906777"/>
            <a:ext cx="0" cy="174625"/>
          </a:xfrm>
          <a:custGeom>
            <a:avLst/>
            <a:gdLst/>
            <a:ahLst/>
            <a:cxnLst/>
            <a:rect l="l" t="t" r="r" b="b"/>
            <a:pathLst>
              <a:path h="174625">
                <a:moveTo>
                  <a:pt x="0" y="0"/>
                </a:moveTo>
                <a:lnTo>
                  <a:pt x="0" y="174497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1577594" y="2094230"/>
            <a:ext cx="0" cy="1993900"/>
          </a:xfrm>
          <a:custGeom>
            <a:avLst/>
            <a:gdLst/>
            <a:ahLst/>
            <a:cxnLst/>
            <a:rect l="l" t="t" r="r" b="b"/>
            <a:pathLst>
              <a:path h="1993900">
                <a:moveTo>
                  <a:pt x="0" y="0"/>
                </a:moveTo>
                <a:lnTo>
                  <a:pt x="0" y="1993391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1565401" y="4081526"/>
            <a:ext cx="38100" cy="38100"/>
          </a:xfrm>
          <a:custGeom>
            <a:avLst/>
            <a:gdLst/>
            <a:ahLst/>
            <a:cxnLst/>
            <a:rect l="l" t="t" r="r" b="b"/>
            <a:pathLst>
              <a:path w="38100" h="38100">
                <a:moveTo>
                  <a:pt x="0" y="0"/>
                </a:moveTo>
                <a:lnTo>
                  <a:pt x="0" y="38100"/>
                </a:lnTo>
                <a:lnTo>
                  <a:pt x="38100" y="38100"/>
                </a:lnTo>
                <a:lnTo>
                  <a:pt x="3810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1577594" y="4100576"/>
            <a:ext cx="0" cy="614680"/>
          </a:xfrm>
          <a:custGeom>
            <a:avLst/>
            <a:gdLst/>
            <a:ahLst/>
            <a:cxnLst/>
            <a:rect l="l" t="t" r="r" b="b"/>
            <a:pathLst>
              <a:path h="614679">
                <a:moveTo>
                  <a:pt x="0" y="0"/>
                </a:moveTo>
                <a:lnTo>
                  <a:pt x="0" y="614171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1565401" y="4708651"/>
            <a:ext cx="38100" cy="38100"/>
          </a:xfrm>
          <a:custGeom>
            <a:avLst/>
            <a:gdLst/>
            <a:ahLst/>
            <a:cxnLst/>
            <a:rect l="l" t="t" r="r" b="b"/>
            <a:pathLst>
              <a:path w="38100" h="38100">
                <a:moveTo>
                  <a:pt x="0" y="0"/>
                </a:moveTo>
                <a:lnTo>
                  <a:pt x="0" y="38100"/>
                </a:lnTo>
                <a:lnTo>
                  <a:pt x="38100" y="38100"/>
                </a:lnTo>
                <a:lnTo>
                  <a:pt x="3810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1577594" y="4727701"/>
            <a:ext cx="0" cy="740410"/>
          </a:xfrm>
          <a:custGeom>
            <a:avLst/>
            <a:gdLst/>
            <a:ahLst/>
            <a:cxnLst/>
            <a:rect l="l" t="t" r="r" b="b"/>
            <a:pathLst>
              <a:path h="740410">
                <a:moveTo>
                  <a:pt x="0" y="0"/>
                </a:moveTo>
                <a:lnTo>
                  <a:pt x="0" y="739902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1584451" y="4094479"/>
            <a:ext cx="740410" cy="0"/>
          </a:xfrm>
          <a:custGeom>
            <a:avLst/>
            <a:gdLst/>
            <a:ahLst/>
            <a:cxnLst/>
            <a:rect l="l" t="t" r="r" b="b"/>
            <a:pathLst>
              <a:path w="740410">
                <a:moveTo>
                  <a:pt x="0" y="0"/>
                </a:moveTo>
                <a:lnTo>
                  <a:pt x="739902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1584451" y="4720844"/>
            <a:ext cx="740410" cy="0"/>
          </a:xfrm>
          <a:custGeom>
            <a:avLst/>
            <a:gdLst/>
            <a:ahLst/>
            <a:cxnLst/>
            <a:rect l="l" t="t" r="r" b="b"/>
            <a:pathLst>
              <a:path w="740410">
                <a:moveTo>
                  <a:pt x="0" y="0"/>
                </a:moveTo>
                <a:lnTo>
                  <a:pt x="739902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1014475" y="2469895"/>
            <a:ext cx="0" cy="113030"/>
          </a:xfrm>
          <a:custGeom>
            <a:avLst/>
            <a:gdLst/>
            <a:ahLst/>
            <a:cxnLst/>
            <a:rect l="l" t="t" r="r" b="b"/>
            <a:pathLst>
              <a:path h="113030">
                <a:moveTo>
                  <a:pt x="0" y="0"/>
                </a:moveTo>
                <a:lnTo>
                  <a:pt x="0" y="112775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1001522" y="2576575"/>
            <a:ext cx="38100" cy="38100"/>
          </a:xfrm>
          <a:custGeom>
            <a:avLst/>
            <a:gdLst/>
            <a:ahLst/>
            <a:cxnLst/>
            <a:rect l="l" t="t" r="r" b="b"/>
            <a:pathLst>
              <a:path w="38100" h="38100">
                <a:moveTo>
                  <a:pt x="0" y="0"/>
                </a:moveTo>
                <a:lnTo>
                  <a:pt x="0" y="38099"/>
                </a:lnTo>
                <a:lnTo>
                  <a:pt x="38100" y="38099"/>
                </a:lnTo>
                <a:lnTo>
                  <a:pt x="3810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2336545" y="2589530"/>
            <a:ext cx="113030" cy="0"/>
          </a:xfrm>
          <a:custGeom>
            <a:avLst/>
            <a:gdLst/>
            <a:ahLst/>
            <a:cxnLst/>
            <a:rect l="l" t="t" r="r" b="b"/>
            <a:pathLst>
              <a:path w="113030">
                <a:moveTo>
                  <a:pt x="0" y="0"/>
                </a:moveTo>
                <a:lnTo>
                  <a:pt x="11277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2336545" y="3215894"/>
            <a:ext cx="113030" cy="0"/>
          </a:xfrm>
          <a:custGeom>
            <a:avLst/>
            <a:gdLst/>
            <a:ahLst/>
            <a:cxnLst/>
            <a:rect l="l" t="t" r="r" b="b"/>
            <a:pathLst>
              <a:path w="113030">
                <a:moveTo>
                  <a:pt x="0" y="0"/>
                </a:moveTo>
                <a:lnTo>
                  <a:pt x="11277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1014475" y="2595625"/>
            <a:ext cx="0" cy="614680"/>
          </a:xfrm>
          <a:custGeom>
            <a:avLst/>
            <a:gdLst/>
            <a:ahLst/>
            <a:cxnLst/>
            <a:rect l="l" t="t" r="r" b="b"/>
            <a:pathLst>
              <a:path h="614680">
                <a:moveTo>
                  <a:pt x="0" y="0"/>
                </a:moveTo>
                <a:lnTo>
                  <a:pt x="0" y="614171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1001522" y="3203701"/>
            <a:ext cx="38100" cy="38100"/>
          </a:xfrm>
          <a:custGeom>
            <a:avLst/>
            <a:gdLst/>
            <a:ahLst/>
            <a:cxnLst/>
            <a:rect l="l" t="t" r="r" b="b"/>
            <a:pathLst>
              <a:path w="38100" h="38100">
                <a:moveTo>
                  <a:pt x="0" y="0"/>
                </a:moveTo>
                <a:lnTo>
                  <a:pt x="0" y="38100"/>
                </a:lnTo>
                <a:lnTo>
                  <a:pt x="38100" y="38100"/>
                </a:lnTo>
                <a:lnTo>
                  <a:pt x="3810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1014475" y="3222751"/>
            <a:ext cx="0" cy="2933700"/>
          </a:xfrm>
          <a:custGeom>
            <a:avLst/>
            <a:gdLst/>
            <a:ahLst/>
            <a:cxnLst/>
            <a:rect l="l" t="t" r="r" b="b"/>
            <a:pathLst>
              <a:path h="2933700">
                <a:moveTo>
                  <a:pt x="0" y="0"/>
                </a:moveTo>
                <a:lnTo>
                  <a:pt x="0" y="293370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1020572" y="2589530"/>
            <a:ext cx="1304290" cy="0"/>
          </a:xfrm>
          <a:custGeom>
            <a:avLst/>
            <a:gdLst/>
            <a:ahLst/>
            <a:cxnLst/>
            <a:rect l="l" t="t" r="r" b="b"/>
            <a:pathLst>
              <a:path w="1304289">
                <a:moveTo>
                  <a:pt x="0" y="0"/>
                </a:moveTo>
                <a:lnTo>
                  <a:pt x="1303781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1020572" y="3215894"/>
            <a:ext cx="1304290" cy="0"/>
          </a:xfrm>
          <a:custGeom>
            <a:avLst/>
            <a:gdLst/>
            <a:ahLst/>
            <a:cxnLst/>
            <a:rect l="l" t="t" r="r" b="b"/>
            <a:pathLst>
              <a:path w="1304289">
                <a:moveTo>
                  <a:pt x="0" y="0"/>
                </a:moveTo>
                <a:lnTo>
                  <a:pt x="1303781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1766570" y="2469895"/>
            <a:ext cx="0" cy="113030"/>
          </a:xfrm>
          <a:custGeom>
            <a:avLst/>
            <a:gdLst/>
            <a:ahLst/>
            <a:cxnLst/>
            <a:rect l="l" t="t" r="r" b="b"/>
            <a:pathLst>
              <a:path h="113030">
                <a:moveTo>
                  <a:pt x="0" y="0"/>
                </a:moveTo>
                <a:lnTo>
                  <a:pt x="0" y="112775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2336545" y="2840227"/>
            <a:ext cx="113030" cy="0"/>
          </a:xfrm>
          <a:custGeom>
            <a:avLst/>
            <a:gdLst/>
            <a:ahLst/>
            <a:cxnLst/>
            <a:rect l="l" t="t" r="r" b="b"/>
            <a:pathLst>
              <a:path w="113030">
                <a:moveTo>
                  <a:pt x="0" y="0"/>
                </a:moveTo>
                <a:lnTo>
                  <a:pt x="11277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2336545" y="3467353"/>
            <a:ext cx="113030" cy="0"/>
          </a:xfrm>
          <a:custGeom>
            <a:avLst/>
            <a:gdLst/>
            <a:ahLst/>
            <a:cxnLst/>
            <a:rect l="l" t="t" r="r" b="b"/>
            <a:pathLst>
              <a:path w="113030">
                <a:moveTo>
                  <a:pt x="0" y="0"/>
                </a:moveTo>
                <a:lnTo>
                  <a:pt x="11277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1766570" y="2595625"/>
            <a:ext cx="0" cy="238125"/>
          </a:xfrm>
          <a:custGeom>
            <a:avLst/>
            <a:gdLst/>
            <a:ahLst/>
            <a:cxnLst/>
            <a:rect l="l" t="t" r="r" b="b"/>
            <a:pathLst>
              <a:path h="238125">
                <a:moveTo>
                  <a:pt x="0" y="0"/>
                </a:moveTo>
                <a:lnTo>
                  <a:pt x="0" y="237744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1754377" y="2827273"/>
            <a:ext cx="36830" cy="38100"/>
          </a:xfrm>
          <a:custGeom>
            <a:avLst/>
            <a:gdLst/>
            <a:ahLst/>
            <a:cxnLst/>
            <a:rect l="l" t="t" r="r" b="b"/>
            <a:pathLst>
              <a:path w="36830" h="38100">
                <a:moveTo>
                  <a:pt x="0" y="0"/>
                </a:moveTo>
                <a:lnTo>
                  <a:pt x="0" y="38100"/>
                </a:lnTo>
                <a:lnTo>
                  <a:pt x="36575" y="3810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1766570" y="2846323"/>
            <a:ext cx="0" cy="614680"/>
          </a:xfrm>
          <a:custGeom>
            <a:avLst/>
            <a:gdLst/>
            <a:ahLst/>
            <a:cxnLst/>
            <a:rect l="l" t="t" r="r" b="b"/>
            <a:pathLst>
              <a:path h="614679">
                <a:moveTo>
                  <a:pt x="0" y="0"/>
                </a:moveTo>
                <a:lnTo>
                  <a:pt x="0" y="614171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1754377" y="3454400"/>
            <a:ext cx="36830" cy="38100"/>
          </a:xfrm>
          <a:custGeom>
            <a:avLst/>
            <a:gdLst/>
            <a:ahLst/>
            <a:cxnLst/>
            <a:rect l="l" t="t" r="r" b="b"/>
            <a:pathLst>
              <a:path w="36830" h="38100">
                <a:moveTo>
                  <a:pt x="0" y="0"/>
                </a:moveTo>
                <a:lnTo>
                  <a:pt x="0" y="38100"/>
                </a:lnTo>
                <a:lnTo>
                  <a:pt x="36575" y="3810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1766570" y="3473450"/>
            <a:ext cx="0" cy="2683510"/>
          </a:xfrm>
          <a:custGeom>
            <a:avLst/>
            <a:gdLst/>
            <a:ahLst/>
            <a:cxnLst/>
            <a:rect l="l" t="t" r="r" b="b"/>
            <a:pathLst>
              <a:path h="2683510">
                <a:moveTo>
                  <a:pt x="0" y="0"/>
                </a:moveTo>
                <a:lnTo>
                  <a:pt x="0" y="2683002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1773427" y="2840227"/>
            <a:ext cx="551180" cy="0"/>
          </a:xfrm>
          <a:custGeom>
            <a:avLst/>
            <a:gdLst/>
            <a:ahLst/>
            <a:cxnLst/>
            <a:rect l="l" t="t" r="r" b="b"/>
            <a:pathLst>
              <a:path w="551180">
                <a:moveTo>
                  <a:pt x="0" y="0"/>
                </a:moveTo>
                <a:lnTo>
                  <a:pt x="550925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1773427" y="3467353"/>
            <a:ext cx="551180" cy="0"/>
          </a:xfrm>
          <a:custGeom>
            <a:avLst/>
            <a:gdLst/>
            <a:ahLst/>
            <a:cxnLst/>
            <a:rect l="l" t="t" r="r" b="b"/>
            <a:pathLst>
              <a:path w="551180">
                <a:moveTo>
                  <a:pt x="0" y="0"/>
                </a:moveTo>
                <a:lnTo>
                  <a:pt x="550925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3149600" y="3654044"/>
            <a:ext cx="113030" cy="0"/>
          </a:xfrm>
          <a:custGeom>
            <a:avLst/>
            <a:gdLst/>
            <a:ahLst/>
            <a:cxnLst/>
            <a:rect l="l" t="t" r="r" b="b"/>
            <a:pathLst>
              <a:path w="113029">
                <a:moveTo>
                  <a:pt x="0" y="0"/>
                </a:moveTo>
                <a:lnTo>
                  <a:pt x="112775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2900426" y="3404870"/>
            <a:ext cx="113030" cy="0"/>
          </a:xfrm>
          <a:custGeom>
            <a:avLst/>
            <a:gdLst/>
            <a:ahLst/>
            <a:cxnLst/>
            <a:rect l="l" t="t" r="r" b="b"/>
            <a:pathLst>
              <a:path w="113030">
                <a:moveTo>
                  <a:pt x="0" y="0"/>
                </a:moveTo>
                <a:lnTo>
                  <a:pt x="112775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3017773" y="3410203"/>
            <a:ext cx="0" cy="239395"/>
          </a:xfrm>
          <a:custGeom>
            <a:avLst/>
            <a:gdLst/>
            <a:ahLst/>
            <a:cxnLst/>
            <a:rect l="l" t="t" r="r" b="b"/>
            <a:pathLst>
              <a:path h="239395">
                <a:moveTo>
                  <a:pt x="0" y="0"/>
                </a:moveTo>
                <a:lnTo>
                  <a:pt x="0" y="239267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3023870" y="3654044"/>
            <a:ext cx="113030" cy="0"/>
          </a:xfrm>
          <a:custGeom>
            <a:avLst/>
            <a:gdLst/>
            <a:ahLst/>
            <a:cxnLst/>
            <a:rect l="l" t="t" r="r" b="b"/>
            <a:pathLst>
              <a:path w="113030">
                <a:moveTo>
                  <a:pt x="0" y="0"/>
                </a:moveTo>
                <a:lnTo>
                  <a:pt x="112775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1390903" y="2469895"/>
            <a:ext cx="0" cy="113030"/>
          </a:xfrm>
          <a:custGeom>
            <a:avLst/>
            <a:gdLst/>
            <a:ahLst/>
            <a:cxnLst/>
            <a:rect l="l" t="t" r="r" b="b"/>
            <a:pathLst>
              <a:path h="113030">
                <a:moveTo>
                  <a:pt x="0" y="0"/>
                </a:moveTo>
                <a:lnTo>
                  <a:pt x="0" y="112775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2336545" y="2714497"/>
            <a:ext cx="113030" cy="0"/>
          </a:xfrm>
          <a:custGeom>
            <a:avLst/>
            <a:gdLst/>
            <a:ahLst/>
            <a:cxnLst/>
            <a:rect l="l" t="t" r="r" b="b"/>
            <a:pathLst>
              <a:path w="113030">
                <a:moveTo>
                  <a:pt x="0" y="0"/>
                </a:moveTo>
                <a:lnTo>
                  <a:pt x="11277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2336545" y="4595876"/>
            <a:ext cx="113030" cy="0"/>
          </a:xfrm>
          <a:custGeom>
            <a:avLst/>
            <a:gdLst/>
            <a:ahLst/>
            <a:cxnLst/>
            <a:rect l="l" t="t" r="r" b="b"/>
            <a:pathLst>
              <a:path w="113030">
                <a:moveTo>
                  <a:pt x="0" y="0"/>
                </a:moveTo>
                <a:lnTo>
                  <a:pt x="11277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1390903" y="2595625"/>
            <a:ext cx="0" cy="113030"/>
          </a:xfrm>
          <a:custGeom>
            <a:avLst/>
            <a:gdLst/>
            <a:ahLst/>
            <a:cxnLst/>
            <a:rect l="l" t="t" r="r" b="b"/>
            <a:pathLst>
              <a:path h="113030">
                <a:moveTo>
                  <a:pt x="0" y="0"/>
                </a:moveTo>
                <a:lnTo>
                  <a:pt x="0" y="112775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1377950" y="2702305"/>
            <a:ext cx="38100" cy="38100"/>
          </a:xfrm>
          <a:custGeom>
            <a:avLst/>
            <a:gdLst/>
            <a:ahLst/>
            <a:cxnLst/>
            <a:rect l="l" t="t" r="r" b="b"/>
            <a:pathLst>
              <a:path w="38100" h="38100">
                <a:moveTo>
                  <a:pt x="0" y="0"/>
                </a:moveTo>
                <a:lnTo>
                  <a:pt x="0" y="38100"/>
                </a:lnTo>
                <a:lnTo>
                  <a:pt x="38100" y="38100"/>
                </a:lnTo>
                <a:lnTo>
                  <a:pt x="3810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1390903" y="2720594"/>
            <a:ext cx="0" cy="1869439"/>
          </a:xfrm>
          <a:custGeom>
            <a:avLst/>
            <a:gdLst/>
            <a:ahLst/>
            <a:cxnLst/>
            <a:rect l="l" t="t" r="r" b="b"/>
            <a:pathLst>
              <a:path h="1869439">
                <a:moveTo>
                  <a:pt x="0" y="0"/>
                </a:moveTo>
                <a:lnTo>
                  <a:pt x="0" y="1869185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1377950" y="4582921"/>
            <a:ext cx="38100" cy="38100"/>
          </a:xfrm>
          <a:custGeom>
            <a:avLst/>
            <a:gdLst/>
            <a:ahLst/>
            <a:cxnLst/>
            <a:rect l="l" t="t" r="r" b="b"/>
            <a:pathLst>
              <a:path w="38100" h="38100">
                <a:moveTo>
                  <a:pt x="0" y="0"/>
                </a:moveTo>
                <a:lnTo>
                  <a:pt x="0" y="38100"/>
                </a:lnTo>
                <a:lnTo>
                  <a:pt x="38100" y="38100"/>
                </a:lnTo>
                <a:lnTo>
                  <a:pt x="3810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1390903" y="4601971"/>
            <a:ext cx="0" cy="1554480"/>
          </a:xfrm>
          <a:custGeom>
            <a:avLst/>
            <a:gdLst/>
            <a:ahLst/>
            <a:cxnLst/>
            <a:rect l="l" t="t" r="r" b="b"/>
            <a:pathLst>
              <a:path h="1554479">
                <a:moveTo>
                  <a:pt x="0" y="0"/>
                </a:moveTo>
                <a:lnTo>
                  <a:pt x="0" y="155448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1397000" y="2714497"/>
            <a:ext cx="927735" cy="0"/>
          </a:xfrm>
          <a:custGeom>
            <a:avLst/>
            <a:gdLst/>
            <a:ahLst/>
            <a:cxnLst/>
            <a:rect l="l" t="t" r="r" b="b"/>
            <a:pathLst>
              <a:path w="927735">
                <a:moveTo>
                  <a:pt x="0" y="0"/>
                </a:moveTo>
                <a:lnTo>
                  <a:pt x="92735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1397000" y="4595876"/>
            <a:ext cx="927735" cy="0"/>
          </a:xfrm>
          <a:custGeom>
            <a:avLst/>
            <a:gdLst/>
            <a:ahLst/>
            <a:cxnLst/>
            <a:rect l="l" t="t" r="r" b="b"/>
            <a:pathLst>
              <a:path w="927735">
                <a:moveTo>
                  <a:pt x="0" y="0"/>
                </a:moveTo>
                <a:lnTo>
                  <a:pt x="92735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2141473" y="2469895"/>
            <a:ext cx="0" cy="113030"/>
          </a:xfrm>
          <a:custGeom>
            <a:avLst/>
            <a:gdLst/>
            <a:ahLst/>
            <a:cxnLst/>
            <a:rect l="l" t="t" r="r" b="b"/>
            <a:pathLst>
              <a:path h="113030">
                <a:moveTo>
                  <a:pt x="0" y="0"/>
                </a:moveTo>
                <a:lnTo>
                  <a:pt x="0" y="112775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2336545" y="2965195"/>
            <a:ext cx="113030" cy="0"/>
          </a:xfrm>
          <a:custGeom>
            <a:avLst/>
            <a:gdLst/>
            <a:ahLst/>
            <a:cxnLst/>
            <a:rect l="l" t="t" r="r" b="b"/>
            <a:pathLst>
              <a:path w="113030">
                <a:moveTo>
                  <a:pt x="0" y="0"/>
                </a:moveTo>
                <a:lnTo>
                  <a:pt x="11277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2336545" y="4846573"/>
            <a:ext cx="113030" cy="0"/>
          </a:xfrm>
          <a:custGeom>
            <a:avLst/>
            <a:gdLst/>
            <a:ahLst/>
            <a:cxnLst/>
            <a:rect l="l" t="t" r="r" b="b"/>
            <a:pathLst>
              <a:path w="113030">
                <a:moveTo>
                  <a:pt x="0" y="0"/>
                </a:moveTo>
                <a:lnTo>
                  <a:pt x="11277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2141473" y="2595625"/>
            <a:ext cx="0" cy="363855"/>
          </a:xfrm>
          <a:custGeom>
            <a:avLst/>
            <a:gdLst/>
            <a:ahLst/>
            <a:cxnLst/>
            <a:rect l="l" t="t" r="r" b="b"/>
            <a:pathLst>
              <a:path h="363855">
                <a:moveTo>
                  <a:pt x="0" y="0"/>
                </a:moveTo>
                <a:lnTo>
                  <a:pt x="0" y="363474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2128520" y="2953003"/>
            <a:ext cx="38100" cy="38100"/>
          </a:xfrm>
          <a:custGeom>
            <a:avLst/>
            <a:gdLst/>
            <a:ahLst/>
            <a:cxnLst/>
            <a:rect l="l" t="t" r="r" b="b"/>
            <a:pathLst>
              <a:path w="38100" h="38100">
                <a:moveTo>
                  <a:pt x="0" y="0"/>
                </a:moveTo>
                <a:lnTo>
                  <a:pt x="0" y="38100"/>
                </a:lnTo>
                <a:lnTo>
                  <a:pt x="38100" y="38100"/>
                </a:lnTo>
                <a:lnTo>
                  <a:pt x="3810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2141473" y="2972053"/>
            <a:ext cx="0" cy="1868805"/>
          </a:xfrm>
          <a:custGeom>
            <a:avLst/>
            <a:gdLst/>
            <a:ahLst/>
            <a:cxnLst/>
            <a:rect l="l" t="t" r="r" b="b"/>
            <a:pathLst>
              <a:path h="1868804">
                <a:moveTo>
                  <a:pt x="0" y="0"/>
                </a:moveTo>
                <a:lnTo>
                  <a:pt x="0" y="1868423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2128520" y="4833620"/>
            <a:ext cx="38100" cy="38100"/>
          </a:xfrm>
          <a:custGeom>
            <a:avLst/>
            <a:gdLst/>
            <a:ahLst/>
            <a:cxnLst/>
            <a:rect l="l" t="t" r="r" b="b"/>
            <a:pathLst>
              <a:path w="38100" h="38100">
                <a:moveTo>
                  <a:pt x="0" y="0"/>
                </a:moveTo>
                <a:lnTo>
                  <a:pt x="0" y="38100"/>
                </a:lnTo>
                <a:lnTo>
                  <a:pt x="38100" y="38100"/>
                </a:lnTo>
                <a:lnTo>
                  <a:pt x="3810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" name="object 130"/>
          <p:cNvSpPr/>
          <p:nvPr/>
        </p:nvSpPr>
        <p:spPr>
          <a:xfrm>
            <a:off x="2141473" y="4852670"/>
            <a:ext cx="0" cy="1304290"/>
          </a:xfrm>
          <a:custGeom>
            <a:avLst/>
            <a:gdLst/>
            <a:ahLst/>
            <a:cxnLst/>
            <a:rect l="l" t="t" r="r" b="b"/>
            <a:pathLst>
              <a:path h="1304289">
                <a:moveTo>
                  <a:pt x="0" y="0"/>
                </a:moveTo>
                <a:lnTo>
                  <a:pt x="0" y="1303781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" name="object 131"/>
          <p:cNvSpPr/>
          <p:nvPr/>
        </p:nvSpPr>
        <p:spPr>
          <a:xfrm>
            <a:off x="2147570" y="2965195"/>
            <a:ext cx="177165" cy="0"/>
          </a:xfrm>
          <a:custGeom>
            <a:avLst/>
            <a:gdLst/>
            <a:ahLst/>
            <a:cxnLst/>
            <a:rect l="l" t="t" r="r" b="b"/>
            <a:pathLst>
              <a:path w="177164">
                <a:moveTo>
                  <a:pt x="0" y="0"/>
                </a:moveTo>
                <a:lnTo>
                  <a:pt x="17678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" name="object 132"/>
          <p:cNvSpPr/>
          <p:nvPr/>
        </p:nvSpPr>
        <p:spPr>
          <a:xfrm>
            <a:off x="2147570" y="4846573"/>
            <a:ext cx="177165" cy="0"/>
          </a:xfrm>
          <a:custGeom>
            <a:avLst/>
            <a:gdLst/>
            <a:ahLst/>
            <a:cxnLst/>
            <a:rect l="l" t="t" r="r" b="b"/>
            <a:pathLst>
              <a:path w="177164">
                <a:moveTo>
                  <a:pt x="0" y="0"/>
                </a:moveTo>
                <a:lnTo>
                  <a:pt x="17678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" name="object 133"/>
          <p:cNvSpPr/>
          <p:nvPr/>
        </p:nvSpPr>
        <p:spPr>
          <a:xfrm>
            <a:off x="1390903" y="2094230"/>
            <a:ext cx="0" cy="112395"/>
          </a:xfrm>
          <a:custGeom>
            <a:avLst/>
            <a:gdLst/>
            <a:ahLst/>
            <a:cxnLst/>
            <a:rect l="l" t="t" r="r" b="b"/>
            <a:pathLst>
              <a:path h="112394">
                <a:moveTo>
                  <a:pt x="0" y="0"/>
                </a:moveTo>
                <a:lnTo>
                  <a:pt x="0" y="112013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" name="object 134"/>
          <p:cNvSpPr/>
          <p:nvPr/>
        </p:nvSpPr>
        <p:spPr>
          <a:xfrm>
            <a:off x="2336545" y="3341623"/>
            <a:ext cx="113030" cy="0"/>
          </a:xfrm>
          <a:custGeom>
            <a:avLst/>
            <a:gdLst/>
            <a:ahLst/>
            <a:cxnLst/>
            <a:rect l="l" t="t" r="r" b="b"/>
            <a:pathLst>
              <a:path w="113030">
                <a:moveTo>
                  <a:pt x="0" y="0"/>
                </a:moveTo>
                <a:lnTo>
                  <a:pt x="11277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" name="object 135"/>
          <p:cNvSpPr/>
          <p:nvPr/>
        </p:nvSpPr>
        <p:spPr>
          <a:xfrm>
            <a:off x="2336545" y="3968750"/>
            <a:ext cx="113030" cy="0"/>
          </a:xfrm>
          <a:custGeom>
            <a:avLst/>
            <a:gdLst/>
            <a:ahLst/>
            <a:cxnLst/>
            <a:rect l="l" t="t" r="r" b="b"/>
            <a:pathLst>
              <a:path w="113030">
                <a:moveTo>
                  <a:pt x="0" y="0"/>
                </a:moveTo>
                <a:lnTo>
                  <a:pt x="11277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" name="object 136"/>
          <p:cNvSpPr/>
          <p:nvPr/>
        </p:nvSpPr>
        <p:spPr>
          <a:xfrm>
            <a:off x="1209547" y="2087372"/>
            <a:ext cx="174625" cy="0"/>
          </a:xfrm>
          <a:custGeom>
            <a:avLst/>
            <a:gdLst/>
            <a:ahLst/>
            <a:cxnLst/>
            <a:rect l="l" t="t" r="r" b="b"/>
            <a:pathLst>
              <a:path w="174625">
                <a:moveTo>
                  <a:pt x="0" y="0"/>
                </a:moveTo>
                <a:lnTo>
                  <a:pt x="174498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" name="object 137"/>
          <p:cNvSpPr/>
          <p:nvPr/>
        </p:nvSpPr>
        <p:spPr>
          <a:xfrm>
            <a:off x="1190497" y="2075180"/>
            <a:ext cx="36830" cy="38100"/>
          </a:xfrm>
          <a:custGeom>
            <a:avLst/>
            <a:gdLst/>
            <a:ahLst/>
            <a:cxnLst/>
            <a:rect l="l" t="t" r="r" b="b"/>
            <a:pathLst>
              <a:path w="36830" h="38100">
                <a:moveTo>
                  <a:pt x="0" y="0"/>
                </a:moveTo>
                <a:lnTo>
                  <a:pt x="0" y="38100"/>
                </a:lnTo>
                <a:lnTo>
                  <a:pt x="36575" y="3810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" name="object 138"/>
          <p:cNvSpPr/>
          <p:nvPr/>
        </p:nvSpPr>
        <p:spPr>
          <a:xfrm>
            <a:off x="1203451" y="1906777"/>
            <a:ext cx="0" cy="174625"/>
          </a:xfrm>
          <a:custGeom>
            <a:avLst/>
            <a:gdLst/>
            <a:ahLst/>
            <a:cxnLst/>
            <a:rect l="l" t="t" r="r" b="b"/>
            <a:pathLst>
              <a:path h="174625">
                <a:moveTo>
                  <a:pt x="0" y="0"/>
                </a:moveTo>
                <a:lnTo>
                  <a:pt x="0" y="174497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" name="object 139"/>
          <p:cNvSpPr/>
          <p:nvPr/>
        </p:nvSpPr>
        <p:spPr>
          <a:xfrm>
            <a:off x="1203451" y="2094230"/>
            <a:ext cx="0" cy="1241425"/>
          </a:xfrm>
          <a:custGeom>
            <a:avLst/>
            <a:gdLst/>
            <a:ahLst/>
            <a:cxnLst/>
            <a:rect l="l" t="t" r="r" b="b"/>
            <a:pathLst>
              <a:path h="1241425">
                <a:moveTo>
                  <a:pt x="0" y="0"/>
                </a:moveTo>
                <a:lnTo>
                  <a:pt x="0" y="1241297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" name="object 140"/>
          <p:cNvSpPr/>
          <p:nvPr/>
        </p:nvSpPr>
        <p:spPr>
          <a:xfrm>
            <a:off x="1190497" y="3328670"/>
            <a:ext cx="36830" cy="38100"/>
          </a:xfrm>
          <a:custGeom>
            <a:avLst/>
            <a:gdLst/>
            <a:ahLst/>
            <a:cxnLst/>
            <a:rect l="l" t="t" r="r" b="b"/>
            <a:pathLst>
              <a:path w="36830" h="38100">
                <a:moveTo>
                  <a:pt x="0" y="0"/>
                </a:moveTo>
                <a:lnTo>
                  <a:pt x="0" y="38100"/>
                </a:lnTo>
                <a:lnTo>
                  <a:pt x="36575" y="3810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" name="object 141"/>
          <p:cNvSpPr/>
          <p:nvPr/>
        </p:nvSpPr>
        <p:spPr>
          <a:xfrm>
            <a:off x="1203451" y="3347720"/>
            <a:ext cx="0" cy="615315"/>
          </a:xfrm>
          <a:custGeom>
            <a:avLst/>
            <a:gdLst/>
            <a:ahLst/>
            <a:cxnLst/>
            <a:rect l="l" t="t" r="r" b="b"/>
            <a:pathLst>
              <a:path h="615314">
                <a:moveTo>
                  <a:pt x="0" y="0"/>
                </a:moveTo>
                <a:lnTo>
                  <a:pt x="0" y="614933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" name="object 142"/>
          <p:cNvSpPr/>
          <p:nvPr/>
        </p:nvSpPr>
        <p:spPr>
          <a:xfrm>
            <a:off x="1190497" y="3955795"/>
            <a:ext cx="36830" cy="38100"/>
          </a:xfrm>
          <a:custGeom>
            <a:avLst/>
            <a:gdLst/>
            <a:ahLst/>
            <a:cxnLst/>
            <a:rect l="l" t="t" r="r" b="b"/>
            <a:pathLst>
              <a:path w="36830" h="38100">
                <a:moveTo>
                  <a:pt x="0" y="0"/>
                </a:moveTo>
                <a:lnTo>
                  <a:pt x="0" y="38100"/>
                </a:lnTo>
                <a:lnTo>
                  <a:pt x="36575" y="3810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" name="object 143"/>
          <p:cNvSpPr/>
          <p:nvPr/>
        </p:nvSpPr>
        <p:spPr>
          <a:xfrm>
            <a:off x="1203451" y="3974845"/>
            <a:ext cx="0" cy="1868805"/>
          </a:xfrm>
          <a:custGeom>
            <a:avLst/>
            <a:gdLst/>
            <a:ahLst/>
            <a:cxnLst/>
            <a:rect l="l" t="t" r="r" b="b"/>
            <a:pathLst>
              <a:path h="1868804">
                <a:moveTo>
                  <a:pt x="0" y="0"/>
                </a:moveTo>
                <a:lnTo>
                  <a:pt x="0" y="1868424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" name="object 144"/>
          <p:cNvSpPr/>
          <p:nvPr/>
        </p:nvSpPr>
        <p:spPr>
          <a:xfrm>
            <a:off x="1209547" y="3341623"/>
            <a:ext cx="1115060" cy="0"/>
          </a:xfrm>
          <a:custGeom>
            <a:avLst/>
            <a:gdLst/>
            <a:ahLst/>
            <a:cxnLst/>
            <a:rect l="l" t="t" r="r" b="b"/>
            <a:pathLst>
              <a:path w="1115060">
                <a:moveTo>
                  <a:pt x="0" y="0"/>
                </a:moveTo>
                <a:lnTo>
                  <a:pt x="111480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" name="object 145"/>
          <p:cNvSpPr/>
          <p:nvPr/>
        </p:nvSpPr>
        <p:spPr>
          <a:xfrm>
            <a:off x="1209547" y="3968750"/>
            <a:ext cx="1115060" cy="0"/>
          </a:xfrm>
          <a:custGeom>
            <a:avLst/>
            <a:gdLst/>
            <a:ahLst/>
            <a:cxnLst/>
            <a:rect l="l" t="t" r="r" b="b"/>
            <a:pathLst>
              <a:path w="1115060">
                <a:moveTo>
                  <a:pt x="0" y="0"/>
                </a:moveTo>
                <a:lnTo>
                  <a:pt x="111480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" name="object 146"/>
          <p:cNvSpPr/>
          <p:nvPr/>
        </p:nvSpPr>
        <p:spPr>
          <a:xfrm>
            <a:off x="2141473" y="2094230"/>
            <a:ext cx="0" cy="112395"/>
          </a:xfrm>
          <a:custGeom>
            <a:avLst/>
            <a:gdLst/>
            <a:ahLst/>
            <a:cxnLst/>
            <a:rect l="l" t="t" r="r" b="b"/>
            <a:pathLst>
              <a:path h="112394">
                <a:moveTo>
                  <a:pt x="0" y="0"/>
                </a:moveTo>
                <a:lnTo>
                  <a:pt x="0" y="112013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" name="object 147"/>
          <p:cNvSpPr/>
          <p:nvPr/>
        </p:nvSpPr>
        <p:spPr>
          <a:xfrm>
            <a:off x="2336545" y="3592321"/>
            <a:ext cx="113030" cy="0"/>
          </a:xfrm>
          <a:custGeom>
            <a:avLst/>
            <a:gdLst/>
            <a:ahLst/>
            <a:cxnLst/>
            <a:rect l="l" t="t" r="r" b="b"/>
            <a:pathLst>
              <a:path w="113030">
                <a:moveTo>
                  <a:pt x="0" y="0"/>
                </a:moveTo>
                <a:lnTo>
                  <a:pt x="11277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" name="object 148"/>
          <p:cNvSpPr/>
          <p:nvPr/>
        </p:nvSpPr>
        <p:spPr>
          <a:xfrm>
            <a:off x="2336545" y="4219447"/>
            <a:ext cx="113030" cy="0"/>
          </a:xfrm>
          <a:custGeom>
            <a:avLst/>
            <a:gdLst/>
            <a:ahLst/>
            <a:cxnLst/>
            <a:rect l="l" t="t" r="r" b="b"/>
            <a:pathLst>
              <a:path w="113030">
                <a:moveTo>
                  <a:pt x="0" y="0"/>
                </a:moveTo>
                <a:lnTo>
                  <a:pt x="11277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" name="object 149"/>
          <p:cNvSpPr/>
          <p:nvPr/>
        </p:nvSpPr>
        <p:spPr>
          <a:xfrm>
            <a:off x="1960880" y="2087372"/>
            <a:ext cx="174625" cy="0"/>
          </a:xfrm>
          <a:custGeom>
            <a:avLst/>
            <a:gdLst/>
            <a:ahLst/>
            <a:cxnLst/>
            <a:rect l="l" t="t" r="r" b="b"/>
            <a:pathLst>
              <a:path w="174625">
                <a:moveTo>
                  <a:pt x="0" y="0"/>
                </a:moveTo>
                <a:lnTo>
                  <a:pt x="174497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0" name="object 150"/>
          <p:cNvSpPr/>
          <p:nvPr/>
        </p:nvSpPr>
        <p:spPr>
          <a:xfrm>
            <a:off x="1941830" y="2075180"/>
            <a:ext cx="38100" cy="38100"/>
          </a:xfrm>
          <a:custGeom>
            <a:avLst/>
            <a:gdLst/>
            <a:ahLst/>
            <a:cxnLst/>
            <a:rect l="l" t="t" r="r" b="b"/>
            <a:pathLst>
              <a:path w="38100" h="38100">
                <a:moveTo>
                  <a:pt x="0" y="0"/>
                </a:moveTo>
                <a:lnTo>
                  <a:pt x="0" y="38100"/>
                </a:lnTo>
                <a:lnTo>
                  <a:pt x="38100" y="38100"/>
                </a:lnTo>
                <a:lnTo>
                  <a:pt x="3810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1" name="object 151"/>
          <p:cNvSpPr/>
          <p:nvPr/>
        </p:nvSpPr>
        <p:spPr>
          <a:xfrm>
            <a:off x="1954022" y="1906777"/>
            <a:ext cx="0" cy="174625"/>
          </a:xfrm>
          <a:custGeom>
            <a:avLst/>
            <a:gdLst/>
            <a:ahLst/>
            <a:cxnLst/>
            <a:rect l="l" t="t" r="r" b="b"/>
            <a:pathLst>
              <a:path h="174625">
                <a:moveTo>
                  <a:pt x="0" y="0"/>
                </a:moveTo>
                <a:lnTo>
                  <a:pt x="0" y="174497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" name="object 152"/>
          <p:cNvSpPr/>
          <p:nvPr/>
        </p:nvSpPr>
        <p:spPr>
          <a:xfrm>
            <a:off x="1954022" y="2094230"/>
            <a:ext cx="0" cy="1492250"/>
          </a:xfrm>
          <a:custGeom>
            <a:avLst/>
            <a:gdLst/>
            <a:ahLst/>
            <a:cxnLst/>
            <a:rect l="l" t="t" r="r" b="b"/>
            <a:pathLst>
              <a:path h="1492250">
                <a:moveTo>
                  <a:pt x="0" y="0"/>
                </a:moveTo>
                <a:lnTo>
                  <a:pt x="0" y="1491995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" name="object 153"/>
          <p:cNvSpPr/>
          <p:nvPr/>
        </p:nvSpPr>
        <p:spPr>
          <a:xfrm>
            <a:off x="1941830" y="3580129"/>
            <a:ext cx="38100" cy="38100"/>
          </a:xfrm>
          <a:custGeom>
            <a:avLst/>
            <a:gdLst/>
            <a:ahLst/>
            <a:cxnLst/>
            <a:rect l="l" t="t" r="r" b="b"/>
            <a:pathLst>
              <a:path w="38100" h="38100">
                <a:moveTo>
                  <a:pt x="0" y="0"/>
                </a:moveTo>
                <a:lnTo>
                  <a:pt x="0" y="38100"/>
                </a:lnTo>
                <a:lnTo>
                  <a:pt x="38100" y="38100"/>
                </a:lnTo>
                <a:lnTo>
                  <a:pt x="3810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" name="object 154"/>
          <p:cNvSpPr/>
          <p:nvPr/>
        </p:nvSpPr>
        <p:spPr>
          <a:xfrm>
            <a:off x="1954022" y="3599179"/>
            <a:ext cx="0" cy="614680"/>
          </a:xfrm>
          <a:custGeom>
            <a:avLst/>
            <a:gdLst/>
            <a:ahLst/>
            <a:cxnLst/>
            <a:rect l="l" t="t" r="r" b="b"/>
            <a:pathLst>
              <a:path h="614679">
                <a:moveTo>
                  <a:pt x="0" y="0"/>
                </a:moveTo>
                <a:lnTo>
                  <a:pt x="0" y="614171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5" name="object 155"/>
          <p:cNvSpPr/>
          <p:nvPr/>
        </p:nvSpPr>
        <p:spPr>
          <a:xfrm>
            <a:off x="1941830" y="4207255"/>
            <a:ext cx="38100" cy="38100"/>
          </a:xfrm>
          <a:custGeom>
            <a:avLst/>
            <a:gdLst/>
            <a:ahLst/>
            <a:cxnLst/>
            <a:rect l="l" t="t" r="r" b="b"/>
            <a:pathLst>
              <a:path w="38100" h="38100">
                <a:moveTo>
                  <a:pt x="0" y="0"/>
                </a:moveTo>
                <a:lnTo>
                  <a:pt x="0" y="38100"/>
                </a:lnTo>
                <a:lnTo>
                  <a:pt x="38100" y="38100"/>
                </a:lnTo>
                <a:lnTo>
                  <a:pt x="3810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6" name="object 156"/>
          <p:cNvSpPr/>
          <p:nvPr/>
        </p:nvSpPr>
        <p:spPr>
          <a:xfrm>
            <a:off x="1954022" y="4225544"/>
            <a:ext cx="0" cy="1743710"/>
          </a:xfrm>
          <a:custGeom>
            <a:avLst/>
            <a:gdLst/>
            <a:ahLst/>
            <a:cxnLst/>
            <a:rect l="l" t="t" r="r" b="b"/>
            <a:pathLst>
              <a:path h="1743710">
                <a:moveTo>
                  <a:pt x="0" y="0"/>
                </a:moveTo>
                <a:lnTo>
                  <a:pt x="0" y="1743455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7" name="object 157"/>
          <p:cNvSpPr/>
          <p:nvPr/>
        </p:nvSpPr>
        <p:spPr>
          <a:xfrm>
            <a:off x="1960880" y="3592321"/>
            <a:ext cx="363855" cy="0"/>
          </a:xfrm>
          <a:custGeom>
            <a:avLst/>
            <a:gdLst/>
            <a:ahLst/>
            <a:cxnLst/>
            <a:rect l="l" t="t" r="r" b="b"/>
            <a:pathLst>
              <a:path w="363855">
                <a:moveTo>
                  <a:pt x="0" y="0"/>
                </a:moveTo>
                <a:lnTo>
                  <a:pt x="36347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8" name="object 158"/>
          <p:cNvSpPr/>
          <p:nvPr/>
        </p:nvSpPr>
        <p:spPr>
          <a:xfrm>
            <a:off x="1960880" y="4219447"/>
            <a:ext cx="363855" cy="0"/>
          </a:xfrm>
          <a:custGeom>
            <a:avLst/>
            <a:gdLst/>
            <a:ahLst/>
            <a:cxnLst/>
            <a:rect l="l" t="t" r="r" b="b"/>
            <a:pathLst>
              <a:path w="363855">
                <a:moveTo>
                  <a:pt x="0" y="0"/>
                </a:moveTo>
                <a:lnTo>
                  <a:pt x="36347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9" name="object 159"/>
          <p:cNvSpPr txBox="1"/>
          <p:nvPr/>
        </p:nvSpPr>
        <p:spPr>
          <a:xfrm>
            <a:off x="720598" y="1608328"/>
            <a:ext cx="13081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01320" algn="l"/>
                <a:tab pos="739140" algn="l"/>
                <a:tab pos="1139190" algn="l"/>
              </a:tabLst>
            </a:pPr>
            <a:r>
              <a:rPr sz="1800" dirty="0">
                <a:latin typeface="Tahoma"/>
                <a:cs typeface="Tahoma"/>
              </a:rPr>
              <a:t>A	</a:t>
            </a:r>
            <a:r>
              <a:rPr sz="1800" spc="-5" dirty="0">
                <a:latin typeface="Tahoma"/>
                <a:cs typeface="Tahoma"/>
              </a:rPr>
              <a:t>B	C	D</a:t>
            </a:r>
            <a:endParaRPr sz="1800">
              <a:latin typeface="Tahoma"/>
              <a:cs typeface="Tahoma"/>
            </a:endParaRPr>
          </a:p>
        </p:txBody>
      </p:sp>
      <p:sp>
        <p:nvSpPr>
          <p:cNvPr id="160" name="object 160"/>
          <p:cNvSpPr txBox="1"/>
          <p:nvPr/>
        </p:nvSpPr>
        <p:spPr>
          <a:xfrm>
            <a:off x="3901956" y="3551428"/>
            <a:ext cx="31496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Tahoma"/>
                <a:cs typeface="Tahoma"/>
              </a:rPr>
              <a:t>EQ</a:t>
            </a:r>
            <a:endParaRPr sz="1800">
              <a:latin typeface="Tahoma"/>
              <a:cs typeface="Tahoma"/>
            </a:endParaRPr>
          </a:p>
        </p:txBody>
      </p:sp>
      <p:sp>
        <p:nvSpPr>
          <p:cNvPr id="161" name="object 161"/>
          <p:cNvSpPr txBox="1"/>
          <p:nvPr/>
        </p:nvSpPr>
        <p:spPr>
          <a:xfrm>
            <a:off x="4457445" y="1289050"/>
            <a:ext cx="290258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Arial"/>
                <a:cs typeface="Arial"/>
              </a:rPr>
              <a:t>° </a:t>
            </a:r>
            <a:r>
              <a:rPr sz="2400" b="1" spc="-5" dirty="0">
                <a:latin typeface="Arial"/>
                <a:cs typeface="Arial"/>
              </a:rPr>
              <a:t>Step 1: Truth</a:t>
            </a:r>
            <a:r>
              <a:rPr sz="2400" b="1" spc="-110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table</a:t>
            </a:r>
            <a:endParaRPr sz="2400">
              <a:latin typeface="Arial"/>
              <a:cs typeface="Arial"/>
            </a:endParaRPr>
          </a:p>
        </p:txBody>
      </p:sp>
      <p:sp>
        <p:nvSpPr>
          <p:cNvPr id="162" name="object 162"/>
          <p:cNvSpPr txBox="1"/>
          <p:nvPr/>
        </p:nvSpPr>
        <p:spPr>
          <a:xfrm>
            <a:off x="4457445" y="1654810"/>
            <a:ext cx="4443730" cy="2112645"/>
          </a:xfrm>
          <a:prstGeom prst="rect">
            <a:avLst/>
          </a:prstGeom>
        </p:spPr>
        <p:txBody>
          <a:bodyPr vert="horz" wrap="square" lIns="0" tIns="1593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5"/>
              </a:spcBef>
            </a:pPr>
            <a:r>
              <a:rPr sz="2400" dirty="0">
                <a:latin typeface="Arial"/>
                <a:cs typeface="Arial"/>
              </a:rPr>
              <a:t>° </a:t>
            </a:r>
            <a:r>
              <a:rPr sz="2400" b="1" dirty="0">
                <a:latin typeface="Arial"/>
                <a:cs typeface="Arial"/>
              </a:rPr>
              <a:t>Step </a:t>
            </a:r>
            <a:r>
              <a:rPr sz="2400" b="1" spc="-5" dirty="0">
                <a:latin typeface="Arial"/>
                <a:cs typeface="Arial"/>
              </a:rPr>
              <a:t>2: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K-map</a:t>
            </a:r>
            <a:endParaRPr sz="2400">
              <a:latin typeface="Arial"/>
              <a:cs typeface="Arial"/>
            </a:endParaRPr>
          </a:p>
          <a:p>
            <a:pPr marL="215900" marR="446405" indent="-203835">
              <a:lnSpc>
                <a:spcPct val="75000"/>
              </a:lnSpc>
              <a:spcBef>
                <a:spcPts val="1880"/>
              </a:spcBef>
            </a:pPr>
            <a:r>
              <a:rPr sz="2400" dirty="0">
                <a:latin typeface="Arial"/>
                <a:cs typeface="Arial"/>
              </a:rPr>
              <a:t>° </a:t>
            </a:r>
            <a:r>
              <a:rPr sz="2400" b="1" spc="-5" dirty="0">
                <a:latin typeface="Arial"/>
                <a:cs typeface="Arial"/>
              </a:rPr>
              <a:t>Step 3: Minimized</a:t>
            </a:r>
            <a:r>
              <a:rPr sz="2400" b="1" spc="-114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sum-of-  </a:t>
            </a:r>
            <a:r>
              <a:rPr sz="2400" b="1" dirty="0">
                <a:latin typeface="Arial"/>
                <a:cs typeface="Arial"/>
              </a:rPr>
              <a:t>products</a:t>
            </a:r>
            <a:endParaRPr sz="2400">
              <a:latin typeface="Arial"/>
              <a:cs typeface="Arial"/>
            </a:endParaRPr>
          </a:p>
          <a:p>
            <a:pPr marL="215900" marR="5080" indent="-203835">
              <a:lnSpc>
                <a:spcPct val="75000"/>
              </a:lnSpc>
              <a:spcBef>
                <a:spcPts val="1875"/>
              </a:spcBef>
            </a:pPr>
            <a:r>
              <a:rPr sz="2400" dirty="0">
                <a:latin typeface="Arial"/>
                <a:cs typeface="Arial"/>
              </a:rPr>
              <a:t>° </a:t>
            </a:r>
            <a:r>
              <a:rPr sz="2400" b="1" spc="-5" dirty="0">
                <a:latin typeface="Arial"/>
                <a:cs typeface="Arial"/>
              </a:rPr>
              <a:t>Step 4: Implementasi</a:t>
            </a:r>
            <a:r>
              <a:rPr sz="2400" b="1" spc="-114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dengan  gates</a:t>
            </a:r>
            <a:endParaRPr sz="2400">
              <a:latin typeface="Arial"/>
              <a:cs typeface="Arial"/>
            </a:endParaRPr>
          </a:p>
        </p:txBody>
      </p:sp>
      <p:sp>
        <p:nvSpPr>
          <p:cNvPr id="163" name="object 163"/>
          <p:cNvSpPr txBox="1"/>
          <p:nvPr/>
        </p:nvSpPr>
        <p:spPr>
          <a:xfrm>
            <a:off x="5649975" y="6199378"/>
            <a:ext cx="174688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omic Sans MS"/>
                <a:cs typeface="Comic Sans MS"/>
              </a:rPr>
              <a:t>K-map </a:t>
            </a:r>
            <a:r>
              <a:rPr sz="1800" spc="-5" dirty="0">
                <a:latin typeface="Comic Sans MS"/>
                <a:cs typeface="Comic Sans MS"/>
              </a:rPr>
              <a:t>untuk</a:t>
            </a:r>
            <a:r>
              <a:rPr sz="1800" spc="-75" dirty="0">
                <a:latin typeface="Comic Sans MS"/>
                <a:cs typeface="Comic Sans MS"/>
              </a:rPr>
              <a:t> </a:t>
            </a:r>
            <a:r>
              <a:rPr sz="1800" spc="-5" dirty="0">
                <a:latin typeface="Comic Sans MS"/>
                <a:cs typeface="Comic Sans MS"/>
              </a:rPr>
              <a:t>EQ</a:t>
            </a:r>
            <a:endParaRPr sz="1800">
              <a:latin typeface="Comic Sans MS"/>
              <a:cs typeface="Comic Sans MS"/>
            </a:endParaRPr>
          </a:p>
        </p:txBody>
      </p:sp>
      <p:graphicFrame>
        <p:nvGraphicFramePr>
          <p:cNvPr id="164" name="object 164"/>
          <p:cNvGraphicFramePr>
            <a:graphicFrameLocks noGrp="1"/>
          </p:cNvGraphicFramePr>
          <p:nvPr/>
        </p:nvGraphicFramePr>
        <p:xfrm>
          <a:off x="5576570" y="4027423"/>
          <a:ext cx="1804034" cy="180822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1959"/>
                <a:gridCol w="460375"/>
                <a:gridCol w="441325"/>
                <a:gridCol w="460375"/>
              </a:tblGrid>
              <a:tr h="445770">
                <a:tc>
                  <a:txBody>
                    <a:bodyPr/>
                    <a:lstStyle/>
                    <a:p>
                      <a:pPr marL="190500">
                        <a:lnSpc>
                          <a:spcPct val="100000"/>
                        </a:lnSpc>
                        <a:spcBef>
                          <a:spcPts val="919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1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1683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6990" algn="ctr">
                        <a:lnSpc>
                          <a:spcPct val="100000"/>
                        </a:lnSpc>
                        <a:spcBef>
                          <a:spcPts val="919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0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1683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735" algn="ctr">
                        <a:lnSpc>
                          <a:spcPct val="100000"/>
                        </a:lnSpc>
                        <a:spcBef>
                          <a:spcPts val="910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0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1557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5580">
                        <a:lnSpc>
                          <a:spcPct val="100000"/>
                        </a:lnSpc>
                        <a:spcBef>
                          <a:spcPts val="910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0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155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59104">
                <a:tc>
                  <a:txBody>
                    <a:bodyPr/>
                    <a:lstStyle/>
                    <a:p>
                      <a:pPr marL="190500">
                        <a:lnSpc>
                          <a:spcPct val="100000"/>
                        </a:lnSpc>
                        <a:spcBef>
                          <a:spcPts val="965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0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225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415" algn="ctr">
                        <a:lnSpc>
                          <a:spcPct val="100000"/>
                        </a:lnSpc>
                        <a:spcBef>
                          <a:spcPts val="965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1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225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735" algn="ctr">
                        <a:lnSpc>
                          <a:spcPct val="100000"/>
                        </a:lnSpc>
                        <a:spcBef>
                          <a:spcPts val="950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0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2065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5580">
                        <a:lnSpc>
                          <a:spcPct val="100000"/>
                        </a:lnSpc>
                        <a:spcBef>
                          <a:spcPts val="950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0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206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6150">
                <a:tc>
                  <a:txBody>
                    <a:bodyPr/>
                    <a:lstStyle/>
                    <a:p>
                      <a:pPr marL="182245">
                        <a:lnSpc>
                          <a:spcPct val="100000"/>
                        </a:lnSpc>
                        <a:spcBef>
                          <a:spcPts val="1095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0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39065" marB="0">
                    <a:lnL w="539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0" algn="ctr">
                        <a:lnSpc>
                          <a:spcPct val="100000"/>
                        </a:lnSpc>
                        <a:spcBef>
                          <a:spcPts val="1095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0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390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85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1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3779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7325">
                        <a:lnSpc>
                          <a:spcPct val="100000"/>
                        </a:lnSpc>
                        <a:spcBef>
                          <a:spcPts val="1085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0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377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182245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0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43510" marB="0">
                    <a:lnL w="539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0" algn="ctr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0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435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2225" algn="ctr">
                        <a:lnSpc>
                          <a:spcPct val="100000"/>
                        </a:lnSpc>
                        <a:spcBef>
                          <a:spcPts val="1120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0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4224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6690">
                        <a:lnSpc>
                          <a:spcPct val="100000"/>
                        </a:lnSpc>
                        <a:spcBef>
                          <a:spcPts val="1120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1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422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65" name="object 165"/>
          <p:cNvSpPr txBox="1"/>
          <p:nvPr/>
        </p:nvSpPr>
        <p:spPr>
          <a:xfrm>
            <a:off x="7472680" y="4732528"/>
            <a:ext cx="172720" cy="269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dirty="0">
                <a:latin typeface="Comic Sans MS"/>
                <a:cs typeface="Comic Sans MS"/>
              </a:rPr>
              <a:t>D</a:t>
            </a:r>
            <a:endParaRPr sz="1600">
              <a:latin typeface="Comic Sans MS"/>
              <a:cs typeface="Comic Sans MS"/>
            </a:endParaRPr>
          </a:p>
        </p:txBody>
      </p:sp>
      <p:sp>
        <p:nvSpPr>
          <p:cNvPr id="166" name="object 166"/>
          <p:cNvSpPr txBox="1"/>
          <p:nvPr/>
        </p:nvSpPr>
        <p:spPr>
          <a:xfrm>
            <a:off x="6904228" y="3790699"/>
            <a:ext cx="174625" cy="269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dirty="0">
                <a:latin typeface="Comic Sans MS"/>
                <a:cs typeface="Comic Sans MS"/>
              </a:rPr>
              <a:t>A</a:t>
            </a:r>
            <a:endParaRPr sz="1600">
              <a:latin typeface="Comic Sans MS"/>
              <a:cs typeface="Comic Sans MS"/>
            </a:endParaRPr>
          </a:p>
        </p:txBody>
      </p:sp>
      <p:sp>
        <p:nvSpPr>
          <p:cNvPr id="167" name="object 167"/>
          <p:cNvSpPr txBox="1"/>
          <p:nvPr/>
        </p:nvSpPr>
        <p:spPr>
          <a:xfrm>
            <a:off x="5399277" y="5271261"/>
            <a:ext cx="1198880" cy="7994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dirty="0">
                <a:latin typeface="Comic Sans MS"/>
                <a:cs typeface="Comic Sans MS"/>
              </a:rPr>
              <a:t>C</a:t>
            </a:r>
            <a:endParaRPr sz="1600">
              <a:latin typeface="Comic Sans MS"/>
              <a:cs typeface="Comic Sans MS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950">
              <a:latin typeface="Times New Roman"/>
              <a:cs typeface="Times New Roman"/>
            </a:endParaRPr>
          </a:p>
          <a:p>
            <a:pPr marR="5080" algn="r">
              <a:lnSpc>
                <a:spcPct val="100000"/>
              </a:lnSpc>
              <a:spcBef>
                <a:spcPts val="5"/>
              </a:spcBef>
            </a:pPr>
            <a:r>
              <a:rPr sz="1600" dirty="0">
                <a:latin typeface="Comic Sans MS"/>
                <a:cs typeface="Comic Sans MS"/>
              </a:rPr>
              <a:t>B</a:t>
            </a:r>
            <a:endParaRPr sz="1600">
              <a:latin typeface="Comic Sans MS"/>
              <a:cs typeface="Comic Sans MS"/>
            </a:endParaRPr>
          </a:p>
        </p:txBody>
      </p:sp>
    </p:spTree>
  </p:cSld>
  <p:clrMapOvr>
    <a:masterClrMapping/>
  </p:clrMapOvr>
  <p:transition>
    <p:split dir="in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506412" y="1878012"/>
          <a:ext cx="2743200" cy="2667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85800"/>
                <a:gridCol w="685800"/>
                <a:gridCol w="685800"/>
                <a:gridCol w="685800"/>
              </a:tblGrid>
              <a:tr h="533400">
                <a:tc>
                  <a:txBody>
                    <a:bodyPr/>
                    <a:lstStyle/>
                    <a:p>
                      <a:pPr marL="92075" marR="197485">
                        <a:lnSpc>
                          <a:spcPct val="120000"/>
                        </a:lnSpc>
                        <a:spcBef>
                          <a:spcPts val="45"/>
                        </a:spcBef>
                      </a:pPr>
                      <a:r>
                        <a:rPr sz="1200" spc="-5" dirty="0">
                          <a:latin typeface="Arial"/>
                          <a:cs typeface="Arial"/>
                        </a:rPr>
                        <a:t>Map  Valu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e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5715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A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B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Y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0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0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0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A’B’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1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0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1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A’B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2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1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0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AB’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3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1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1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AB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3" name="object 3"/>
          <p:cNvSpPr txBox="1"/>
          <p:nvPr/>
        </p:nvSpPr>
        <p:spPr>
          <a:xfrm>
            <a:off x="1422400" y="1279144"/>
            <a:ext cx="17786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Tabel</a:t>
            </a:r>
            <a:r>
              <a:rPr sz="1800" spc="-9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Kebenaran</a:t>
            </a:r>
            <a:endParaRPr sz="1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857995" y="3595616"/>
            <a:ext cx="1784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A</a:t>
            </a:r>
            <a:endParaRPr sz="1800">
              <a:latin typeface="Arial"/>
              <a:cs typeface="Arial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5916612" y="4240212"/>
          <a:ext cx="1828800" cy="139979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14400"/>
                <a:gridCol w="914400"/>
              </a:tblGrid>
              <a:tr h="700277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spc="-5" dirty="0">
                          <a:latin typeface="Arial"/>
                          <a:cs typeface="Arial"/>
                        </a:rPr>
                        <a:t>A’B’</a:t>
                      </a:r>
                      <a:endParaRPr sz="280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spc="-5" dirty="0">
                          <a:latin typeface="Arial"/>
                          <a:cs typeface="Arial"/>
                        </a:rPr>
                        <a:t>AB’</a:t>
                      </a:r>
                      <a:endParaRPr sz="280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9516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spc="-5" dirty="0">
                          <a:latin typeface="Arial"/>
                          <a:cs typeface="Arial"/>
                        </a:rPr>
                        <a:t>A’B</a:t>
                      </a:r>
                      <a:endParaRPr sz="280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spc="-5" dirty="0">
                          <a:latin typeface="Arial"/>
                          <a:cs typeface="Arial"/>
                        </a:rPr>
                        <a:t>AB</a:t>
                      </a:r>
                      <a:endParaRPr sz="280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6" name="object 6"/>
          <p:cNvSpPr txBox="1"/>
          <p:nvPr/>
        </p:nvSpPr>
        <p:spPr>
          <a:xfrm rot="10800000">
            <a:off x="6020134" y="3877312"/>
            <a:ext cx="261817" cy="228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800"/>
              </a:lnSpc>
            </a:pPr>
            <a:r>
              <a:rPr sz="1800" dirty="0">
                <a:latin typeface="Arial"/>
                <a:cs typeface="Arial"/>
              </a:rPr>
              <a:t>0</a:t>
            </a:r>
            <a:endParaRPr sz="18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137400" y="3900423"/>
            <a:ext cx="153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1</a:t>
            </a:r>
            <a:endParaRPr sz="18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613391" y="5003808"/>
            <a:ext cx="153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1</a:t>
            </a:r>
            <a:endParaRPr sz="180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5549900" y="3721100"/>
            <a:ext cx="381000" cy="533400"/>
          </a:xfrm>
          <a:custGeom>
            <a:avLst/>
            <a:gdLst/>
            <a:ahLst/>
            <a:cxnLst/>
            <a:rect l="l" t="t" r="r" b="b"/>
            <a:pathLst>
              <a:path w="381000" h="533400">
                <a:moveTo>
                  <a:pt x="0" y="0"/>
                </a:moveTo>
                <a:lnTo>
                  <a:pt x="381000" y="53340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5461000" y="3937000"/>
            <a:ext cx="30543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B</a:t>
            </a:r>
            <a:endParaRPr sz="1800">
              <a:latin typeface="Arial"/>
              <a:cs typeface="Arial"/>
            </a:endParaRPr>
          </a:p>
          <a:p>
            <a:pPr marL="164465">
              <a:lnSpc>
                <a:spcPct val="100000"/>
              </a:lnSpc>
              <a:spcBef>
                <a:spcPts val="1440"/>
              </a:spcBef>
            </a:pPr>
            <a:r>
              <a:rPr sz="1800" dirty="0">
                <a:latin typeface="Arial"/>
                <a:cs typeface="Arial"/>
              </a:rPr>
              <a:t>0</a:t>
            </a:r>
            <a:endParaRPr sz="18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949700" y="4559300"/>
            <a:ext cx="1066800" cy="914400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571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endParaRPr sz="2100">
              <a:latin typeface="Times New Roman"/>
              <a:cs typeface="Times New Roman"/>
            </a:endParaRPr>
          </a:p>
          <a:p>
            <a:pPr marL="127000">
              <a:lnSpc>
                <a:spcPct val="100000"/>
              </a:lnSpc>
            </a:pPr>
            <a:r>
              <a:rPr sz="1800" spc="-5" dirty="0">
                <a:latin typeface="Arial"/>
                <a:cs typeface="Arial"/>
              </a:rPr>
              <a:t>Model</a:t>
            </a:r>
            <a:r>
              <a:rPr sz="1800" spc="-4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II</a:t>
            </a:r>
            <a:endParaRPr sz="180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5092700" y="4826000"/>
            <a:ext cx="381000" cy="228600"/>
          </a:xfrm>
          <a:custGeom>
            <a:avLst/>
            <a:gdLst/>
            <a:ahLst/>
            <a:cxnLst/>
            <a:rect l="l" t="t" r="r" b="b"/>
            <a:pathLst>
              <a:path w="381000" h="228600">
                <a:moveTo>
                  <a:pt x="190500" y="89153"/>
                </a:moveTo>
                <a:lnTo>
                  <a:pt x="190500" y="76199"/>
                </a:lnTo>
                <a:lnTo>
                  <a:pt x="0" y="76199"/>
                </a:lnTo>
                <a:lnTo>
                  <a:pt x="0" y="89153"/>
                </a:lnTo>
                <a:lnTo>
                  <a:pt x="190500" y="89153"/>
                </a:lnTo>
                <a:close/>
              </a:path>
              <a:path w="381000" h="228600">
                <a:moveTo>
                  <a:pt x="190500" y="127253"/>
                </a:moveTo>
                <a:lnTo>
                  <a:pt x="190500" y="101346"/>
                </a:lnTo>
                <a:lnTo>
                  <a:pt x="0" y="101346"/>
                </a:lnTo>
                <a:lnTo>
                  <a:pt x="0" y="127253"/>
                </a:lnTo>
                <a:lnTo>
                  <a:pt x="190500" y="127253"/>
                </a:lnTo>
                <a:close/>
              </a:path>
              <a:path w="381000" h="228600">
                <a:moveTo>
                  <a:pt x="190500" y="152400"/>
                </a:moveTo>
                <a:lnTo>
                  <a:pt x="190500" y="139446"/>
                </a:lnTo>
                <a:lnTo>
                  <a:pt x="0" y="139446"/>
                </a:lnTo>
                <a:lnTo>
                  <a:pt x="0" y="152400"/>
                </a:lnTo>
                <a:lnTo>
                  <a:pt x="190500" y="152400"/>
                </a:lnTo>
                <a:close/>
              </a:path>
              <a:path w="381000" h="228600">
                <a:moveTo>
                  <a:pt x="381000" y="114299"/>
                </a:moveTo>
                <a:lnTo>
                  <a:pt x="152400" y="0"/>
                </a:lnTo>
                <a:lnTo>
                  <a:pt x="152400" y="76199"/>
                </a:lnTo>
                <a:lnTo>
                  <a:pt x="190500" y="76199"/>
                </a:lnTo>
                <a:lnTo>
                  <a:pt x="190500" y="209550"/>
                </a:lnTo>
                <a:lnTo>
                  <a:pt x="381000" y="114299"/>
                </a:lnTo>
                <a:close/>
              </a:path>
              <a:path w="381000" h="228600">
                <a:moveTo>
                  <a:pt x="190500" y="101346"/>
                </a:moveTo>
                <a:lnTo>
                  <a:pt x="190500" y="89153"/>
                </a:lnTo>
                <a:lnTo>
                  <a:pt x="152400" y="89153"/>
                </a:lnTo>
                <a:lnTo>
                  <a:pt x="152400" y="101346"/>
                </a:lnTo>
                <a:lnTo>
                  <a:pt x="190500" y="101346"/>
                </a:lnTo>
                <a:close/>
              </a:path>
              <a:path w="381000" h="228600">
                <a:moveTo>
                  <a:pt x="190500" y="139446"/>
                </a:moveTo>
                <a:lnTo>
                  <a:pt x="190500" y="127253"/>
                </a:lnTo>
                <a:lnTo>
                  <a:pt x="152400" y="127253"/>
                </a:lnTo>
                <a:lnTo>
                  <a:pt x="152400" y="139446"/>
                </a:lnTo>
                <a:lnTo>
                  <a:pt x="190500" y="139446"/>
                </a:lnTo>
                <a:close/>
              </a:path>
              <a:path w="381000" h="228600">
                <a:moveTo>
                  <a:pt x="190500" y="209550"/>
                </a:moveTo>
                <a:lnTo>
                  <a:pt x="190500" y="152400"/>
                </a:lnTo>
                <a:lnTo>
                  <a:pt x="152400" y="152400"/>
                </a:lnTo>
                <a:lnTo>
                  <a:pt x="152400" y="228600"/>
                </a:lnTo>
                <a:lnTo>
                  <a:pt x="190500" y="2095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13" name="object 13"/>
          <p:cNvGraphicFramePr>
            <a:graphicFrameLocks noGrp="1"/>
          </p:cNvGraphicFramePr>
          <p:nvPr/>
        </p:nvGraphicFramePr>
        <p:xfrm>
          <a:off x="5916612" y="1573212"/>
          <a:ext cx="1828800" cy="139979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14400"/>
                <a:gridCol w="914400"/>
              </a:tblGrid>
              <a:tr h="700277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spc="-5" dirty="0">
                          <a:latin typeface="Arial"/>
                          <a:cs typeface="Arial"/>
                        </a:rPr>
                        <a:t>A’B’</a:t>
                      </a:r>
                      <a:endParaRPr sz="280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spc="-5" dirty="0">
                          <a:latin typeface="Arial"/>
                          <a:cs typeface="Arial"/>
                        </a:rPr>
                        <a:t>A’B</a:t>
                      </a:r>
                      <a:endParaRPr sz="280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9515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spc="-5" dirty="0">
                          <a:latin typeface="Arial"/>
                          <a:cs typeface="Arial"/>
                        </a:rPr>
                        <a:t>AB’</a:t>
                      </a:r>
                      <a:endParaRPr sz="280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spc="-5" dirty="0">
                          <a:latin typeface="Arial"/>
                          <a:cs typeface="Arial"/>
                        </a:rPr>
                        <a:t>AB</a:t>
                      </a:r>
                      <a:endParaRPr sz="280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4" name="object 14"/>
          <p:cNvSpPr txBox="1"/>
          <p:nvPr/>
        </p:nvSpPr>
        <p:spPr>
          <a:xfrm rot="10800000">
            <a:off x="6020134" y="1210312"/>
            <a:ext cx="261817" cy="228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800"/>
              </a:lnSpc>
            </a:pPr>
            <a:r>
              <a:rPr sz="1800" dirty="0">
                <a:latin typeface="Arial"/>
                <a:cs typeface="Arial"/>
              </a:rPr>
              <a:t>0</a:t>
            </a:r>
            <a:endParaRPr sz="18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7137400" y="1233423"/>
            <a:ext cx="153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1</a:t>
            </a:r>
            <a:endParaRPr sz="18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613391" y="2336808"/>
            <a:ext cx="153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1</a:t>
            </a:r>
            <a:endParaRPr sz="1800">
              <a:latin typeface="Arial"/>
              <a:cs typeface="Arial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5549900" y="1054100"/>
            <a:ext cx="381000" cy="533400"/>
          </a:xfrm>
          <a:custGeom>
            <a:avLst/>
            <a:gdLst/>
            <a:ahLst/>
            <a:cxnLst/>
            <a:rect l="l" t="t" r="r" b="b"/>
            <a:pathLst>
              <a:path w="381000" h="533400">
                <a:moveTo>
                  <a:pt x="0" y="0"/>
                </a:moveTo>
                <a:lnTo>
                  <a:pt x="381000" y="533399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5461000" y="1270000"/>
            <a:ext cx="30543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A</a:t>
            </a:r>
            <a:endParaRPr sz="1800">
              <a:latin typeface="Arial"/>
              <a:cs typeface="Arial"/>
            </a:endParaRPr>
          </a:p>
          <a:p>
            <a:pPr marL="164465">
              <a:lnSpc>
                <a:spcPct val="100000"/>
              </a:lnSpc>
              <a:spcBef>
                <a:spcPts val="1440"/>
              </a:spcBef>
            </a:pPr>
            <a:r>
              <a:rPr sz="1800" dirty="0">
                <a:latin typeface="Arial"/>
                <a:cs typeface="Arial"/>
              </a:rPr>
              <a:t>0</a:t>
            </a:r>
            <a:endParaRPr sz="1800">
              <a:latin typeface="Arial"/>
              <a:cs typeface="Arial"/>
            </a:endParaRPr>
          </a:p>
        </p:txBody>
      </p:sp>
      <p:sp>
        <p:nvSpPr>
          <p:cNvPr id="19" name="object 19"/>
          <p:cNvSpPr txBox="1">
            <a:spLocks noGrp="1"/>
          </p:cNvSpPr>
          <p:nvPr>
            <p:ph type="title"/>
          </p:nvPr>
        </p:nvSpPr>
        <p:spPr>
          <a:xfrm>
            <a:off x="2693416" y="133096"/>
            <a:ext cx="3653790" cy="10953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099820" marR="5080" indent="-1087755">
              <a:lnSpc>
                <a:spcPct val="100000"/>
              </a:lnSpc>
              <a:spcBef>
                <a:spcPts val="100"/>
              </a:spcBef>
            </a:pPr>
            <a:r>
              <a:rPr sz="2400" dirty="0"/>
              <a:t>Karnaugh Map 2 Variabel</a:t>
            </a:r>
            <a:r>
              <a:rPr sz="2400" spc="-100" dirty="0"/>
              <a:t> </a:t>
            </a:r>
            <a:r>
              <a:rPr sz="2400" dirty="0"/>
              <a:t>:  ( A </a:t>
            </a:r>
            <a:r>
              <a:rPr sz="2400" spc="-5" dirty="0"/>
              <a:t>dan </a:t>
            </a:r>
            <a:r>
              <a:rPr sz="2400" dirty="0"/>
              <a:t>B</a:t>
            </a:r>
            <a:r>
              <a:rPr sz="2400" spc="-40" dirty="0"/>
              <a:t> </a:t>
            </a:r>
            <a:r>
              <a:rPr sz="2400" dirty="0"/>
              <a:t>)</a:t>
            </a:r>
            <a:endParaRPr sz="2400"/>
          </a:p>
          <a:p>
            <a:pPr marR="315595" algn="r">
              <a:lnSpc>
                <a:spcPct val="100000"/>
              </a:lnSpc>
              <a:spcBef>
                <a:spcPts val="505"/>
              </a:spcBef>
            </a:pPr>
            <a:r>
              <a:rPr sz="1800" dirty="0"/>
              <a:t>B</a:t>
            </a:r>
            <a:endParaRPr sz="1800"/>
          </a:p>
        </p:txBody>
      </p:sp>
      <p:sp>
        <p:nvSpPr>
          <p:cNvPr id="20" name="object 20"/>
          <p:cNvSpPr txBox="1"/>
          <p:nvPr/>
        </p:nvSpPr>
        <p:spPr>
          <a:xfrm>
            <a:off x="3873500" y="1816100"/>
            <a:ext cx="1066800" cy="914400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571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endParaRPr sz="2100">
              <a:latin typeface="Times New Roman"/>
              <a:cs typeface="Times New Roman"/>
            </a:endParaRPr>
          </a:p>
          <a:p>
            <a:pPr marL="158115">
              <a:lnSpc>
                <a:spcPct val="100000"/>
              </a:lnSpc>
            </a:pPr>
            <a:r>
              <a:rPr sz="1800" dirty="0">
                <a:latin typeface="Arial"/>
                <a:cs typeface="Arial"/>
              </a:rPr>
              <a:t>Model</a:t>
            </a:r>
            <a:r>
              <a:rPr sz="1800" spc="-3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I</a:t>
            </a:r>
            <a:endParaRPr sz="1800">
              <a:latin typeface="Arial"/>
              <a:cs typeface="Arial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5016500" y="2159000"/>
            <a:ext cx="381000" cy="228600"/>
          </a:xfrm>
          <a:custGeom>
            <a:avLst/>
            <a:gdLst/>
            <a:ahLst/>
            <a:cxnLst/>
            <a:rect l="l" t="t" r="r" b="b"/>
            <a:pathLst>
              <a:path w="381000" h="228600">
                <a:moveTo>
                  <a:pt x="190500" y="89153"/>
                </a:moveTo>
                <a:lnTo>
                  <a:pt x="190500" y="76199"/>
                </a:lnTo>
                <a:lnTo>
                  <a:pt x="0" y="76199"/>
                </a:lnTo>
                <a:lnTo>
                  <a:pt x="0" y="89153"/>
                </a:lnTo>
                <a:lnTo>
                  <a:pt x="190500" y="89153"/>
                </a:lnTo>
                <a:close/>
              </a:path>
              <a:path w="381000" h="228600">
                <a:moveTo>
                  <a:pt x="190500" y="127253"/>
                </a:moveTo>
                <a:lnTo>
                  <a:pt x="190500" y="101345"/>
                </a:lnTo>
                <a:lnTo>
                  <a:pt x="0" y="101345"/>
                </a:lnTo>
                <a:lnTo>
                  <a:pt x="0" y="127253"/>
                </a:lnTo>
                <a:lnTo>
                  <a:pt x="190500" y="127253"/>
                </a:lnTo>
                <a:close/>
              </a:path>
              <a:path w="381000" h="228600">
                <a:moveTo>
                  <a:pt x="190500" y="152399"/>
                </a:moveTo>
                <a:lnTo>
                  <a:pt x="190500" y="139445"/>
                </a:lnTo>
                <a:lnTo>
                  <a:pt x="0" y="139445"/>
                </a:lnTo>
                <a:lnTo>
                  <a:pt x="0" y="152399"/>
                </a:lnTo>
                <a:lnTo>
                  <a:pt x="190500" y="152399"/>
                </a:lnTo>
                <a:close/>
              </a:path>
              <a:path w="381000" h="228600">
                <a:moveTo>
                  <a:pt x="381000" y="114299"/>
                </a:moveTo>
                <a:lnTo>
                  <a:pt x="152400" y="0"/>
                </a:lnTo>
                <a:lnTo>
                  <a:pt x="152400" y="76199"/>
                </a:lnTo>
                <a:lnTo>
                  <a:pt x="190500" y="76199"/>
                </a:lnTo>
                <a:lnTo>
                  <a:pt x="190500" y="209549"/>
                </a:lnTo>
                <a:lnTo>
                  <a:pt x="381000" y="114299"/>
                </a:lnTo>
                <a:close/>
              </a:path>
              <a:path w="381000" h="228600">
                <a:moveTo>
                  <a:pt x="190500" y="101345"/>
                </a:moveTo>
                <a:lnTo>
                  <a:pt x="190500" y="89153"/>
                </a:lnTo>
                <a:lnTo>
                  <a:pt x="152400" y="89153"/>
                </a:lnTo>
                <a:lnTo>
                  <a:pt x="152400" y="101345"/>
                </a:lnTo>
                <a:lnTo>
                  <a:pt x="190500" y="101345"/>
                </a:lnTo>
                <a:close/>
              </a:path>
              <a:path w="381000" h="228600">
                <a:moveTo>
                  <a:pt x="190500" y="139445"/>
                </a:moveTo>
                <a:lnTo>
                  <a:pt x="190500" y="127253"/>
                </a:lnTo>
                <a:lnTo>
                  <a:pt x="152400" y="127253"/>
                </a:lnTo>
                <a:lnTo>
                  <a:pt x="152400" y="139445"/>
                </a:lnTo>
                <a:lnTo>
                  <a:pt x="190500" y="139445"/>
                </a:lnTo>
                <a:close/>
              </a:path>
              <a:path w="381000" h="228600">
                <a:moveTo>
                  <a:pt x="190500" y="209549"/>
                </a:moveTo>
                <a:lnTo>
                  <a:pt x="190500" y="152399"/>
                </a:lnTo>
                <a:lnTo>
                  <a:pt x="152400" y="152399"/>
                </a:lnTo>
                <a:lnTo>
                  <a:pt x="152400" y="228599"/>
                </a:lnTo>
                <a:lnTo>
                  <a:pt x="190500" y="20954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7734045" y="3296920"/>
            <a:ext cx="111887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Map</a:t>
            </a:r>
            <a:r>
              <a:rPr sz="1800" spc="-9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Value</a:t>
            </a:r>
            <a:endParaRPr sz="1800">
              <a:latin typeface="Arial"/>
              <a:cs typeface="Arial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7073900" y="2882900"/>
            <a:ext cx="538480" cy="538480"/>
          </a:xfrm>
          <a:custGeom>
            <a:avLst/>
            <a:gdLst/>
            <a:ahLst/>
            <a:cxnLst/>
            <a:rect l="l" t="t" r="r" b="b"/>
            <a:pathLst>
              <a:path w="538479" h="538479">
                <a:moveTo>
                  <a:pt x="80771" y="26670"/>
                </a:moveTo>
                <a:lnTo>
                  <a:pt x="0" y="0"/>
                </a:lnTo>
                <a:lnTo>
                  <a:pt x="26670" y="80771"/>
                </a:lnTo>
                <a:lnTo>
                  <a:pt x="40385" y="67056"/>
                </a:lnTo>
                <a:lnTo>
                  <a:pt x="40385" y="44958"/>
                </a:lnTo>
                <a:lnTo>
                  <a:pt x="41147" y="41147"/>
                </a:lnTo>
                <a:lnTo>
                  <a:pt x="44957" y="40385"/>
                </a:lnTo>
                <a:lnTo>
                  <a:pt x="48005" y="41147"/>
                </a:lnTo>
                <a:lnTo>
                  <a:pt x="57142" y="50299"/>
                </a:lnTo>
                <a:lnTo>
                  <a:pt x="80771" y="26670"/>
                </a:lnTo>
                <a:close/>
              </a:path>
              <a:path w="538479" h="538479">
                <a:moveTo>
                  <a:pt x="57142" y="50299"/>
                </a:moveTo>
                <a:lnTo>
                  <a:pt x="48005" y="41147"/>
                </a:lnTo>
                <a:lnTo>
                  <a:pt x="44957" y="40385"/>
                </a:lnTo>
                <a:lnTo>
                  <a:pt x="41147" y="41147"/>
                </a:lnTo>
                <a:lnTo>
                  <a:pt x="40385" y="44958"/>
                </a:lnTo>
                <a:lnTo>
                  <a:pt x="41147" y="48005"/>
                </a:lnTo>
                <a:lnTo>
                  <a:pt x="50299" y="57143"/>
                </a:lnTo>
                <a:lnTo>
                  <a:pt x="57142" y="50299"/>
                </a:lnTo>
                <a:close/>
              </a:path>
              <a:path w="538479" h="538479">
                <a:moveTo>
                  <a:pt x="50299" y="57143"/>
                </a:moveTo>
                <a:lnTo>
                  <a:pt x="41147" y="48005"/>
                </a:lnTo>
                <a:lnTo>
                  <a:pt x="40385" y="44958"/>
                </a:lnTo>
                <a:lnTo>
                  <a:pt x="40385" y="67056"/>
                </a:lnTo>
                <a:lnTo>
                  <a:pt x="50299" y="57143"/>
                </a:lnTo>
                <a:close/>
              </a:path>
              <a:path w="538479" h="538479">
                <a:moveTo>
                  <a:pt x="537971" y="533400"/>
                </a:moveTo>
                <a:lnTo>
                  <a:pt x="536447" y="530351"/>
                </a:lnTo>
                <a:lnTo>
                  <a:pt x="57142" y="50299"/>
                </a:lnTo>
                <a:lnTo>
                  <a:pt x="50299" y="57143"/>
                </a:lnTo>
                <a:lnTo>
                  <a:pt x="530352" y="536447"/>
                </a:lnTo>
                <a:lnTo>
                  <a:pt x="533400" y="537971"/>
                </a:lnTo>
                <a:lnTo>
                  <a:pt x="536447" y="536447"/>
                </a:lnTo>
                <a:lnTo>
                  <a:pt x="537971" y="5334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8458200" y="6276394"/>
            <a:ext cx="149860" cy="2241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45"/>
              </a:lnSpc>
            </a:pPr>
            <a:fld id="{81D60167-4931-47E6-BA6A-407CBD079E47}" type="slidenum">
              <a:rPr sz="1400" spc="-5" dirty="0">
                <a:latin typeface="Arial"/>
                <a:cs typeface="Arial"/>
              </a:rPr>
              <a:t>3</a:t>
            </a:fld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  <p:transition>
    <p:split dir="in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30325" y="469900"/>
            <a:ext cx="7456805" cy="6959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400" spc="-5" dirty="0"/>
              <a:t>Poin-poin penggunaan</a:t>
            </a:r>
            <a:r>
              <a:rPr sz="4400" dirty="0"/>
              <a:t> </a:t>
            </a:r>
            <a:r>
              <a:rPr sz="4400" spc="-5" dirty="0"/>
              <a:t>K-map</a:t>
            </a:r>
            <a:endParaRPr sz="4400"/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45"/>
              </a:lnSpc>
            </a:pPr>
            <a:fld id="{81D60167-4931-47E6-BA6A-407CBD079E47}" type="slidenum">
              <a:rPr spc="-5" dirty="0"/>
              <a:t>30</a:t>
            </a:fld>
            <a:endParaRPr spc="-5" dirty="0"/>
          </a:p>
        </p:txBody>
      </p:sp>
      <p:sp>
        <p:nvSpPr>
          <p:cNvPr id="3" name="object 3"/>
          <p:cNvSpPr txBox="1"/>
          <p:nvPr/>
        </p:nvSpPr>
        <p:spPr>
          <a:xfrm>
            <a:off x="4715000" y="1611294"/>
            <a:ext cx="3143250" cy="13068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100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Arial"/>
                <a:cs typeface="Arial"/>
              </a:rPr>
              <a:t>Tulis </a:t>
            </a:r>
            <a:r>
              <a:rPr sz="2800" dirty="0">
                <a:latin typeface="Arial"/>
                <a:cs typeface="Arial"/>
              </a:rPr>
              <a:t>persamaan  logika hasil</a:t>
            </a:r>
            <a:r>
              <a:rPr sz="2800" spc="-8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peng-  coveran.</a:t>
            </a:r>
            <a:endParaRPr sz="28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sz="half" idx="2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445770" indent="-342900">
              <a:lnSpc>
                <a:spcPct val="100000"/>
              </a:lnSpc>
              <a:spcBef>
                <a:spcPts val="100"/>
              </a:spcBef>
              <a:buChar char="•"/>
              <a:tabLst>
                <a:tab pos="354965" algn="l"/>
                <a:tab pos="355600" algn="l"/>
              </a:tabLst>
            </a:pPr>
            <a:r>
              <a:rPr spc="-5" dirty="0"/>
              <a:t>Buat </a:t>
            </a:r>
            <a:r>
              <a:rPr dirty="0"/>
              <a:t>persamaan ke  </a:t>
            </a:r>
            <a:r>
              <a:rPr spc="-5" dirty="0"/>
              <a:t>bentuk </a:t>
            </a:r>
            <a:r>
              <a:rPr dirty="0"/>
              <a:t>SOP</a:t>
            </a:r>
            <a:r>
              <a:rPr spc="-75" dirty="0"/>
              <a:t> </a:t>
            </a:r>
            <a:r>
              <a:rPr dirty="0"/>
              <a:t>(melalui  tabel</a:t>
            </a:r>
            <a:r>
              <a:rPr spc="-10" dirty="0"/>
              <a:t> </a:t>
            </a:r>
            <a:r>
              <a:rPr dirty="0"/>
              <a:t>kebenaran).</a:t>
            </a:r>
          </a:p>
          <a:p>
            <a:pPr marL="354965" marR="5080" indent="-342900">
              <a:lnSpc>
                <a:spcPct val="100000"/>
              </a:lnSpc>
              <a:spcBef>
                <a:spcPts val="685"/>
              </a:spcBef>
              <a:buChar char="•"/>
              <a:tabLst>
                <a:tab pos="354965" algn="l"/>
                <a:tab pos="355600" algn="l"/>
              </a:tabLst>
            </a:pPr>
            <a:r>
              <a:rPr dirty="0"/>
              <a:t>Minterm-mintermnya  masukkan ke k-map (  sesuaikan jumlah</a:t>
            </a:r>
            <a:r>
              <a:rPr spc="-70" dirty="0"/>
              <a:t> </a:t>
            </a:r>
            <a:r>
              <a:rPr dirty="0"/>
              <a:t>kotak  atau variabel</a:t>
            </a:r>
            <a:r>
              <a:rPr spc="-20" dirty="0"/>
              <a:t> </a:t>
            </a:r>
            <a:r>
              <a:rPr dirty="0"/>
              <a:t>input).</a:t>
            </a:r>
          </a:p>
          <a:p>
            <a:pPr marL="354965" marR="340360" indent="-342900">
              <a:lnSpc>
                <a:spcPct val="100000"/>
              </a:lnSpc>
              <a:spcBef>
                <a:spcPts val="685"/>
              </a:spcBef>
              <a:buChar char="•"/>
              <a:tabLst>
                <a:tab pos="354965" algn="l"/>
                <a:tab pos="355600" algn="l"/>
              </a:tabLst>
            </a:pPr>
            <a:r>
              <a:rPr dirty="0"/>
              <a:t>Lingkari</a:t>
            </a:r>
            <a:r>
              <a:rPr spc="-80" dirty="0"/>
              <a:t> </a:t>
            </a:r>
            <a:r>
              <a:rPr dirty="0"/>
              <a:t>(pe-ngcover-  an) yang</a:t>
            </a:r>
            <a:r>
              <a:rPr spc="-20" dirty="0"/>
              <a:t> </a:t>
            </a:r>
            <a:r>
              <a:rPr dirty="0"/>
              <a:t>benar.</a:t>
            </a:r>
          </a:p>
        </p:txBody>
      </p:sp>
    </p:spTree>
  </p:cSld>
  <p:clrMapOvr>
    <a:masterClrMapping/>
  </p:clrMapOvr>
  <p:transition>
    <p:split dir="in"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57295" y="325119"/>
            <a:ext cx="2453005" cy="635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spc="-5" dirty="0"/>
              <a:t>Don’t</a:t>
            </a:r>
            <a:r>
              <a:rPr sz="4000" spc="-80" dirty="0"/>
              <a:t> </a:t>
            </a:r>
            <a:r>
              <a:rPr sz="4000" spc="-5" dirty="0"/>
              <a:t>Care</a:t>
            </a:r>
            <a:endParaRPr sz="4000"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45"/>
              </a:lnSpc>
            </a:pPr>
            <a:fld id="{81D60167-4931-47E6-BA6A-407CBD079E47}" type="slidenum">
              <a:rPr spc="-5" dirty="0"/>
              <a:t>31</a:t>
            </a:fld>
            <a:endParaRPr spc="-5" dirty="0"/>
          </a:p>
        </p:txBody>
      </p:sp>
      <p:sp>
        <p:nvSpPr>
          <p:cNvPr id="3" name="object 3"/>
          <p:cNvSpPr txBox="1"/>
          <p:nvPr/>
        </p:nvSpPr>
        <p:spPr>
          <a:xfrm>
            <a:off x="37846" y="1101597"/>
            <a:ext cx="8978265" cy="43345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9720" marR="5080" indent="-287655">
              <a:lnSpc>
                <a:spcPct val="100000"/>
              </a:lnSpc>
              <a:spcBef>
                <a:spcPts val="100"/>
              </a:spcBef>
              <a:buChar char="•"/>
              <a:tabLst>
                <a:tab pos="299720" algn="l"/>
                <a:tab pos="300355" algn="l"/>
              </a:tabLst>
            </a:pPr>
            <a:r>
              <a:rPr sz="2400" dirty="0">
                <a:latin typeface="Arial"/>
                <a:cs typeface="Arial"/>
              </a:rPr>
              <a:t>Kondisi don’t care merupakan kondisi dimana ada beberapa  kombinasi variable input yang tidak selalu dapat </a:t>
            </a:r>
            <a:r>
              <a:rPr sz="2400" spc="-5" dirty="0">
                <a:latin typeface="Arial"/>
                <a:cs typeface="Arial"/>
              </a:rPr>
              <a:t>dinyatakan </a:t>
            </a:r>
            <a:r>
              <a:rPr sz="2400" dirty="0">
                <a:latin typeface="Arial"/>
                <a:cs typeface="Arial"/>
              </a:rPr>
              <a:t>nilai  </a:t>
            </a:r>
            <a:r>
              <a:rPr sz="2400" spc="-5" dirty="0">
                <a:latin typeface="Arial"/>
                <a:cs typeface="Arial"/>
              </a:rPr>
              <a:t>outputnya.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Font typeface="Arial"/>
              <a:buChar char="•"/>
            </a:pPr>
            <a:endParaRPr sz="3450">
              <a:latin typeface="Times New Roman"/>
              <a:cs typeface="Times New Roman"/>
            </a:endParaRPr>
          </a:p>
          <a:p>
            <a:pPr marL="299720" marR="259079" indent="-287655">
              <a:lnSpc>
                <a:spcPct val="100000"/>
              </a:lnSpc>
              <a:buChar char="•"/>
              <a:tabLst>
                <a:tab pos="299720" algn="l"/>
                <a:tab pos="300355" algn="l"/>
                <a:tab pos="5471795" algn="l"/>
                <a:tab pos="6724650" algn="l"/>
              </a:tabLst>
            </a:pPr>
            <a:r>
              <a:rPr sz="2400" dirty="0">
                <a:latin typeface="Arial"/>
                <a:cs typeface="Arial"/>
              </a:rPr>
              <a:t>Keadaan dimana nilai outputnya tersebut </a:t>
            </a:r>
            <a:r>
              <a:rPr sz="2400" spc="-5" dirty="0">
                <a:latin typeface="Arial"/>
                <a:cs typeface="Arial"/>
              </a:rPr>
              <a:t>bisa </a:t>
            </a:r>
            <a:r>
              <a:rPr sz="2400" dirty="0">
                <a:latin typeface="Arial"/>
                <a:cs typeface="Arial"/>
              </a:rPr>
              <a:t>berlogic ‘1’</a:t>
            </a:r>
            <a:r>
              <a:rPr sz="2400" spc="-10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atau  berlogic ‘0’ yang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disimbulkan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dengan	“X” </a:t>
            </a:r>
            <a:r>
              <a:rPr sz="2400" spc="-5" dirty="0">
                <a:latin typeface="Arial"/>
                <a:cs typeface="Arial"/>
              </a:rPr>
              <a:t>atau	“d”.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Font typeface="Arial"/>
              <a:buChar char="•"/>
            </a:pPr>
            <a:endParaRPr sz="3450">
              <a:latin typeface="Times New Roman"/>
              <a:cs typeface="Times New Roman"/>
            </a:endParaRPr>
          </a:p>
          <a:p>
            <a:pPr marL="299720" marR="74295" indent="-287655">
              <a:lnSpc>
                <a:spcPct val="100000"/>
              </a:lnSpc>
              <a:buChar char="•"/>
              <a:tabLst>
                <a:tab pos="299720" algn="l"/>
                <a:tab pos="300355" algn="l"/>
              </a:tabLst>
            </a:pPr>
            <a:r>
              <a:rPr sz="2400" dirty="0">
                <a:latin typeface="Arial"/>
                <a:cs typeface="Arial"/>
              </a:rPr>
              <a:t>Kegunaan dari kondisi don’t care pada penyederhanaan fungsi  dapat </a:t>
            </a:r>
            <a:r>
              <a:rPr sz="2400" spc="-5" dirty="0">
                <a:latin typeface="Arial"/>
                <a:cs typeface="Arial"/>
              </a:rPr>
              <a:t>dinyatakan </a:t>
            </a:r>
            <a:r>
              <a:rPr sz="2400" dirty="0">
                <a:latin typeface="Arial"/>
                <a:cs typeface="Arial"/>
              </a:rPr>
              <a:t>pada fakta bahwa dapat diset dengan logic</a:t>
            </a:r>
            <a:r>
              <a:rPr sz="2400" spc="-9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‘1’  atau logic ‘0’, berdasar kegunaannya untuk </a:t>
            </a:r>
            <a:r>
              <a:rPr sz="2400" spc="-5" dirty="0">
                <a:latin typeface="Arial"/>
                <a:cs typeface="Arial"/>
              </a:rPr>
              <a:t>format </a:t>
            </a:r>
            <a:r>
              <a:rPr sz="2400" dirty="0">
                <a:latin typeface="Arial"/>
                <a:cs typeface="Arial"/>
              </a:rPr>
              <a:t>kelompok  logic ‘1’ yang lebih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besar.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  <p:transition>
    <p:split dir="in"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52246" y="293877"/>
            <a:ext cx="6564630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Karnaugh maps: </a:t>
            </a:r>
            <a:r>
              <a:rPr spc="-5" dirty="0"/>
              <a:t>don’t cares</a:t>
            </a:r>
            <a:r>
              <a:rPr spc="-10" dirty="0"/>
              <a:t> (cont’d)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47445" y="1062735"/>
            <a:ext cx="574294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60045" indent="-347980">
              <a:lnSpc>
                <a:spcPct val="100000"/>
              </a:lnSpc>
              <a:spcBef>
                <a:spcPts val="100"/>
              </a:spcBef>
              <a:buChar char="•"/>
              <a:tabLst>
                <a:tab pos="360045" algn="l"/>
                <a:tab pos="360680" algn="l"/>
              </a:tabLst>
            </a:pPr>
            <a:r>
              <a:rPr sz="2400" spc="-5" dirty="0">
                <a:latin typeface="Arial"/>
                <a:cs typeface="Arial"/>
              </a:rPr>
              <a:t>f(A,B,C,D) </a:t>
            </a:r>
            <a:r>
              <a:rPr sz="2400" dirty="0">
                <a:latin typeface="Arial"/>
                <a:cs typeface="Arial"/>
              </a:rPr>
              <a:t>= </a:t>
            </a:r>
            <a:r>
              <a:rPr sz="2400" dirty="0">
                <a:latin typeface="Symbol"/>
                <a:cs typeface="Symbol"/>
              </a:rPr>
              <a:t>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Arial"/>
                <a:cs typeface="Arial"/>
              </a:rPr>
              <a:t>m(1,3,5,7,9) </a:t>
            </a:r>
            <a:r>
              <a:rPr sz="2400" dirty="0">
                <a:latin typeface="Arial"/>
                <a:cs typeface="Arial"/>
              </a:rPr>
              <a:t>+</a:t>
            </a:r>
            <a:r>
              <a:rPr sz="2400" spc="-9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d(6,12,13)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09217" y="1423161"/>
            <a:ext cx="2334260" cy="901700"/>
          </a:xfrm>
          <a:prstGeom prst="rect">
            <a:avLst/>
          </a:prstGeom>
        </p:spPr>
        <p:txBody>
          <a:bodyPr vert="horz" wrap="square" lIns="0" tIns="85090" rIns="0" bIns="0" rtlCol="0">
            <a:spAutoFit/>
          </a:bodyPr>
          <a:lstStyle/>
          <a:p>
            <a:pPr marL="300990" indent="-288925">
              <a:lnSpc>
                <a:spcPct val="100000"/>
              </a:lnSpc>
              <a:spcBef>
                <a:spcPts val="670"/>
              </a:spcBef>
              <a:buChar char="–"/>
              <a:tabLst>
                <a:tab pos="301625" algn="l"/>
              </a:tabLst>
            </a:pPr>
            <a:r>
              <a:rPr sz="2400" dirty="0">
                <a:latin typeface="Arial"/>
                <a:cs typeface="Arial"/>
              </a:rPr>
              <a:t>f = A'D +</a:t>
            </a:r>
            <a:r>
              <a:rPr sz="2400" spc="-12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B'C'D</a:t>
            </a:r>
            <a:endParaRPr sz="2400">
              <a:latin typeface="Arial"/>
              <a:cs typeface="Arial"/>
            </a:endParaRPr>
          </a:p>
          <a:p>
            <a:pPr marL="300990" indent="-288925">
              <a:lnSpc>
                <a:spcPct val="100000"/>
              </a:lnSpc>
              <a:spcBef>
                <a:spcPts val="570"/>
              </a:spcBef>
              <a:buChar char="–"/>
              <a:tabLst>
                <a:tab pos="301625" algn="l"/>
              </a:tabLst>
            </a:pPr>
            <a:r>
              <a:rPr sz="2400" dirty="0">
                <a:latin typeface="Arial"/>
                <a:cs typeface="Arial"/>
              </a:rPr>
              <a:t>f = A’D +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C’D</a:t>
            </a:r>
            <a:endParaRPr sz="24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849715" y="1423161"/>
            <a:ext cx="2609215" cy="9017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9800"/>
              </a:lnSpc>
              <a:spcBef>
                <a:spcPts val="100"/>
              </a:spcBef>
            </a:pPr>
            <a:r>
              <a:rPr sz="2400" spc="-5" dirty="0">
                <a:latin typeface="Arial"/>
                <a:cs typeface="Arial"/>
              </a:rPr>
              <a:t>tanpa don't </a:t>
            </a:r>
            <a:r>
              <a:rPr sz="2400" dirty="0">
                <a:latin typeface="Arial"/>
                <a:cs typeface="Arial"/>
              </a:rPr>
              <a:t>cares  </a:t>
            </a:r>
            <a:r>
              <a:rPr sz="2400" spc="-5" dirty="0">
                <a:latin typeface="Arial"/>
                <a:cs typeface="Arial"/>
              </a:rPr>
              <a:t>dengan </a:t>
            </a:r>
            <a:r>
              <a:rPr sz="2400" dirty="0">
                <a:latin typeface="Arial"/>
                <a:cs typeface="Arial"/>
              </a:rPr>
              <a:t>don't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cares</a:t>
            </a:r>
            <a:endParaRPr sz="24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4483100" y="3865879"/>
            <a:ext cx="797560" cy="812800"/>
          </a:xfrm>
          <a:custGeom>
            <a:avLst/>
            <a:gdLst/>
            <a:ahLst/>
            <a:cxnLst/>
            <a:rect l="l" t="t" r="r" b="b"/>
            <a:pathLst>
              <a:path w="797560" h="812800">
                <a:moveTo>
                  <a:pt x="132587" y="0"/>
                </a:moveTo>
                <a:lnTo>
                  <a:pt x="90708" y="6766"/>
                </a:lnTo>
                <a:lnTo>
                  <a:pt x="54315" y="25603"/>
                </a:lnTo>
                <a:lnTo>
                  <a:pt x="25603" y="54315"/>
                </a:lnTo>
                <a:lnTo>
                  <a:pt x="6766" y="90708"/>
                </a:lnTo>
                <a:lnTo>
                  <a:pt x="0" y="132588"/>
                </a:lnTo>
                <a:lnTo>
                  <a:pt x="0" y="679703"/>
                </a:lnTo>
                <a:lnTo>
                  <a:pt x="6766" y="721583"/>
                </a:lnTo>
                <a:lnTo>
                  <a:pt x="25603" y="757976"/>
                </a:lnTo>
                <a:lnTo>
                  <a:pt x="54315" y="786688"/>
                </a:lnTo>
                <a:lnTo>
                  <a:pt x="90708" y="805525"/>
                </a:lnTo>
                <a:lnTo>
                  <a:pt x="132587" y="812291"/>
                </a:lnTo>
                <a:lnTo>
                  <a:pt x="663701" y="812291"/>
                </a:lnTo>
                <a:lnTo>
                  <a:pt x="705953" y="805525"/>
                </a:lnTo>
                <a:lnTo>
                  <a:pt x="742571" y="786688"/>
                </a:lnTo>
                <a:lnTo>
                  <a:pt x="771399" y="757976"/>
                </a:lnTo>
                <a:lnTo>
                  <a:pt x="790279" y="721583"/>
                </a:lnTo>
                <a:lnTo>
                  <a:pt x="797051" y="679703"/>
                </a:lnTo>
                <a:lnTo>
                  <a:pt x="797051" y="132588"/>
                </a:lnTo>
                <a:lnTo>
                  <a:pt x="790279" y="90708"/>
                </a:lnTo>
                <a:lnTo>
                  <a:pt x="771399" y="54315"/>
                </a:lnTo>
                <a:lnTo>
                  <a:pt x="742571" y="25603"/>
                </a:lnTo>
                <a:lnTo>
                  <a:pt x="705953" y="6766"/>
                </a:lnTo>
                <a:lnTo>
                  <a:pt x="663701" y="0"/>
                </a:lnTo>
                <a:lnTo>
                  <a:pt x="132587" y="0"/>
                </a:lnTo>
                <a:close/>
              </a:path>
            </a:pathLst>
          </a:custGeom>
          <a:ln w="1269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4433570" y="3394201"/>
          <a:ext cx="1804034" cy="18082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1959"/>
                <a:gridCol w="460375"/>
                <a:gridCol w="441325"/>
                <a:gridCol w="460375"/>
              </a:tblGrid>
              <a:tr h="445770">
                <a:tc>
                  <a:txBody>
                    <a:bodyPr/>
                    <a:lstStyle/>
                    <a:p>
                      <a:pPr marL="46990" algn="ctr">
                        <a:lnSpc>
                          <a:spcPct val="100000"/>
                        </a:lnSpc>
                        <a:spcBef>
                          <a:spcPts val="919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0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1683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44145" algn="r">
                        <a:lnSpc>
                          <a:spcPct val="100000"/>
                        </a:lnSpc>
                        <a:spcBef>
                          <a:spcPts val="919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0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1683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18745" algn="r">
                        <a:lnSpc>
                          <a:spcPct val="100000"/>
                        </a:lnSpc>
                        <a:spcBef>
                          <a:spcPts val="910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X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1557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539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47955" algn="r">
                        <a:lnSpc>
                          <a:spcPct val="100000"/>
                        </a:lnSpc>
                        <a:spcBef>
                          <a:spcPts val="910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0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155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539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58724">
                <a:tc>
                  <a:txBody>
                    <a:bodyPr/>
                    <a:lstStyle/>
                    <a:p>
                      <a:pPr marL="18415" algn="ctr">
                        <a:lnSpc>
                          <a:spcPct val="100000"/>
                        </a:lnSpc>
                        <a:spcBef>
                          <a:spcPts val="965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1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225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72720" algn="r">
                        <a:lnSpc>
                          <a:spcPct val="100000"/>
                        </a:lnSpc>
                        <a:spcBef>
                          <a:spcPts val="965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1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225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18745" algn="r">
                        <a:lnSpc>
                          <a:spcPct val="100000"/>
                        </a:lnSpc>
                        <a:spcBef>
                          <a:spcPts val="944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X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20014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76530" algn="r">
                        <a:lnSpc>
                          <a:spcPct val="100000"/>
                        </a:lnSpc>
                        <a:spcBef>
                          <a:spcPts val="944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1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2001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6531"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1100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1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3970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80340" algn="r">
                        <a:lnSpc>
                          <a:spcPct val="100000"/>
                        </a:lnSpc>
                        <a:spcBef>
                          <a:spcPts val="1100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1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397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47320" algn="r">
                        <a:lnSpc>
                          <a:spcPct val="100000"/>
                        </a:lnSpc>
                        <a:spcBef>
                          <a:spcPts val="1080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0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3716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56845" algn="r">
                        <a:lnSpc>
                          <a:spcPct val="100000"/>
                        </a:lnSpc>
                        <a:spcBef>
                          <a:spcPts val="1080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0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371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31750" algn="ctr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0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4351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32080" algn="r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X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435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539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47320" algn="r">
                        <a:lnSpc>
                          <a:spcPct val="100000"/>
                        </a:lnSpc>
                        <a:spcBef>
                          <a:spcPts val="1120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0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4224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539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56845" algn="r">
                        <a:lnSpc>
                          <a:spcPct val="100000"/>
                        </a:lnSpc>
                        <a:spcBef>
                          <a:spcPts val="1120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0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422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8" name="object 8"/>
          <p:cNvSpPr txBox="1"/>
          <p:nvPr/>
        </p:nvSpPr>
        <p:spPr>
          <a:xfrm>
            <a:off x="6329680" y="4098544"/>
            <a:ext cx="172720" cy="269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dirty="0">
                <a:latin typeface="Comic Sans MS"/>
                <a:cs typeface="Comic Sans MS"/>
              </a:rPr>
              <a:t>D</a:t>
            </a:r>
            <a:endParaRPr sz="1600">
              <a:latin typeface="Comic Sans MS"/>
              <a:cs typeface="Comic Sans M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761228" y="3157466"/>
            <a:ext cx="174625" cy="269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dirty="0">
                <a:latin typeface="Comic Sans MS"/>
                <a:cs typeface="Comic Sans MS"/>
              </a:rPr>
              <a:t>A</a:t>
            </a:r>
            <a:endParaRPr sz="1600">
              <a:latin typeface="Comic Sans MS"/>
              <a:cs typeface="Comic Sans MS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300979" y="5166867"/>
            <a:ext cx="153670" cy="269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dirty="0">
                <a:latin typeface="Comic Sans MS"/>
                <a:cs typeface="Comic Sans MS"/>
              </a:rPr>
              <a:t>B</a:t>
            </a:r>
            <a:endParaRPr sz="1600">
              <a:latin typeface="Comic Sans MS"/>
              <a:cs typeface="Comic Sans MS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256277" y="4638040"/>
            <a:ext cx="148590" cy="269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dirty="0">
                <a:latin typeface="Comic Sans MS"/>
                <a:cs typeface="Comic Sans MS"/>
              </a:rPr>
              <a:t>C</a:t>
            </a:r>
            <a:endParaRPr sz="1600">
              <a:latin typeface="Comic Sans MS"/>
              <a:cs typeface="Comic Sans MS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4566920" y="3952747"/>
            <a:ext cx="1609090" cy="287655"/>
          </a:xfrm>
          <a:custGeom>
            <a:avLst/>
            <a:gdLst/>
            <a:ahLst/>
            <a:cxnLst/>
            <a:rect l="l" t="t" r="r" b="b"/>
            <a:pathLst>
              <a:path w="1609089" h="287654">
                <a:moveTo>
                  <a:pt x="48005" y="0"/>
                </a:moveTo>
                <a:lnTo>
                  <a:pt x="29575" y="3750"/>
                </a:lnTo>
                <a:lnTo>
                  <a:pt x="14287" y="14001"/>
                </a:lnTo>
                <a:lnTo>
                  <a:pt x="3857" y="29253"/>
                </a:lnTo>
                <a:lnTo>
                  <a:pt x="0" y="48006"/>
                </a:lnTo>
                <a:lnTo>
                  <a:pt x="0" y="239268"/>
                </a:lnTo>
                <a:lnTo>
                  <a:pt x="3857" y="258020"/>
                </a:lnTo>
                <a:lnTo>
                  <a:pt x="14287" y="273272"/>
                </a:lnTo>
                <a:lnTo>
                  <a:pt x="29575" y="283523"/>
                </a:lnTo>
                <a:lnTo>
                  <a:pt x="48005" y="287274"/>
                </a:lnTo>
                <a:lnTo>
                  <a:pt x="1560575" y="287274"/>
                </a:lnTo>
                <a:lnTo>
                  <a:pt x="1579328" y="283523"/>
                </a:lnTo>
                <a:lnTo>
                  <a:pt x="1594580" y="273272"/>
                </a:lnTo>
                <a:lnTo>
                  <a:pt x="1604831" y="258020"/>
                </a:lnTo>
                <a:lnTo>
                  <a:pt x="1608581" y="239268"/>
                </a:lnTo>
                <a:lnTo>
                  <a:pt x="1608581" y="48006"/>
                </a:lnTo>
                <a:lnTo>
                  <a:pt x="1604831" y="29253"/>
                </a:lnTo>
                <a:lnTo>
                  <a:pt x="1594580" y="14001"/>
                </a:lnTo>
                <a:lnTo>
                  <a:pt x="1579328" y="3750"/>
                </a:lnTo>
                <a:lnTo>
                  <a:pt x="1560575" y="0"/>
                </a:lnTo>
                <a:lnTo>
                  <a:pt x="48005" y="0"/>
                </a:lnTo>
                <a:close/>
              </a:path>
            </a:pathLst>
          </a:custGeom>
          <a:ln w="1269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13" name="object 13"/>
          <p:cNvGraphicFramePr>
            <a:graphicFrameLocks noGrp="1"/>
          </p:cNvGraphicFramePr>
          <p:nvPr/>
        </p:nvGraphicFramePr>
        <p:xfrm>
          <a:off x="1072769" y="2428366"/>
          <a:ext cx="1736088" cy="383970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5270"/>
                <a:gridCol w="83185"/>
                <a:gridCol w="260985"/>
                <a:gridCol w="294004"/>
                <a:gridCol w="494665"/>
                <a:gridCol w="347979"/>
              </a:tblGrid>
              <a:tr h="217741">
                <a:tc>
                  <a:txBody>
                    <a:bodyPr/>
                    <a:lstStyle/>
                    <a:p>
                      <a:pPr marR="22860" algn="r">
                        <a:lnSpc>
                          <a:spcPts val="1614"/>
                        </a:lnSpc>
                      </a:pPr>
                      <a:r>
                        <a:rPr sz="1600" b="1" dirty="0">
                          <a:solidFill>
                            <a:srgbClr val="0000FF"/>
                          </a:solidFill>
                          <a:latin typeface="Arial"/>
                          <a:cs typeface="Arial"/>
                        </a:rPr>
                        <a:t>A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ts val="1614"/>
                        </a:lnSpc>
                      </a:pPr>
                      <a:r>
                        <a:rPr sz="1600" b="1" dirty="0">
                          <a:solidFill>
                            <a:srgbClr val="0000FF"/>
                          </a:solidFill>
                          <a:latin typeface="Arial"/>
                          <a:cs typeface="Arial"/>
                        </a:rPr>
                        <a:t>B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0485">
                        <a:lnSpc>
                          <a:spcPts val="1614"/>
                        </a:lnSpc>
                      </a:pPr>
                      <a:r>
                        <a:rPr sz="1600" b="1" dirty="0">
                          <a:solidFill>
                            <a:srgbClr val="0000FF"/>
                          </a:solidFill>
                          <a:latin typeface="Arial"/>
                          <a:cs typeface="Arial"/>
                        </a:rPr>
                        <a:t>C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ts val="1614"/>
                        </a:lnSpc>
                      </a:pPr>
                      <a:r>
                        <a:rPr sz="1600" b="1" dirty="0">
                          <a:solidFill>
                            <a:srgbClr val="0000FF"/>
                          </a:solidFill>
                          <a:latin typeface="Arial"/>
                          <a:cs typeface="Arial"/>
                        </a:rPr>
                        <a:t>D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3175">
                      <a:solidFill>
                        <a:srgbClr val="000000"/>
                      </a:solidFill>
                      <a:prstDash val="solid"/>
                    </a:lnR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ts val="1614"/>
                        </a:lnSpc>
                      </a:pPr>
                      <a:r>
                        <a:rPr sz="1600" b="1" dirty="0">
                          <a:solidFill>
                            <a:srgbClr val="0000FF"/>
                          </a:solidFill>
                          <a:latin typeface="Arial"/>
                          <a:cs typeface="Arial"/>
                        </a:rPr>
                        <a:t>f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30967">
                <a:tc>
                  <a:txBody>
                    <a:bodyPr/>
                    <a:lstStyle/>
                    <a:p>
                      <a:pPr marR="43180" algn="r">
                        <a:lnSpc>
                          <a:spcPts val="172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56515">
                        <a:lnSpc>
                          <a:spcPts val="172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88265">
                        <a:lnSpc>
                          <a:spcPts val="172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ts val="172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31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 rowSpan="1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219076">
                <a:tc>
                  <a:txBody>
                    <a:bodyPr/>
                    <a:lstStyle/>
                    <a:p>
                      <a:pPr marR="43180" algn="r">
                        <a:lnSpc>
                          <a:spcPts val="1625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6515">
                        <a:lnSpc>
                          <a:spcPts val="1625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8265">
                        <a:lnSpc>
                          <a:spcPts val="1625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ts val="1625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3175">
                      <a:solidFill>
                        <a:srgbClr val="000000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211837">
                <a:tc>
                  <a:txBody>
                    <a:bodyPr/>
                    <a:lstStyle/>
                    <a:p>
                      <a:pPr marR="43180" algn="r">
                        <a:lnSpc>
                          <a:spcPts val="157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6515">
                        <a:lnSpc>
                          <a:spcPts val="157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8265">
                        <a:lnSpc>
                          <a:spcPts val="157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ts val="157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3175">
                      <a:solidFill>
                        <a:srgbClr val="000000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217930">
                <a:tc>
                  <a:txBody>
                    <a:bodyPr/>
                    <a:lstStyle/>
                    <a:p>
                      <a:pPr marR="43180" algn="r">
                        <a:lnSpc>
                          <a:spcPts val="1614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6515">
                        <a:lnSpc>
                          <a:spcPts val="1614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8265">
                        <a:lnSpc>
                          <a:spcPts val="1614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ts val="1614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3175">
                      <a:solidFill>
                        <a:srgbClr val="000000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214125">
                <a:tc>
                  <a:txBody>
                    <a:bodyPr/>
                    <a:lstStyle/>
                    <a:p>
                      <a:pPr marR="43180" algn="r">
                        <a:lnSpc>
                          <a:spcPts val="1585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6515">
                        <a:lnSpc>
                          <a:spcPts val="1585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8265">
                        <a:lnSpc>
                          <a:spcPts val="1585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ts val="1585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3175">
                      <a:solidFill>
                        <a:srgbClr val="000000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213352">
                <a:tc>
                  <a:txBody>
                    <a:bodyPr/>
                    <a:lstStyle/>
                    <a:p>
                      <a:pPr marR="43180" algn="r">
                        <a:lnSpc>
                          <a:spcPts val="158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6515">
                        <a:lnSpc>
                          <a:spcPts val="158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8265">
                        <a:lnSpc>
                          <a:spcPts val="158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ts val="158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3175">
                      <a:solidFill>
                        <a:srgbClr val="000000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211837">
                <a:tc>
                  <a:txBody>
                    <a:bodyPr/>
                    <a:lstStyle/>
                    <a:p>
                      <a:pPr marR="43180" algn="r">
                        <a:lnSpc>
                          <a:spcPts val="157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6515">
                        <a:lnSpc>
                          <a:spcPts val="157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8265">
                        <a:lnSpc>
                          <a:spcPts val="157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ts val="157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3175">
                      <a:solidFill>
                        <a:srgbClr val="000000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230116">
                <a:tc>
                  <a:txBody>
                    <a:bodyPr/>
                    <a:lstStyle/>
                    <a:p>
                      <a:pPr marR="43180" algn="r">
                        <a:lnSpc>
                          <a:spcPts val="17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 marR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100" dirty="0">
                          <a:latin typeface="Tahoma"/>
                          <a:cs typeface="Tahoma"/>
                        </a:rPr>
                        <a:t>+</a:t>
                      </a:r>
                      <a:endParaRPr sz="100">
                        <a:latin typeface="Tahoma"/>
                        <a:cs typeface="Tahoma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6515">
                        <a:lnSpc>
                          <a:spcPts val="17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8265">
                        <a:lnSpc>
                          <a:spcPts val="17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ts val="170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3175">
                      <a:solidFill>
                        <a:srgbClr val="000000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244591">
                <a:tc>
                  <a:txBody>
                    <a:bodyPr/>
                    <a:lstStyle/>
                    <a:p>
                      <a:pPr marR="43180" algn="r">
                        <a:lnSpc>
                          <a:spcPts val="1825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6515">
                        <a:lnSpc>
                          <a:spcPts val="1825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8265">
                        <a:lnSpc>
                          <a:spcPts val="1825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ts val="1814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3175">
                      <a:solidFill>
                        <a:srgbClr val="000000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244215">
                <a:tc>
                  <a:txBody>
                    <a:bodyPr/>
                    <a:lstStyle/>
                    <a:p>
                      <a:pPr marR="43180" algn="r">
                        <a:lnSpc>
                          <a:spcPts val="1825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6515">
                        <a:lnSpc>
                          <a:spcPts val="1825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8265">
                        <a:lnSpc>
                          <a:spcPts val="1825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ts val="1814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3175">
                      <a:solidFill>
                        <a:srgbClr val="000000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244591">
                <a:tc>
                  <a:txBody>
                    <a:bodyPr/>
                    <a:lstStyle/>
                    <a:p>
                      <a:pPr marR="43180" algn="r">
                        <a:lnSpc>
                          <a:spcPts val="1825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6515">
                        <a:lnSpc>
                          <a:spcPts val="1825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8265">
                        <a:lnSpc>
                          <a:spcPts val="1825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3175">
                      <a:solidFill>
                        <a:srgbClr val="000000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244591">
                <a:tc>
                  <a:txBody>
                    <a:bodyPr/>
                    <a:lstStyle/>
                    <a:p>
                      <a:pPr marR="43180" algn="r">
                        <a:lnSpc>
                          <a:spcPts val="1825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6515">
                        <a:lnSpc>
                          <a:spcPts val="1825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8265">
                        <a:lnSpc>
                          <a:spcPts val="1825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3175">
                      <a:solidFill>
                        <a:srgbClr val="000000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244215">
                <a:tc>
                  <a:txBody>
                    <a:bodyPr/>
                    <a:lstStyle/>
                    <a:p>
                      <a:pPr marR="43180" algn="r">
                        <a:lnSpc>
                          <a:spcPts val="1825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6515">
                        <a:lnSpc>
                          <a:spcPts val="1825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8265">
                        <a:lnSpc>
                          <a:spcPts val="1825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3175">
                      <a:solidFill>
                        <a:srgbClr val="000000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244591">
                <a:tc>
                  <a:txBody>
                    <a:bodyPr/>
                    <a:lstStyle/>
                    <a:p>
                      <a:pPr marR="43180" algn="r">
                        <a:lnSpc>
                          <a:spcPts val="1825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6515">
                        <a:lnSpc>
                          <a:spcPts val="1825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8265">
                        <a:lnSpc>
                          <a:spcPts val="1825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ts val="1814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3175">
                      <a:solidFill>
                        <a:srgbClr val="000000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244591">
                <a:tc>
                  <a:txBody>
                    <a:bodyPr/>
                    <a:lstStyle/>
                    <a:p>
                      <a:pPr marR="43180" algn="r">
                        <a:lnSpc>
                          <a:spcPts val="1825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6515">
                        <a:lnSpc>
                          <a:spcPts val="1825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8265">
                        <a:lnSpc>
                          <a:spcPts val="1825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ts val="1814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3175">
                      <a:solidFill>
                        <a:srgbClr val="000000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161342">
                <a:tc>
                  <a:txBody>
                    <a:bodyPr/>
                    <a:lstStyle/>
                    <a:p>
                      <a:pPr marR="43180" algn="r">
                        <a:lnSpc>
                          <a:spcPts val="117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6515">
                        <a:lnSpc>
                          <a:spcPts val="117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8265">
                        <a:lnSpc>
                          <a:spcPts val="117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ts val="117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3175">
                      <a:solidFill>
                        <a:srgbClr val="000000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317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</a:tbl>
          </a:graphicData>
        </a:graphic>
      </p:graphicFrame>
      <p:sp>
        <p:nvSpPr>
          <p:cNvPr id="14" name="object 14"/>
          <p:cNvSpPr txBox="1"/>
          <p:nvPr/>
        </p:nvSpPr>
        <p:spPr>
          <a:xfrm>
            <a:off x="2569942" y="2622542"/>
            <a:ext cx="161290" cy="3733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835"/>
              </a:lnSpc>
              <a:spcBef>
                <a:spcPts val="100"/>
              </a:spcBef>
            </a:pPr>
            <a:r>
              <a:rPr sz="1600" b="1" dirty="0">
                <a:latin typeface="Arial"/>
                <a:cs typeface="Arial"/>
              </a:rPr>
              <a:t>0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ts val="1714"/>
              </a:lnSpc>
            </a:pPr>
            <a:r>
              <a:rPr sz="1600" b="1" dirty="0">
                <a:latin typeface="Arial"/>
                <a:cs typeface="Arial"/>
              </a:rPr>
              <a:t>1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ts val="1689"/>
              </a:lnSpc>
            </a:pPr>
            <a:r>
              <a:rPr sz="1600" b="1" dirty="0">
                <a:latin typeface="Arial"/>
                <a:cs typeface="Arial"/>
              </a:rPr>
              <a:t>0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ts val="1700"/>
              </a:lnSpc>
            </a:pPr>
            <a:r>
              <a:rPr sz="1600" b="1" dirty="0">
                <a:latin typeface="Arial"/>
                <a:cs typeface="Arial"/>
              </a:rPr>
              <a:t>1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ts val="1685"/>
              </a:lnSpc>
            </a:pPr>
            <a:r>
              <a:rPr sz="1600" b="1" dirty="0">
                <a:latin typeface="Arial"/>
                <a:cs typeface="Arial"/>
              </a:rPr>
              <a:t>0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ts val="1675"/>
              </a:lnSpc>
            </a:pPr>
            <a:r>
              <a:rPr sz="1600" b="1" dirty="0">
                <a:latin typeface="Arial"/>
                <a:cs typeface="Arial"/>
              </a:rPr>
              <a:t>1</a:t>
            </a:r>
            <a:endParaRPr sz="1600">
              <a:latin typeface="Arial"/>
              <a:cs typeface="Arial"/>
            </a:endParaRPr>
          </a:p>
          <a:p>
            <a:pPr marL="12700" marR="5080" indent="-635">
              <a:lnSpc>
                <a:spcPts val="1700"/>
              </a:lnSpc>
              <a:spcBef>
                <a:spcPts val="114"/>
              </a:spcBef>
            </a:pPr>
            <a:r>
              <a:rPr sz="1600" b="1" dirty="0">
                <a:latin typeface="Arial"/>
                <a:cs typeface="Arial"/>
              </a:rPr>
              <a:t>X  1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ts val="1905"/>
              </a:lnSpc>
            </a:pPr>
            <a:r>
              <a:rPr sz="1600" b="1" dirty="0">
                <a:latin typeface="Arial"/>
                <a:cs typeface="Arial"/>
              </a:rPr>
              <a:t>0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z="1600" b="1" dirty="0">
                <a:latin typeface="Arial"/>
                <a:cs typeface="Arial"/>
              </a:rPr>
              <a:t>1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600" b="1" dirty="0">
                <a:latin typeface="Arial"/>
                <a:cs typeface="Arial"/>
              </a:rPr>
              <a:t>0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600" b="1" dirty="0">
                <a:latin typeface="Arial"/>
                <a:cs typeface="Arial"/>
              </a:rPr>
              <a:t>0</a:t>
            </a:r>
            <a:endParaRPr sz="1600">
              <a:latin typeface="Arial"/>
              <a:cs typeface="Arial"/>
            </a:endParaRPr>
          </a:p>
          <a:p>
            <a:pPr marL="12700" marR="5080" algn="just">
              <a:lnSpc>
                <a:spcPct val="100000"/>
              </a:lnSpc>
            </a:pPr>
            <a:r>
              <a:rPr sz="1600" b="1" dirty="0">
                <a:latin typeface="Arial"/>
                <a:cs typeface="Arial"/>
              </a:rPr>
              <a:t>X  X  0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sz="1600" b="1" dirty="0">
                <a:latin typeface="Arial"/>
                <a:cs typeface="Arial"/>
              </a:rPr>
              <a:t>0</a:t>
            </a:r>
            <a:endParaRPr sz="16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041400" y="4351528"/>
            <a:ext cx="34925" cy="412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100" dirty="0">
                <a:latin typeface="Tahoma"/>
                <a:cs typeface="Tahoma"/>
              </a:rPr>
              <a:t>+</a:t>
            </a:r>
            <a:endParaRPr sz="100">
              <a:latin typeface="Tahoma"/>
              <a:cs typeface="Tahoma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3187700" y="4254500"/>
            <a:ext cx="990600" cy="381000"/>
          </a:xfrm>
          <a:custGeom>
            <a:avLst/>
            <a:gdLst/>
            <a:ahLst/>
            <a:cxnLst/>
            <a:rect l="l" t="t" r="r" b="b"/>
            <a:pathLst>
              <a:path w="990600" h="381000">
                <a:moveTo>
                  <a:pt x="742950" y="285750"/>
                </a:moveTo>
                <a:lnTo>
                  <a:pt x="742950" y="95250"/>
                </a:lnTo>
                <a:lnTo>
                  <a:pt x="0" y="95250"/>
                </a:lnTo>
                <a:lnTo>
                  <a:pt x="0" y="285750"/>
                </a:lnTo>
                <a:lnTo>
                  <a:pt x="742950" y="285750"/>
                </a:lnTo>
                <a:close/>
              </a:path>
              <a:path w="990600" h="381000">
                <a:moveTo>
                  <a:pt x="990600" y="190500"/>
                </a:moveTo>
                <a:lnTo>
                  <a:pt x="742950" y="0"/>
                </a:lnTo>
                <a:lnTo>
                  <a:pt x="742950" y="381000"/>
                </a:lnTo>
                <a:lnTo>
                  <a:pt x="990600" y="190500"/>
                </a:lnTo>
                <a:close/>
              </a:path>
            </a:pathLst>
          </a:custGeom>
          <a:solidFill>
            <a:srgbClr val="BBE0E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187700" y="4254500"/>
            <a:ext cx="990600" cy="381000"/>
          </a:xfrm>
          <a:custGeom>
            <a:avLst/>
            <a:gdLst/>
            <a:ahLst/>
            <a:cxnLst/>
            <a:rect l="l" t="t" r="r" b="b"/>
            <a:pathLst>
              <a:path w="990600" h="381000">
                <a:moveTo>
                  <a:pt x="742950" y="0"/>
                </a:moveTo>
                <a:lnTo>
                  <a:pt x="742950" y="95250"/>
                </a:lnTo>
                <a:lnTo>
                  <a:pt x="0" y="95250"/>
                </a:lnTo>
                <a:lnTo>
                  <a:pt x="0" y="285750"/>
                </a:lnTo>
                <a:lnTo>
                  <a:pt x="742950" y="285750"/>
                </a:lnTo>
                <a:lnTo>
                  <a:pt x="742950" y="381000"/>
                </a:lnTo>
                <a:lnTo>
                  <a:pt x="990600" y="190500"/>
                </a:lnTo>
                <a:lnTo>
                  <a:pt x="742950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45"/>
              </a:lnSpc>
            </a:pPr>
            <a:fld id="{81D60167-4931-47E6-BA6A-407CBD079E47}" type="slidenum">
              <a:rPr spc="-5" dirty="0"/>
              <a:t>32</a:t>
            </a:fld>
            <a:endParaRPr spc="-5" dirty="0"/>
          </a:p>
        </p:txBody>
      </p:sp>
    </p:spTree>
  </p:cSld>
  <p:clrMapOvr>
    <a:masterClrMapping/>
  </p:clrMapOvr>
  <p:transition>
    <p:split dir="in"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52930" y="267969"/>
            <a:ext cx="5394325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dirty="0"/>
              <a:t>Pengcoveran dengan Don’t</a:t>
            </a:r>
            <a:r>
              <a:rPr sz="2800" spc="-65" dirty="0"/>
              <a:t> </a:t>
            </a:r>
            <a:r>
              <a:rPr sz="2800" dirty="0"/>
              <a:t>Cares</a:t>
            </a:r>
            <a:endParaRPr sz="2800"/>
          </a:p>
        </p:txBody>
      </p:sp>
      <p:sp>
        <p:nvSpPr>
          <p:cNvPr id="3" name="object 3"/>
          <p:cNvSpPr/>
          <p:nvPr/>
        </p:nvSpPr>
        <p:spPr>
          <a:xfrm>
            <a:off x="781304" y="1899920"/>
            <a:ext cx="516255" cy="392430"/>
          </a:xfrm>
          <a:custGeom>
            <a:avLst/>
            <a:gdLst/>
            <a:ahLst/>
            <a:cxnLst/>
            <a:rect l="l" t="t" r="r" b="b"/>
            <a:pathLst>
              <a:path w="516255" h="392430">
                <a:moveTo>
                  <a:pt x="515873" y="392429"/>
                </a:moveTo>
                <a:lnTo>
                  <a:pt x="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290827" y="1886606"/>
          <a:ext cx="2575560" cy="23678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44525"/>
                <a:gridCol w="641985"/>
                <a:gridCol w="644525"/>
                <a:gridCol w="644525"/>
              </a:tblGrid>
              <a:tr h="405743">
                <a:tc>
                  <a:txBody>
                    <a:bodyPr/>
                    <a:lstStyle/>
                    <a:p>
                      <a:pPr marL="256540">
                        <a:lnSpc>
                          <a:spcPts val="2245"/>
                        </a:lnSpc>
                      </a:pPr>
                      <a:r>
                        <a:rPr sz="2000" spc="-5" dirty="0">
                          <a:latin typeface="Book Antiqua"/>
                          <a:cs typeface="Book Antiqua"/>
                        </a:rPr>
                        <a:t>00</a:t>
                      </a:r>
                      <a:endParaRPr sz="2000">
                        <a:latin typeface="Book Antiqua"/>
                        <a:cs typeface="Book Antiqua"/>
                      </a:endParaRPr>
                    </a:p>
                  </a:txBody>
                  <a:tcPr marL="0" marR="0" marT="0" marB="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>
                        <a:lnSpc>
                          <a:spcPts val="2245"/>
                        </a:lnSpc>
                      </a:pPr>
                      <a:r>
                        <a:rPr sz="2000" spc="-5" dirty="0">
                          <a:latin typeface="Book Antiqua"/>
                          <a:cs typeface="Book Antiqua"/>
                        </a:rPr>
                        <a:t>01</a:t>
                      </a:r>
                      <a:endParaRPr sz="2000">
                        <a:latin typeface="Book Antiqua"/>
                        <a:cs typeface="Book Antiqua"/>
                      </a:endParaRPr>
                    </a:p>
                  </a:txBody>
                  <a:tcPr marL="0" marR="0" marT="0" marB="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8445">
                        <a:lnSpc>
                          <a:spcPts val="2245"/>
                        </a:lnSpc>
                      </a:pPr>
                      <a:r>
                        <a:rPr sz="2000" spc="-5" dirty="0">
                          <a:latin typeface="Book Antiqua"/>
                          <a:cs typeface="Book Antiqua"/>
                        </a:rPr>
                        <a:t>11</a:t>
                      </a:r>
                      <a:endParaRPr sz="2000">
                        <a:latin typeface="Book Antiqua"/>
                        <a:cs typeface="Book Antiqua"/>
                      </a:endParaRPr>
                    </a:p>
                  </a:txBody>
                  <a:tcPr marL="0" marR="0" marT="0" marB="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8445">
                        <a:lnSpc>
                          <a:spcPts val="2245"/>
                        </a:lnSpc>
                      </a:pPr>
                      <a:r>
                        <a:rPr sz="2000" spc="-5" dirty="0">
                          <a:latin typeface="Book Antiqua"/>
                          <a:cs typeface="Book Antiqua"/>
                        </a:rPr>
                        <a:t>10</a:t>
                      </a:r>
                      <a:endParaRPr sz="2000">
                        <a:latin typeface="Book Antiqua"/>
                        <a:cs typeface="Book Antiqua"/>
                      </a:endParaRPr>
                    </a:p>
                  </a:txBody>
                  <a:tcPr marL="0" marR="0" marT="0" marB="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90727">
                <a:tc>
                  <a:txBody>
                    <a:bodyPr/>
                    <a:lstStyle/>
                    <a:p>
                      <a:pPr marL="23304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2800" dirty="0">
                          <a:latin typeface="Book Antiqua"/>
                          <a:cs typeface="Book Antiqua"/>
                        </a:rPr>
                        <a:t>0</a:t>
                      </a:r>
                      <a:endParaRPr sz="2800">
                        <a:latin typeface="Book Antiqua"/>
                        <a:cs typeface="Book Antiqua"/>
                      </a:endParaRPr>
                    </a:p>
                  </a:txBody>
                  <a:tcPr marL="0" marR="0" marT="635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23114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2800" dirty="0">
                          <a:latin typeface="Book Antiqua"/>
                          <a:cs typeface="Book Antiqua"/>
                        </a:rPr>
                        <a:t>1</a:t>
                      </a:r>
                      <a:endParaRPr sz="2800">
                        <a:latin typeface="Book Antiqua"/>
                        <a:cs typeface="Book Antiqua"/>
                      </a:endParaRPr>
                    </a:p>
                  </a:txBody>
                  <a:tcPr marL="0" marR="0" marT="635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233679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2800" dirty="0">
                          <a:latin typeface="Book Antiqua"/>
                          <a:cs typeface="Book Antiqua"/>
                        </a:rPr>
                        <a:t>0</a:t>
                      </a:r>
                      <a:endParaRPr sz="2800">
                        <a:latin typeface="Book Antiqua"/>
                        <a:cs typeface="Book Antiqua"/>
                      </a:endParaRPr>
                    </a:p>
                  </a:txBody>
                  <a:tcPr marL="0" marR="0" marT="635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23304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2800" dirty="0">
                          <a:latin typeface="Book Antiqua"/>
                          <a:cs typeface="Book Antiqua"/>
                        </a:rPr>
                        <a:t>0</a:t>
                      </a:r>
                      <a:endParaRPr sz="2800">
                        <a:latin typeface="Book Antiqua"/>
                        <a:cs typeface="Book Antiqua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CCECFF"/>
                    </a:solidFill>
                  </a:tcPr>
                </a:tc>
              </a:tr>
              <a:tr h="489965">
                <a:tc>
                  <a:txBody>
                    <a:bodyPr/>
                    <a:lstStyle/>
                    <a:p>
                      <a:pPr marL="22987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2800" dirty="0">
                          <a:latin typeface="Book Antiqua"/>
                          <a:cs typeface="Book Antiqua"/>
                        </a:rPr>
                        <a:t>x</a:t>
                      </a:r>
                      <a:endParaRPr sz="2800">
                        <a:latin typeface="Book Antiqua"/>
                        <a:cs typeface="Book Antiqua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22860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2800" dirty="0">
                          <a:latin typeface="Book Antiqua"/>
                          <a:cs typeface="Book Antiqua"/>
                        </a:rPr>
                        <a:t>x</a:t>
                      </a:r>
                      <a:endParaRPr sz="2800">
                        <a:latin typeface="Book Antiqua"/>
                        <a:cs typeface="Book Antiqua"/>
                      </a:endParaRPr>
                    </a:p>
                  </a:txBody>
                  <a:tcPr marL="0" marR="0" marT="635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22987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2800" dirty="0">
                          <a:latin typeface="Book Antiqua"/>
                          <a:cs typeface="Book Antiqua"/>
                        </a:rPr>
                        <a:t>x</a:t>
                      </a:r>
                      <a:endParaRPr sz="2800">
                        <a:latin typeface="Book Antiqua"/>
                        <a:cs typeface="Book Antiqua"/>
                      </a:endParaRPr>
                    </a:p>
                  </a:txBody>
                  <a:tcPr marL="0" marR="0" marT="635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23304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2800" dirty="0">
                          <a:latin typeface="Book Antiqua"/>
                          <a:cs typeface="Book Antiqua"/>
                        </a:rPr>
                        <a:t>1</a:t>
                      </a:r>
                      <a:endParaRPr sz="2800">
                        <a:latin typeface="Book Antiqua"/>
                        <a:cs typeface="Book Antiqua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CCECFF"/>
                    </a:solidFill>
                  </a:tcPr>
                </a:tc>
              </a:tr>
              <a:tr h="490728">
                <a:tc>
                  <a:txBody>
                    <a:bodyPr/>
                    <a:lstStyle/>
                    <a:p>
                      <a:pPr marL="23304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2800" dirty="0">
                          <a:latin typeface="Book Antiqua"/>
                          <a:cs typeface="Book Antiqua"/>
                        </a:rPr>
                        <a:t>1</a:t>
                      </a:r>
                      <a:endParaRPr sz="2800">
                        <a:latin typeface="Book Antiqua"/>
                        <a:cs typeface="Book Antiqua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23114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2800" dirty="0">
                          <a:latin typeface="Book Antiqua"/>
                          <a:cs typeface="Book Antiqua"/>
                        </a:rPr>
                        <a:t>1</a:t>
                      </a:r>
                      <a:endParaRPr sz="2800">
                        <a:latin typeface="Book Antiqua"/>
                        <a:cs typeface="Book Antiqua"/>
                      </a:endParaRPr>
                    </a:p>
                  </a:txBody>
                  <a:tcPr marL="0" marR="0" marT="698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233679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2800" dirty="0">
                          <a:latin typeface="Book Antiqua"/>
                          <a:cs typeface="Book Antiqua"/>
                        </a:rPr>
                        <a:t>1</a:t>
                      </a:r>
                      <a:endParaRPr sz="2800">
                        <a:latin typeface="Book Antiqua"/>
                        <a:cs typeface="Book Antiqua"/>
                      </a:endParaRPr>
                    </a:p>
                  </a:txBody>
                  <a:tcPr marL="0" marR="0" marT="698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22987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2800" dirty="0">
                          <a:latin typeface="Book Antiqua"/>
                          <a:cs typeface="Book Antiqua"/>
                        </a:rPr>
                        <a:t>x</a:t>
                      </a:r>
                      <a:endParaRPr sz="2800">
                        <a:latin typeface="Book Antiqua"/>
                        <a:cs typeface="Book Antiqua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CCECFF"/>
                    </a:solidFill>
                  </a:tcPr>
                </a:tc>
              </a:tr>
              <a:tr h="490727">
                <a:tc>
                  <a:txBody>
                    <a:bodyPr/>
                    <a:lstStyle/>
                    <a:p>
                      <a:pPr marL="22987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2800" dirty="0">
                          <a:latin typeface="Book Antiqua"/>
                          <a:cs typeface="Book Antiqua"/>
                        </a:rPr>
                        <a:t>x</a:t>
                      </a:r>
                      <a:endParaRPr sz="2800">
                        <a:latin typeface="Book Antiqua"/>
                        <a:cs typeface="Book Antiqua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23114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2800" dirty="0">
                          <a:latin typeface="Book Antiqua"/>
                          <a:cs typeface="Book Antiqua"/>
                        </a:rPr>
                        <a:t>0</a:t>
                      </a:r>
                      <a:endParaRPr sz="2800">
                        <a:latin typeface="Book Antiqua"/>
                        <a:cs typeface="Book Antiqua"/>
                      </a:endParaRPr>
                    </a:p>
                  </a:txBody>
                  <a:tcPr marL="0" marR="0" marT="635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233679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2800" dirty="0">
                          <a:latin typeface="Book Antiqua"/>
                          <a:cs typeface="Book Antiqua"/>
                        </a:rPr>
                        <a:t>1</a:t>
                      </a:r>
                      <a:endParaRPr sz="2800">
                        <a:latin typeface="Book Antiqua"/>
                        <a:cs typeface="Book Antiqua"/>
                      </a:endParaRPr>
                    </a:p>
                  </a:txBody>
                  <a:tcPr marL="0" marR="0" marT="635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23304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2800" dirty="0">
                          <a:latin typeface="Book Antiqua"/>
                          <a:cs typeface="Book Antiqua"/>
                        </a:rPr>
                        <a:t>1</a:t>
                      </a:r>
                      <a:endParaRPr sz="2800">
                        <a:latin typeface="Book Antiqua"/>
                        <a:cs typeface="Book Antiqua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CECFF"/>
                    </a:solidFill>
                  </a:tcPr>
                </a:tc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1001775" y="1520697"/>
            <a:ext cx="46609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i="1" dirty="0">
                <a:latin typeface="Book Antiqua"/>
                <a:cs typeface="Book Antiqua"/>
              </a:rPr>
              <a:t>CD</a:t>
            </a:r>
            <a:endParaRPr sz="2400">
              <a:latin typeface="Book Antiqua"/>
              <a:cs typeface="Book Antiqu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91998" y="2010663"/>
            <a:ext cx="618490" cy="21361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755"/>
              </a:lnSpc>
              <a:spcBef>
                <a:spcPts val="100"/>
              </a:spcBef>
            </a:pPr>
            <a:r>
              <a:rPr sz="2400" i="1" dirty="0">
                <a:latin typeface="Book Antiqua"/>
                <a:cs typeface="Book Antiqua"/>
              </a:rPr>
              <a:t>AB</a:t>
            </a:r>
            <a:endParaRPr sz="2400">
              <a:latin typeface="Book Antiqua"/>
              <a:cs typeface="Book Antiqua"/>
            </a:endParaRPr>
          </a:p>
          <a:p>
            <a:pPr marL="350520">
              <a:lnSpc>
                <a:spcPts val="2275"/>
              </a:lnSpc>
            </a:pPr>
            <a:r>
              <a:rPr sz="2000" spc="-5" dirty="0">
                <a:latin typeface="Book Antiqua"/>
                <a:cs typeface="Book Antiqua"/>
              </a:rPr>
              <a:t>00</a:t>
            </a:r>
            <a:endParaRPr sz="2000">
              <a:latin typeface="Book Antiqua"/>
              <a:cs typeface="Book Antiqua"/>
            </a:endParaRPr>
          </a:p>
          <a:p>
            <a:pPr marL="350520">
              <a:lnSpc>
                <a:spcPct val="100000"/>
              </a:lnSpc>
              <a:spcBef>
                <a:spcPts val="1460"/>
              </a:spcBef>
            </a:pPr>
            <a:r>
              <a:rPr sz="2000" spc="-5" dirty="0">
                <a:latin typeface="Book Antiqua"/>
                <a:cs typeface="Book Antiqua"/>
              </a:rPr>
              <a:t>01</a:t>
            </a:r>
            <a:endParaRPr sz="2000">
              <a:latin typeface="Book Antiqua"/>
              <a:cs typeface="Book Antiqua"/>
            </a:endParaRPr>
          </a:p>
          <a:p>
            <a:pPr marL="350520">
              <a:lnSpc>
                <a:spcPct val="100000"/>
              </a:lnSpc>
              <a:spcBef>
                <a:spcPts val="1465"/>
              </a:spcBef>
            </a:pPr>
            <a:r>
              <a:rPr sz="2000" spc="-5" dirty="0">
                <a:latin typeface="Book Antiqua"/>
                <a:cs typeface="Book Antiqua"/>
              </a:rPr>
              <a:t>11</a:t>
            </a:r>
            <a:endParaRPr sz="2000">
              <a:latin typeface="Book Antiqua"/>
              <a:cs typeface="Book Antiqua"/>
            </a:endParaRPr>
          </a:p>
          <a:p>
            <a:pPr marL="350520">
              <a:lnSpc>
                <a:spcPct val="100000"/>
              </a:lnSpc>
              <a:spcBef>
                <a:spcPts val="1465"/>
              </a:spcBef>
            </a:pPr>
            <a:r>
              <a:rPr sz="2000" spc="-5" dirty="0">
                <a:latin typeface="Book Antiqua"/>
                <a:cs typeface="Book Antiqua"/>
              </a:rPr>
              <a:t>10</a:t>
            </a:r>
            <a:endParaRPr sz="2000">
              <a:latin typeface="Book Antiqua"/>
              <a:cs typeface="Book Antiqua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320800" y="2787650"/>
            <a:ext cx="2513330" cy="955675"/>
          </a:xfrm>
          <a:custGeom>
            <a:avLst/>
            <a:gdLst/>
            <a:ahLst/>
            <a:cxnLst/>
            <a:rect l="l" t="t" r="r" b="b"/>
            <a:pathLst>
              <a:path w="2513329" h="955675">
                <a:moveTo>
                  <a:pt x="159257" y="0"/>
                </a:moveTo>
                <a:lnTo>
                  <a:pt x="109045" y="8150"/>
                </a:lnTo>
                <a:lnTo>
                  <a:pt x="65342" y="30821"/>
                </a:lnTo>
                <a:lnTo>
                  <a:pt x="30821" y="65342"/>
                </a:lnTo>
                <a:lnTo>
                  <a:pt x="8150" y="109045"/>
                </a:lnTo>
                <a:lnTo>
                  <a:pt x="0" y="159258"/>
                </a:lnTo>
                <a:lnTo>
                  <a:pt x="0" y="796290"/>
                </a:lnTo>
                <a:lnTo>
                  <a:pt x="8150" y="846795"/>
                </a:lnTo>
                <a:lnTo>
                  <a:pt x="30821" y="890534"/>
                </a:lnTo>
                <a:lnTo>
                  <a:pt x="65342" y="924946"/>
                </a:lnTo>
                <a:lnTo>
                  <a:pt x="109045" y="947470"/>
                </a:lnTo>
                <a:lnTo>
                  <a:pt x="159257" y="955547"/>
                </a:lnTo>
                <a:lnTo>
                  <a:pt x="2353817" y="955547"/>
                </a:lnTo>
                <a:lnTo>
                  <a:pt x="2404030" y="947470"/>
                </a:lnTo>
                <a:lnTo>
                  <a:pt x="2447732" y="924946"/>
                </a:lnTo>
                <a:lnTo>
                  <a:pt x="2482254" y="890534"/>
                </a:lnTo>
                <a:lnTo>
                  <a:pt x="2504925" y="846795"/>
                </a:lnTo>
                <a:lnTo>
                  <a:pt x="2513075" y="796290"/>
                </a:lnTo>
                <a:lnTo>
                  <a:pt x="2513075" y="159258"/>
                </a:lnTo>
                <a:lnTo>
                  <a:pt x="2504925" y="109045"/>
                </a:lnTo>
                <a:lnTo>
                  <a:pt x="2482254" y="65342"/>
                </a:lnTo>
                <a:lnTo>
                  <a:pt x="2447732" y="30821"/>
                </a:lnTo>
                <a:lnTo>
                  <a:pt x="2404030" y="8150"/>
                </a:lnTo>
                <a:lnTo>
                  <a:pt x="2353817" y="0"/>
                </a:lnTo>
                <a:lnTo>
                  <a:pt x="159257" y="0"/>
                </a:lnTo>
                <a:close/>
              </a:path>
            </a:pathLst>
          </a:custGeom>
          <a:ln w="19050">
            <a:solidFill>
              <a:srgbClr val="3366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652775" y="3294379"/>
            <a:ext cx="1121410" cy="950594"/>
          </a:xfrm>
          <a:custGeom>
            <a:avLst/>
            <a:gdLst/>
            <a:ahLst/>
            <a:cxnLst/>
            <a:rect l="l" t="t" r="r" b="b"/>
            <a:pathLst>
              <a:path w="1121410" h="950595">
                <a:moveTo>
                  <a:pt x="158495" y="0"/>
                </a:moveTo>
                <a:lnTo>
                  <a:pt x="108362" y="8071"/>
                </a:lnTo>
                <a:lnTo>
                  <a:pt x="64849" y="30553"/>
                </a:lnTo>
                <a:lnTo>
                  <a:pt x="30553" y="64849"/>
                </a:lnTo>
                <a:lnTo>
                  <a:pt x="8071" y="108362"/>
                </a:lnTo>
                <a:lnTo>
                  <a:pt x="0" y="158496"/>
                </a:lnTo>
                <a:lnTo>
                  <a:pt x="0" y="791717"/>
                </a:lnTo>
                <a:lnTo>
                  <a:pt x="8071" y="841851"/>
                </a:lnTo>
                <a:lnTo>
                  <a:pt x="30553" y="885364"/>
                </a:lnTo>
                <a:lnTo>
                  <a:pt x="64849" y="919660"/>
                </a:lnTo>
                <a:lnTo>
                  <a:pt x="108362" y="942142"/>
                </a:lnTo>
                <a:lnTo>
                  <a:pt x="158495" y="950214"/>
                </a:lnTo>
                <a:lnTo>
                  <a:pt x="962406" y="950214"/>
                </a:lnTo>
                <a:lnTo>
                  <a:pt x="1012539" y="942142"/>
                </a:lnTo>
                <a:lnTo>
                  <a:pt x="1056052" y="919660"/>
                </a:lnTo>
                <a:lnTo>
                  <a:pt x="1090348" y="885364"/>
                </a:lnTo>
                <a:lnTo>
                  <a:pt x="1112830" y="841851"/>
                </a:lnTo>
                <a:lnTo>
                  <a:pt x="1120901" y="791717"/>
                </a:lnTo>
                <a:lnTo>
                  <a:pt x="1120901" y="158496"/>
                </a:lnTo>
                <a:lnTo>
                  <a:pt x="1112830" y="108362"/>
                </a:lnTo>
                <a:lnTo>
                  <a:pt x="1090348" y="64849"/>
                </a:lnTo>
                <a:lnTo>
                  <a:pt x="1056052" y="30553"/>
                </a:lnTo>
                <a:lnTo>
                  <a:pt x="1012539" y="8071"/>
                </a:lnTo>
                <a:lnTo>
                  <a:pt x="962406" y="0"/>
                </a:lnTo>
                <a:lnTo>
                  <a:pt x="158495" y="0"/>
                </a:lnTo>
                <a:close/>
              </a:path>
            </a:pathLst>
          </a:custGeom>
          <a:ln w="19050">
            <a:solidFill>
              <a:srgbClr val="3366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008123" y="2308351"/>
            <a:ext cx="498475" cy="914400"/>
          </a:xfrm>
          <a:custGeom>
            <a:avLst/>
            <a:gdLst/>
            <a:ahLst/>
            <a:cxnLst/>
            <a:rect l="l" t="t" r="r" b="b"/>
            <a:pathLst>
              <a:path w="498475" h="914400">
                <a:moveTo>
                  <a:pt x="83057" y="0"/>
                </a:moveTo>
                <a:lnTo>
                  <a:pt x="50792" y="6548"/>
                </a:lnTo>
                <a:lnTo>
                  <a:pt x="24383" y="24384"/>
                </a:lnTo>
                <a:lnTo>
                  <a:pt x="6548" y="50792"/>
                </a:lnTo>
                <a:lnTo>
                  <a:pt x="0" y="83058"/>
                </a:lnTo>
                <a:lnTo>
                  <a:pt x="0" y="831342"/>
                </a:lnTo>
                <a:lnTo>
                  <a:pt x="6548" y="863608"/>
                </a:lnTo>
                <a:lnTo>
                  <a:pt x="24383" y="890016"/>
                </a:lnTo>
                <a:lnTo>
                  <a:pt x="50792" y="907851"/>
                </a:lnTo>
                <a:lnTo>
                  <a:pt x="83057" y="914399"/>
                </a:lnTo>
                <a:lnTo>
                  <a:pt x="415289" y="914399"/>
                </a:lnTo>
                <a:lnTo>
                  <a:pt x="447555" y="907851"/>
                </a:lnTo>
                <a:lnTo>
                  <a:pt x="473963" y="890016"/>
                </a:lnTo>
                <a:lnTo>
                  <a:pt x="491799" y="863608"/>
                </a:lnTo>
                <a:lnTo>
                  <a:pt x="498348" y="831342"/>
                </a:lnTo>
                <a:lnTo>
                  <a:pt x="498348" y="83058"/>
                </a:lnTo>
                <a:lnTo>
                  <a:pt x="491799" y="50792"/>
                </a:lnTo>
                <a:lnTo>
                  <a:pt x="473963" y="24384"/>
                </a:lnTo>
                <a:lnTo>
                  <a:pt x="447555" y="6548"/>
                </a:lnTo>
                <a:lnTo>
                  <a:pt x="415289" y="0"/>
                </a:lnTo>
                <a:lnTo>
                  <a:pt x="83057" y="0"/>
                </a:lnTo>
                <a:close/>
              </a:path>
            </a:pathLst>
          </a:custGeom>
          <a:ln w="19050">
            <a:solidFill>
              <a:srgbClr val="3366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5688838" y="2698750"/>
            <a:ext cx="216789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i="1" spc="-5" dirty="0">
                <a:latin typeface="Book Antiqua"/>
                <a:cs typeface="Book Antiqua"/>
              </a:rPr>
              <a:t>F=A</a:t>
            </a:r>
            <a:r>
              <a:rPr sz="2400" spc="-5" dirty="0">
                <a:latin typeface="Symbol"/>
                <a:cs typeface="Symbol"/>
              </a:rPr>
              <a:t></a:t>
            </a:r>
            <a:r>
              <a:rPr sz="2400" i="1" spc="-5" dirty="0">
                <a:latin typeface="Book Antiqua"/>
                <a:cs typeface="Book Antiqua"/>
              </a:rPr>
              <a:t>C</a:t>
            </a:r>
            <a:r>
              <a:rPr sz="2400" spc="-5" dirty="0">
                <a:latin typeface="Symbol"/>
                <a:cs typeface="Symbol"/>
              </a:rPr>
              <a:t></a:t>
            </a:r>
            <a:r>
              <a:rPr sz="2400" i="1" spc="-5" dirty="0">
                <a:latin typeface="Book Antiqua"/>
                <a:cs typeface="Book Antiqua"/>
              </a:rPr>
              <a:t>D+B+AC</a:t>
            </a:r>
            <a:endParaRPr sz="2400">
              <a:latin typeface="Book Antiqua"/>
              <a:cs typeface="Book Antiqua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3949700" y="2882900"/>
            <a:ext cx="990600" cy="381000"/>
          </a:xfrm>
          <a:custGeom>
            <a:avLst/>
            <a:gdLst/>
            <a:ahLst/>
            <a:cxnLst/>
            <a:rect l="l" t="t" r="r" b="b"/>
            <a:pathLst>
              <a:path w="990600" h="381000">
                <a:moveTo>
                  <a:pt x="742950" y="285750"/>
                </a:moveTo>
                <a:lnTo>
                  <a:pt x="742950" y="95250"/>
                </a:lnTo>
                <a:lnTo>
                  <a:pt x="0" y="95250"/>
                </a:lnTo>
                <a:lnTo>
                  <a:pt x="0" y="285750"/>
                </a:lnTo>
                <a:lnTo>
                  <a:pt x="742950" y="285750"/>
                </a:lnTo>
                <a:close/>
              </a:path>
              <a:path w="990600" h="381000">
                <a:moveTo>
                  <a:pt x="990600" y="190500"/>
                </a:moveTo>
                <a:lnTo>
                  <a:pt x="742950" y="0"/>
                </a:lnTo>
                <a:lnTo>
                  <a:pt x="742950" y="381000"/>
                </a:lnTo>
                <a:lnTo>
                  <a:pt x="990600" y="190500"/>
                </a:lnTo>
                <a:close/>
              </a:path>
            </a:pathLst>
          </a:custGeom>
          <a:solidFill>
            <a:srgbClr val="BBE0E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949700" y="2882900"/>
            <a:ext cx="990600" cy="381000"/>
          </a:xfrm>
          <a:custGeom>
            <a:avLst/>
            <a:gdLst/>
            <a:ahLst/>
            <a:cxnLst/>
            <a:rect l="l" t="t" r="r" b="b"/>
            <a:pathLst>
              <a:path w="990600" h="381000">
                <a:moveTo>
                  <a:pt x="742950" y="0"/>
                </a:moveTo>
                <a:lnTo>
                  <a:pt x="742950" y="95250"/>
                </a:lnTo>
                <a:lnTo>
                  <a:pt x="0" y="95250"/>
                </a:lnTo>
                <a:lnTo>
                  <a:pt x="0" y="285750"/>
                </a:lnTo>
                <a:lnTo>
                  <a:pt x="742950" y="285750"/>
                </a:lnTo>
                <a:lnTo>
                  <a:pt x="742950" y="381000"/>
                </a:lnTo>
                <a:lnTo>
                  <a:pt x="990600" y="190500"/>
                </a:lnTo>
                <a:lnTo>
                  <a:pt x="742950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45"/>
              </a:lnSpc>
            </a:pPr>
            <a:fld id="{81D60167-4931-47E6-BA6A-407CBD079E47}" type="slidenum">
              <a:rPr spc="-5" dirty="0"/>
              <a:t>33</a:t>
            </a:fld>
            <a:endParaRPr spc="-5" dirty="0"/>
          </a:p>
        </p:txBody>
      </p:sp>
    </p:spTree>
  </p:cSld>
  <p:clrMapOvr>
    <a:masterClrMapping/>
  </p:clrMapOvr>
  <p:transition>
    <p:split dir="in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72602" y="6259576"/>
            <a:ext cx="222250" cy="238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400" spc="-10" dirty="0">
                <a:latin typeface="Arial"/>
                <a:cs typeface="Arial"/>
              </a:rPr>
              <a:t>34</a:t>
            </a:r>
            <a:endParaRPr sz="14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15316" cy="11455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336550" y="213105"/>
            <a:ext cx="7205345" cy="6959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400" spc="-5" dirty="0"/>
              <a:t>Bentuk ilustrasi</a:t>
            </a:r>
            <a:r>
              <a:rPr sz="4400" spc="15" dirty="0"/>
              <a:t> </a:t>
            </a:r>
            <a:r>
              <a:rPr sz="4400" spc="-5" dirty="0"/>
              <a:t>pengkoveran</a:t>
            </a:r>
            <a:endParaRPr sz="4400"/>
          </a:p>
        </p:txBody>
      </p:sp>
      <p:sp>
        <p:nvSpPr>
          <p:cNvPr id="5" name="object 5"/>
          <p:cNvSpPr/>
          <p:nvPr/>
        </p:nvSpPr>
        <p:spPr>
          <a:xfrm>
            <a:off x="6388100" y="2501900"/>
            <a:ext cx="1219200" cy="609600"/>
          </a:xfrm>
          <a:custGeom>
            <a:avLst/>
            <a:gdLst/>
            <a:ahLst/>
            <a:cxnLst/>
            <a:rect l="l" t="t" r="r" b="b"/>
            <a:pathLst>
              <a:path w="1219200" h="609600">
                <a:moveTo>
                  <a:pt x="1219200" y="304799"/>
                </a:moveTo>
                <a:lnTo>
                  <a:pt x="1206820" y="243353"/>
                </a:lnTo>
                <a:lnTo>
                  <a:pt x="1171312" y="186130"/>
                </a:lnTo>
                <a:lnTo>
                  <a:pt x="1115124" y="134354"/>
                </a:lnTo>
                <a:lnTo>
                  <a:pt x="1080039" y="110891"/>
                </a:lnTo>
                <a:lnTo>
                  <a:pt x="1040701" y="89249"/>
                </a:lnTo>
                <a:lnTo>
                  <a:pt x="997416" y="69580"/>
                </a:lnTo>
                <a:lnTo>
                  <a:pt x="950490" y="52037"/>
                </a:lnTo>
                <a:lnTo>
                  <a:pt x="900229" y="36774"/>
                </a:lnTo>
                <a:lnTo>
                  <a:pt x="846938" y="23943"/>
                </a:lnTo>
                <a:lnTo>
                  <a:pt x="790924" y="13697"/>
                </a:lnTo>
                <a:lnTo>
                  <a:pt x="732493" y="6189"/>
                </a:lnTo>
                <a:lnTo>
                  <a:pt x="671949" y="1572"/>
                </a:lnTo>
                <a:lnTo>
                  <a:pt x="609600" y="0"/>
                </a:lnTo>
                <a:lnTo>
                  <a:pt x="547250" y="1572"/>
                </a:lnTo>
                <a:lnTo>
                  <a:pt x="486706" y="6189"/>
                </a:lnTo>
                <a:lnTo>
                  <a:pt x="428274" y="13697"/>
                </a:lnTo>
                <a:lnTo>
                  <a:pt x="372260" y="23943"/>
                </a:lnTo>
                <a:lnTo>
                  <a:pt x="318970" y="36774"/>
                </a:lnTo>
                <a:lnTo>
                  <a:pt x="268709" y="52037"/>
                </a:lnTo>
                <a:lnTo>
                  <a:pt x="221783" y="69580"/>
                </a:lnTo>
                <a:lnTo>
                  <a:pt x="178498" y="89249"/>
                </a:lnTo>
                <a:lnTo>
                  <a:pt x="139160" y="110891"/>
                </a:lnTo>
                <a:lnTo>
                  <a:pt x="104075" y="134354"/>
                </a:lnTo>
                <a:lnTo>
                  <a:pt x="73548" y="159485"/>
                </a:lnTo>
                <a:lnTo>
                  <a:pt x="27395" y="214137"/>
                </a:lnTo>
                <a:lnTo>
                  <a:pt x="3145" y="273625"/>
                </a:lnTo>
                <a:lnTo>
                  <a:pt x="0" y="304799"/>
                </a:lnTo>
                <a:lnTo>
                  <a:pt x="3145" y="335974"/>
                </a:lnTo>
                <a:lnTo>
                  <a:pt x="27395" y="395462"/>
                </a:lnTo>
                <a:lnTo>
                  <a:pt x="73548" y="450114"/>
                </a:lnTo>
                <a:lnTo>
                  <a:pt x="104075" y="475245"/>
                </a:lnTo>
                <a:lnTo>
                  <a:pt x="139160" y="498708"/>
                </a:lnTo>
                <a:lnTo>
                  <a:pt x="178498" y="520350"/>
                </a:lnTo>
                <a:lnTo>
                  <a:pt x="221783" y="540019"/>
                </a:lnTo>
                <a:lnTo>
                  <a:pt x="268709" y="557562"/>
                </a:lnTo>
                <a:lnTo>
                  <a:pt x="318970" y="572825"/>
                </a:lnTo>
                <a:lnTo>
                  <a:pt x="372260" y="585656"/>
                </a:lnTo>
                <a:lnTo>
                  <a:pt x="428274" y="595902"/>
                </a:lnTo>
                <a:lnTo>
                  <a:pt x="486706" y="603410"/>
                </a:lnTo>
                <a:lnTo>
                  <a:pt x="547250" y="608027"/>
                </a:lnTo>
                <a:lnTo>
                  <a:pt x="609600" y="609599"/>
                </a:lnTo>
                <a:lnTo>
                  <a:pt x="671949" y="608027"/>
                </a:lnTo>
                <a:lnTo>
                  <a:pt x="732493" y="603410"/>
                </a:lnTo>
                <a:lnTo>
                  <a:pt x="790924" y="595902"/>
                </a:lnTo>
                <a:lnTo>
                  <a:pt x="846938" y="585656"/>
                </a:lnTo>
                <a:lnTo>
                  <a:pt x="900229" y="572825"/>
                </a:lnTo>
                <a:lnTo>
                  <a:pt x="950490" y="557562"/>
                </a:lnTo>
                <a:lnTo>
                  <a:pt x="997416" y="540019"/>
                </a:lnTo>
                <a:lnTo>
                  <a:pt x="1040701" y="520350"/>
                </a:lnTo>
                <a:lnTo>
                  <a:pt x="1080039" y="498708"/>
                </a:lnTo>
                <a:lnTo>
                  <a:pt x="1115124" y="475245"/>
                </a:lnTo>
                <a:lnTo>
                  <a:pt x="1145650" y="450114"/>
                </a:lnTo>
                <a:lnTo>
                  <a:pt x="1191804" y="395462"/>
                </a:lnTo>
                <a:lnTo>
                  <a:pt x="1216054" y="335974"/>
                </a:lnTo>
                <a:lnTo>
                  <a:pt x="1219200" y="304799"/>
                </a:lnTo>
                <a:close/>
              </a:path>
            </a:pathLst>
          </a:custGeom>
          <a:solidFill>
            <a:srgbClr val="BBE0E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388100" y="2501900"/>
            <a:ext cx="1219200" cy="609600"/>
          </a:xfrm>
          <a:custGeom>
            <a:avLst/>
            <a:gdLst/>
            <a:ahLst/>
            <a:cxnLst/>
            <a:rect l="l" t="t" r="r" b="b"/>
            <a:pathLst>
              <a:path w="1219200" h="609600">
                <a:moveTo>
                  <a:pt x="609600" y="0"/>
                </a:moveTo>
                <a:lnTo>
                  <a:pt x="547250" y="1572"/>
                </a:lnTo>
                <a:lnTo>
                  <a:pt x="486706" y="6189"/>
                </a:lnTo>
                <a:lnTo>
                  <a:pt x="428274" y="13697"/>
                </a:lnTo>
                <a:lnTo>
                  <a:pt x="372260" y="23943"/>
                </a:lnTo>
                <a:lnTo>
                  <a:pt x="318970" y="36774"/>
                </a:lnTo>
                <a:lnTo>
                  <a:pt x="268709" y="52037"/>
                </a:lnTo>
                <a:lnTo>
                  <a:pt x="221783" y="69580"/>
                </a:lnTo>
                <a:lnTo>
                  <a:pt x="178498" y="89249"/>
                </a:lnTo>
                <a:lnTo>
                  <a:pt x="139160" y="110891"/>
                </a:lnTo>
                <a:lnTo>
                  <a:pt x="104075" y="134354"/>
                </a:lnTo>
                <a:lnTo>
                  <a:pt x="73548" y="159485"/>
                </a:lnTo>
                <a:lnTo>
                  <a:pt x="27395" y="214137"/>
                </a:lnTo>
                <a:lnTo>
                  <a:pt x="3145" y="273625"/>
                </a:lnTo>
                <a:lnTo>
                  <a:pt x="0" y="304799"/>
                </a:lnTo>
                <a:lnTo>
                  <a:pt x="3145" y="335974"/>
                </a:lnTo>
                <a:lnTo>
                  <a:pt x="27395" y="395462"/>
                </a:lnTo>
                <a:lnTo>
                  <a:pt x="73548" y="450114"/>
                </a:lnTo>
                <a:lnTo>
                  <a:pt x="104075" y="475245"/>
                </a:lnTo>
                <a:lnTo>
                  <a:pt x="139160" y="498708"/>
                </a:lnTo>
                <a:lnTo>
                  <a:pt x="178498" y="520350"/>
                </a:lnTo>
                <a:lnTo>
                  <a:pt x="221783" y="540019"/>
                </a:lnTo>
                <a:lnTo>
                  <a:pt x="268709" y="557562"/>
                </a:lnTo>
                <a:lnTo>
                  <a:pt x="318970" y="572825"/>
                </a:lnTo>
                <a:lnTo>
                  <a:pt x="372260" y="585656"/>
                </a:lnTo>
                <a:lnTo>
                  <a:pt x="428274" y="595902"/>
                </a:lnTo>
                <a:lnTo>
                  <a:pt x="486706" y="603410"/>
                </a:lnTo>
                <a:lnTo>
                  <a:pt x="547250" y="608027"/>
                </a:lnTo>
                <a:lnTo>
                  <a:pt x="609600" y="609599"/>
                </a:lnTo>
                <a:lnTo>
                  <a:pt x="671949" y="608027"/>
                </a:lnTo>
                <a:lnTo>
                  <a:pt x="732493" y="603410"/>
                </a:lnTo>
                <a:lnTo>
                  <a:pt x="790924" y="595902"/>
                </a:lnTo>
                <a:lnTo>
                  <a:pt x="846938" y="585656"/>
                </a:lnTo>
                <a:lnTo>
                  <a:pt x="900229" y="572825"/>
                </a:lnTo>
                <a:lnTo>
                  <a:pt x="950490" y="557562"/>
                </a:lnTo>
                <a:lnTo>
                  <a:pt x="997416" y="540019"/>
                </a:lnTo>
                <a:lnTo>
                  <a:pt x="1040701" y="520350"/>
                </a:lnTo>
                <a:lnTo>
                  <a:pt x="1080039" y="498708"/>
                </a:lnTo>
                <a:lnTo>
                  <a:pt x="1115124" y="475245"/>
                </a:lnTo>
                <a:lnTo>
                  <a:pt x="1145650" y="450114"/>
                </a:lnTo>
                <a:lnTo>
                  <a:pt x="1191804" y="395462"/>
                </a:lnTo>
                <a:lnTo>
                  <a:pt x="1216054" y="335974"/>
                </a:lnTo>
                <a:lnTo>
                  <a:pt x="1219200" y="304799"/>
                </a:lnTo>
                <a:lnTo>
                  <a:pt x="1216054" y="273625"/>
                </a:lnTo>
                <a:lnTo>
                  <a:pt x="1191804" y="214137"/>
                </a:lnTo>
                <a:lnTo>
                  <a:pt x="1145650" y="159485"/>
                </a:lnTo>
                <a:lnTo>
                  <a:pt x="1115124" y="134354"/>
                </a:lnTo>
                <a:lnTo>
                  <a:pt x="1080039" y="110891"/>
                </a:lnTo>
                <a:lnTo>
                  <a:pt x="1040701" y="89249"/>
                </a:lnTo>
                <a:lnTo>
                  <a:pt x="997416" y="69580"/>
                </a:lnTo>
                <a:lnTo>
                  <a:pt x="950490" y="52037"/>
                </a:lnTo>
                <a:lnTo>
                  <a:pt x="900229" y="36774"/>
                </a:lnTo>
                <a:lnTo>
                  <a:pt x="846938" y="23943"/>
                </a:lnTo>
                <a:lnTo>
                  <a:pt x="790924" y="13697"/>
                </a:lnTo>
                <a:lnTo>
                  <a:pt x="732493" y="6189"/>
                </a:lnTo>
                <a:lnTo>
                  <a:pt x="671949" y="1572"/>
                </a:lnTo>
                <a:lnTo>
                  <a:pt x="609600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20927" y="2689351"/>
            <a:ext cx="557530" cy="365125"/>
          </a:xfrm>
          <a:custGeom>
            <a:avLst/>
            <a:gdLst/>
            <a:ahLst/>
            <a:cxnLst/>
            <a:rect l="l" t="t" r="r" b="b"/>
            <a:pathLst>
              <a:path w="557530" h="365125">
                <a:moveTo>
                  <a:pt x="496062" y="0"/>
                </a:moveTo>
                <a:lnTo>
                  <a:pt x="519731" y="4810"/>
                </a:lnTo>
                <a:lnTo>
                  <a:pt x="539115" y="17907"/>
                </a:lnTo>
                <a:lnTo>
                  <a:pt x="552211" y="37290"/>
                </a:lnTo>
                <a:lnTo>
                  <a:pt x="557022" y="60960"/>
                </a:lnTo>
                <a:lnTo>
                  <a:pt x="557022" y="304038"/>
                </a:lnTo>
                <a:lnTo>
                  <a:pt x="552211" y="327707"/>
                </a:lnTo>
                <a:lnTo>
                  <a:pt x="539115" y="347091"/>
                </a:lnTo>
                <a:lnTo>
                  <a:pt x="519731" y="360188"/>
                </a:lnTo>
                <a:lnTo>
                  <a:pt x="496062" y="364998"/>
                </a:lnTo>
                <a:lnTo>
                  <a:pt x="60959" y="364998"/>
                </a:lnTo>
                <a:lnTo>
                  <a:pt x="36968" y="360188"/>
                </a:lnTo>
                <a:lnTo>
                  <a:pt x="17621" y="347091"/>
                </a:lnTo>
                <a:lnTo>
                  <a:pt x="4702" y="327707"/>
                </a:lnTo>
                <a:lnTo>
                  <a:pt x="0" y="304038"/>
                </a:lnTo>
                <a:lnTo>
                  <a:pt x="0" y="60960"/>
                </a:lnTo>
                <a:lnTo>
                  <a:pt x="4702" y="37290"/>
                </a:lnTo>
                <a:lnTo>
                  <a:pt x="17621" y="17907"/>
                </a:lnTo>
                <a:lnTo>
                  <a:pt x="36968" y="4810"/>
                </a:lnTo>
                <a:lnTo>
                  <a:pt x="60959" y="0"/>
                </a:lnTo>
                <a:lnTo>
                  <a:pt x="496062" y="0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25677" y="2657347"/>
            <a:ext cx="207010" cy="445134"/>
          </a:xfrm>
          <a:custGeom>
            <a:avLst/>
            <a:gdLst/>
            <a:ahLst/>
            <a:cxnLst/>
            <a:rect l="l" t="t" r="r" b="b"/>
            <a:pathLst>
              <a:path w="207009" h="445135">
                <a:moveTo>
                  <a:pt x="0" y="0"/>
                </a:moveTo>
                <a:lnTo>
                  <a:pt x="0" y="445008"/>
                </a:lnTo>
                <a:lnTo>
                  <a:pt x="206501" y="445008"/>
                </a:lnTo>
                <a:lnTo>
                  <a:pt x="206501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374645" y="2695447"/>
            <a:ext cx="558165" cy="365125"/>
          </a:xfrm>
          <a:custGeom>
            <a:avLst/>
            <a:gdLst/>
            <a:ahLst/>
            <a:cxnLst/>
            <a:rect l="l" t="t" r="r" b="b"/>
            <a:pathLst>
              <a:path w="558164" h="365125">
                <a:moveTo>
                  <a:pt x="60960" y="0"/>
                </a:moveTo>
                <a:lnTo>
                  <a:pt x="37290" y="4810"/>
                </a:lnTo>
                <a:lnTo>
                  <a:pt x="17906" y="17907"/>
                </a:lnTo>
                <a:lnTo>
                  <a:pt x="4810" y="37290"/>
                </a:lnTo>
                <a:lnTo>
                  <a:pt x="0" y="60960"/>
                </a:lnTo>
                <a:lnTo>
                  <a:pt x="0" y="304038"/>
                </a:lnTo>
                <a:lnTo>
                  <a:pt x="4810" y="328029"/>
                </a:lnTo>
                <a:lnTo>
                  <a:pt x="17906" y="347376"/>
                </a:lnTo>
                <a:lnTo>
                  <a:pt x="37290" y="360294"/>
                </a:lnTo>
                <a:lnTo>
                  <a:pt x="60960" y="364997"/>
                </a:lnTo>
                <a:lnTo>
                  <a:pt x="496824" y="364997"/>
                </a:lnTo>
                <a:lnTo>
                  <a:pt x="520493" y="360294"/>
                </a:lnTo>
                <a:lnTo>
                  <a:pt x="539876" y="347376"/>
                </a:lnTo>
                <a:lnTo>
                  <a:pt x="552973" y="328029"/>
                </a:lnTo>
                <a:lnTo>
                  <a:pt x="557783" y="304038"/>
                </a:lnTo>
                <a:lnTo>
                  <a:pt x="557783" y="60959"/>
                </a:lnTo>
                <a:lnTo>
                  <a:pt x="552973" y="37290"/>
                </a:lnTo>
                <a:lnTo>
                  <a:pt x="539876" y="17907"/>
                </a:lnTo>
                <a:lnTo>
                  <a:pt x="520493" y="4810"/>
                </a:lnTo>
                <a:lnTo>
                  <a:pt x="496824" y="0"/>
                </a:lnTo>
                <a:lnTo>
                  <a:pt x="60960" y="0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821177" y="2664205"/>
            <a:ext cx="207010" cy="444500"/>
          </a:xfrm>
          <a:custGeom>
            <a:avLst/>
            <a:gdLst/>
            <a:ahLst/>
            <a:cxnLst/>
            <a:rect l="l" t="t" r="r" b="b"/>
            <a:pathLst>
              <a:path w="207010" h="444500">
                <a:moveTo>
                  <a:pt x="0" y="0"/>
                </a:moveTo>
                <a:lnTo>
                  <a:pt x="0" y="444246"/>
                </a:lnTo>
                <a:lnTo>
                  <a:pt x="206501" y="444246"/>
                </a:lnTo>
                <a:lnTo>
                  <a:pt x="206501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946401" y="2696972"/>
            <a:ext cx="779780" cy="795655"/>
          </a:xfrm>
          <a:custGeom>
            <a:avLst/>
            <a:gdLst/>
            <a:ahLst/>
            <a:cxnLst/>
            <a:rect l="l" t="t" r="r" b="b"/>
            <a:pathLst>
              <a:path w="779780" h="795654">
                <a:moveTo>
                  <a:pt x="129540" y="0"/>
                </a:moveTo>
                <a:lnTo>
                  <a:pt x="79081" y="10287"/>
                </a:lnTo>
                <a:lnTo>
                  <a:pt x="37909" y="38290"/>
                </a:lnTo>
                <a:lnTo>
                  <a:pt x="10167" y="79724"/>
                </a:lnTo>
                <a:lnTo>
                  <a:pt x="0" y="130301"/>
                </a:lnTo>
                <a:lnTo>
                  <a:pt x="0" y="665225"/>
                </a:lnTo>
                <a:lnTo>
                  <a:pt x="10167" y="716125"/>
                </a:lnTo>
                <a:lnTo>
                  <a:pt x="37909" y="757523"/>
                </a:lnTo>
                <a:lnTo>
                  <a:pt x="79081" y="785348"/>
                </a:lnTo>
                <a:lnTo>
                  <a:pt x="129540" y="795527"/>
                </a:lnTo>
                <a:lnTo>
                  <a:pt x="649224" y="795527"/>
                </a:lnTo>
                <a:lnTo>
                  <a:pt x="699801" y="785348"/>
                </a:lnTo>
                <a:lnTo>
                  <a:pt x="741235" y="757523"/>
                </a:lnTo>
                <a:lnTo>
                  <a:pt x="769239" y="716125"/>
                </a:lnTo>
                <a:lnTo>
                  <a:pt x="779526" y="665225"/>
                </a:lnTo>
                <a:lnTo>
                  <a:pt x="779526" y="130301"/>
                </a:lnTo>
                <a:lnTo>
                  <a:pt x="769239" y="79724"/>
                </a:lnTo>
                <a:lnTo>
                  <a:pt x="741235" y="38290"/>
                </a:lnTo>
                <a:lnTo>
                  <a:pt x="699801" y="10286"/>
                </a:lnTo>
                <a:lnTo>
                  <a:pt x="649224" y="0"/>
                </a:lnTo>
                <a:lnTo>
                  <a:pt x="129540" y="0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946401" y="1803145"/>
            <a:ext cx="317500" cy="1673860"/>
          </a:xfrm>
          <a:custGeom>
            <a:avLst/>
            <a:gdLst/>
            <a:ahLst/>
            <a:cxnLst/>
            <a:rect l="l" t="t" r="r" b="b"/>
            <a:pathLst>
              <a:path w="317500" h="1673860">
                <a:moveTo>
                  <a:pt x="52578" y="0"/>
                </a:moveTo>
                <a:lnTo>
                  <a:pt x="32147" y="4155"/>
                </a:lnTo>
                <a:lnTo>
                  <a:pt x="15430" y="15525"/>
                </a:lnTo>
                <a:lnTo>
                  <a:pt x="4143" y="32468"/>
                </a:lnTo>
                <a:lnTo>
                  <a:pt x="0" y="53339"/>
                </a:lnTo>
                <a:lnTo>
                  <a:pt x="0" y="1620774"/>
                </a:lnTo>
                <a:lnTo>
                  <a:pt x="4143" y="1641205"/>
                </a:lnTo>
                <a:lnTo>
                  <a:pt x="15430" y="1657921"/>
                </a:lnTo>
                <a:lnTo>
                  <a:pt x="32147" y="1669208"/>
                </a:lnTo>
                <a:lnTo>
                  <a:pt x="52578" y="1673351"/>
                </a:lnTo>
                <a:lnTo>
                  <a:pt x="264414" y="1673351"/>
                </a:lnTo>
                <a:lnTo>
                  <a:pt x="284845" y="1669208"/>
                </a:lnTo>
                <a:lnTo>
                  <a:pt x="301561" y="1657921"/>
                </a:lnTo>
                <a:lnTo>
                  <a:pt x="312848" y="1641205"/>
                </a:lnTo>
                <a:lnTo>
                  <a:pt x="316992" y="1620774"/>
                </a:lnTo>
                <a:lnTo>
                  <a:pt x="316992" y="53339"/>
                </a:lnTo>
                <a:lnTo>
                  <a:pt x="312848" y="32468"/>
                </a:lnTo>
                <a:lnTo>
                  <a:pt x="301561" y="15525"/>
                </a:lnTo>
                <a:lnTo>
                  <a:pt x="284845" y="4155"/>
                </a:lnTo>
                <a:lnTo>
                  <a:pt x="264414" y="0"/>
                </a:lnTo>
                <a:lnTo>
                  <a:pt x="52578" y="0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038098" y="2249677"/>
            <a:ext cx="763905" cy="318770"/>
          </a:xfrm>
          <a:custGeom>
            <a:avLst/>
            <a:gdLst/>
            <a:ahLst/>
            <a:cxnLst/>
            <a:rect l="l" t="t" r="r" b="b"/>
            <a:pathLst>
              <a:path w="763905" h="318769">
                <a:moveTo>
                  <a:pt x="53339" y="0"/>
                </a:moveTo>
                <a:lnTo>
                  <a:pt x="32468" y="4155"/>
                </a:lnTo>
                <a:lnTo>
                  <a:pt x="15525" y="15525"/>
                </a:lnTo>
                <a:lnTo>
                  <a:pt x="4155" y="32468"/>
                </a:lnTo>
                <a:lnTo>
                  <a:pt x="0" y="53340"/>
                </a:lnTo>
                <a:lnTo>
                  <a:pt x="0" y="265938"/>
                </a:lnTo>
                <a:lnTo>
                  <a:pt x="4155" y="286369"/>
                </a:lnTo>
                <a:lnTo>
                  <a:pt x="15525" y="303085"/>
                </a:lnTo>
                <a:lnTo>
                  <a:pt x="32468" y="314372"/>
                </a:lnTo>
                <a:lnTo>
                  <a:pt x="53339" y="318516"/>
                </a:lnTo>
                <a:lnTo>
                  <a:pt x="710183" y="318516"/>
                </a:lnTo>
                <a:lnTo>
                  <a:pt x="731055" y="314372"/>
                </a:lnTo>
                <a:lnTo>
                  <a:pt x="747998" y="303085"/>
                </a:lnTo>
                <a:lnTo>
                  <a:pt x="759368" y="286369"/>
                </a:lnTo>
                <a:lnTo>
                  <a:pt x="763523" y="265938"/>
                </a:lnTo>
                <a:lnTo>
                  <a:pt x="763523" y="53340"/>
                </a:lnTo>
                <a:lnTo>
                  <a:pt x="759368" y="32468"/>
                </a:lnTo>
                <a:lnTo>
                  <a:pt x="747998" y="15525"/>
                </a:lnTo>
                <a:lnTo>
                  <a:pt x="731055" y="4155"/>
                </a:lnTo>
                <a:lnTo>
                  <a:pt x="710183" y="0"/>
                </a:lnTo>
                <a:lnTo>
                  <a:pt x="53339" y="0"/>
                </a:lnTo>
                <a:close/>
              </a:path>
            </a:pathLst>
          </a:custGeom>
          <a:ln w="1269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484630" y="1822195"/>
            <a:ext cx="748030" cy="732790"/>
          </a:xfrm>
          <a:custGeom>
            <a:avLst/>
            <a:gdLst/>
            <a:ahLst/>
            <a:cxnLst/>
            <a:rect l="l" t="t" r="r" b="b"/>
            <a:pathLst>
              <a:path w="748030" h="732789">
                <a:moveTo>
                  <a:pt x="121919" y="0"/>
                </a:moveTo>
                <a:lnTo>
                  <a:pt x="74259" y="9620"/>
                </a:lnTo>
                <a:lnTo>
                  <a:pt x="35528" y="35813"/>
                </a:lnTo>
                <a:lnTo>
                  <a:pt x="9513" y="74580"/>
                </a:lnTo>
                <a:lnTo>
                  <a:pt x="0" y="121919"/>
                </a:lnTo>
                <a:lnTo>
                  <a:pt x="0" y="610361"/>
                </a:lnTo>
                <a:lnTo>
                  <a:pt x="9513" y="657701"/>
                </a:lnTo>
                <a:lnTo>
                  <a:pt x="35528" y="696467"/>
                </a:lnTo>
                <a:lnTo>
                  <a:pt x="74259" y="722661"/>
                </a:lnTo>
                <a:lnTo>
                  <a:pt x="121919" y="732281"/>
                </a:lnTo>
                <a:lnTo>
                  <a:pt x="625601" y="732281"/>
                </a:lnTo>
                <a:lnTo>
                  <a:pt x="672941" y="722661"/>
                </a:lnTo>
                <a:lnTo>
                  <a:pt x="711707" y="696467"/>
                </a:lnTo>
                <a:lnTo>
                  <a:pt x="737901" y="657701"/>
                </a:lnTo>
                <a:lnTo>
                  <a:pt x="747521" y="610361"/>
                </a:lnTo>
                <a:lnTo>
                  <a:pt x="747521" y="121919"/>
                </a:lnTo>
                <a:lnTo>
                  <a:pt x="737901" y="74580"/>
                </a:lnTo>
                <a:lnTo>
                  <a:pt x="711707" y="35813"/>
                </a:lnTo>
                <a:lnTo>
                  <a:pt x="672941" y="9620"/>
                </a:lnTo>
                <a:lnTo>
                  <a:pt x="625601" y="0"/>
                </a:lnTo>
                <a:lnTo>
                  <a:pt x="121919" y="0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087627" y="2296922"/>
            <a:ext cx="252729" cy="749935"/>
          </a:xfrm>
          <a:custGeom>
            <a:avLst/>
            <a:gdLst/>
            <a:ahLst/>
            <a:cxnLst/>
            <a:rect l="l" t="t" r="r" b="b"/>
            <a:pathLst>
              <a:path w="252730" h="749935">
                <a:moveTo>
                  <a:pt x="41909" y="0"/>
                </a:moveTo>
                <a:lnTo>
                  <a:pt x="25396" y="3333"/>
                </a:lnTo>
                <a:lnTo>
                  <a:pt x="12096" y="12382"/>
                </a:lnTo>
                <a:lnTo>
                  <a:pt x="3226" y="25717"/>
                </a:lnTo>
                <a:lnTo>
                  <a:pt x="0" y="41909"/>
                </a:lnTo>
                <a:lnTo>
                  <a:pt x="0" y="707136"/>
                </a:lnTo>
                <a:lnTo>
                  <a:pt x="3226" y="723769"/>
                </a:lnTo>
                <a:lnTo>
                  <a:pt x="12096" y="737330"/>
                </a:lnTo>
                <a:lnTo>
                  <a:pt x="25396" y="746462"/>
                </a:lnTo>
                <a:lnTo>
                  <a:pt x="41909" y="749807"/>
                </a:lnTo>
                <a:lnTo>
                  <a:pt x="210312" y="749807"/>
                </a:lnTo>
                <a:lnTo>
                  <a:pt x="226504" y="746462"/>
                </a:lnTo>
                <a:lnTo>
                  <a:pt x="239839" y="737330"/>
                </a:lnTo>
                <a:lnTo>
                  <a:pt x="248888" y="723769"/>
                </a:lnTo>
                <a:lnTo>
                  <a:pt x="252222" y="707136"/>
                </a:lnTo>
                <a:lnTo>
                  <a:pt x="252221" y="41909"/>
                </a:lnTo>
                <a:lnTo>
                  <a:pt x="248888" y="25717"/>
                </a:lnTo>
                <a:lnTo>
                  <a:pt x="239839" y="12382"/>
                </a:lnTo>
                <a:lnTo>
                  <a:pt x="226504" y="3333"/>
                </a:lnTo>
                <a:lnTo>
                  <a:pt x="210311" y="0"/>
                </a:lnTo>
                <a:lnTo>
                  <a:pt x="41909" y="0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16" name="object 16"/>
          <p:cNvGraphicFramePr>
            <a:graphicFrameLocks noGrp="1"/>
          </p:cNvGraphicFramePr>
          <p:nvPr/>
        </p:nvGraphicFramePr>
        <p:xfrm>
          <a:off x="878077" y="1729994"/>
          <a:ext cx="1867535" cy="18082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57200"/>
                <a:gridCol w="476250"/>
                <a:gridCol w="455930"/>
                <a:gridCol w="478155"/>
              </a:tblGrid>
              <a:tr h="446531">
                <a:tc>
                  <a:txBody>
                    <a:bodyPr/>
                    <a:lstStyle/>
                    <a:p>
                      <a:pPr marL="196215">
                        <a:lnSpc>
                          <a:spcPct val="100000"/>
                        </a:lnSpc>
                        <a:spcBef>
                          <a:spcPts val="925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0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174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9865">
                        <a:lnSpc>
                          <a:spcPct val="100000"/>
                        </a:lnSpc>
                        <a:spcBef>
                          <a:spcPts val="925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X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1747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255" algn="ctr">
                        <a:lnSpc>
                          <a:spcPct val="100000"/>
                        </a:lnSpc>
                        <a:spcBef>
                          <a:spcPts val="910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1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1557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539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910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0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1557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539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58724">
                <a:tc>
                  <a:txBody>
                    <a:bodyPr/>
                    <a:lstStyle/>
                    <a:p>
                      <a:pPr marL="196215">
                        <a:lnSpc>
                          <a:spcPct val="100000"/>
                        </a:lnSpc>
                        <a:spcBef>
                          <a:spcPts val="955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1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212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9865">
                        <a:lnSpc>
                          <a:spcPct val="100000"/>
                        </a:lnSpc>
                        <a:spcBef>
                          <a:spcPts val="955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1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2128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255" algn="ctr">
                        <a:lnSpc>
                          <a:spcPct val="100000"/>
                        </a:lnSpc>
                        <a:spcBef>
                          <a:spcPts val="944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1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20014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944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0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20014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539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5770">
                <a:tc>
                  <a:txBody>
                    <a:bodyPr/>
                    <a:lstStyle/>
                    <a:p>
                      <a:pPr marL="188595">
                        <a:lnSpc>
                          <a:spcPct val="100000"/>
                        </a:lnSpc>
                        <a:spcBef>
                          <a:spcPts val="1095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1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39065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2245">
                        <a:lnSpc>
                          <a:spcPct val="100000"/>
                        </a:lnSpc>
                        <a:spcBef>
                          <a:spcPts val="1095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0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390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35" algn="ctr">
                        <a:lnSpc>
                          <a:spcPct val="100000"/>
                        </a:lnSpc>
                        <a:spcBef>
                          <a:spcPts val="1080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1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371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1750" algn="ctr">
                        <a:lnSpc>
                          <a:spcPct val="100000"/>
                        </a:lnSpc>
                        <a:spcBef>
                          <a:spcPts val="1080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1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371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539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188595">
                        <a:lnSpc>
                          <a:spcPct val="100000"/>
                        </a:lnSpc>
                        <a:spcBef>
                          <a:spcPts val="1135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0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44145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2245">
                        <a:lnSpc>
                          <a:spcPct val="100000"/>
                        </a:lnSpc>
                        <a:spcBef>
                          <a:spcPts val="1135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0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441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35" algn="ctr">
                        <a:lnSpc>
                          <a:spcPct val="100000"/>
                        </a:lnSpc>
                        <a:spcBef>
                          <a:spcPts val="1125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1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428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1750" algn="ctr">
                        <a:lnSpc>
                          <a:spcPct val="100000"/>
                        </a:lnSpc>
                        <a:spcBef>
                          <a:spcPts val="1125"/>
                        </a:spcBef>
                      </a:pPr>
                      <a:r>
                        <a:rPr sz="1400" dirty="0">
                          <a:latin typeface="Comic Sans MS"/>
                          <a:cs typeface="Comic Sans MS"/>
                        </a:rPr>
                        <a:t>1</a:t>
                      </a:r>
                      <a:endParaRPr sz="1400">
                        <a:latin typeface="Comic Sans MS"/>
                        <a:cs typeface="Comic Sans MS"/>
                      </a:endParaRPr>
                    </a:p>
                  </a:txBody>
                  <a:tcPr marL="0" marR="0" marT="1428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7" name="object 17"/>
          <p:cNvSpPr txBox="1"/>
          <p:nvPr/>
        </p:nvSpPr>
        <p:spPr>
          <a:xfrm>
            <a:off x="2838195" y="2435097"/>
            <a:ext cx="172720" cy="269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dirty="0">
                <a:latin typeface="Comic Sans MS"/>
                <a:cs typeface="Comic Sans MS"/>
              </a:rPr>
              <a:t>D</a:t>
            </a:r>
            <a:endParaRPr sz="1600">
              <a:latin typeface="Comic Sans MS"/>
              <a:cs typeface="Comic Sans MS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2251455" y="1494020"/>
            <a:ext cx="174625" cy="269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dirty="0">
                <a:latin typeface="Comic Sans MS"/>
                <a:cs typeface="Comic Sans MS"/>
              </a:rPr>
              <a:t>A</a:t>
            </a:r>
            <a:endParaRPr sz="1600">
              <a:latin typeface="Comic Sans MS"/>
              <a:cs typeface="Comic Sans MS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775205" y="3503422"/>
            <a:ext cx="153670" cy="269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dirty="0">
                <a:latin typeface="Comic Sans MS"/>
                <a:cs typeface="Comic Sans MS"/>
              </a:rPr>
              <a:t>B</a:t>
            </a:r>
            <a:endParaRPr sz="1600">
              <a:latin typeface="Comic Sans MS"/>
              <a:cs typeface="Comic Sans MS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674877" y="2974593"/>
            <a:ext cx="148590" cy="269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dirty="0">
                <a:latin typeface="Comic Sans MS"/>
                <a:cs typeface="Comic Sans MS"/>
              </a:rPr>
              <a:t>C</a:t>
            </a:r>
            <a:endParaRPr sz="1600">
              <a:latin typeface="Comic Sans MS"/>
              <a:cs typeface="Comic Sans MS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3167126" y="2210053"/>
            <a:ext cx="1297305" cy="323215"/>
          </a:xfrm>
          <a:custGeom>
            <a:avLst/>
            <a:gdLst/>
            <a:ahLst/>
            <a:cxnLst/>
            <a:rect l="l" t="t" r="r" b="b"/>
            <a:pathLst>
              <a:path w="1297304" h="323214">
                <a:moveTo>
                  <a:pt x="72896" y="279792"/>
                </a:moveTo>
                <a:lnTo>
                  <a:pt x="65532" y="248412"/>
                </a:lnTo>
                <a:lnTo>
                  <a:pt x="0" y="303276"/>
                </a:lnTo>
                <a:lnTo>
                  <a:pt x="60198" y="317635"/>
                </a:lnTo>
                <a:lnTo>
                  <a:pt x="60198" y="282702"/>
                </a:lnTo>
                <a:lnTo>
                  <a:pt x="72896" y="279792"/>
                </a:lnTo>
                <a:close/>
              </a:path>
              <a:path w="1297304" h="323214">
                <a:moveTo>
                  <a:pt x="75767" y="292024"/>
                </a:moveTo>
                <a:lnTo>
                  <a:pt x="72896" y="279792"/>
                </a:lnTo>
                <a:lnTo>
                  <a:pt x="60198" y="282702"/>
                </a:lnTo>
                <a:lnTo>
                  <a:pt x="63245" y="294893"/>
                </a:lnTo>
                <a:lnTo>
                  <a:pt x="75767" y="292024"/>
                </a:lnTo>
                <a:close/>
              </a:path>
              <a:path w="1297304" h="323214">
                <a:moveTo>
                  <a:pt x="83057" y="323087"/>
                </a:moveTo>
                <a:lnTo>
                  <a:pt x="75767" y="292024"/>
                </a:lnTo>
                <a:lnTo>
                  <a:pt x="63245" y="294893"/>
                </a:lnTo>
                <a:lnTo>
                  <a:pt x="60198" y="282702"/>
                </a:lnTo>
                <a:lnTo>
                  <a:pt x="60198" y="317635"/>
                </a:lnTo>
                <a:lnTo>
                  <a:pt x="83057" y="323087"/>
                </a:lnTo>
                <a:close/>
              </a:path>
              <a:path w="1297304" h="323214">
                <a:moveTo>
                  <a:pt x="1296924" y="12192"/>
                </a:moveTo>
                <a:lnTo>
                  <a:pt x="1293875" y="0"/>
                </a:lnTo>
                <a:lnTo>
                  <a:pt x="72896" y="279792"/>
                </a:lnTo>
                <a:lnTo>
                  <a:pt x="75767" y="292024"/>
                </a:lnTo>
                <a:lnTo>
                  <a:pt x="1296924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5978144" y="2328925"/>
            <a:ext cx="429259" cy="415290"/>
          </a:xfrm>
          <a:custGeom>
            <a:avLst/>
            <a:gdLst/>
            <a:ahLst/>
            <a:cxnLst/>
            <a:rect l="l" t="t" r="r" b="b"/>
            <a:pathLst>
              <a:path w="429260" h="415289">
                <a:moveTo>
                  <a:pt x="81534" y="25908"/>
                </a:moveTo>
                <a:lnTo>
                  <a:pt x="0" y="0"/>
                </a:lnTo>
                <a:lnTo>
                  <a:pt x="28193" y="80010"/>
                </a:lnTo>
                <a:lnTo>
                  <a:pt x="41147" y="66871"/>
                </a:lnTo>
                <a:lnTo>
                  <a:pt x="41147" y="48768"/>
                </a:lnTo>
                <a:lnTo>
                  <a:pt x="50291" y="39624"/>
                </a:lnTo>
                <a:lnTo>
                  <a:pt x="59359" y="48399"/>
                </a:lnTo>
                <a:lnTo>
                  <a:pt x="81534" y="25908"/>
                </a:lnTo>
                <a:close/>
              </a:path>
              <a:path w="429260" h="415289">
                <a:moveTo>
                  <a:pt x="59359" y="48399"/>
                </a:moveTo>
                <a:lnTo>
                  <a:pt x="50291" y="39624"/>
                </a:lnTo>
                <a:lnTo>
                  <a:pt x="41147" y="48768"/>
                </a:lnTo>
                <a:lnTo>
                  <a:pt x="50281" y="57607"/>
                </a:lnTo>
                <a:lnTo>
                  <a:pt x="59359" y="48399"/>
                </a:lnTo>
                <a:close/>
              </a:path>
              <a:path w="429260" h="415289">
                <a:moveTo>
                  <a:pt x="50281" y="57607"/>
                </a:moveTo>
                <a:lnTo>
                  <a:pt x="41147" y="48768"/>
                </a:lnTo>
                <a:lnTo>
                  <a:pt x="41147" y="66871"/>
                </a:lnTo>
                <a:lnTo>
                  <a:pt x="50281" y="57607"/>
                </a:lnTo>
                <a:close/>
              </a:path>
              <a:path w="429260" h="415289">
                <a:moveTo>
                  <a:pt x="429005" y="406146"/>
                </a:moveTo>
                <a:lnTo>
                  <a:pt x="59359" y="48399"/>
                </a:lnTo>
                <a:lnTo>
                  <a:pt x="50281" y="57607"/>
                </a:lnTo>
                <a:lnTo>
                  <a:pt x="419861" y="415290"/>
                </a:lnTo>
                <a:lnTo>
                  <a:pt x="429005" y="40614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4137405" y="1674631"/>
            <a:ext cx="4019550" cy="1217295"/>
          </a:xfrm>
          <a:prstGeom prst="rect">
            <a:avLst/>
          </a:prstGeom>
        </p:spPr>
        <p:txBody>
          <a:bodyPr vert="horz" wrap="square" lIns="0" tIns="635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0"/>
              </a:spcBef>
            </a:pPr>
            <a:r>
              <a:rPr sz="1800" dirty="0">
                <a:latin typeface="Comic Sans MS"/>
                <a:cs typeface="Comic Sans MS"/>
              </a:rPr>
              <a:t>6 </a:t>
            </a:r>
            <a:r>
              <a:rPr sz="1800" spc="-5" dirty="0">
                <a:latin typeface="Comic Sans MS"/>
                <a:cs typeface="Comic Sans MS"/>
              </a:rPr>
              <a:t>prime</a:t>
            </a:r>
            <a:r>
              <a:rPr sz="1800" spc="-10" dirty="0">
                <a:latin typeface="Comic Sans MS"/>
                <a:cs typeface="Comic Sans MS"/>
              </a:rPr>
              <a:t> </a:t>
            </a:r>
            <a:r>
              <a:rPr sz="1800" spc="-5" dirty="0">
                <a:latin typeface="Comic Sans MS"/>
                <a:cs typeface="Comic Sans MS"/>
              </a:rPr>
              <a:t>implicants:</a:t>
            </a:r>
            <a:endParaRPr sz="1800">
              <a:latin typeface="Comic Sans MS"/>
              <a:cs typeface="Comic Sans MS"/>
            </a:endParaRPr>
          </a:p>
          <a:p>
            <a:pPr marL="463550">
              <a:lnSpc>
                <a:spcPct val="100000"/>
              </a:lnSpc>
              <a:spcBef>
                <a:spcPts val="400"/>
              </a:spcBef>
            </a:pPr>
            <a:r>
              <a:rPr sz="1800" spc="-5" dirty="0">
                <a:latin typeface="Comic Sans MS"/>
                <a:cs typeface="Comic Sans MS"/>
              </a:rPr>
              <a:t>A</a:t>
            </a:r>
            <a:r>
              <a:rPr sz="1800" b="1" spc="-5" dirty="0">
                <a:latin typeface="Comic Sans MS"/>
                <a:cs typeface="Comic Sans MS"/>
              </a:rPr>
              <a:t>'</a:t>
            </a:r>
            <a:r>
              <a:rPr sz="1800" spc="-5" dirty="0">
                <a:latin typeface="Comic Sans MS"/>
                <a:cs typeface="Comic Sans MS"/>
              </a:rPr>
              <a:t>B</a:t>
            </a:r>
            <a:r>
              <a:rPr sz="1800" b="1" spc="-5" dirty="0">
                <a:latin typeface="Comic Sans MS"/>
                <a:cs typeface="Comic Sans MS"/>
              </a:rPr>
              <a:t>'</a:t>
            </a:r>
            <a:r>
              <a:rPr sz="1800" spc="-5" dirty="0">
                <a:latin typeface="Comic Sans MS"/>
                <a:cs typeface="Comic Sans MS"/>
              </a:rPr>
              <a:t>D, BC</a:t>
            </a:r>
            <a:r>
              <a:rPr sz="1800" b="1" spc="-5" dirty="0">
                <a:latin typeface="Comic Sans MS"/>
                <a:cs typeface="Comic Sans MS"/>
              </a:rPr>
              <a:t>'</a:t>
            </a:r>
            <a:r>
              <a:rPr sz="1800" spc="-5" dirty="0">
                <a:latin typeface="Comic Sans MS"/>
                <a:cs typeface="Comic Sans MS"/>
              </a:rPr>
              <a:t>, AC, A</a:t>
            </a:r>
            <a:r>
              <a:rPr sz="1800" b="1" spc="-5" dirty="0">
                <a:latin typeface="Comic Sans MS"/>
                <a:cs typeface="Comic Sans MS"/>
              </a:rPr>
              <a:t>'</a:t>
            </a:r>
            <a:r>
              <a:rPr sz="1800" spc="-5" dirty="0">
                <a:latin typeface="Comic Sans MS"/>
                <a:cs typeface="Comic Sans MS"/>
              </a:rPr>
              <a:t>C</a:t>
            </a:r>
            <a:r>
              <a:rPr sz="1800" b="1" spc="-5" dirty="0">
                <a:latin typeface="Comic Sans MS"/>
                <a:cs typeface="Comic Sans MS"/>
              </a:rPr>
              <a:t>'</a:t>
            </a:r>
            <a:r>
              <a:rPr sz="1800" spc="-5" dirty="0">
                <a:latin typeface="Comic Sans MS"/>
                <a:cs typeface="Comic Sans MS"/>
              </a:rPr>
              <a:t>D, AB,</a:t>
            </a:r>
            <a:r>
              <a:rPr sz="1800" spc="-40" dirty="0">
                <a:latin typeface="Comic Sans MS"/>
                <a:cs typeface="Comic Sans MS"/>
              </a:rPr>
              <a:t> </a:t>
            </a:r>
            <a:r>
              <a:rPr sz="1800" spc="-5" dirty="0">
                <a:latin typeface="Comic Sans MS"/>
                <a:cs typeface="Comic Sans MS"/>
              </a:rPr>
              <a:t>B</a:t>
            </a:r>
            <a:r>
              <a:rPr sz="1800" b="1" spc="-5" dirty="0">
                <a:latin typeface="Comic Sans MS"/>
                <a:cs typeface="Comic Sans MS"/>
              </a:rPr>
              <a:t>'</a:t>
            </a:r>
            <a:r>
              <a:rPr sz="1800" spc="-5" dirty="0">
                <a:latin typeface="Comic Sans MS"/>
                <a:cs typeface="Comic Sans MS"/>
              </a:rPr>
              <a:t>CD</a:t>
            </a:r>
            <a:endParaRPr sz="1800">
              <a:latin typeface="Comic Sans MS"/>
              <a:cs typeface="Comic Sans MS"/>
            </a:endParaRPr>
          </a:p>
          <a:p>
            <a:pPr marL="2363470">
              <a:lnSpc>
                <a:spcPct val="100000"/>
              </a:lnSpc>
              <a:spcBef>
                <a:spcPts val="2100"/>
              </a:spcBef>
            </a:pPr>
            <a:r>
              <a:rPr sz="1800" spc="-5" dirty="0">
                <a:latin typeface="Comic Sans MS"/>
                <a:cs typeface="Comic Sans MS"/>
              </a:rPr>
              <a:t>essential</a:t>
            </a:r>
            <a:endParaRPr sz="1800">
              <a:latin typeface="Comic Sans MS"/>
              <a:cs typeface="Comic Sans MS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4940300" y="2331973"/>
            <a:ext cx="1452880" cy="403225"/>
          </a:xfrm>
          <a:custGeom>
            <a:avLst/>
            <a:gdLst/>
            <a:ahLst/>
            <a:cxnLst/>
            <a:rect l="l" t="t" r="r" b="b"/>
            <a:pathLst>
              <a:path w="1452879" h="403225">
                <a:moveTo>
                  <a:pt x="83057" y="0"/>
                </a:moveTo>
                <a:lnTo>
                  <a:pt x="0" y="17525"/>
                </a:lnTo>
                <a:lnTo>
                  <a:pt x="57150" y="67872"/>
                </a:lnTo>
                <a:lnTo>
                  <a:pt x="57150" y="32765"/>
                </a:lnTo>
                <a:lnTo>
                  <a:pt x="58674" y="29717"/>
                </a:lnTo>
                <a:lnTo>
                  <a:pt x="62483" y="28956"/>
                </a:lnTo>
                <a:lnTo>
                  <a:pt x="74761" y="32187"/>
                </a:lnTo>
                <a:lnTo>
                  <a:pt x="83057" y="0"/>
                </a:lnTo>
                <a:close/>
              </a:path>
              <a:path w="1452879" h="403225">
                <a:moveTo>
                  <a:pt x="74761" y="32187"/>
                </a:moveTo>
                <a:lnTo>
                  <a:pt x="62483" y="28956"/>
                </a:lnTo>
                <a:lnTo>
                  <a:pt x="58674" y="29717"/>
                </a:lnTo>
                <a:lnTo>
                  <a:pt x="57150" y="32765"/>
                </a:lnTo>
                <a:lnTo>
                  <a:pt x="57150" y="35813"/>
                </a:lnTo>
                <a:lnTo>
                  <a:pt x="60197" y="38099"/>
                </a:lnTo>
                <a:lnTo>
                  <a:pt x="72409" y="41315"/>
                </a:lnTo>
                <a:lnTo>
                  <a:pt x="74761" y="32187"/>
                </a:lnTo>
                <a:close/>
              </a:path>
              <a:path w="1452879" h="403225">
                <a:moveTo>
                  <a:pt x="72409" y="41315"/>
                </a:moveTo>
                <a:lnTo>
                  <a:pt x="60197" y="38099"/>
                </a:lnTo>
                <a:lnTo>
                  <a:pt x="57150" y="35813"/>
                </a:lnTo>
                <a:lnTo>
                  <a:pt x="57150" y="67872"/>
                </a:lnTo>
                <a:lnTo>
                  <a:pt x="64007" y="73913"/>
                </a:lnTo>
                <a:lnTo>
                  <a:pt x="72409" y="41315"/>
                </a:lnTo>
                <a:close/>
              </a:path>
              <a:path w="1452879" h="403225">
                <a:moveTo>
                  <a:pt x="1452371" y="400049"/>
                </a:moveTo>
                <a:lnTo>
                  <a:pt x="1451609" y="396239"/>
                </a:lnTo>
                <a:lnTo>
                  <a:pt x="1449324" y="393953"/>
                </a:lnTo>
                <a:lnTo>
                  <a:pt x="74761" y="32187"/>
                </a:lnTo>
                <a:lnTo>
                  <a:pt x="72409" y="41315"/>
                </a:lnTo>
                <a:lnTo>
                  <a:pt x="1446276" y="403097"/>
                </a:lnTo>
                <a:lnTo>
                  <a:pt x="1450085" y="402335"/>
                </a:lnTo>
                <a:lnTo>
                  <a:pt x="1452371" y="40004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5626100" y="2349500"/>
            <a:ext cx="767080" cy="386080"/>
          </a:xfrm>
          <a:custGeom>
            <a:avLst/>
            <a:gdLst/>
            <a:ahLst/>
            <a:cxnLst/>
            <a:rect l="l" t="t" r="r" b="b"/>
            <a:pathLst>
              <a:path w="767079" h="386080">
                <a:moveTo>
                  <a:pt x="85344" y="0"/>
                </a:moveTo>
                <a:lnTo>
                  <a:pt x="0" y="0"/>
                </a:lnTo>
                <a:lnTo>
                  <a:pt x="51053" y="67817"/>
                </a:lnTo>
                <a:lnTo>
                  <a:pt x="52577" y="64804"/>
                </a:lnTo>
                <a:lnTo>
                  <a:pt x="52577" y="25907"/>
                </a:lnTo>
                <a:lnTo>
                  <a:pt x="54863" y="23621"/>
                </a:lnTo>
                <a:lnTo>
                  <a:pt x="58674" y="24383"/>
                </a:lnTo>
                <a:lnTo>
                  <a:pt x="70126" y="30097"/>
                </a:lnTo>
                <a:lnTo>
                  <a:pt x="85344" y="0"/>
                </a:lnTo>
                <a:close/>
              </a:path>
              <a:path w="767079" h="386080">
                <a:moveTo>
                  <a:pt x="70126" y="30097"/>
                </a:moveTo>
                <a:lnTo>
                  <a:pt x="58674" y="24383"/>
                </a:lnTo>
                <a:lnTo>
                  <a:pt x="54863" y="23621"/>
                </a:lnTo>
                <a:lnTo>
                  <a:pt x="52577" y="25907"/>
                </a:lnTo>
                <a:lnTo>
                  <a:pt x="52577" y="29717"/>
                </a:lnTo>
                <a:lnTo>
                  <a:pt x="54863" y="32765"/>
                </a:lnTo>
                <a:lnTo>
                  <a:pt x="65966" y="38323"/>
                </a:lnTo>
                <a:lnTo>
                  <a:pt x="70126" y="30097"/>
                </a:lnTo>
                <a:close/>
              </a:path>
              <a:path w="767079" h="386080">
                <a:moveTo>
                  <a:pt x="65966" y="38323"/>
                </a:moveTo>
                <a:lnTo>
                  <a:pt x="54863" y="32765"/>
                </a:lnTo>
                <a:lnTo>
                  <a:pt x="52577" y="29717"/>
                </a:lnTo>
                <a:lnTo>
                  <a:pt x="52577" y="64804"/>
                </a:lnTo>
                <a:lnTo>
                  <a:pt x="65966" y="38323"/>
                </a:lnTo>
                <a:close/>
              </a:path>
              <a:path w="767079" h="386080">
                <a:moveTo>
                  <a:pt x="766571" y="383285"/>
                </a:moveTo>
                <a:lnTo>
                  <a:pt x="766571" y="379475"/>
                </a:lnTo>
                <a:lnTo>
                  <a:pt x="764285" y="376427"/>
                </a:lnTo>
                <a:lnTo>
                  <a:pt x="70126" y="30097"/>
                </a:lnTo>
                <a:lnTo>
                  <a:pt x="65966" y="38323"/>
                </a:lnTo>
                <a:lnTo>
                  <a:pt x="759714" y="385571"/>
                </a:lnTo>
                <a:lnTo>
                  <a:pt x="763524" y="385571"/>
                </a:lnTo>
                <a:lnTo>
                  <a:pt x="766571" y="38328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4180077" y="3254248"/>
            <a:ext cx="3996690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1100"/>
              </a:lnSpc>
              <a:spcBef>
                <a:spcPts val="100"/>
              </a:spcBef>
            </a:pPr>
            <a:r>
              <a:rPr sz="1800" spc="-5" dirty="0">
                <a:latin typeface="Comic Sans MS"/>
                <a:cs typeface="Comic Sans MS"/>
              </a:rPr>
              <a:t>minimum </a:t>
            </a:r>
            <a:r>
              <a:rPr sz="1800" dirty="0">
                <a:latin typeface="Comic Sans MS"/>
                <a:cs typeface="Comic Sans MS"/>
              </a:rPr>
              <a:t>cover: 3 </a:t>
            </a:r>
            <a:r>
              <a:rPr sz="1800" spc="-5" dirty="0">
                <a:latin typeface="Comic Sans MS"/>
                <a:cs typeface="Comic Sans MS"/>
              </a:rPr>
              <a:t>essential implicants  minimum </a:t>
            </a:r>
            <a:r>
              <a:rPr sz="1800" dirty="0">
                <a:latin typeface="Comic Sans MS"/>
                <a:cs typeface="Comic Sans MS"/>
              </a:rPr>
              <a:t>cover: </a:t>
            </a:r>
            <a:r>
              <a:rPr sz="1800" spc="-5" dirty="0">
                <a:latin typeface="Comic Sans MS"/>
                <a:cs typeface="Comic Sans MS"/>
              </a:rPr>
              <a:t>AC </a:t>
            </a:r>
            <a:r>
              <a:rPr sz="1800" dirty="0">
                <a:latin typeface="Comic Sans MS"/>
                <a:cs typeface="Comic Sans MS"/>
              </a:rPr>
              <a:t>+ </a:t>
            </a:r>
            <a:r>
              <a:rPr sz="1800" spc="-5" dirty="0">
                <a:latin typeface="Comic Sans MS"/>
                <a:cs typeface="Comic Sans MS"/>
              </a:rPr>
              <a:t>BC</a:t>
            </a:r>
            <a:r>
              <a:rPr sz="1800" b="1" spc="-5" dirty="0">
                <a:latin typeface="Comic Sans MS"/>
                <a:cs typeface="Comic Sans MS"/>
              </a:rPr>
              <a:t>' </a:t>
            </a:r>
            <a:r>
              <a:rPr sz="1800" dirty="0">
                <a:latin typeface="Comic Sans MS"/>
                <a:cs typeface="Comic Sans MS"/>
              </a:rPr>
              <a:t>+</a:t>
            </a:r>
            <a:r>
              <a:rPr sz="1800" spc="-290" dirty="0">
                <a:latin typeface="Comic Sans MS"/>
                <a:cs typeface="Comic Sans MS"/>
              </a:rPr>
              <a:t> </a:t>
            </a:r>
            <a:r>
              <a:rPr sz="1800" spc="-5" dirty="0">
                <a:latin typeface="Comic Sans MS"/>
                <a:cs typeface="Comic Sans MS"/>
              </a:rPr>
              <a:t>A</a:t>
            </a:r>
            <a:r>
              <a:rPr sz="1800" b="1" spc="-5" dirty="0">
                <a:latin typeface="Comic Sans MS"/>
                <a:cs typeface="Comic Sans MS"/>
              </a:rPr>
              <a:t>'</a:t>
            </a:r>
            <a:r>
              <a:rPr sz="1800" spc="-5" dirty="0">
                <a:latin typeface="Comic Sans MS"/>
                <a:cs typeface="Comic Sans MS"/>
              </a:rPr>
              <a:t>B</a:t>
            </a:r>
            <a:r>
              <a:rPr sz="1800" b="1" spc="-5" dirty="0">
                <a:latin typeface="Comic Sans MS"/>
                <a:cs typeface="Comic Sans MS"/>
              </a:rPr>
              <a:t>'</a:t>
            </a:r>
            <a:r>
              <a:rPr sz="1800" spc="-5" dirty="0">
                <a:latin typeface="Comic Sans MS"/>
                <a:cs typeface="Comic Sans MS"/>
              </a:rPr>
              <a:t>D</a:t>
            </a:r>
            <a:endParaRPr sz="1800">
              <a:latin typeface="Comic Sans MS"/>
              <a:cs typeface="Comic Sans MS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6197600" y="4291076"/>
            <a:ext cx="443230" cy="445770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vert="horz" wrap="square" lIns="0" tIns="116839" rIns="0" bIns="0" rtlCol="0">
            <a:spAutoFit/>
          </a:bodyPr>
          <a:lstStyle/>
          <a:p>
            <a:pPr marL="191770">
              <a:lnSpc>
                <a:spcPct val="100000"/>
              </a:lnSpc>
              <a:spcBef>
                <a:spcPts val="919"/>
              </a:spcBef>
            </a:pPr>
            <a:r>
              <a:rPr sz="1400" spc="-5" dirty="0">
                <a:latin typeface="Comic Sans MS"/>
                <a:cs typeface="Comic Sans MS"/>
              </a:rPr>
              <a:t>0</a:t>
            </a:r>
            <a:endParaRPr sz="1400">
              <a:latin typeface="Comic Sans MS"/>
              <a:cs typeface="Comic Sans MS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6640321" y="4291076"/>
            <a:ext cx="895985" cy="445770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vert="horz" wrap="square" lIns="0" tIns="116839" rIns="0" bIns="0" rtlCol="0">
            <a:spAutoFit/>
          </a:bodyPr>
          <a:lstStyle/>
          <a:p>
            <a:pPr marL="200025">
              <a:lnSpc>
                <a:spcPct val="100000"/>
              </a:lnSpc>
              <a:spcBef>
                <a:spcPts val="919"/>
              </a:spcBef>
              <a:tabLst>
                <a:tab pos="645795" algn="l"/>
              </a:tabLst>
            </a:pPr>
            <a:r>
              <a:rPr sz="1400" spc="-5" dirty="0">
                <a:latin typeface="Comic Sans MS"/>
                <a:cs typeface="Comic Sans MS"/>
              </a:rPr>
              <a:t>0	1</a:t>
            </a:r>
            <a:endParaRPr sz="1400">
              <a:latin typeface="Comic Sans MS"/>
              <a:cs typeface="Comic Sans MS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7548880" y="4394198"/>
            <a:ext cx="447675" cy="238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 algn="ctr">
              <a:lnSpc>
                <a:spcPct val="100000"/>
              </a:lnSpc>
              <a:spcBef>
                <a:spcPts val="95"/>
              </a:spcBef>
            </a:pPr>
            <a:r>
              <a:rPr sz="1400" spc="-5" dirty="0">
                <a:latin typeface="Comic Sans MS"/>
                <a:cs typeface="Comic Sans MS"/>
              </a:rPr>
              <a:t>0</a:t>
            </a:r>
            <a:endParaRPr sz="1400">
              <a:latin typeface="Comic Sans MS"/>
              <a:cs typeface="Comic Sans MS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7100570" y="4291076"/>
            <a:ext cx="902335" cy="902969"/>
          </a:xfrm>
          <a:custGeom>
            <a:avLst/>
            <a:gdLst/>
            <a:ahLst/>
            <a:cxnLst/>
            <a:rect l="l" t="t" r="r" b="b"/>
            <a:pathLst>
              <a:path w="902334" h="902970">
                <a:moveTo>
                  <a:pt x="0" y="0"/>
                </a:moveTo>
                <a:lnTo>
                  <a:pt x="0" y="902970"/>
                </a:lnTo>
                <a:lnTo>
                  <a:pt x="902208" y="902970"/>
                </a:lnTo>
                <a:lnTo>
                  <a:pt x="902208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7542530" y="4294123"/>
            <a:ext cx="0" cy="902969"/>
          </a:xfrm>
          <a:custGeom>
            <a:avLst/>
            <a:gdLst/>
            <a:ahLst/>
            <a:cxnLst/>
            <a:rect l="l" t="t" r="r" b="b"/>
            <a:pathLst>
              <a:path h="902970">
                <a:moveTo>
                  <a:pt x="0" y="0"/>
                </a:moveTo>
                <a:lnTo>
                  <a:pt x="0" y="90297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7091426" y="4736845"/>
            <a:ext cx="901700" cy="0"/>
          </a:xfrm>
          <a:custGeom>
            <a:avLst/>
            <a:gdLst/>
            <a:ahLst/>
            <a:cxnLst/>
            <a:rect l="l" t="t" r="r" b="b"/>
            <a:pathLst>
              <a:path w="901700">
                <a:moveTo>
                  <a:pt x="901445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7100570" y="4291076"/>
            <a:ext cx="902335" cy="0"/>
          </a:xfrm>
          <a:custGeom>
            <a:avLst/>
            <a:gdLst/>
            <a:ahLst/>
            <a:cxnLst/>
            <a:rect l="l" t="t" r="r" b="b"/>
            <a:pathLst>
              <a:path w="902334">
                <a:moveTo>
                  <a:pt x="0" y="0"/>
                </a:moveTo>
                <a:lnTo>
                  <a:pt x="902207" y="0"/>
                </a:lnTo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8005826" y="4723129"/>
            <a:ext cx="0" cy="895350"/>
          </a:xfrm>
          <a:custGeom>
            <a:avLst/>
            <a:gdLst/>
            <a:ahLst/>
            <a:cxnLst/>
            <a:rect l="l" t="t" r="r" b="b"/>
            <a:pathLst>
              <a:path h="895350">
                <a:moveTo>
                  <a:pt x="0" y="0"/>
                </a:moveTo>
                <a:lnTo>
                  <a:pt x="0" y="895350"/>
                </a:lnTo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 txBox="1"/>
          <p:nvPr/>
        </p:nvSpPr>
        <p:spPr>
          <a:xfrm>
            <a:off x="8075421" y="4976367"/>
            <a:ext cx="172720" cy="269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dirty="0">
                <a:latin typeface="Comic Sans MS"/>
                <a:cs typeface="Comic Sans MS"/>
              </a:rPr>
              <a:t>D</a:t>
            </a:r>
            <a:endParaRPr sz="1600">
              <a:latin typeface="Comic Sans MS"/>
              <a:cs typeface="Comic Sans MS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7506969" y="4035290"/>
            <a:ext cx="174625" cy="269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dirty="0">
                <a:latin typeface="Comic Sans MS"/>
                <a:cs typeface="Comic Sans MS"/>
              </a:rPr>
              <a:t>A</a:t>
            </a:r>
            <a:endParaRPr sz="1600">
              <a:latin typeface="Comic Sans MS"/>
              <a:cs typeface="Comic Sans MS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6197600" y="4291076"/>
            <a:ext cx="902969" cy="902969"/>
          </a:xfrm>
          <a:custGeom>
            <a:avLst/>
            <a:gdLst/>
            <a:ahLst/>
            <a:cxnLst/>
            <a:rect l="l" t="t" r="r" b="b"/>
            <a:pathLst>
              <a:path w="902970" h="902970">
                <a:moveTo>
                  <a:pt x="0" y="0"/>
                </a:moveTo>
                <a:lnTo>
                  <a:pt x="0" y="902970"/>
                </a:lnTo>
                <a:lnTo>
                  <a:pt x="902970" y="902970"/>
                </a:lnTo>
                <a:lnTo>
                  <a:pt x="90297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6640321" y="4294123"/>
            <a:ext cx="0" cy="902969"/>
          </a:xfrm>
          <a:custGeom>
            <a:avLst/>
            <a:gdLst/>
            <a:ahLst/>
            <a:cxnLst/>
            <a:rect l="l" t="t" r="r" b="b"/>
            <a:pathLst>
              <a:path h="902970">
                <a:moveTo>
                  <a:pt x="0" y="0"/>
                </a:moveTo>
                <a:lnTo>
                  <a:pt x="0" y="90297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6189980" y="4736845"/>
            <a:ext cx="901700" cy="0"/>
          </a:xfrm>
          <a:custGeom>
            <a:avLst/>
            <a:gdLst/>
            <a:ahLst/>
            <a:cxnLst/>
            <a:rect l="l" t="t" r="r" b="b"/>
            <a:pathLst>
              <a:path w="901700">
                <a:moveTo>
                  <a:pt x="901445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 txBox="1"/>
          <p:nvPr/>
        </p:nvSpPr>
        <p:spPr>
          <a:xfrm>
            <a:off x="7548880" y="5321549"/>
            <a:ext cx="434975" cy="238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6985" algn="ctr">
              <a:lnSpc>
                <a:spcPct val="100000"/>
              </a:lnSpc>
              <a:spcBef>
                <a:spcPts val="95"/>
              </a:spcBef>
            </a:pPr>
            <a:r>
              <a:rPr sz="1400" spc="-5" dirty="0">
                <a:latin typeface="Comic Sans MS"/>
                <a:cs typeface="Comic Sans MS"/>
              </a:rPr>
              <a:t>1</a:t>
            </a:r>
            <a:endParaRPr sz="1400">
              <a:latin typeface="Comic Sans MS"/>
              <a:cs typeface="Comic Sans MS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6203950" y="4846833"/>
            <a:ext cx="1779905" cy="11652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85420">
              <a:lnSpc>
                <a:spcPct val="100000"/>
              </a:lnSpc>
              <a:spcBef>
                <a:spcPts val="95"/>
              </a:spcBef>
              <a:tabLst>
                <a:tab pos="636270" algn="l"/>
                <a:tab pos="1082040" algn="l"/>
                <a:tab pos="1533525" algn="l"/>
              </a:tabLst>
            </a:pPr>
            <a:r>
              <a:rPr sz="1400" spc="-5" dirty="0">
                <a:latin typeface="Comic Sans MS"/>
                <a:cs typeface="Comic Sans MS"/>
              </a:rPr>
              <a:t>1	1	1	0</a:t>
            </a:r>
            <a:endParaRPr sz="1400">
              <a:latin typeface="Comic Sans MS"/>
              <a:cs typeface="Comic Sans MS"/>
            </a:endParaRPr>
          </a:p>
          <a:p>
            <a:pPr>
              <a:lnSpc>
                <a:spcPct val="100000"/>
              </a:lnSpc>
            </a:pPr>
            <a:endParaRPr sz="1800">
              <a:latin typeface="Times New Roman"/>
              <a:cs typeface="Times New Roman"/>
            </a:endParaRPr>
          </a:p>
          <a:p>
            <a:pPr marL="177800">
              <a:lnSpc>
                <a:spcPct val="100000"/>
              </a:lnSpc>
              <a:tabLst>
                <a:tab pos="628650" algn="l"/>
                <a:tab pos="1074420" algn="l"/>
              </a:tabLst>
            </a:pPr>
            <a:r>
              <a:rPr sz="1400" spc="-5" dirty="0">
                <a:latin typeface="Comic Sans MS"/>
                <a:cs typeface="Comic Sans MS"/>
              </a:rPr>
              <a:t>0	1	1</a:t>
            </a:r>
            <a:endParaRPr sz="1400">
              <a:latin typeface="Comic Sans MS"/>
              <a:cs typeface="Comic Sans MS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600">
              <a:latin typeface="Times New Roman"/>
              <a:cs typeface="Times New Roman"/>
            </a:endParaRPr>
          </a:p>
          <a:p>
            <a:pPr marL="177800">
              <a:lnSpc>
                <a:spcPct val="100000"/>
              </a:lnSpc>
              <a:spcBef>
                <a:spcPts val="5"/>
              </a:spcBef>
              <a:tabLst>
                <a:tab pos="628650" algn="l"/>
                <a:tab pos="1074420" algn="l"/>
              </a:tabLst>
            </a:pPr>
            <a:r>
              <a:rPr sz="1400" spc="-5" dirty="0">
                <a:latin typeface="Comic Sans MS"/>
                <a:cs typeface="Comic Sans MS"/>
              </a:rPr>
              <a:t>0	1	0</a:t>
            </a:r>
            <a:endParaRPr sz="1400">
              <a:latin typeface="Comic Sans MS"/>
              <a:cs typeface="Comic Sans MS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7542530" y="5642101"/>
            <a:ext cx="460375" cy="457200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vert="horz" wrap="square" lIns="0" tIns="142240" rIns="0" bIns="0" rtlCol="0">
            <a:spAutoFit/>
          </a:bodyPr>
          <a:lstStyle/>
          <a:p>
            <a:pPr marL="22225" algn="ctr">
              <a:lnSpc>
                <a:spcPct val="100000"/>
              </a:lnSpc>
              <a:spcBef>
                <a:spcPts val="1120"/>
              </a:spcBef>
            </a:pPr>
            <a:r>
              <a:rPr sz="1400" spc="-5" dirty="0">
                <a:latin typeface="Comic Sans MS"/>
                <a:cs typeface="Comic Sans MS"/>
              </a:rPr>
              <a:t>0</a:t>
            </a:r>
            <a:endParaRPr sz="1400">
              <a:latin typeface="Comic Sans MS"/>
              <a:cs typeface="Comic Sans MS"/>
            </a:endParaRPr>
          </a:p>
        </p:txBody>
      </p:sp>
      <p:sp>
        <p:nvSpPr>
          <p:cNvPr id="43" name="object 43"/>
          <p:cNvSpPr/>
          <p:nvPr/>
        </p:nvSpPr>
        <p:spPr>
          <a:xfrm>
            <a:off x="7100570" y="5197094"/>
            <a:ext cx="902335" cy="902335"/>
          </a:xfrm>
          <a:custGeom>
            <a:avLst/>
            <a:gdLst/>
            <a:ahLst/>
            <a:cxnLst/>
            <a:rect l="l" t="t" r="r" b="b"/>
            <a:pathLst>
              <a:path w="902334" h="902335">
                <a:moveTo>
                  <a:pt x="0" y="0"/>
                </a:moveTo>
                <a:lnTo>
                  <a:pt x="0" y="902208"/>
                </a:lnTo>
                <a:lnTo>
                  <a:pt x="902208" y="902208"/>
                </a:lnTo>
                <a:lnTo>
                  <a:pt x="902208" y="0"/>
                </a:lnTo>
                <a:lnTo>
                  <a:pt x="0" y="0"/>
                </a:lnTo>
                <a:close/>
              </a:path>
            </a:pathLst>
          </a:custGeom>
          <a:ln w="1269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7542530" y="5200903"/>
            <a:ext cx="0" cy="901700"/>
          </a:xfrm>
          <a:custGeom>
            <a:avLst/>
            <a:gdLst/>
            <a:ahLst/>
            <a:cxnLst/>
            <a:rect l="l" t="t" r="r" b="b"/>
            <a:pathLst>
              <a:path h="901700">
                <a:moveTo>
                  <a:pt x="0" y="0"/>
                </a:moveTo>
                <a:lnTo>
                  <a:pt x="0" y="901446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7091426" y="5642101"/>
            <a:ext cx="901700" cy="0"/>
          </a:xfrm>
          <a:custGeom>
            <a:avLst/>
            <a:gdLst/>
            <a:ahLst/>
            <a:cxnLst/>
            <a:rect l="l" t="t" r="r" b="b"/>
            <a:pathLst>
              <a:path w="901700">
                <a:moveTo>
                  <a:pt x="901445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6640321" y="6099302"/>
            <a:ext cx="902335" cy="0"/>
          </a:xfrm>
          <a:custGeom>
            <a:avLst/>
            <a:gdLst/>
            <a:ahLst/>
            <a:cxnLst/>
            <a:rect l="l" t="t" r="r" b="b"/>
            <a:pathLst>
              <a:path w="902334">
                <a:moveTo>
                  <a:pt x="0" y="0"/>
                </a:moveTo>
                <a:lnTo>
                  <a:pt x="902208" y="0"/>
                </a:lnTo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6197600" y="5186426"/>
            <a:ext cx="0" cy="913130"/>
          </a:xfrm>
          <a:custGeom>
            <a:avLst/>
            <a:gdLst/>
            <a:ahLst/>
            <a:cxnLst/>
            <a:rect l="l" t="t" r="r" b="b"/>
            <a:pathLst>
              <a:path h="913129">
                <a:moveTo>
                  <a:pt x="0" y="0"/>
                </a:moveTo>
                <a:lnTo>
                  <a:pt x="0" y="912876"/>
                </a:lnTo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 txBox="1"/>
          <p:nvPr/>
        </p:nvSpPr>
        <p:spPr>
          <a:xfrm>
            <a:off x="7046721" y="6045453"/>
            <a:ext cx="153670" cy="269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dirty="0">
                <a:latin typeface="Comic Sans MS"/>
                <a:cs typeface="Comic Sans MS"/>
              </a:rPr>
              <a:t>B</a:t>
            </a:r>
            <a:endParaRPr sz="1600">
              <a:latin typeface="Comic Sans MS"/>
              <a:cs typeface="Comic Sans MS"/>
            </a:endParaRPr>
          </a:p>
        </p:txBody>
      </p:sp>
      <p:sp>
        <p:nvSpPr>
          <p:cNvPr id="49" name="object 49"/>
          <p:cNvSpPr/>
          <p:nvPr/>
        </p:nvSpPr>
        <p:spPr>
          <a:xfrm>
            <a:off x="6197600" y="5197094"/>
            <a:ext cx="902969" cy="902335"/>
          </a:xfrm>
          <a:custGeom>
            <a:avLst/>
            <a:gdLst/>
            <a:ahLst/>
            <a:cxnLst/>
            <a:rect l="l" t="t" r="r" b="b"/>
            <a:pathLst>
              <a:path w="902970" h="902335">
                <a:moveTo>
                  <a:pt x="0" y="0"/>
                </a:moveTo>
                <a:lnTo>
                  <a:pt x="0" y="902208"/>
                </a:lnTo>
                <a:lnTo>
                  <a:pt x="902970" y="902208"/>
                </a:lnTo>
                <a:lnTo>
                  <a:pt x="90297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6640321" y="5200903"/>
            <a:ext cx="0" cy="901700"/>
          </a:xfrm>
          <a:custGeom>
            <a:avLst/>
            <a:gdLst/>
            <a:ahLst/>
            <a:cxnLst/>
            <a:rect l="l" t="t" r="r" b="b"/>
            <a:pathLst>
              <a:path h="901700">
                <a:moveTo>
                  <a:pt x="0" y="0"/>
                </a:moveTo>
                <a:lnTo>
                  <a:pt x="0" y="901446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6189980" y="5642101"/>
            <a:ext cx="901700" cy="0"/>
          </a:xfrm>
          <a:custGeom>
            <a:avLst/>
            <a:gdLst/>
            <a:ahLst/>
            <a:cxnLst/>
            <a:rect l="l" t="t" r="r" b="b"/>
            <a:pathLst>
              <a:path w="901700">
                <a:moveTo>
                  <a:pt x="901445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 txBox="1"/>
          <p:nvPr/>
        </p:nvSpPr>
        <p:spPr>
          <a:xfrm>
            <a:off x="5986779" y="5515864"/>
            <a:ext cx="148590" cy="269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dirty="0">
                <a:latin typeface="Comic Sans MS"/>
                <a:cs typeface="Comic Sans MS"/>
              </a:rPr>
              <a:t>C</a:t>
            </a:r>
            <a:endParaRPr sz="1600">
              <a:latin typeface="Comic Sans MS"/>
              <a:cs typeface="Comic Sans MS"/>
            </a:endParaRPr>
          </a:p>
        </p:txBody>
      </p:sp>
      <p:sp>
        <p:nvSpPr>
          <p:cNvPr id="53" name="object 53"/>
          <p:cNvSpPr/>
          <p:nvPr/>
        </p:nvSpPr>
        <p:spPr>
          <a:xfrm>
            <a:off x="7167626" y="4336795"/>
            <a:ext cx="333375" cy="798830"/>
          </a:xfrm>
          <a:custGeom>
            <a:avLst/>
            <a:gdLst/>
            <a:ahLst/>
            <a:cxnLst/>
            <a:rect l="l" t="t" r="r" b="b"/>
            <a:pathLst>
              <a:path w="333375" h="798829">
                <a:moveTo>
                  <a:pt x="55626" y="0"/>
                </a:moveTo>
                <a:lnTo>
                  <a:pt x="34075" y="4405"/>
                </a:lnTo>
                <a:lnTo>
                  <a:pt x="16382" y="16383"/>
                </a:lnTo>
                <a:lnTo>
                  <a:pt x="4405" y="34075"/>
                </a:lnTo>
                <a:lnTo>
                  <a:pt x="0" y="55626"/>
                </a:lnTo>
                <a:lnTo>
                  <a:pt x="0" y="742950"/>
                </a:lnTo>
                <a:lnTo>
                  <a:pt x="4405" y="764821"/>
                </a:lnTo>
                <a:lnTo>
                  <a:pt x="16382" y="782478"/>
                </a:lnTo>
                <a:lnTo>
                  <a:pt x="34075" y="794277"/>
                </a:lnTo>
                <a:lnTo>
                  <a:pt x="55626" y="798576"/>
                </a:lnTo>
                <a:lnTo>
                  <a:pt x="277367" y="798576"/>
                </a:lnTo>
                <a:lnTo>
                  <a:pt x="299239" y="794277"/>
                </a:lnTo>
                <a:lnTo>
                  <a:pt x="316896" y="782478"/>
                </a:lnTo>
                <a:lnTo>
                  <a:pt x="328696" y="764821"/>
                </a:lnTo>
                <a:lnTo>
                  <a:pt x="332994" y="742950"/>
                </a:lnTo>
                <a:lnTo>
                  <a:pt x="332994" y="55626"/>
                </a:lnTo>
                <a:lnTo>
                  <a:pt x="328696" y="34075"/>
                </a:lnTo>
                <a:lnTo>
                  <a:pt x="316896" y="16383"/>
                </a:lnTo>
                <a:lnTo>
                  <a:pt x="299239" y="4405"/>
                </a:lnTo>
                <a:lnTo>
                  <a:pt x="277367" y="0"/>
                </a:lnTo>
                <a:lnTo>
                  <a:pt x="55626" y="0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6243320" y="4784851"/>
            <a:ext cx="813435" cy="367030"/>
          </a:xfrm>
          <a:custGeom>
            <a:avLst/>
            <a:gdLst/>
            <a:ahLst/>
            <a:cxnLst/>
            <a:rect l="l" t="t" r="r" b="b"/>
            <a:pathLst>
              <a:path w="813434" h="367029">
                <a:moveTo>
                  <a:pt x="61720" y="0"/>
                </a:moveTo>
                <a:lnTo>
                  <a:pt x="37611" y="4810"/>
                </a:lnTo>
                <a:lnTo>
                  <a:pt x="18001" y="17907"/>
                </a:lnTo>
                <a:lnTo>
                  <a:pt x="4821" y="37290"/>
                </a:lnTo>
                <a:lnTo>
                  <a:pt x="0" y="60960"/>
                </a:lnTo>
                <a:lnTo>
                  <a:pt x="0" y="305562"/>
                </a:lnTo>
                <a:lnTo>
                  <a:pt x="4821" y="329231"/>
                </a:lnTo>
                <a:lnTo>
                  <a:pt x="18001" y="348615"/>
                </a:lnTo>
                <a:lnTo>
                  <a:pt x="37611" y="361712"/>
                </a:lnTo>
                <a:lnTo>
                  <a:pt x="61720" y="366522"/>
                </a:lnTo>
                <a:lnTo>
                  <a:pt x="752093" y="366522"/>
                </a:lnTo>
                <a:lnTo>
                  <a:pt x="775762" y="361712"/>
                </a:lnTo>
                <a:lnTo>
                  <a:pt x="795146" y="348615"/>
                </a:lnTo>
                <a:lnTo>
                  <a:pt x="808243" y="329231"/>
                </a:lnTo>
                <a:lnTo>
                  <a:pt x="813053" y="305562"/>
                </a:lnTo>
                <a:lnTo>
                  <a:pt x="813053" y="60960"/>
                </a:lnTo>
                <a:lnTo>
                  <a:pt x="808243" y="37290"/>
                </a:lnTo>
                <a:lnTo>
                  <a:pt x="795146" y="17907"/>
                </a:lnTo>
                <a:lnTo>
                  <a:pt x="775762" y="4810"/>
                </a:lnTo>
                <a:lnTo>
                  <a:pt x="752093" y="0"/>
                </a:lnTo>
                <a:lnTo>
                  <a:pt x="61720" y="0"/>
                </a:lnTo>
                <a:close/>
              </a:path>
            </a:pathLst>
          </a:custGeom>
          <a:ln w="1269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6689852" y="5246623"/>
            <a:ext cx="350520" cy="797560"/>
          </a:xfrm>
          <a:custGeom>
            <a:avLst/>
            <a:gdLst/>
            <a:ahLst/>
            <a:cxnLst/>
            <a:rect l="l" t="t" r="r" b="b"/>
            <a:pathLst>
              <a:path w="350520" h="797560">
                <a:moveTo>
                  <a:pt x="58673" y="0"/>
                </a:moveTo>
                <a:lnTo>
                  <a:pt x="35682" y="4560"/>
                </a:lnTo>
                <a:lnTo>
                  <a:pt x="17049" y="17049"/>
                </a:lnTo>
                <a:lnTo>
                  <a:pt x="4560" y="35682"/>
                </a:lnTo>
                <a:lnTo>
                  <a:pt x="0" y="58673"/>
                </a:lnTo>
                <a:lnTo>
                  <a:pt x="0" y="738377"/>
                </a:lnTo>
                <a:lnTo>
                  <a:pt x="4560" y="761368"/>
                </a:lnTo>
                <a:lnTo>
                  <a:pt x="17049" y="780002"/>
                </a:lnTo>
                <a:lnTo>
                  <a:pt x="35682" y="792491"/>
                </a:lnTo>
                <a:lnTo>
                  <a:pt x="58673" y="797052"/>
                </a:lnTo>
                <a:lnTo>
                  <a:pt x="291845" y="797052"/>
                </a:lnTo>
                <a:lnTo>
                  <a:pt x="314836" y="792491"/>
                </a:lnTo>
                <a:lnTo>
                  <a:pt x="333470" y="780002"/>
                </a:lnTo>
                <a:lnTo>
                  <a:pt x="345959" y="761368"/>
                </a:lnTo>
                <a:lnTo>
                  <a:pt x="350519" y="738377"/>
                </a:lnTo>
                <a:lnTo>
                  <a:pt x="350519" y="58673"/>
                </a:lnTo>
                <a:lnTo>
                  <a:pt x="345959" y="35682"/>
                </a:lnTo>
                <a:lnTo>
                  <a:pt x="333470" y="17049"/>
                </a:lnTo>
                <a:lnTo>
                  <a:pt x="314836" y="4560"/>
                </a:lnTo>
                <a:lnTo>
                  <a:pt x="291845" y="0"/>
                </a:lnTo>
                <a:lnTo>
                  <a:pt x="58673" y="0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7167626" y="5262626"/>
            <a:ext cx="779780" cy="333375"/>
          </a:xfrm>
          <a:custGeom>
            <a:avLst/>
            <a:gdLst/>
            <a:ahLst/>
            <a:cxnLst/>
            <a:rect l="l" t="t" r="r" b="b"/>
            <a:pathLst>
              <a:path w="779779" h="333375">
                <a:moveTo>
                  <a:pt x="55626" y="0"/>
                </a:moveTo>
                <a:lnTo>
                  <a:pt x="34075" y="4405"/>
                </a:lnTo>
                <a:lnTo>
                  <a:pt x="16382" y="16382"/>
                </a:lnTo>
                <a:lnTo>
                  <a:pt x="4405" y="34075"/>
                </a:lnTo>
                <a:lnTo>
                  <a:pt x="0" y="55625"/>
                </a:lnTo>
                <a:lnTo>
                  <a:pt x="0" y="277368"/>
                </a:lnTo>
                <a:lnTo>
                  <a:pt x="4405" y="299239"/>
                </a:lnTo>
                <a:lnTo>
                  <a:pt x="16382" y="316896"/>
                </a:lnTo>
                <a:lnTo>
                  <a:pt x="34075" y="328695"/>
                </a:lnTo>
                <a:lnTo>
                  <a:pt x="55626" y="332994"/>
                </a:lnTo>
                <a:lnTo>
                  <a:pt x="723900" y="332994"/>
                </a:lnTo>
                <a:lnTo>
                  <a:pt x="745450" y="328695"/>
                </a:lnTo>
                <a:lnTo>
                  <a:pt x="763142" y="316896"/>
                </a:lnTo>
                <a:lnTo>
                  <a:pt x="775120" y="299239"/>
                </a:lnTo>
                <a:lnTo>
                  <a:pt x="779526" y="277368"/>
                </a:lnTo>
                <a:lnTo>
                  <a:pt x="779526" y="55625"/>
                </a:lnTo>
                <a:lnTo>
                  <a:pt x="775120" y="34075"/>
                </a:lnTo>
                <a:lnTo>
                  <a:pt x="763142" y="16382"/>
                </a:lnTo>
                <a:lnTo>
                  <a:pt x="745450" y="4405"/>
                </a:lnTo>
                <a:lnTo>
                  <a:pt x="723900" y="0"/>
                </a:lnTo>
                <a:lnTo>
                  <a:pt x="55626" y="0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6705853" y="4848097"/>
            <a:ext cx="748030" cy="718185"/>
          </a:xfrm>
          <a:custGeom>
            <a:avLst/>
            <a:gdLst/>
            <a:ahLst/>
            <a:cxnLst/>
            <a:rect l="l" t="t" r="r" b="b"/>
            <a:pathLst>
              <a:path w="748029" h="718185">
                <a:moveTo>
                  <a:pt x="119634" y="0"/>
                </a:moveTo>
                <a:lnTo>
                  <a:pt x="72973" y="9370"/>
                </a:lnTo>
                <a:lnTo>
                  <a:pt x="34956" y="34956"/>
                </a:lnTo>
                <a:lnTo>
                  <a:pt x="9370" y="72973"/>
                </a:lnTo>
                <a:lnTo>
                  <a:pt x="0" y="119634"/>
                </a:lnTo>
                <a:lnTo>
                  <a:pt x="0" y="598170"/>
                </a:lnTo>
                <a:lnTo>
                  <a:pt x="9370" y="644830"/>
                </a:lnTo>
                <a:lnTo>
                  <a:pt x="34956" y="682847"/>
                </a:lnTo>
                <a:lnTo>
                  <a:pt x="72973" y="708433"/>
                </a:lnTo>
                <a:lnTo>
                  <a:pt x="119634" y="717803"/>
                </a:lnTo>
                <a:lnTo>
                  <a:pt x="627888" y="717803"/>
                </a:lnTo>
                <a:lnTo>
                  <a:pt x="674548" y="708433"/>
                </a:lnTo>
                <a:lnTo>
                  <a:pt x="712565" y="682847"/>
                </a:lnTo>
                <a:lnTo>
                  <a:pt x="738152" y="644830"/>
                </a:lnTo>
                <a:lnTo>
                  <a:pt x="747522" y="598170"/>
                </a:lnTo>
                <a:lnTo>
                  <a:pt x="747522" y="119634"/>
                </a:lnTo>
                <a:lnTo>
                  <a:pt x="738152" y="72973"/>
                </a:lnTo>
                <a:lnTo>
                  <a:pt x="712565" y="34956"/>
                </a:lnTo>
                <a:lnTo>
                  <a:pt x="674548" y="9370"/>
                </a:lnTo>
                <a:lnTo>
                  <a:pt x="627888" y="0"/>
                </a:lnTo>
                <a:lnTo>
                  <a:pt x="119634" y="0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 txBox="1"/>
          <p:nvPr/>
        </p:nvSpPr>
        <p:spPr>
          <a:xfrm>
            <a:off x="991870" y="4292100"/>
            <a:ext cx="3545840" cy="676275"/>
          </a:xfrm>
          <a:prstGeom prst="rect">
            <a:avLst/>
          </a:prstGeom>
        </p:spPr>
        <p:txBody>
          <a:bodyPr vert="horz" wrap="square" lIns="0" tIns="635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0"/>
              </a:spcBef>
            </a:pPr>
            <a:r>
              <a:rPr sz="1800" dirty="0">
                <a:latin typeface="Comic Sans MS"/>
                <a:cs typeface="Comic Sans MS"/>
              </a:rPr>
              <a:t>5 </a:t>
            </a:r>
            <a:r>
              <a:rPr sz="1800" spc="-5" dirty="0">
                <a:latin typeface="Comic Sans MS"/>
                <a:cs typeface="Comic Sans MS"/>
              </a:rPr>
              <a:t>prime</a:t>
            </a:r>
            <a:r>
              <a:rPr sz="1800" spc="-10" dirty="0">
                <a:latin typeface="Comic Sans MS"/>
                <a:cs typeface="Comic Sans MS"/>
              </a:rPr>
              <a:t> </a:t>
            </a:r>
            <a:r>
              <a:rPr sz="1800" spc="-5" dirty="0">
                <a:latin typeface="Comic Sans MS"/>
                <a:cs typeface="Comic Sans MS"/>
              </a:rPr>
              <a:t>implicants:</a:t>
            </a:r>
            <a:endParaRPr sz="1800">
              <a:latin typeface="Comic Sans MS"/>
              <a:cs typeface="Comic Sans MS"/>
            </a:endParaRPr>
          </a:p>
          <a:p>
            <a:pPr marL="450850" algn="ctr">
              <a:lnSpc>
                <a:spcPct val="100000"/>
              </a:lnSpc>
              <a:spcBef>
                <a:spcPts val="400"/>
              </a:spcBef>
            </a:pPr>
            <a:r>
              <a:rPr sz="1800" spc="-5" dirty="0">
                <a:latin typeface="Comic Sans MS"/>
                <a:cs typeface="Comic Sans MS"/>
              </a:rPr>
              <a:t>BD, ABC</a:t>
            </a:r>
            <a:r>
              <a:rPr sz="1800" b="1" spc="-5" dirty="0">
                <a:latin typeface="Comic Sans MS"/>
                <a:cs typeface="Comic Sans MS"/>
              </a:rPr>
              <a:t>'</a:t>
            </a:r>
            <a:r>
              <a:rPr sz="1800" spc="-5" dirty="0">
                <a:latin typeface="Comic Sans MS"/>
                <a:cs typeface="Comic Sans MS"/>
              </a:rPr>
              <a:t>, ACD, A</a:t>
            </a:r>
            <a:r>
              <a:rPr sz="1800" b="1" spc="-5" dirty="0">
                <a:latin typeface="Comic Sans MS"/>
                <a:cs typeface="Comic Sans MS"/>
              </a:rPr>
              <a:t>'</a:t>
            </a:r>
            <a:r>
              <a:rPr sz="1800" spc="-5" dirty="0">
                <a:latin typeface="Comic Sans MS"/>
                <a:cs typeface="Comic Sans MS"/>
              </a:rPr>
              <a:t>BC,</a:t>
            </a:r>
            <a:r>
              <a:rPr sz="1800" spc="-55" dirty="0">
                <a:latin typeface="Comic Sans MS"/>
                <a:cs typeface="Comic Sans MS"/>
              </a:rPr>
              <a:t> </a:t>
            </a:r>
            <a:r>
              <a:rPr sz="1800" spc="-5" dirty="0">
                <a:latin typeface="Comic Sans MS"/>
                <a:cs typeface="Comic Sans MS"/>
              </a:rPr>
              <a:t>A</a:t>
            </a:r>
            <a:r>
              <a:rPr sz="1800" b="1" spc="-5" dirty="0">
                <a:latin typeface="Comic Sans MS"/>
                <a:cs typeface="Comic Sans MS"/>
              </a:rPr>
              <a:t>'</a:t>
            </a:r>
            <a:r>
              <a:rPr sz="1800" spc="-5" dirty="0">
                <a:latin typeface="Comic Sans MS"/>
                <a:cs typeface="Comic Sans MS"/>
              </a:rPr>
              <a:t>C</a:t>
            </a:r>
            <a:r>
              <a:rPr sz="1800" b="1" spc="-5" dirty="0">
                <a:latin typeface="Comic Sans MS"/>
                <a:cs typeface="Comic Sans MS"/>
              </a:rPr>
              <a:t>'</a:t>
            </a:r>
            <a:r>
              <a:rPr sz="1800" spc="-5" dirty="0">
                <a:latin typeface="Comic Sans MS"/>
                <a:cs typeface="Comic Sans MS"/>
              </a:rPr>
              <a:t>D</a:t>
            </a:r>
            <a:endParaRPr sz="1800">
              <a:latin typeface="Comic Sans MS"/>
              <a:cs typeface="Comic Sans MS"/>
            </a:endParaRPr>
          </a:p>
        </p:txBody>
      </p:sp>
      <p:sp>
        <p:nvSpPr>
          <p:cNvPr id="59" name="object 59"/>
          <p:cNvSpPr/>
          <p:nvPr/>
        </p:nvSpPr>
        <p:spPr>
          <a:xfrm>
            <a:off x="4726177" y="4793995"/>
            <a:ext cx="1102360" cy="76200"/>
          </a:xfrm>
          <a:custGeom>
            <a:avLst/>
            <a:gdLst/>
            <a:ahLst/>
            <a:cxnLst/>
            <a:rect l="l" t="t" r="r" b="b"/>
            <a:pathLst>
              <a:path w="1102360" h="76200">
                <a:moveTo>
                  <a:pt x="1037843" y="44958"/>
                </a:moveTo>
                <a:lnTo>
                  <a:pt x="1037843" y="32004"/>
                </a:lnTo>
                <a:lnTo>
                  <a:pt x="0" y="32004"/>
                </a:lnTo>
                <a:lnTo>
                  <a:pt x="0" y="44958"/>
                </a:lnTo>
                <a:lnTo>
                  <a:pt x="1037843" y="44958"/>
                </a:lnTo>
                <a:close/>
              </a:path>
              <a:path w="1102360" h="76200">
                <a:moveTo>
                  <a:pt x="1101852" y="38100"/>
                </a:moveTo>
                <a:lnTo>
                  <a:pt x="1025652" y="0"/>
                </a:lnTo>
                <a:lnTo>
                  <a:pt x="1025652" y="32004"/>
                </a:lnTo>
                <a:lnTo>
                  <a:pt x="1037843" y="32004"/>
                </a:lnTo>
                <a:lnTo>
                  <a:pt x="1037843" y="70104"/>
                </a:lnTo>
                <a:lnTo>
                  <a:pt x="1101852" y="38100"/>
                </a:lnTo>
                <a:close/>
              </a:path>
              <a:path w="1102360" h="76200">
                <a:moveTo>
                  <a:pt x="1037843" y="70104"/>
                </a:moveTo>
                <a:lnTo>
                  <a:pt x="1037843" y="44958"/>
                </a:lnTo>
                <a:lnTo>
                  <a:pt x="1025652" y="44958"/>
                </a:lnTo>
                <a:lnTo>
                  <a:pt x="1025652" y="76200"/>
                </a:lnTo>
                <a:lnTo>
                  <a:pt x="1037843" y="7010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977900" y="5168900"/>
            <a:ext cx="1371600" cy="685800"/>
          </a:xfrm>
          <a:custGeom>
            <a:avLst/>
            <a:gdLst/>
            <a:ahLst/>
            <a:cxnLst/>
            <a:rect l="l" t="t" r="r" b="b"/>
            <a:pathLst>
              <a:path w="1371600" h="685800">
                <a:moveTo>
                  <a:pt x="1371600" y="342900"/>
                </a:moveTo>
                <a:lnTo>
                  <a:pt x="1360549" y="281168"/>
                </a:lnTo>
                <a:lnTo>
                  <a:pt x="1328689" y="223106"/>
                </a:lnTo>
                <a:lnTo>
                  <a:pt x="1277958" y="169672"/>
                </a:lnTo>
                <a:lnTo>
                  <a:pt x="1246122" y="144990"/>
                </a:lnTo>
                <a:lnTo>
                  <a:pt x="1210294" y="121825"/>
                </a:lnTo>
                <a:lnTo>
                  <a:pt x="1170717" y="100298"/>
                </a:lnTo>
                <a:lnTo>
                  <a:pt x="1127634" y="80527"/>
                </a:lnTo>
                <a:lnTo>
                  <a:pt x="1081286" y="62633"/>
                </a:lnTo>
                <a:lnTo>
                  <a:pt x="1031917" y="46736"/>
                </a:lnTo>
                <a:lnTo>
                  <a:pt x="979767" y="32955"/>
                </a:lnTo>
                <a:lnTo>
                  <a:pt x="925080" y="21411"/>
                </a:lnTo>
                <a:lnTo>
                  <a:pt x="868097" y="12223"/>
                </a:lnTo>
                <a:lnTo>
                  <a:pt x="809062" y="5512"/>
                </a:lnTo>
                <a:lnTo>
                  <a:pt x="748215" y="1398"/>
                </a:lnTo>
                <a:lnTo>
                  <a:pt x="685800" y="0"/>
                </a:lnTo>
                <a:lnTo>
                  <a:pt x="623384" y="1398"/>
                </a:lnTo>
                <a:lnTo>
                  <a:pt x="562537" y="5512"/>
                </a:lnTo>
                <a:lnTo>
                  <a:pt x="503502" y="12223"/>
                </a:lnTo>
                <a:lnTo>
                  <a:pt x="446519" y="21411"/>
                </a:lnTo>
                <a:lnTo>
                  <a:pt x="391832" y="32955"/>
                </a:lnTo>
                <a:lnTo>
                  <a:pt x="339682" y="46736"/>
                </a:lnTo>
                <a:lnTo>
                  <a:pt x="290312" y="62633"/>
                </a:lnTo>
                <a:lnTo>
                  <a:pt x="243965" y="80527"/>
                </a:lnTo>
                <a:lnTo>
                  <a:pt x="200882" y="100298"/>
                </a:lnTo>
                <a:lnTo>
                  <a:pt x="161305" y="121825"/>
                </a:lnTo>
                <a:lnTo>
                  <a:pt x="125477" y="144990"/>
                </a:lnTo>
                <a:lnTo>
                  <a:pt x="93641" y="169672"/>
                </a:lnTo>
                <a:lnTo>
                  <a:pt x="42910" y="223106"/>
                </a:lnTo>
                <a:lnTo>
                  <a:pt x="11050" y="281168"/>
                </a:lnTo>
                <a:lnTo>
                  <a:pt x="0" y="342900"/>
                </a:lnTo>
                <a:lnTo>
                  <a:pt x="2803" y="374164"/>
                </a:lnTo>
                <a:lnTo>
                  <a:pt x="24500" y="434181"/>
                </a:lnTo>
                <a:lnTo>
                  <a:pt x="66038" y="490049"/>
                </a:lnTo>
                <a:lnTo>
                  <a:pt x="125477" y="540809"/>
                </a:lnTo>
                <a:lnTo>
                  <a:pt x="161305" y="563974"/>
                </a:lnTo>
                <a:lnTo>
                  <a:pt x="200882" y="585501"/>
                </a:lnTo>
                <a:lnTo>
                  <a:pt x="243965" y="605272"/>
                </a:lnTo>
                <a:lnTo>
                  <a:pt x="290312" y="623166"/>
                </a:lnTo>
                <a:lnTo>
                  <a:pt x="339682" y="639063"/>
                </a:lnTo>
                <a:lnTo>
                  <a:pt x="391832" y="652844"/>
                </a:lnTo>
                <a:lnTo>
                  <a:pt x="446519" y="664388"/>
                </a:lnTo>
                <a:lnTo>
                  <a:pt x="503502" y="673576"/>
                </a:lnTo>
                <a:lnTo>
                  <a:pt x="562537" y="680287"/>
                </a:lnTo>
                <a:lnTo>
                  <a:pt x="623384" y="684401"/>
                </a:lnTo>
                <a:lnTo>
                  <a:pt x="685800" y="685800"/>
                </a:lnTo>
                <a:lnTo>
                  <a:pt x="748215" y="684401"/>
                </a:lnTo>
                <a:lnTo>
                  <a:pt x="809062" y="680287"/>
                </a:lnTo>
                <a:lnTo>
                  <a:pt x="868097" y="673576"/>
                </a:lnTo>
                <a:lnTo>
                  <a:pt x="925080" y="664388"/>
                </a:lnTo>
                <a:lnTo>
                  <a:pt x="979767" y="652844"/>
                </a:lnTo>
                <a:lnTo>
                  <a:pt x="1031917" y="639063"/>
                </a:lnTo>
                <a:lnTo>
                  <a:pt x="1081286" y="623166"/>
                </a:lnTo>
                <a:lnTo>
                  <a:pt x="1127634" y="605272"/>
                </a:lnTo>
                <a:lnTo>
                  <a:pt x="1170717" y="585501"/>
                </a:lnTo>
                <a:lnTo>
                  <a:pt x="1210294" y="563974"/>
                </a:lnTo>
                <a:lnTo>
                  <a:pt x="1246122" y="540809"/>
                </a:lnTo>
                <a:lnTo>
                  <a:pt x="1277958" y="516127"/>
                </a:lnTo>
                <a:lnTo>
                  <a:pt x="1328689" y="462693"/>
                </a:lnTo>
                <a:lnTo>
                  <a:pt x="1360549" y="404631"/>
                </a:lnTo>
                <a:lnTo>
                  <a:pt x="1371600" y="342900"/>
                </a:lnTo>
                <a:close/>
              </a:path>
            </a:pathLst>
          </a:custGeom>
          <a:solidFill>
            <a:srgbClr val="BBE0E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977900" y="5168900"/>
            <a:ext cx="1371600" cy="685800"/>
          </a:xfrm>
          <a:custGeom>
            <a:avLst/>
            <a:gdLst/>
            <a:ahLst/>
            <a:cxnLst/>
            <a:rect l="l" t="t" r="r" b="b"/>
            <a:pathLst>
              <a:path w="1371600" h="685800">
                <a:moveTo>
                  <a:pt x="685800" y="0"/>
                </a:moveTo>
                <a:lnTo>
                  <a:pt x="623384" y="1398"/>
                </a:lnTo>
                <a:lnTo>
                  <a:pt x="562537" y="5512"/>
                </a:lnTo>
                <a:lnTo>
                  <a:pt x="503502" y="12223"/>
                </a:lnTo>
                <a:lnTo>
                  <a:pt x="446519" y="21411"/>
                </a:lnTo>
                <a:lnTo>
                  <a:pt x="391832" y="32955"/>
                </a:lnTo>
                <a:lnTo>
                  <a:pt x="339682" y="46736"/>
                </a:lnTo>
                <a:lnTo>
                  <a:pt x="290312" y="62633"/>
                </a:lnTo>
                <a:lnTo>
                  <a:pt x="243965" y="80527"/>
                </a:lnTo>
                <a:lnTo>
                  <a:pt x="200882" y="100298"/>
                </a:lnTo>
                <a:lnTo>
                  <a:pt x="161305" y="121825"/>
                </a:lnTo>
                <a:lnTo>
                  <a:pt x="125477" y="144990"/>
                </a:lnTo>
                <a:lnTo>
                  <a:pt x="93641" y="169672"/>
                </a:lnTo>
                <a:lnTo>
                  <a:pt x="42910" y="223106"/>
                </a:lnTo>
                <a:lnTo>
                  <a:pt x="11050" y="281168"/>
                </a:lnTo>
                <a:lnTo>
                  <a:pt x="0" y="342900"/>
                </a:lnTo>
                <a:lnTo>
                  <a:pt x="2803" y="374164"/>
                </a:lnTo>
                <a:lnTo>
                  <a:pt x="24500" y="434181"/>
                </a:lnTo>
                <a:lnTo>
                  <a:pt x="66038" y="490049"/>
                </a:lnTo>
                <a:lnTo>
                  <a:pt x="125477" y="540809"/>
                </a:lnTo>
                <a:lnTo>
                  <a:pt x="161305" y="563974"/>
                </a:lnTo>
                <a:lnTo>
                  <a:pt x="200882" y="585501"/>
                </a:lnTo>
                <a:lnTo>
                  <a:pt x="243965" y="605272"/>
                </a:lnTo>
                <a:lnTo>
                  <a:pt x="290312" y="623166"/>
                </a:lnTo>
                <a:lnTo>
                  <a:pt x="339682" y="639063"/>
                </a:lnTo>
                <a:lnTo>
                  <a:pt x="391832" y="652844"/>
                </a:lnTo>
                <a:lnTo>
                  <a:pt x="446519" y="664388"/>
                </a:lnTo>
                <a:lnTo>
                  <a:pt x="503502" y="673576"/>
                </a:lnTo>
                <a:lnTo>
                  <a:pt x="562537" y="680287"/>
                </a:lnTo>
                <a:lnTo>
                  <a:pt x="623384" y="684401"/>
                </a:lnTo>
                <a:lnTo>
                  <a:pt x="685800" y="685800"/>
                </a:lnTo>
                <a:lnTo>
                  <a:pt x="748215" y="684401"/>
                </a:lnTo>
                <a:lnTo>
                  <a:pt x="809062" y="680287"/>
                </a:lnTo>
                <a:lnTo>
                  <a:pt x="868097" y="673576"/>
                </a:lnTo>
                <a:lnTo>
                  <a:pt x="925080" y="664388"/>
                </a:lnTo>
                <a:lnTo>
                  <a:pt x="979767" y="652844"/>
                </a:lnTo>
                <a:lnTo>
                  <a:pt x="1031917" y="639063"/>
                </a:lnTo>
                <a:lnTo>
                  <a:pt x="1081286" y="623166"/>
                </a:lnTo>
                <a:lnTo>
                  <a:pt x="1127634" y="605272"/>
                </a:lnTo>
                <a:lnTo>
                  <a:pt x="1170717" y="585501"/>
                </a:lnTo>
                <a:lnTo>
                  <a:pt x="1210294" y="563974"/>
                </a:lnTo>
                <a:lnTo>
                  <a:pt x="1246122" y="540809"/>
                </a:lnTo>
                <a:lnTo>
                  <a:pt x="1277958" y="516127"/>
                </a:lnTo>
                <a:lnTo>
                  <a:pt x="1328689" y="462693"/>
                </a:lnTo>
                <a:lnTo>
                  <a:pt x="1360549" y="404631"/>
                </a:lnTo>
                <a:lnTo>
                  <a:pt x="1371600" y="342900"/>
                </a:lnTo>
                <a:lnTo>
                  <a:pt x="1368796" y="311635"/>
                </a:lnTo>
                <a:lnTo>
                  <a:pt x="1347099" y="251618"/>
                </a:lnTo>
                <a:lnTo>
                  <a:pt x="1305561" y="195750"/>
                </a:lnTo>
                <a:lnTo>
                  <a:pt x="1246122" y="144990"/>
                </a:lnTo>
                <a:lnTo>
                  <a:pt x="1210294" y="121825"/>
                </a:lnTo>
                <a:lnTo>
                  <a:pt x="1170717" y="100298"/>
                </a:lnTo>
                <a:lnTo>
                  <a:pt x="1127634" y="80527"/>
                </a:lnTo>
                <a:lnTo>
                  <a:pt x="1081286" y="62633"/>
                </a:lnTo>
                <a:lnTo>
                  <a:pt x="1031917" y="46736"/>
                </a:lnTo>
                <a:lnTo>
                  <a:pt x="979767" y="32955"/>
                </a:lnTo>
                <a:lnTo>
                  <a:pt x="925080" y="21411"/>
                </a:lnTo>
                <a:lnTo>
                  <a:pt x="868097" y="12223"/>
                </a:lnTo>
                <a:lnTo>
                  <a:pt x="809062" y="5512"/>
                </a:lnTo>
                <a:lnTo>
                  <a:pt x="748215" y="1398"/>
                </a:lnTo>
                <a:lnTo>
                  <a:pt x="685800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2132330" y="4953253"/>
            <a:ext cx="76200" cy="401955"/>
          </a:xfrm>
          <a:custGeom>
            <a:avLst/>
            <a:gdLst/>
            <a:ahLst/>
            <a:cxnLst/>
            <a:rect l="l" t="t" r="r" b="b"/>
            <a:pathLst>
              <a:path w="76200" h="401954">
                <a:moveTo>
                  <a:pt x="76200" y="76200"/>
                </a:moveTo>
                <a:lnTo>
                  <a:pt x="38100" y="0"/>
                </a:lnTo>
                <a:lnTo>
                  <a:pt x="0" y="76200"/>
                </a:lnTo>
                <a:lnTo>
                  <a:pt x="31241" y="76200"/>
                </a:lnTo>
                <a:lnTo>
                  <a:pt x="31241" y="63245"/>
                </a:lnTo>
                <a:lnTo>
                  <a:pt x="44195" y="63245"/>
                </a:lnTo>
                <a:lnTo>
                  <a:pt x="44195" y="76200"/>
                </a:lnTo>
                <a:lnTo>
                  <a:pt x="76200" y="76200"/>
                </a:lnTo>
                <a:close/>
              </a:path>
              <a:path w="76200" h="401954">
                <a:moveTo>
                  <a:pt x="44195" y="76200"/>
                </a:moveTo>
                <a:lnTo>
                  <a:pt x="44195" y="63245"/>
                </a:lnTo>
                <a:lnTo>
                  <a:pt x="31241" y="63245"/>
                </a:lnTo>
                <a:lnTo>
                  <a:pt x="31241" y="76200"/>
                </a:lnTo>
                <a:lnTo>
                  <a:pt x="44195" y="76200"/>
                </a:lnTo>
                <a:close/>
              </a:path>
              <a:path w="76200" h="401954">
                <a:moveTo>
                  <a:pt x="44195" y="401573"/>
                </a:moveTo>
                <a:lnTo>
                  <a:pt x="44195" y="76200"/>
                </a:lnTo>
                <a:lnTo>
                  <a:pt x="31241" y="76200"/>
                </a:lnTo>
                <a:lnTo>
                  <a:pt x="31241" y="401573"/>
                </a:lnTo>
                <a:lnTo>
                  <a:pt x="44195" y="40157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2172716" y="4953253"/>
            <a:ext cx="618490" cy="407034"/>
          </a:xfrm>
          <a:custGeom>
            <a:avLst/>
            <a:gdLst/>
            <a:ahLst/>
            <a:cxnLst/>
            <a:rect l="l" t="t" r="r" b="b"/>
            <a:pathLst>
              <a:path w="618489" h="407035">
                <a:moveTo>
                  <a:pt x="557736" y="46631"/>
                </a:moveTo>
                <a:lnTo>
                  <a:pt x="550731" y="36060"/>
                </a:lnTo>
                <a:lnTo>
                  <a:pt x="0" y="396240"/>
                </a:lnTo>
                <a:lnTo>
                  <a:pt x="6857" y="406908"/>
                </a:lnTo>
                <a:lnTo>
                  <a:pt x="557736" y="46631"/>
                </a:lnTo>
                <a:close/>
              </a:path>
              <a:path w="618489" h="407035">
                <a:moveTo>
                  <a:pt x="617981" y="0"/>
                </a:moveTo>
                <a:lnTo>
                  <a:pt x="533400" y="9906"/>
                </a:lnTo>
                <a:lnTo>
                  <a:pt x="550731" y="36060"/>
                </a:lnTo>
                <a:lnTo>
                  <a:pt x="561594" y="28956"/>
                </a:lnTo>
                <a:lnTo>
                  <a:pt x="568451" y="39623"/>
                </a:lnTo>
                <a:lnTo>
                  <a:pt x="568451" y="62802"/>
                </a:lnTo>
                <a:lnTo>
                  <a:pt x="575309" y="73152"/>
                </a:lnTo>
                <a:lnTo>
                  <a:pt x="617981" y="0"/>
                </a:lnTo>
                <a:close/>
              </a:path>
              <a:path w="618489" h="407035">
                <a:moveTo>
                  <a:pt x="568451" y="39623"/>
                </a:moveTo>
                <a:lnTo>
                  <a:pt x="561594" y="28956"/>
                </a:lnTo>
                <a:lnTo>
                  <a:pt x="550731" y="36060"/>
                </a:lnTo>
                <a:lnTo>
                  <a:pt x="557736" y="46631"/>
                </a:lnTo>
                <a:lnTo>
                  <a:pt x="568451" y="39623"/>
                </a:lnTo>
                <a:close/>
              </a:path>
              <a:path w="618489" h="407035">
                <a:moveTo>
                  <a:pt x="568451" y="62802"/>
                </a:moveTo>
                <a:lnTo>
                  <a:pt x="568451" y="39623"/>
                </a:lnTo>
                <a:lnTo>
                  <a:pt x="557736" y="46631"/>
                </a:lnTo>
                <a:lnTo>
                  <a:pt x="568451" y="6280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2174239" y="4939538"/>
            <a:ext cx="1267460" cy="421640"/>
          </a:xfrm>
          <a:custGeom>
            <a:avLst/>
            <a:gdLst/>
            <a:ahLst/>
            <a:cxnLst/>
            <a:rect l="l" t="t" r="r" b="b"/>
            <a:pathLst>
              <a:path w="1267460" h="421639">
                <a:moveTo>
                  <a:pt x="1196703" y="42617"/>
                </a:moveTo>
                <a:lnTo>
                  <a:pt x="1192893" y="30425"/>
                </a:lnTo>
                <a:lnTo>
                  <a:pt x="0" y="409194"/>
                </a:lnTo>
                <a:lnTo>
                  <a:pt x="3810" y="421386"/>
                </a:lnTo>
                <a:lnTo>
                  <a:pt x="1196703" y="42617"/>
                </a:lnTo>
                <a:close/>
              </a:path>
              <a:path w="1267460" h="421639">
                <a:moveTo>
                  <a:pt x="1267205" y="13715"/>
                </a:moveTo>
                <a:lnTo>
                  <a:pt x="1183385" y="0"/>
                </a:lnTo>
                <a:lnTo>
                  <a:pt x="1192893" y="30425"/>
                </a:lnTo>
                <a:lnTo>
                  <a:pt x="1204721" y="26669"/>
                </a:lnTo>
                <a:lnTo>
                  <a:pt x="1208531" y="38862"/>
                </a:lnTo>
                <a:lnTo>
                  <a:pt x="1208531" y="70923"/>
                </a:lnTo>
                <a:lnTo>
                  <a:pt x="1267205" y="13715"/>
                </a:lnTo>
                <a:close/>
              </a:path>
              <a:path w="1267460" h="421639">
                <a:moveTo>
                  <a:pt x="1208531" y="38862"/>
                </a:moveTo>
                <a:lnTo>
                  <a:pt x="1204721" y="26669"/>
                </a:lnTo>
                <a:lnTo>
                  <a:pt x="1192893" y="30425"/>
                </a:lnTo>
                <a:lnTo>
                  <a:pt x="1196703" y="42617"/>
                </a:lnTo>
                <a:lnTo>
                  <a:pt x="1208531" y="38862"/>
                </a:lnTo>
                <a:close/>
              </a:path>
              <a:path w="1267460" h="421639">
                <a:moveTo>
                  <a:pt x="1208531" y="70923"/>
                </a:moveTo>
                <a:lnTo>
                  <a:pt x="1208531" y="38862"/>
                </a:lnTo>
                <a:lnTo>
                  <a:pt x="1196703" y="42617"/>
                </a:lnTo>
                <a:lnTo>
                  <a:pt x="1206245" y="73152"/>
                </a:lnTo>
                <a:lnTo>
                  <a:pt x="1208531" y="7092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2187955" y="4918963"/>
            <a:ext cx="1955800" cy="441959"/>
          </a:xfrm>
          <a:custGeom>
            <a:avLst/>
            <a:gdLst/>
            <a:ahLst/>
            <a:cxnLst/>
            <a:rect l="l" t="t" r="r" b="b"/>
            <a:pathLst>
              <a:path w="1955800" h="441960">
                <a:moveTo>
                  <a:pt x="1882201" y="42960"/>
                </a:moveTo>
                <a:lnTo>
                  <a:pt x="1879603" y="30834"/>
                </a:lnTo>
                <a:lnTo>
                  <a:pt x="0" y="429768"/>
                </a:lnTo>
                <a:lnTo>
                  <a:pt x="2285" y="441960"/>
                </a:lnTo>
                <a:lnTo>
                  <a:pt x="1882201" y="42960"/>
                </a:lnTo>
                <a:close/>
              </a:path>
              <a:path w="1955800" h="441960">
                <a:moveTo>
                  <a:pt x="1955291" y="21336"/>
                </a:moveTo>
                <a:lnTo>
                  <a:pt x="1872995" y="0"/>
                </a:lnTo>
                <a:lnTo>
                  <a:pt x="1879603" y="30834"/>
                </a:lnTo>
                <a:lnTo>
                  <a:pt x="1892045" y="28194"/>
                </a:lnTo>
                <a:lnTo>
                  <a:pt x="1894331" y="40386"/>
                </a:lnTo>
                <a:lnTo>
                  <a:pt x="1894331" y="70384"/>
                </a:lnTo>
                <a:lnTo>
                  <a:pt x="1955291" y="21336"/>
                </a:lnTo>
                <a:close/>
              </a:path>
              <a:path w="1955800" h="441960">
                <a:moveTo>
                  <a:pt x="1894331" y="40386"/>
                </a:moveTo>
                <a:lnTo>
                  <a:pt x="1892045" y="28194"/>
                </a:lnTo>
                <a:lnTo>
                  <a:pt x="1879603" y="30834"/>
                </a:lnTo>
                <a:lnTo>
                  <a:pt x="1882201" y="42960"/>
                </a:lnTo>
                <a:lnTo>
                  <a:pt x="1894331" y="40386"/>
                </a:lnTo>
                <a:close/>
              </a:path>
              <a:path w="1955800" h="441960">
                <a:moveTo>
                  <a:pt x="1894331" y="70384"/>
                </a:moveTo>
                <a:lnTo>
                  <a:pt x="1894331" y="40386"/>
                </a:lnTo>
                <a:lnTo>
                  <a:pt x="1882201" y="42960"/>
                </a:lnTo>
                <a:lnTo>
                  <a:pt x="1888997" y="74676"/>
                </a:lnTo>
                <a:lnTo>
                  <a:pt x="1894331" y="7038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 txBox="1"/>
          <p:nvPr/>
        </p:nvSpPr>
        <p:spPr>
          <a:xfrm>
            <a:off x="962151" y="5281929"/>
            <a:ext cx="4062095" cy="12744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2245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Comic Sans MS"/>
                <a:cs typeface="Comic Sans MS"/>
              </a:rPr>
              <a:t>essential</a:t>
            </a:r>
            <a:endParaRPr sz="1800">
              <a:latin typeface="Comic Sans MS"/>
              <a:cs typeface="Comic Sans MS"/>
            </a:endParaRPr>
          </a:p>
          <a:p>
            <a:pPr marL="29845" marR="5080" indent="-17780">
              <a:lnSpc>
                <a:spcPct val="151100"/>
              </a:lnSpc>
              <a:spcBef>
                <a:spcPts val="1145"/>
              </a:spcBef>
            </a:pPr>
            <a:r>
              <a:rPr sz="1800" dirty="0">
                <a:latin typeface="Comic Sans MS"/>
                <a:cs typeface="Comic Sans MS"/>
              </a:rPr>
              <a:t>minimum cover: 4 essential </a:t>
            </a:r>
            <a:r>
              <a:rPr sz="1800" spc="-5" dirty="0">
                <a:latin typeface="Comic Sans MS"/>
                <a:cs typeface="Comic Sans MS"/>
              </a:rPr>
              <a:t>implicants  </a:t>
            </a:r>
            <a:r>
              <a:rPr sz="1800" dirty="0">
                <a:latin typeface="Comic Sans MS"/>
                <a:cs typeface="Comic Sans MS"/>
              </a:rPr>
              <a:t>minimum cover:</a:t>
            </a:r>
            <a:r>
              <a:rPr sz="1800" spc="-95" dirty="0">
                <a:latin typeface="Comic Sans MS"/>
                <a:cs typeface="Comic Sans MS"/>
              </a:rPr>
              <a:t> </a:t>
            </a:r>
            <a:r>
              <a:rPr sz="1800" spc="-5" dirty="0">
                <a:latin typeface="Comic Sans MS"/>
                <a:cs typeface="Comic Sans MS"/>
              </a:rPr>
              <a:t>ABC’+ACD+A’BC+A’C’D</a:t>
            </a:r>
            <a:endParaRPr sz="1800">
              <a:latin typeface="Comic Sans MS"/>
              <a:cs typeface="Comic Sans MS"/>
            </a:endParaRPr>
          </a:p>
        </p:txBody>
      </p:sp>
    </p:spTree>
  </p:cSld>
  <p:clrMapOvr>
    <a:masterClrMapping/>
  </p:clrMapOvr>
  <p:transition>
    <p:split dir="in"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38617" y="371601"/>
            <a:ext cx="4731385" cy="8794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2800" b="1" dirty="0">
                <a:latin typeface="Arial"/>
                <a:cs typeface="Arial"/>
              </a:rPr>
              <a:t>Aplikasi</a:t>
            </a:r>
            <a:r>
              <a:rPr sz="2800" b="1" spc="-1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K-map</a:t>
            </a:r>
            <a:endParaRPr sz="28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tabLst>
                <a:tab pos="3677285" algn="l"/>
              </a:tabLst>
            </a:pPr>
            <a:r>
              <a:rPr sz="2800" b="1" spc="-5" dirty="0">
                <a:latin typeface="Arial"/>
                <a:cs typeface="Arial"/>
              </a:rPr>
              <a:t>Pad</a:t>
            </a:r>
            <a:r>
              <a:rPr sz="2800" b="1" dirty="0">
                <a:latin typeface="Arial"/>
                <a:cs typeface="Arial"/>
              </a:rPr>
              <a:t>a </a:t>
            </a:r>
            <a:r>
              <a:rPr sz="2800" b="1" spc="-5" dirty="0">
                <a:latin typeface="Arial"/>
                <a:cs typeface="Arial"/>
              </a:rPr>
              <a:t>Rangkaia</a:t>
            </a:r>
            <a:r>
              <a:rPr sz="2800" b="1" dirty="0">
                <a:latin typeface="Arial"/>
                <a:cs typeface="Arial"/>
              </a:rPr>
              <a:t>n </a:t>
            </a:r>
            <a:r>
              <a:rPr sz="2800" b="1" spc="-5" dirty="0">
                <a:latin typeface="Arial"/>
                <a:cs typeface="Arial"/>
              </a:rPr>
              <a:t>Ful</a:t>
            </a:r>
            <a:r>
              <a:rPr sz="2800" b="1" dirty="0">
                <a:latin typeface="Arial"/>
                <a:cs typeface="Arial"/>
              </a:rPr>
              <a:t>l	</a:t>
            </a:r>
            <a:r>
              <a:rPr sz="2800" b="1" spc="-5" dirty="0">
                <a:latin typeface="Arial"/>
                <a:cs typeface="Arial"/>
              </a:rPr>
              <a:t>Adder</a:t>
            </a:r>
            <a:endParaRPr sz="2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473200" y="2260345"/>
            <a:ext cx="1143000" cy="1118235"/>
          </a:xfrm>
          <a:prstGeom prst="rect">
            <a:avLst/>
          </a:prstGeom>
          <a:solidFill>
            <a:srgbClr val="FFFF99"/>
          </a:solidFill>
          <a:ln w="28575">
            <a:solidFill>
              <a:srgbClr val="000000"/>
            </a:solidFill>
          </a:ln>
        </p:spPr>
        <p:txBody>
          <a:bodyPr vert="horz" wrap="square" lIns="0" tIns="508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</a:pPr>
            <a:endParaRPr sz="2800">
              <a:latin typeface="Times New Roman"/>
              <a:cs typeface="Times New Roman"/>
            </a:endParaRPr>
          </a:p>
          <a:p>
            <a:pPr marL="266700">
              <a:lnSpc>
                <a:spcPct val="100000"/>
              </a:lnSpc>
              <a:spcBef>
                <a:spcPts val="5"/>
              </a:spcBef>
            </a:pPr>
            <a:r>
              <a:rPr sz="1800" dirty="0">
                <a:latin typeface="Arial"/>
                <a:cs typeface="Arial"/>
              </a:rPr>
              <a:t>Adder</a:t>
            </a:r>
            <a:endParaRPr sz="18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006600" y="1899920"/>
            <a:ext cx="76200" cy="360680"/>
          </a:xfrm>
          <a:custGeom>
            <a:avLst/>
            <a:gdLst/>
            <a:ahLst/>
            <a:cxnLst/>
            <a:rect l="l" t="t" r="r" b="b"/>
            <a:pathLst>
              <a:path w="76200" h="360680">
                <a:moveTo>
                  <a:pt x="76200" y="284225"/>
                </a:moveTo>
                <a:lnTo>
                  <a:pt x="0" y="284225"/>
                </a:lnTo>
                <a:lnTo>
                  <a:pt x="33527" y="351281"/>
                </a:lnTo>
                <a:lnTo>
                  <a:pt x="33527" y="297179"/>
                </a:lnTo>
                <a:lnTo>
                  <a:pt x="35051" y="300227"/>
                </a:lnTo>
                <a:lnTo>
                  <a:pt x="38100" y="301751"/>
                </a:lnTo>
                <a:lnTo>
                  <a:pt x="41147" y="300227"/>
                </a:lnTo>
                <a:lnTo>
                  <a:pt x="42672" y="297179"/>
                </a:lnTo>
                <a:lnTo>
                  <a:pt x="42672" y="351281"/>
                </a:lnTo>
                <a:lnTo>
                  <a:pt x="76200" y="284225"/>
                </a:lnTo>
                <a:close/>
              </a:path>
              <a:path w="76200" h="360680">
                <a:moveTo>
                  <a:pt x="42672" y="284225"/>
                </a:moveTo>
                <a:lnTo>
                  <a:pt x="42672" y="5333"/>
                </a:lnTo>
                <a:lnTo>
                  <a:pt x="41147" y="1523"/>
                </a:lnTo>
                <a:lnTo>
                  <a:pt x="38100" y="0"/>
                </a:lnTo>
                <a:lnTo>
                  <a:pt x="35051" y="1523"/>
                </a:lnTo>
                <a:lnTo>
                  <a:pt x="33527" y="5333"/>
                </a:lnTo>
                <a:lnTo>
                  <a:pt x="33527" y="284225"/>
                </a:lnTo>
                <a:lnTo>
                  <a:pt x="42672" y="284225"/>
                </a:lnTo>
                <a:close/>
              </a:path>
              <a:path w="76200" h="360680">
                <a:moveTo>
                  <a:pt x="42672" y="351281"/>
                </a:moveTo>
                <a:lnTo>
                  <a:pt x="42672" y="297179"/>
                </a:lnTo>
                <a:lnTo>
                  <a:pt x="41147" y="300227"/>
                </a:lnTo>
                <a:lnTo>
                  <a:pt x="38100" y="301751"/>
                </a:lnTo>
                <a:lnTo>
                  <a:pt x="35051" y="300227"/>
                </a:lnTo>
                <a:lnTo>
                  <a:pt x="33527" y="297179"/>
                </a:lnTo>
                <a:lnTo>
                  <a:pt x="33527" y="351281"/>
                </a:lnTo>
                <a:lnTo>
                  <a:pt x="38100" y="360425"/>
                </a:lnTo>
                <a:lnTo>
                  <a:pt x="42672" y="35128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006600" y="3373627"/>
            <a:ext cx="76200" cy="386080"/>
          </a:xfrm>
          <a:custGeom>
            <a:avLst/>
            <a:gdLst/>
            <a:ahLst/>
            <a:cxnLst/>
            <a:rect l="l" t="t" r="r" b="b"/>
            <a:pathLst>
              <a:path w="76200" h="386079">
                <a:moveTo>
                  <a:pt x="76200" y="309372"/>
                </a:moveTo>
                <a:lnTo>
                  <a:pt x="0" y="309372"/>
                </a:lnTo>
                <a:lnTo>
                  <a:pt x="33527" y="376428"/>
                </a:lnTo>
                <a:lnTo>
                  <a:pt x="33527" y="322326"/>
                </a:lnTo>
                <a:lnTo>
                  <a:pt x="35051" y="325374"/>
                </a:lnTo>
                <a:lnTo>
                  <a:pt x="38100" y="326898"/>
                </a:lnTo>
                <a:lnTo>
                  <a:pt x="41147" y="325374"/>
                </a:lnTo>
                <a:lnTo>
                  <a:pt x="42672" y="322326"/>
                </a:lnTo>
                <a:lnTo>
                  <a:pt x="42672" y="376428"/>
                </a:lnTo>
                <a:lnTo>
                  <a:pt x="76200" y="309372"/>
                </a:lnTo>
                <a:close/>
              </a:path>
              <a:path w="76200" h="386079">
                <a:moveTo>
                  <a:pt x="42672" y="309372"/>
                </a:moveTo>
                <a:lnTo>
                  <a:pt x="42672" y="4572"/>
                </a:lnTo>
                <a:lnTo>
                  <a:pt x="41147" y="1524"/>
                </a:lnTo>
                <a:lnTo>
                  <a:pt x="38100" y="0"/>
                </a:lnTo>
                <a:lnTo>
                  <a:pt x="35051" y="1524"/>
                </a:lnTo>
                <a:lnTo>
                  <a:pt x="33527" y="4572"/>
                </a:lnTo>
                <a:lnTo>
                  <a:pt x="33527" y="309372"/>
                </a:lnTo>
                <a:lnTo>
                  <a:pt x="42672" y="309372"/>
                </a:lnTo>
                <a:close/>
              </a:path>
              <a:path w="76200" h="386079">
                <a:moveTo>
                  <a:pt x="42672" y="376428"/>
                </a:moveTo>
                <a:lnTo>
                  <a:pt x="42672" y="322326"/>
                </a:lnTo>
                <a:lnTo>
                  <a:pt x="41147" y="325374"/>
                </a:lnTo>
                <a:lnTo>
                  <a:pt x="38100" y="326898"/>
                </a:lnTo>
                <a:lnTo>
                  <a:pt x="35051" y="325374"/>
                </a:lnTo>
                <a:lnTo>
                  <a:pt x="33527" y="322326"/>
                </a:lnTo>
                <a:lnTo>
                  <a:pt x="33527" y="376428"/>
                </a:lnTo>
                <a:lnTo>
                  <a:pt x="38100" y="385572"/>
                </a:lnTo>
                <a:lnTo>
                  <a:pt x="42672" y="37642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604770" y="2781553"/>
            <a:ext cx="436880" cy="76200"/>
          </a:xfrm>
          <a:custGeom>
            <a:avLst/>
            <a:gdLst/>
            <a:ahLst/>
            <a:cxnLst/>
            <a:rect l="l" t="t" r="r" b="b"/>
            <a:pathLst>
              <a:path w="436880" h="76200">
                <a:moveTo>
                  <a:pt x="377951" y="38100"/>
                </a:moveTo>
                <a:lnTo>
                  <a:pt x="376427" y="34290"/>
                </a:lnTo>
                <a:lnTo>
                  <a:pt x="373379" y="32766"/>
                </a:lnTo>
                <a:lnTo>
                  <a:pt x="5333" y="32766"/>
                </a:lnTo>
                <a:lnTo>
                  <a:pt x="1523" y="34290"/>
                </a:lnTo>
                <a:lnTo>
                  <a:pt x="0" y="38100"/>
                </a:lnTo>
                <a:lnTo>
                  <a:pt x="1523" y="41147"/>
                </a:lnTo>
                <a:lnTo>
                  <a:pt x="5333" y="42672"/>
                </a:lnTo>
                <a:lnTo>
                  <a:pt x="373379" y="42672"/>
                </a:lnTo>
                <a:lnTo>
                  <a:pt x="376427" y="41147"/>
                </a:lnTo>
                <a:lnTo>
                  <a:pt x="377951" y="38100"/>
                </a:lnTo>
                <a:close/>
              </a:path>
              <a:path w="436880" h="76200">
                <a:moveTo>
                  <a:pt x="436625" y="38100"/>
                </a:moveTo>
                <a:lnTo>
                  <a:pt x="360425" y="0"/>
                </a:lnTo>
                <a:lnTo>
                  <a:pt x="360425" y="32766"/>
                </a:lnTo>
                <a:lnTo>
                  <a:pt x="373379" y="32766"/>
                </a:lnTo>
                <a:lnTo>
                  <a:pt x="376427" y="34290"/>
                </a:lnTo>
                <a:lnTo>
                  <a:pt x="377951" y="38100"/>
                </a:lnTo>
                <a:lnTo>
                  <a:pt x="377951" y="67436"/>
                </a:lnTo>
                <a:lnTo>
                  <a:pt x="436625" y="38100"/>
                </a:lnTo>
                <a:close/>
              </a:path>
              <a:path w="436880" h="76200">
                <a:moveTo>
                  <a:pt x="377951" y="67436"/>
                </a:moveTo>
                <a:lnTo>
                  <a:pt x="377951" y="38100"/>
                </a:lnTo>
                <a:lnTo>
                  <a:pt x="376427" y="41147"/>
                </a:lnTo>
                <a:lnTo>
                  <a:pt x="373379" y="42672"/>
                </a:lnTo>
                <a:lnTo>
                  <a:pt x="360425" y="42672"/>
                </a:lnTo>
                <a:lnTo>
                  <a:pt x="360425" y="76200"/>
                </a:lnTo>
                <a:lnTo>
                  <a:pt x="377951" y="6743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860550" y="1622044"/>
            <a:ext cx="36957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00339A"/>
                </a:solidFill>
                <a:latin typeface="Arial"/>
                <a:cs typeface="Arial"/>
              </a:rPr>
              <a:t>Cin</a:t>
            </a:r>
            <a:endParaRPr sz="18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790438" y="3705343"/>
            <a:ext cx="50927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00339A"/>
                </a:solidFill>
                <a:latin typeface="Arial"/>
                <a:cs typeface="Arial"/>
              </a:rPr>
              <a:t>Cout</a:t>
            </a:r>
            <a:endParaRPr sz="18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044696" y="2663681"/>
            <a:ext cx="1784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00339A"/>
                </a:solidFill>
                <a:latin typeface="Arial"/>
                <a:cs typeface="Arial"/>
              </a:rPr>
              <a:t>S</a:t>
            </a:r>
            <a:endParaRPr sz="1800">
              <a:latin typeface="Arial"/>
              <a:cs typeface="Arial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995425" y="3004820"/>
            <a:ext cx="462280" cy="76200"/>
          </a:xfrm>
          <a:custGeom>
            <a:avLst/>
            <a:gdLst/>
            <a:ahLst/>
            <a:cxnLst/>
            <a:rect l="l" t="t" r="r" b="b"/>
            <a:pathLst>
              <a:path w="462280" h="76200">
                <a:moveTo>
                  <a:pt x="403098" y="38100"/>
                </a:moveTo>
                <a:lnTo>
                  <a:pt x="401574" y="35051"/>
                </a:lnTo>
                <a:lnTo>
                  <a:pt x="398525" y="33527"/>
                </a:lnTo>
                <a:lnTo>
                  <a:pt x="4572" y="33527"/>
                </a:lnTo>
                <a:lnTo>
                  <a:pt x="1524" y="35051"/>
                </a:lnTo>
                <a:lnTo>
                  <a:pt x="0" y="38100"/>
                </a:lnTo>
                <a:lnTo>
                  <a:pt x="1524" y="41909"/>
                </a:lnTo>
                <a:lnTo>
                  <a:pt x="4572" y="43433"/>
                </a:lnTo>
                <a:lnTo>
                  <a:pt x="398525" y="43433"/>
                </a:lnTo>
                <a:lnTo>
                  <a:pt x="401574" y="41909"/>
                </a:lnTo>
                <a:lnTo>
                  <a:pt x="403098" y="38100"/>
                </a:lnTo>
                <a:close/>
              </a:path>
              <a:path w="462280" h="76200">
                <a:moveTo>
                  <a:pt x="461771" y="38100"/>
                </a:moveTo>
                <a:lnTo>
                  <a:pt x="385571" y="0"/>
                </a:lnTo>
                <a:lnTo>
                  <a:pt x="385571" y="33527"/>
                </a:lnTo>
                <a:lnTo>
                  <a:pt x="398525" y="33527"/>
                </a:lnTo>
                <a:lnTo>
                  <a:pt x="401574" y="35051"/>
                </a:lnTo>
                <a:lnTo>
                  <a:pt x="403098" y="38100"/>
                </a:lnTo>
                <a:lnTo>
                  <a:pt x="403098" y="67436"/>
                </a:lnTo>
                <a:lnTo>
                  <a:pt x="461771" y="38100"/>
                </a:lnTo>
                <a:close/>
              </a:path>
              <a:path w="462280" h="76200">
                <a:moveTo>
                  <a:pt x="403098" y="67436"/>
                </a:moveTo>
                <a:lnTo>
                  <a:pt x="403098" y="38100"/>
                </a:lnTo>
                <a:lnTo>
                  <a:pt x="401574" y="41909"/>
                </a:lnTo>
                <a:lnTo>
                  <a:pt x="398525" y="43433"/>
                </a:lnTo>
                <a:lnTo>
                  <a:pt x="385571" y="43433"/>
                </a:lnTo>
                <a:lnTo>
                  <a:pt x="385571" y="76200"/>
                </a:lnTo>
                <a:lnTo>
                  <a:pt x="403098" y="6743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995425" y="2557525"/>
            <a:ext cx="462280" cy="76200"/>
          </a:xfrm>
          <a:custGeom>
            <a:avLst/>
            <a:gdLst/>
            <a:ahLst/>
            <a:cxnLst/>
            <a:rect l="l" t="t" r="r" b="b"/>
            <a:pathLst>
              <a:path w="462280" h="76200">
                <a:moveTo>
                  <a:pt x="403098" y="38099"/>
                </a:moveTo>
                <a:lnTo>
                  <a:pt x="401574" y="34290"/>
                </a:lnTo>
                <a:lnTo>
                  <a:pt x="398525" y="33527"/>
                </a:lnTo>
                <a:lnTo>
                  <a:pt x="4572" y="33527"/>
                </a:lnTo>
                <a:lnTo>
                  <a:pt x="1524" y="34290"/>
                </a:lnTo>
                <a:lnTo>
                  <a:pt x="0" y="38099"/>
                </a:lnTo>
                <a:lnTo>
                  <a:pt x="1524" y="41148"/>
                </a:lnTo>
                <a:lnTo>
                  <a:pt x="4572" y="42671"/>
                </a:lnTo>
                <a:lnTo>
                  <a:pt x="398525" y="42671"/>
                </a:lnTo>
                <a:lnTo>
                  <a:pt x="401574" y="41148"/>
                </a:lnTo>
                <a:lnTo>
                  <a:pt x="403098" y="38099"/>
                </a:lnTo>
                <a:close/>
              </a:path>
              <a:path w="462280" h="76200">
                <a:moveTo>
                  <a:pt x="461771" y="38099"/>
                </a:moveTo>
                <a:lnTo>
                  <a:pt x="385571" y="0"/>
                </a:lnTo>
                <a:lnTo>
                  <a:pt x="385571" y="33527"/>
                </a:lnTo>
                <a:lnTo>
                  <a:pt x="398525" y="33527"/>
                </a:lnTo>
                <a:lnTo>
                  <a:pt x="401574" y="34290"/>
                </a:lnTo>
                <a:lnTo>
                  <a:pt x="403098" y="38099"/>
                </a:lnTo>
                <a:lnTo>
                  <a:pt x="403098" y="67436"/>
                </a:lnTo>
                <a:lnTo>
                  <a:pt x="461771" y="38099"/>
                </a:lnTo>
                <a:close/>
              </a:path>
              <a:path w="462280" h="76200">
                <a:moveTo>
                  <a:pt x="403098" y="67436"/>
                </a:moveTo>
                <a:lnTo>
                  <a:pt x="403098" y="38099"/>
                </a:lnTo>
                <a:lnTo>
                  <a:pt x="401574" y="41148"/>
                </a:lnTo>
                <a:lnTo>
                  <a:pt x="398525" y="42671"/>
                </a:lnTo>
                <a:lnTo>
                  <a:pt x="385571" y="42671"/>
                </a:lnTo>
                <a:lnTo>
                  <a:pt x="385571" y="76199"/>
                </a:lnTo>
                <a:lnTo>
                  <a:pt x="403098" y="6743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809751" y="2439670"/>
            <a:ext cx="178435" cy="7480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00339A"/>
                </a:solidFill>
                <a:latin typeface="Arial"/>
                <a:cs typeface="Arial"/>
              </a:rPr>
              <a:t>A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65"/>
              </a:spcBef>
            </a:pPr>
            <a:r>
              <a:rPr sz="1800" dirty="0">
                <a:solidFill>
                  <a:srgbClr val="00339A"/>
                </a:solidFill>
                <a:latin typeface="Arial"/>
                <a:cs typeface="Arial"/>
              </a:rPr>
              <a:t>B</a:t>
            </a:r>
            <a:endParaRPr sz="1800">
              <a:latin typeface="Arial"/>
              <a:cs typeface="Arial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4249927" y="2097277"/>
            <a:ext cx="5080" cy="1905"/>
          </a:xfrm>
          <a:custGeom>
            <a:avLst/>
            <a:gdLst/>
            <a:ahLst/>
            <a:cxnLst/>
            <a:rect l="l" t="t" r="r" b="b"/>
            <a:pathLst>
              <a:path w="5079" h="1905">
                <a:moveTo>
                  <a:pt x="0" y="0"/>
                </a:moveTo>
                <a:lnTo>
                  <a:pt x="4572" y="1523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249927" y="2097277"/>
            <a:ext cx="1905" cy="6350"/>
          </a:xfrm>
          <a:custGeom>
            <a:avLst/>
            <a:gdLst/>
            <a:ahLst/>
            <a:cxnLst/>
            <a:rect l="l" t="t" r="r" b="b"/>
            <a:pathLst>
              <a:path w="1904" h="6350">
                <a:moveTo>
                  <a:pt x="0" y="0"/>
                </a:moveTo>
                <a:lnTo>
                  <a:pt x="1524" y="609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4549394" y="2097277"/>
            <a:ext cx="6985" cy="1905"/>
          </a:xfrm>
          <a:custGeom>
            <a:avLst/>
            <a:gdLst/>
            <a:ahLst/>
            <a:cxnLst/>
            <a:rect l="l" t="t" r="r" b="b"/>
            <a:pathLst>
              <a:path w="6985" h="1905">
                <a:moveTo>
                  <a:pt x="0" y="0"/>
                </a:moveTo>
                <a:lnTo>
                  <a:pt x="6857" y="1523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549394" y="2097277"/>
            <a:ext cx="2540" cy="6350"/>
          </a:xfrm>
          <a:custGeom>
            <a:avLst/>
            <a:gdLst/>
            <a:ahLst/>
            <a:cxnLst/>
            <a:rect l="l" t="t" r="r" b="b"/>
            <a:pathLst>
              <a:path w="2539" h="6350">
                <a:moveTo>
                  <a:pt x="0" y="0"/>
                </a:moveTo>
                <a:lnTo>
                  <a:pt x="2285" y="609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5048503" y="2097277"/>
            <a:ext cx="6350" cy="1905"/>
          </a:xfrm>
          <a:custGeom>
            <a:avLst/>
            <a:gdLst/>
            <a:ahLst/>
            <a:cxnLst/>
            <a:rect l="l" t="t" r="r" b="b"/>
            <a:pathLst>
              <a:path w="6350" h="1905">
                <a:moveTo>
                  <a:pt x="0" y="0"/>
                </a:moveTo>
                <a:lnTo>
                  <a:pt x="6096" y="1523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5048503" y="2097277"/>
            <a:ext cx="1905" cy="6350"/>
          </a:xfrm>
          <a:custGeom>
            <a:avLst/>
            <a:gdLst/>
            <a:ahLst/>
            <a:cxnLst/>
            <a:rect l="l" t="t" r="r" b="b"/>
            <a:pathLst>
              <a:path w="1904" h="6350">
                <a:moveTo>
                  <a:pt x="0" y="0"/>
                </a:moveTo>
                <a:lnTo>
                  <a:pt x="1523" y="609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5397500" y="2097277"/>
            <a:ext cx="5080" cy="1905"/>
          </a:xfrm>
          <a:custGeom>
            <a:avLst/>
            <a:gdLst/>
            <a:ahLst/>
            <a:cxnLst/>
            <a:rect l="l" t="t" r="r" b="b"/>
            <a:pathLst>
              <a:path w="5079" h="1905">
                <a:moveTo>
                  <a:pt x="0" y="0"/>
                </a:moveTo>
                <a:lnTo>
                  <a:pt x="4571" y="1523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5397500" y="2097277"/>
            <a:ext cx="1905" cy="6350"/>
          </a:xfrm>
          <a:custGeom>
            <a:avLst/>
            <a:gdLst/>
            <a:ahLst/>
            <a:cxnLst/>
            <a:rect l="l" t="t" r="r" b="b"/>
            <a:pathLst>
              <a:path w="1904" h="6350">
                <a:moveTo>
                  <a:pt x="0" y="0"/>
                </a:moveTo>
                <a:lnTo>
                  <a:pt x="1524" y="609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21" name="object 21"/>
          <p:cNvGraphicFramePr>
            <a:graphicFrameLocks noGrp="1"/>
          </p:cNvGraphicFramePr>
          <p:nvPr/>
        </p:nvGraphicFramePr>
        <p:xfrm>
          <a:off x="3963796" y="1866772"/>
          <a:ext cx="4506595" cy="208184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5910"/>
                <a:gridCol w="299085"/>
                <a:gridCol w="492760"/>
                <a:gridCol w="348615"/>
                <a:gridCol w="737235"/>
                <a:gridCol w="2332990"/>
              </a:tblGrid>
              <a:tr h="238567">
                <a:tc>
                  <a:txBody>
                    <a:bodyPr/>
                    <a:lstStyle/>
                    <a:p>
                      <a:pPr marL="6985" algn="ctr">
                        <a:lnSpc>
                          <a:spcPts val="1739"/>
                        </a:lnSpc>
                      </a:pPr>
                      <a:r>
                        <a:rPr sz="1600" b="1" dirty="0">
                          <a:solidFill>
                            <a:srgbClr val="0000FF"/>
                          </a:solidFill>
                          <a:latin typeface="Arial"/>
                          <a:cs typeface="Arial"/>
                        </a:rPr>
                        <a:t>A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0485">
                        <a:lnSpc>
                          <a:spcPts val="1739"/>
                        </a:lnSpc>
                      </a:pPr>
                      <a:r>
                        <a:rPr sz="1600" b="1" dirty="0">
                          <a:solidFill>
                            <a:srgbClr val="0000FF"/>
                          </a:solidFill>
                          <a:latin typeface="Arial"/>
                          <a:cs typeface="Arial"/>
                        </a:rPr>
                        <a:t>B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39"/>
                        </a:lnSpc>
                      </a:pPr>
                      <a:r>
                        <a:rPr sz="1600" b="1" spc="-5" dirty="0">
                          <a:solidFill>
                            <a:srgbClr val="0000FF"/>
                          </a:solidFill>
                          <a:latin typeface="Arial"/>
                          <a:cs typeface="Arial"/>
                        </a:rPr>
                        <a:t>Cin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9525">
                      <a:solidFill>
                        <a:srgbClr val="000000"/>
                      </a:solidFill>
                      <a:prstDash val="solid"/>
                    </a:lnR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39"/>
                        </a:lnSpc>
                      </a:pPr>
                      <a:r>
                        <a:rPr sz="1600" b="1" dirty="0">
                          <a:solidFill>
                            <a:srgbClr val="0000FF"/>
                          </a:solidFill>
                          <a:latin typeface="Arial"/>
                          <a:cs typeface="Arial"/>
                        </a:rPr>
                        <a:t>S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620" algn="ctr">
                        <a:lnSpc>
                          <a:spcPts val="1739"/>
                        </a:lnSpc>
                      </a:pPr>
                      <a:r>
                        <a:rPr sz="1600" b="1" spc="-5" dirty="0">
                          <a:solidFill>
                            <a:srgbClr val="0000FF"/>
                          </a:solidFill>
                          <a:latin typeface="Arial"/>
                          <a:cs typeface="Arial"/>
                        </a:rPr>
                        <a:t>Cout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236109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88265">
                        <a:lnSpc>
                          <a:spcPts val="180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ts val="180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230885">
                <a:tc>
                  <a:txBody>
                    <a:bodyPr/>
                    <a:lstStyle/>
                    <a:p>
                      <a:pPr algn="ctr">
                        <a:lnSpc>
                          <a:spcPts val="172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8265">
                        <a:lnSpc>
                          <a:spcPts val="172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2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2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ts val="172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228600">
                <a:tc>
                  <a:txBody>
                    <a:bodyPr/>
                    <a:lstStyle/>
                    <a:p>
                      <a:pPr algn="ctr">
                        <a:lnSpc>
                          <a:spcPts val="170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8265">
                        <a:lnSpc>
                          <a:spcPts val="170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0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0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ts val="170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229362">
                <a:tc>
                  <a:txBody>
                    <a:bodyPr/>
                    <a:lstStyle/>
                    <a:p>
                      <a:pPr algn="ctr">
                        <a:lnSpc>
                          <a:spcPts val="1705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8265">
                        <a:lnSpc>
                          <a:spcPts val="1705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05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05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ts val="1705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224075">
                <a:tc>
                  <a:txBody>
                    <a:bodyPr/>
                    <a:lstStyle/>
                    <a:p>
                      <a:pPr algn="ctr">
                        <a:lnSpc>
                          <a:spcPts val="1664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8265">
                        <a:lnSpc>
                          <a:spcPts val="1664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64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64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ts val="1664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242646">
                <a:tc>
                  <a:txBody>
                    <a:bodyPr/>
                    <a:lstStyle/>
                    <a:p>
                      <a:pPr algn="ctr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8265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ts val="181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114935">
                        <a:lnSpc>
                          <a:spcPts val="1810"/>
                        </a:lnSpc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Metode Aljabar</a:t>
                      </a:r>
                      <a:r>
                        <a:rPr sz="1800" spc="-1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Boole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</a:tr>
              <a:tr h="222125">
                <a:tc>
                  <a:txBody>
                    <a:bodyPr/>
                    <a:lstStyle/>
                    <a:p>
                      <a:pPr algn="ctr">
                        <a:lnSpc>
                          <a:spcPts val="165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8265">
                        <a:lnSpc>
                          <a:spcPts val="165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5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5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ts val="1650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229472">
                <a:tc>
                  <a:txBody>
                    <a:bodyPr/>
                    <a:lstStyle/>
                    <a:p>
                      <a:pPr algn="ctr">
                        <a:lnSpc>
                          <a:spcPts val="1705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8265">
                        <a:lnSpc>
                          <a:spcPts val="1705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05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05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ts val="1705"/>
                        </a:lnSpc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22" name="object 22"/>
          <p:cNvSpPr txBox="1"/>
          <p:nvPr/>
        </p:nvSpPr>
        <p:spPr>
          <a:xfrm>
            <a:off x="3932427" y="3927094"/>
            <a:ext cx="34925" cy="412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100" dirty="0">
                <a:latin typeface="Tahoma"/>
                <a:cs typeface="Tahoma"/>
              </a:rPr>
              <a:t>+</a:t>
            </a:r>
            <a:endParaRPr sz="100">
              <a:latin typeface="Tahoma"/>
              <a:cs typeface="Tahoma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1993900" y="4166355"/>
            <a:ext cx="6146800" cy="2175510"/>
          </a:xfrm>
          <a:prstGeom prst="rect">
            <a:avLst/>
          </a:prstGeom>
        </p:spPr>
        <p:txBody>
          <a:bodyPr vert="horz" wrap="square" lIns="0" tIns="1352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65"/>
              </a:spcBef>
            </a:pPr>
            <a:r>
              <a:rPr sz="1800" dirty="0">
                <a:latin typeface="Arial"/>
                <a:cs typeface="Arial"/>
              </a:rPr>
              <a:t>S = A’B’Cin + A’BCin’ + A’BCin +</a:t>
            </a:r>
            <a:r>
              <a:rPr sz="1800" spc="-6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ABCin</a:t>
            </a:r>
            <a:endParaRPr sz="1800">
              <a:latin typeface="Arial"/>
              <a:cs typeface="Arial"/>
            </a:endParaRPr>
          </a:p>
          <a:p>
            <a:pPr marL="37465">
              <a:lnSpc>
                <a:spcPct val="100000"/>
              </a:lnSpc>
              <a:spcBef>
                <a:spcPts val="965"/>
              </a:spcBef>
            </a:pPr>
            <a:r>
              <a:rPr sz="1800" dirty="0">
                <a:latin typeface="Arial"/>
                <a:cs typeface="Arial"/>
              </a:rPr>
              <a:t>Cout = A’BCin + A B’Cin + ABCin’ +</a:t>
            </a:r>
            <a:r>
              <a:rPr sz="1800" spc="-8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ABCin</a:t>
            </a:r>
            <a:endParaRPr sz="1800">
              <a:latin typeface="Arial"/>
              <a:cs typeface="Arial"/>
            </a:endParaRPr>
          </a:p>
          <a:p>
            <a:pPr marL="596900">
              <a:lnSpc>
                <a:spcPct val="100000"/>
              </a:lnSpc>
              <a:spcBef>
                <a:spcPts val="980"/>
              </a:spcBef>
            </a:pPr>
            <a:r>
              <a:rPr sz="1800" dirty="0">
                <a:solidFill>
                  <a:srgbClr val="7F7F7F"/>
                </a:solidFill>
                <a:latin typeface="Arial"/>
                <a:cs typeface="Arial"/>
              </a:rPr>
              <a:t>= A’BCin + ABCin + AB’Cin + ABCin + ABCin’ +</a:t>
            </a:r>
            <a:r>
              <a:rPr sz="1800" spc="-160" dirty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7F7F7F"/>
                </a:solidFill>
                <a:latin typeface="Arial"/>
                <a:cs typeface="Arial"/>
              </a:rPr>
              <a:t>ABCin</a:t>
            </a:r>
            <a:endParaRPr sz="1800">
              <a:latin typeface="Arial"/>
              <a:cs typeface="Arial"/>
            </a:endParaRPr>
          </a:p>
          <a:p>
            <a:pPr marL="596900">
              <a:lnSpc>
                <a:spcPct val="100000"/>
              </a:lnSpc>
              <a:spcBef>
                <a:spcPts val="355"/>
              </a:spcBef>
            </a:pPr>
            <a:r>
              <a:rPr sz="1800" dirty="0">
                <a:solidFill>
                  <a:srgbClr val="7F7F7F"/>
                </a:solidFill>
                <a:latin typeface="Arial"/>
                <a:cs typeface="Arial"/>
              </a:rPr>
              <a:t>= (A’ + A)BCin + (B’ + B)ACin + (Cin’ +</a:t>
            </a:r>
            <a:r>
              <a:rPr sz="1800" spc="-100" dirty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sz="1800" spc="-5" dirty="0">
                <a:solidFill>
                  <a:srgbClr val="7F7F7F"/>
                </a:solidFill>
                <a:latin typeface="Arial"/>
                <a:cs typeface="Arial"/>
              </a:rPr>
              <a:t>Cin)AB</a:t>
            </a:r>
            <a:endParaRPr sz="1800">
              <a:latin typeface="Arial"/>
              <a:cs typeface="Arial"/>
            </a:endParaRPr>
          </a:p>
          <a:p>
            <a:pPr marL="596900">
              <a:lnSpc>
                <a:spcPct val="100000"/>
              </a:lnSpc>
              <a:spcBef>
                <a:spcPts val="350"/>
              </a:spcBef>
            </a:pPr>
            <a:r>
              <a:rPr sz="1800" dirty="0">
                <a:solidFill>
                  <a:srgbClr val="7F7F7F"/>
                </a:solidFill>
                <a:latin typeface="Arial"/>
                <a:cs typeface="Arial"/>
              </a:rPr>
              <a:t>= </a:t>
            </a:r>
            <a:r>
              <a:rPr sz="1800" spc="-25" dirty="0">
                <a:solidFill>
                  <a:srgbClr val="7F7F7F"/>
                </a:solidFill>
                <a:latin typeface="Arial"/>
                <a:cs typeface="Arial"/>
              </a:rPr>
              <a:t>1·BCin </a:t>
            </a:r>
            <a:r>
              <a:rPr sz="1800" dirty="0">
                <a:solidFill>
                  <a:srgbClr val="7F7F7F"/>
                </a:solidFill>
                <a:latin typeface="Arial"/>
                <a:cs typeface="Arial"/>
              </a:rPr>
              <a:t>+ </a:t>
            </a:r>
            <a:r>
              <a:rPr sz="1800" spc="-55" dirty="0">
                <a:solidFill>
                  <a:srgbClr val="7F7F7F"/>
                </a:solidFill>
                <a:latin typeface="Arial"/>
                <a:cs typeface="Arial"/>
              </a:rPr>
              <a:t>1· </a:t>
            </a:r>
            <a:r>
              <a:rPr sz="1800" dirty="0">
                <a:solidFill>
                  <a:srgbClr val="7F7F7F"/>
                </a:solidFill>
                <a:latin typeface="Arial"/>
                <a:cs typeface="Arial"/>
              </a:rPr>
              <a:t>ACin + </a:t>
            </a:r>
            <a:r>
              <a:rPr sz="1800" spc="-55" dirty="0">
                <a:solidFill>
                  <a:srgbClr val="7F7F7F"/>
                </a:solidFill>
                <a:latin typeface="Arial"/>
                <a:cs typeface="Arial"/>
              </a:rPr>
              <a:t>1·</a:t>
            </a:r>
            <a:r>
              <a:rPr sz="1800" spc="40" dirty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7F7F7F"/>
                </a:solidFill>
                <a:latin typeface="Arial"/>
                <a:cs typeface="Arial"/>
              </a:rPr>
              <a:t>AB</a:t>
            </a:r>
            <a:endParaRPr sz="1800">
              <a:latin typeface="Arial"/>
              <a:cs typeface="Arial"/>
            </a:endParaRPr>
          </a:p>
          <a:p>
            <a:pPr marL="596900">
              <a:lnSpc>
                <a:spcPct val="100000"/>
              </a:lnSpc>
              <a:spcBef>
                <a:spcPts val="350"/>
              </a:spcBef>
            </a:pPr>
            <a:r>
              <a:rPr sz="1800" dirty="0">
                <a:latin typeface="Arial"/>
                <a:cs typeface="Arial"/>
              </a:rPr>
              <a:t>= BCin + ACin +</a:t>
            </a:r>
            <a:r>
              <a:rPr sz="1800" spc="-3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AB</a:t>
            </a:r>
            <a:endParaRPr sz="1800">
              <a:latin typeface="Arial"/>
              <a:cs typeface="Arial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6540500" y="3721100"/>
            <a:ext cx="685800" cy="457200"/>
          </a:xfrm>
          <a:custGeom>
            <a:avLst/>
            <a:gdLst/>
            <a:ahLst/>
            <a:cxnLst/>
            <a:rect l="l" t="t" r="r" b="b"/>
            <a:pathLst>
              <a:path w="685800" h="457200">
                <a:moveTo>
                  <a:pt x="685800" y="342900"/>
                </a:moveTo>
                <a:lnTo>
                  <a:pt x="514350" y="342900"/>
                </a:lnTo>
                <a:lnTo>
                  <a:pt x="514350" y="0"/>
                </a:lnTo>
                <a:lnTo>
                  <a:pt x="171450" y="0"/>
                </a:lnTo>
                <a:lnTo>
                  <a:pt x="171450" y="342900"/>
                </a:lnTo>
                <a:lnTo>
                  <a:pt x="0" y="342900"/>
                </a:lnTo>
                <a:lnTo>
                  <a:pt x="342900" y="457200"/>
                </a:lnTo>
                <a:lnTo>
                  <a:pt x="685800" y="342900"/>
                </a:lnTo>
                <a:close/>
              </a:path>
            </a:pathLst>
          </a:custGeom>
          <a:solidFill>
            <a:srgbClr val="BBE0E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6540500" y="3721100"/>
            <a:ext cx="685800" cy="457200"/>
          </a:xfrm>
          <a:custGeom>
            <a:avLst/>
            <a:gdLst/>
            <a:ahLst/>
            <a:cxnLst/>
            <a:rect l="l" t="t" r="r" b="b"/>
            <a:pathLst>
              <a:path w="685800" h="457200">
                <a:moveTo>
                  <a:pt x="0" y="342900"/>
                </a:moveTo>
                <a:lnTo>
                  <a:pt x="171450" y="342900"/>
                </a:lnTo>
                <a:lnTo>
                  <a:pt x="171450" y="0"/>
                </a:lnTo>
                <a:lnTo>
                  <a:pt x="514350" y="0"/>
                </a:lnTo>
                <a:lnTo>
                  <a:pt x="514350" y="342900"/>
                </a:lnTo>
                <a:lnTo>
                  <a:pt x="685800" y="342900"/>
                </a:lnTo>
                <a:lnTo>
                  <a:pt x="342900" y="457200"/>
                </a:lnTo>
                <a:lnTo>
                  <a:pt x="0" y="34290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45"/>
              </a:lnSpc>
            </a:pPr>
            <a:fld id="{81D60167-4931-47E6-BA6A-407CBD079E47}" type="slidenum">
              <a:rPr spc="-5" dirty="0"/>
              <a:t>35</a:t>
            </a:fld>
            <a:endParaRPr spc="-5" dirty="0"/>
          </a:p>
        </p:txBody>
      </p:sp>
    </p:spTree>
  </p:cSld>
  <p:clrMapOvr>
    <a:masterClrMapping/>
  </p:clrMapOvr>
  <p:transition>
    <p:split dir="in"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38617" y="371601"/>
            <a:ext cx="4731385" cy="8794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2800" b="1" dirty="0">
                <a:latin typeface="Arial"/>
                <a:cs typeface="Arial"/>
              </a:rPr>
              <a:t>Aplikasi</a:t>
            </a:r>
            <a:r>
              <a:rPr sz="2800" b="1" spc="-1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K-map</a:t>
            </a:r>
            <a:endParaRPr sz="28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tabLst>
                <a:tab pos="3677285" algn="l"/>
              </a:tabLst>
            </a:pPr>
            <a:r>
              <a:rPr sz="2800" b="1" spc="-5" dirty="0">
                <a:latin typeface="Arial"/>
                <a:cs typeface="Arial"/>
              </a:rPr>
              <a:t>Pad</a:t>
            </a:r>
            <a:r>
              <a:rPr sz="2800" b="1" dirty="0">
                <a:latin typeface="Arial"/>
                <a:cs typeface="Arial"/>
              </a:rPr>
              <a:t>a </a:t>
            </a:r>
            <a:r>
              <a:rPr sz="2800" b="1" spc="-5" dirty="0">
                <a:latin typeface="Arial"/>
                <a:cs typeface="Arial"/>
              </a:rPr>
              <a:t>Rangkaia</a:t>
            </a:r>
            <a:r>
              <a:rPr sz="2800" b="1" dirty="0">
                <a:latin typeface="Arial"/>
                <a:cs typeface="Arial"/>
              </a:rPr>
              <a:t>n </a:t>
            </a:r>
            <a:r>
              <a:rPr sz="2800" b="1" spc="-5" dirty="0">
                <a:latin typeface="Arial"/>
                <a:cs typeface="Arial"/>
              </a:rPr>
              <a:t>Ful</a:t>
            </a:r>
            <a:r>
              <a:rPr sz="2800" b="1" dirty="0">
                <a:latin typeface="Arial"/>
                <a:cs typeface="Arial"/>
              </a:rPr>
              <a:t>l	</a:t>
            </a:r>
            <a:r>
              <a:rPr sz="2800" b="1" spc="-5" dirty="0">
                <a:latin typeface="Arial"/>
                <a:cs typeface="Arial"/>
              </a:rPr>
              <a:t>Adder</a:t>
            </a:r>
            <a:endParaRPr sz="2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473200" y="2260345"/>
            <a:ext cx="1143000" cy="1118235"/>
          </a:xfrm>
          <a:prstGeom prst="rect">
            <a:avLst/>
          </a:prstGeom>
          <a:solidFill>
            <a:srgbClr val="FFFF99"/>
          </a:solidFill>
          <a:ln w="28575">
            <a:solidFill>
              <a:srgbClr val="000000"/>
            </a:solidFill>
          </a:ln>
        </p:spPr>
        <p:txBody>
          <a:bodyPr vert="horz" wrap="square" lIns="0" tIns="508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</a:pPr>
            <a:endParaRPr sz="2800">
              <a:latin typeface="Times New Roman"/>
              <a:cs typeface="Times New Roman"/>
            </a:endParaRPr>
          </a:p>
          <a:p>
            <a:pPr marL="266700">
              <a:lnSpc>
                <a:spcPct val="100000"/>
              </a:lnSpc>
              <a:spcBef>
                <a:spcPts val="5"/>
              </a:spcBef>
            </a:pPr>
            <a:r>
              <a:rPr sz="1800" dirty="0">
                <a:latin typeface="Arial"/>
                <a:cs typeface="Arial"/>
              </a:rPr>
              <a:t>Adder</a:t>
            </a:r>
            <a:endParaRPr sz="18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006600" y="1899920"/>
            <a:ext cx="76200" cy="360680"/>
          </a:xfrm>
          <a:custGeom>
            <a:avLst/>
            <a:gdLst/>
            <a:ahLst/>
            <a:cxnLst/>
            <a:rect l="l" t="t" r="r" b="b"/>
            <a:pathLst>
              <a:path w="76200" h="360680">
                <a:moveTo>
                  <a:pt x="76200" y="284225"/>
                </a:moveTo>
                <a:lnTo>
                  <a:pt x="0" y="284225"/>
                </a:lnTo>
                <a:lnTo>
                  <a:pt x="33527" y="351281"/>
                </a:lnTo>
                <a:lnTo>
                  <a:pt x="33527" y="297179"/>
                </a:lnTo>
                <a:lnTo>
                  <a:pt x="35051" y="300227"/>
                </a:lnTo>
                <a:lnTo>
                  <a:pt x="38100" y="301751"/>
                </a:lnTo>
                <a:lnTo>
                  <a:pt x="41147" y="300227"/>
                </a:lnTo>
                <a:lnTo>
                  <a:pt x="42672" y="297179"/>
                </a:lnTo>
                <a:lnTo>
                  <a:pt x="42672" y="351281"/>
                </a:lnTo>
                <a:lnTo>
                  <a:pt x="76200" y="284225"/>
                </a:lnTo>
                <a:close/>
              </a:path>
              <a:path w="76200" h="360680">
                <a:moveTo>
                  <a:pt x="42672" y="284225"/>
                </a:moveTo>
                <a:lnTo>
                  <a:pt x="42672" y="5333"/>
                </a:lnTo>
                <a:lnTo>
                  <a:pt x="41147" y="1523"/>
                </a:lnTo>
                <a:lnTo>
                  <a:pt x="38100" y="0"/>
                </a:lnTo>
                <a:lnTo>
                  <a:pt x="35051" y="1523"/>
                </a:lnTo>
                <a:lnTo>
                  <a:pt x="33527" y="5333"/>
                </a:lnTo>
                <a:lnTo>
                  <a:pt x="33527" y="284225"/>
                </a:lnTo>
                <a:lnTo>
                  <a:pt x="42672" y="284225"/>
                </a:lnTo>
                <a:close/>
              </a:path>
              <a:path w="76200" h="360680">
                <a:moveTo>
                  <a:pt x="42672" y="351281"/>
                </a:moveTo>
                <a:lnTo>
                  <a:pt x="42672" y="297179"/>
                </a:lnTo>
                <a:lnTo>
                  <a:pt x="41147" y="300227"/>
                </a:lnTo>
                <a:lnTo>
                  <a:pt x="38100" y="301751"/>
                </a:lnTo>
                <a:lnTo>
                  <a:pt x="35051" y="300227"/>
                </a:lnTo>
                <a:lnTo>
                  <a:pt x="33527" y="297179"/>
                </a:lnTo>
                <a:lnTo>
                  <a:pt x="33527" y="351281"/>
                </a:lnTo>
                <a:lnTo>
                  <a:pt x="38100" y="360425"/>
                </a:lnTo>
                <a:lnTo>
                  <a:pt x="42672" y="35128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006600" y="3373627"/>
            <a:ext cx="76200" cy="386080"/>
          </a:xfrm>
          <a:custGeom>
            <a:avLst/>
            <a:gdLst/>
            <a:ahLst/>
            <a:cxnLst/>
            <a:rect l="l" t="t" r="r" b="b"/>
            <a:pathLst>
              <a:path w="76200" h="386079">
                <a:moveTo>
                  <a:pt x="76200" y="309372"/>
                </a:moveTo>
                <a:lnTo>
                  <a:pt x="0" y="309372"/>
                </a:lnTo>
                <a:lnTo>
                  <a:pt x="33527" y="376428"/>
                </a:lnTo>
                <a:lnTo>
                  <a:pt x="33527" y="322326"/>
                </a:lnTo>
                <a:lnTo>
                  <a:pt x="35051" y="325374"/>
                </a:lnTo>
                <a:lnTo>
                  <a:pt x="38100" y="326898"/>
                </a:lnTo>
                <a:lnTo>
                  <a:pt x="41147" y="325374"/>
                </a:lnTo>
                <a:lnTo>
                  <a:pt x="42672" y="322326"/>
                </a:lnTo>
                <a:lnTo>
                  <a:pt x="42672" y="376428"/>
                </a:lnTo>
                <a:lnTo>
                  <a:pt x="76200" y="309372"/>
                </a:lnTo>
                <a:close/>
              </a:path>
              <a:path w="76200" h="386079">
                <a:moveTo>
                  <a:pt x="42672" y="309372"/>
                </a:moveTo>
                <a:lnTo>
                  <a:pt x="42672" y="4572"/>
                </a:lnTo>
                <a:lnTo>
                  <a:pt x="41147" y="1524"/>
                </a:lnTo>
                <a:lnTo>
                  <a:pt x="38100" y="0"/>
                </a:lnTo>
                <a:lnTo>
                  <a:pt x="35051" y="1524"/>
                </a:lnTo>
                <a:lnTo>
                  <a:pt x="33527" y="4572"/>
                </a:lnTo>
                <a:lnTo>
                  <a:pt x="33527" y="309372"/>
                </a:lnTo>
                <a:lnTo>
                  <a:pt x="42672" y="309372"/>
                </a:lnTo>
                <a:close/>
              </a:path>
              <a:path w="76200" h="386079">
                <a:moveTo>
                  <a:pt x="42672" y="376428"/>
                </a:moveTo>
                <a:lnTo>
                  <a:pt x="42672" y="322326"/>
                </a:lnTo>
                <a:lnTo>
                  <a:pt x="41147" y="325374"/>
                </a:lnTo>
                <a:lnTo>
                  <a:pt x="38100" y="326898"/>
                </a:lnTo>
                <a:lnTo>
                  <a:pt x="35051" y="325374"/>
                </a:lnTo>
                <a:lnTo>
                  <a:pt x="33527" y="322326"/>
                </a:lnTo>
                <a:lnTo>
                  <a:pt x="33527" y="376428"/>
                </a:lnTo>
                <a:lnTo>
                  <a:pt x="38100" y="385572"/>
                </a:lnTo>
                <a:lnTo>
                  <a:pt x="42672" y="37642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604770" y="2781553"/>
            <a:ext cx="436880" cy="76200"/>
          </a:xfrm>
          <a:custGeom>
            <a:avLst/>
            <a:gdLst/>
            <a:ahLst/>
            <a:cxnLst/>
            <a:rect l="l" t="t" r="r" b="b"/>
            <a:pathLst>
              <a:path w="436880" h="76200">
                <a:moveTo>
                  <a:pt x="377951" y="38100"/>
                </a:moveTo>
                <a:lnTo>
                  <a:pt x="376427" y="34290"/>
                </a:lnTo>
                <a:lnTo>
                  <a:pt x="373379" y="32766"/>
                </a:lnTo>
                <a:lnTo>
                  <a:pt x="5333" y="32766"/>
                </a:lnTo>
                <a:lnTo>
                  <a:pt x="1523" y="34290"/>
                </a:lnTo>
                <a:lnTo>
                  <a:pt x="0" y="38100"/>
                </a:lnTo>
                <a:lnTo>
                  <a:pt x="1523" y="41147"/>
                </a:lnTo>
                <a:lnTo>
                  <a:pt x="5333" y="42672"/>
                </a:lnTo>
                <a:lnTo>
                  <a:pt x="373379" y="42672"/>
                </a:lnTo>
                <a:lnTo>
                  <a:pt x="376427" y="41147"/>
                </a:lnTo>
                <a:lnTo>
                  <a:pt x="377951" y="38100"/>
                </a:lnTo>
                <a:close/>
              </a:path>
              <a:path w="436880" h="76200">
                <a:moveTo>
                  <a:pt x="436625" y="38100"/>
                </a:moveTo>
                <a:lnTo>
                  <a:pt x="360425" y="0"/>
                </a:lnTo>
                <a:lnTo>
                  <a:pt x="360425" y="32766"/>
                </a:lnTo>
                <a:lnTo>
                  <a:pt x="373379" y="32766"/>
                </a:lnTo>
                <a:lnTo>
                  <a:pt x="376427" y="34290"/>
                </a:lnTo>
                <a:lnTo>
                  <a:pt x="377951" y="38100"/>
                </a:lnTo>
                <a:lnTo>
                  <a:pt x="377951" y="67436"/>
                </a:lnTo>
                <a:lnTo>
                  <a:pt x="436625" y="38100"/>
                </a:lnTo>
                <a:close/>
              </a:path>
              <a:path w="436880" h="76200">
                <a:moveTo>
                  <a:pt x="377951" y="67436"/>
                </a:moveTo>
                <a:lnTo>
                  <a:pt x="377951" y="38100"/>
                </a:lnTo>
                <a:lnTo>
                  <a:pt x="376427" y="41147"/>
                </a:lnTo>
                <a:lnTo>
                  <a:pt x="373379" y="42672"/>
                </a:lnTo>
                <a:lnTo>
                  <a:pt x="360425" y="42672"/>
                </a:lnTo>
                <a:lnTo>
                  <a:pt x="360425" y="76200"/>
                </a:lnTo>
                <a:lnTo>
                  <a:pt x="377951" y="6743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860550" y="1622044"/>
            <a:ext cx="36957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00339A"/>
                </a:solidFill>
                <a:latin typeface="Arial"/>
                <a:cs typeface="Arial"/>
              </a:rPr>
              <a:t>Cin</a:t>
            </a:r>
            <a:endParaRPr sz="18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790438" y="3705343"/>
            <a:ext cx="50927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00339A"/>
                </a:solidFill>
                <a:latin typeface="Arial"/>
                <a:cs typeface="Arial"/>
              </a:rPr>
              <a:t>Cout</a:t>
            </a:r>
            <a:endParaRPr sz="18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044696" y="2663681"/>
            <a:ext cx="1784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00339A"/>
                </a:solidFill>
                <a:latin typeface="Arial"/>
                <a:cs typeface="Arial"/>
              </a:rPr>
              <a:t>S</a:t>
            </a:r>
            <a:endParaRPr sz="1800">
              <a:latin typeface="Arial"/>
              <a:cs typeface="Arial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995425" y="3004820"/>
            <a:ext cx="462280" cy="76200"/>
          </a:xfrm>
          <a:custGeom>
            <a:avLst/>
            <a:gdLst/>
            <a:ahLst/>
            <a:cxnLst/>
            <a:rect l="l" t="t" r="r" b="b"/>
            <a:pathLst>
              <a:path w="462280" h="76200">
                <a:moveTo>
                  <a:pt x="403098" y="38100"/>
                </a:moveTo>
                <a:lnTo>
                  <a:pt x="401574" y="35051"/>
                </a:lnTo>
                <a:lnTo>
                  <a:pt x="398525" y="33527"/>
                </a:lnTo>
                <a:lnTo>
                  <a:pt x="4572" y="33527"/>
                </a:lnTo>
                <a:lnTo>
                  <a:pt x="1524" y="35051"/>
                </a:lnTo>
                <a:lnTo>
                  <a:pt x="0" y="38100"/>
                </a:lnTo>
                <a:lnTo>
                  <a:pt x="1524" y="41909"/>
                </a:lnTo>
                <a:lnTo>
                  <a:pt x="4572" y="43433"/>
                </a:lnTo>
                <a:lnTo>
                  <a:pt x="398525" y="43433"/>
                </a:lnTo>
                <a:lnTo>
                  <a:pt x="401574" y="41909"/>
                </a:lnTo>
                <a:lnTo>
                  <a:pt x="403098" y="38100"/>
                </a:lnTo>
                <a:close/>
              </a:path>
              <a:path w="462280" h="76200">
                <a:moveTo>
                  <a:pt x="461771" y="38100"/>
                </a:moveTo>
                <a:lnTo>
                  <a:pt x="385571" y="0"/>
                </a:lnTo>
                <a:lnTo>
                  <a:pt x="385571" y="33527"/>
                </a:lnTo>
                <a:lnTo>
                  <a:pt x="398525" y="33527"/>
                </a:lnTo>
                <a:lnTo>
                  <a:pt x="401574" y="35051"/>
                </a:lnTo>
                <a:lnTo>
                  <a:pt x="403098" y="38100"/>
                </a:lnTo>
                <a:lnTo>
                  <a:pt x="403098" y="67436"/>
                </a:lnTo>
                <a:lnTo>
                  <a:pt x="461771" y="38100"/>
                </a:lnTo>
                <a:close/>
              </a:path>
              <a:path w="462280" h="76200">
                <a:moveTo>
                  <a:pt x="403098" y="67436"/>
                </a:moveTo>
                <a:lnTo>
                  <a:pt x="403098" y="38100"/>
                </a:lnTo>
                <a:lnTo>
                  <a:pt x="401574" y="41909"/>
                </a:lnTo>
                <a:lnTo>
                  <a:pt x="398525" y="43433"/>
                </a:lnTo>
                <a:lnTo>
                  <a:pt x="385571" y="43433"/>
                </a:lnTo>
                <a:lnTo>
                  <a:pt x="385571" y="76200"/>
                </a:lnTo>
                <a:lnTo>
                  <a:pt x="403098" y="6743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995425" y="2557525"/>
            <a:ext cx="462280" cy="76200"/>
          </a:xfrm>
          <a:custGeom>
            <a:avLst/>
            <a:gdLst/>
            <a:ahLst/>
            <a:cxnLst/>
            <a:rect l="l" t="t" r="r" b="b"/>
            <a:pathLst>
              <a:path w="462280" h="76200">
                <a:moveTo>
                  <a:pt x="403098" y="38099"/>
                </a:moveTo>
                <a:lnTo>
                  <a:pt x="401574" y="34290"/>
                </a:lnTo>
                <a:lnTo>
                  <a:pt x="398525" y="33527"/>
                </a:lnTo>
                <a:lnTo>
                  <a:pt x="4572" y="33527"/>
                </a:lnTo>
                <a:lnTo>
                  <a:pt x="1524" y="34290"/>
                </a:lnTo>
                <a:lnTo>
                  <a:pt x="0" y="38099"/>
                </a:lnTo>
                <a:lnTo>
                  <a:pt x="1524" y="41148"/>
                </a:lnTo>
                <a:lnTo>
                  <a:pt x="4572" y="42671"/>
                </a:lnTo>
                <a:lnTo>
                  <a:pt x="398525" y="42671"/>
                </a:lnTo>
                <a:lnTo>
                  <a:pt x="401574" y="41148"/>
                </a:lnTo>
                <a:lnTo>
                  <a:pt x="403098" y="38099"/>
                </a:lnTo>
                <a:close/>
              </a:path>
              <a:path w="462280" h="76200">
                <a:moveTo>
                  <a:pt x="461771" y="38099"/>
                </a:moveTo>
                <a:lnTo>
                  <a:pt x="385571" y="0"/>
                </a:lnTo>
                <a:lnTo>
                  <a:pt x="385571" y="33527"/>
                </a:lnTo>
                <a:lnTo>
                  <a:pt x="398525" y="33527"/>
                </a:lnTo>
                <a:lnTo>
                  <a:pt x="401574" y="34290"/>
                </a:lnTo>
                <a:lnTo>
                  <a:pt x="403098" y="38099"/>
                </a:lnTo>
                <a:lnTo>
                  <a:pt x="403098" y="67436"/>
                </a:lnTo>
                <a:lnTo>
                  <a:pt x="461771" y="38099"/>
                </a:lnTo>
                <a:close/>
              </a:path>
              <a:path w="462280" h="76200">
                <a:moveTo>
                  <a:pt x="403098" y="67436"/>
                </a:moveTo>
                <a:lnTo>
                  <a:pt x="403098" y="38099"/>
                </a:lnTo>
                <a:lnTo>
                  <a:pt x="401574" y="41148"/>
                </a:lnTo>
                <a:lnTo>
                  <a:pt x="398525" y="42671"/>
                </a:lnTo>
                <a:lnTo>
                  <a:pt x="385571" y="42671"/>
                </a:lnTo>
                <a:lnTo>
                  <a:pt x="385571" y="76199"/>
                </a:lnTo>
                <a:lnTo>
                  <a:pt x="403098" y="6743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809751" y="2439670"/>
            <a:ext cx="178435" cy="7480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00339A"/>
                </a:solidFill>
                <a:latin typeface="Arial"/>
                <a:cs typeface="Arial"/>
              </a:rPr>
              <a:t>A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65"/>
              </a:spcBef>
            </a:pPr>
            <a:r>
              <a:rPr sz="1800" dirty="0">
                <a:solidFill>
                  <a:srgbClr val="00339A"/>
                </a:solidFill>
                <a:latin typeface="Arial"/>
                <a:cs typeface="Arial"/>
              </a:rPr>
              <a:t>B</a:t>
            </a:r>
            <a:endParaRPr sz="1800">
              <a:latin typeface="Arial"/>
              <a:cs typeface="Arial"/>
            </a:endParaRPr>
          </a:p>
        </p:txBody>
      </p:sp>
      <p:graphicFrame>
        <p:nvGraphicFramePr>
          <p:cNvPr id="13" name="object 13"/>
          <p:cNvGraphicFramePr>
            <a:graphicFrameLocks noGrp="1"/>
          </p:cNvGraphicFramePr>
          <p:nvPr/>
        </p:nvGraphicFramePr>
        <p:xfrm>
          <a:off x="3963415" y="1863781"/>
          <a:ext cx="2093593" cy="207600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5750"/>
                <a:gridCol w="307975"/>
                <a:gridCol w="493394"/>
                <a:gridCol w="347980"/>
                <a:gridCol w="658494"/>
              </a:tblGrid>
              <a:tr h="233934">
                <a:tc>
                  <a:txBody>
                    <a:bodyPr/>
                    <a:lstStyle/>
                    <a:p>
                      <a:pPr marL="15875" algn="ctr">
                        <a:lnSpc>
                          <a:spcPts val="1739"/>
                        </a:lnSpc>
                      </a:pPr>
                      <a:r>
                        <a:rPr sz="1550" b="1" dirty="0">
                          <a:solidFill>
                            <a:srgbClr val="0000FF"/>
                          </a:solidFill>
                          <a:latin typeface="Arial"/>
                          <a:cs typeface="Arial"/>
                        </a:rPr>
                        <a:t>A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0645">
                        <a:lnSpc>
                          <a:spcPts val="1739"/>
                        </a:lnSpc>
                      </a:pPr>
                      <a:r>
                        <a:rPr sz="1550" b="1" dirty="0">
                          <a:solidFill>
                            <a:srgbClr val="0000FF"/>
                          </a:solidFill>
                          <a:latin typeface="Arial"/>
                          <a:cs typeface="Arial"/>
                        </a:rPr>
                        <a:t>B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39"/>
                        </a:lnSpc>
                      </a:pPr>
                      <a:r>
                        <a:rPr sz="1550" b="1" spc="15" dirty="0">
                          <a:solidFill>
                            <a:srgbClr val="0000FF"/>
                          </a:solidFill>
                          <a:latin typeface="Arial"/>
                          <a:cs typeface="Arial"/>
                        </a:rPr>
                        <a:t>Cin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9525">
                      <a:solidFill>
                        <a:srgbClr val="000000"/>
                      </a:solidFill>
                      <a:prstDash val="solid"/>
                    </a:lnR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00965" algn="r">
                        <a:lnSpc>
                          <a:spcPts val="1739"/>
                        </a:lnSpc>
                      </a:pPr>
                      <a:r>
                        <a:rPr sz="1550" b="1" dirty="0">
                          <a:solidFill>
                            <a:srgbClr val="0000FF"/>
                          </a:solidFill>
                          <a:latin typeface="Arial"/>
                          <a:cs typeface="Arial"/>
                        </a:rPr>
                        <a:t>S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1915" algn="ctr">
                        <a:lnSpc>
                          <a:spcPts val="1739"/>
                        </a:lnSpc>
                      </a:pPr>
                      <a:r>
                        <a:rPr sz="1550" b="1" spc="15" dirty="0">
                          <a:solidFill>
                            <a:srgbClr val="0000FF"/>
                          </a:solidFill>
                          <a:latin typeface="Arial"/>
                          <a:cs typeface="Arial"/>
                        </a:rPr>
                        <a:t>Cout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27167">
                <a:tc>
                  <a:txBody>
                    <a:bodyPr/>
                    <a:lstStyle/>
                    <a:p>
                      <a:pPr marL="6985" algn="ctr">
                        <a:lnSpc>
                          <a:spcPts val="166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ts val="166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6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R="111125" algn="r">
                        <a:lnSpc>
                          <a:spcPts val="166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83820" algn="ctr">
                        <a:lnSpc>
                          <a:spcPts val="166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230505">
                <a:tc>
                  <a:txBody>
                    <a:bodyPr/>
                    <a:lstStyle/>
                    <a:p>
                      <a:pPr marL="6985" algn="ctr">
                        <a:lnSpc>
                          <a:spcPts val="171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ts val="171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1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11125" algn="r">
                        <a:lnSpc>
                          <a:spcPts val="171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83820" algn="ctr">
                        <a:lnSpc>
                          <a:spcPts val="171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</a:tcPr>
                </a:tc>
              </a:tr>
              <a:tr h="229361">
                <a:tc>
                  <a:txBody>
                    <a:bodyPr/>
                    <a:lstStyle/>
                    <a:p>
                      <a:pPr marL="6985" algn="ctr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11125" algn="r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83820" algn="ctr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</a:tcPr>
                </a:tc>
              </a:tr>
              <a:tr h="229361">
                <a:tc>
                  <a:txBody>
                    <a:bodyPr/>
                    <a:lstStyle/>
                    <a:p>
                      <a:pPr marL="6985" algn="ctr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11125" algn="r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83820" algn="ctr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</a:tcPr>
                </a:tc>
              </a:tr>
              <a:tr h="230504">
                <a:tc>
                  <a:txBody>
                    <a:bodyPr/>
                    <a:lstStyle/>
                    <a:p>
                      <a:pPr marL="6985" algn="ctr">
                        <a:lnSpc>
                          <a:spcPts val="171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ts val="171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1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11125" algn="r">
                        <a:lnSpc>
                          <a:spcPts val="171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83820" algn="ctr">
                        <a:lnSpc>
                          <a:spcPts val="171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</a:tcPr>
                </a:tc>
              </a:tr>
              <a:tr h="228981">
                <a:tc>
                  <a:txBody>
                    <a:bodyPr/>
                    <a:lstStyle/>
                    <a:p>
                      <a:pPr marL="6985" algn="ctr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11125" algn="r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83820" algn="ctr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</a:tcPr>
                </a:tc>
              </a:tr>
              <a:tr h="229361">
                <a:tc>
                  <a:txBody>
                    <a:bodyPr/>
                    <a:lstStyle/>
                    <a:p>
                      <a:pPr marL="6985" algn="ctr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11125" algn="r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83820" algn="ctr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</a:tcPr>
                </a:tc>
              </a:tr>
              <a:tr h="236835">
                <a:tc>
                  <a:txBody>
                    <a:bodyPr/>
                    <a:lstStyle/>
                    <a:p>
                      <a:pPr marL="6985" algn="ctr">
                        <a:lnSpc>
                          <a:spcPts val="176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ts val="176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6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11125" algn="r">
                        <a:lnSpc>
                          <a:spcPts val="176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83820" algn="ctr">
                        <a:lnSpc>
                          <a:spcPts val="176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</a:tcPr>
                </a:tc>
              </a:tr>
            </a:tbl>
          </a:graphicData>
        </a:graphic>
      </p:graphicFrame>
      <p:sp>
        <p:nvSpPr>
          <p:cNvPr id="14" name="object 14"/>
          <p:cNvSpPr txBox="1"/>
          <p:nvPr/>
        </p:nvSpPr>
        <p:spPr>
          <a:xfrm>
            <a:off x="3933190" y="3927304"/>
            <a:ext cx="34290" cy="40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100" spc="-5" dirty="0">
                <a:latin typeface="Tahoma"/>
                <a:cs typeface="Tahoma"/>
              </a:rPr>
              <a:t>+</a:t>
            </a:r>
            <a:endParaRPr sz="100">
              <a:latin typeface="Tahoma"/>
              <a:cs typeface="Tahoma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6045200" y="2154427"/>
            <a:ext cx="330200" cy="85725"/>
          </a:xfrm>
          <a:custGeom>
            <a:avLst/>
            <a:gdLst/>
            <a:ahLst/>
            <a:cxnLst/>
            <a:rect l="l" t="t" r="r" b="b"/>
            <a:pathLst>
              <a:path w="330200" h="85725">
                <a:moveTo>
                  <a:pt x="85343" y="28193"/>
                </a:moveTo>
                <a:lnTo>
                  <a:pt x="85343" y="0"/>
                </a:lnTo>
                <a:lnTo>
                  <a:pt x="0" y="42671"/>
                </a:lnTo>
                <a:lnTo>
                  <a:pt x="71627" y="78486"/>
                </a:lnTo>
                <a:lnTo>
                  <a:pt x="71627" y="28193"/>
                </a:lnTo>
                <a:lnTo>
                  <a:pt x="85343" y="28193"/>
                </a:lnTo>
                <a:close/>
              </a:path>
              <a:path w="330200" h="85725">
                <a:moveTo>
                  <a:pt x="329945" y="57150"/>
                </a:moveTo>
                <a:lnTo>
                  <a:pt x="329945" y="28193"/>
                </a:lnTo>
                <a:lnTo>
                  <a:pt x="71627" y="28193"/>
                </a:lnTo>
                <a:lnTo>
                  <a:pt x="71627" y="57150"/>
                </a:lnTo>
                <a:lnTo>
                  <a:pt x="329945" y="57150"/>
                </a:lnTo>
                <a:close/>
              </a:path>
              <a:path w="330200" h="85725">
                <a:moveTo>
                  <a:pt x="85343" y="85343"/>
                </a:moveTo>
                <a:lnTo>
                  <a:pt x="85343" y="57150"/>
                </a:lnTo>
                <a:lnTo>
                  <a:pt x="71627" y="57150"/>
                </a:lnTo>
                <a:lnTo>
                  <a:pt x="71627" y="78486"/>
                </a:lnTo>
                <a:lnTo>
                  <a:pt x="85343" y="85343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6045200" y="2383027"/>
            <a:ext cx="330200" cy="85725"/>
          </a:xfrm>
          <a:custGeom>
            <a:avLst/>
            <a:gdLst/>
            <a:ahLst/>
            <a:cxnLst/>
            <a:rect l="l" t="t" r="r" b="b"/>
            <a:pathLst>
              <a:path w="330200" h="85725">
                <a:moveTo>
                  <a:pt x="85343" y="28193"/>
                </a:moveTo>
                <a:lnTo>
                  <a:pt x="85343" y="0"/>
                </a:lnTo>
                <a:lnTo>
                  <a:pt x="0" y="42671"/>
                </a:lnTo>
                <a:lnTo>
                  <a:pt x="71627" y="78486"/>
                </a:lnTo>
                <a:lnTo>
                  <a:pt x="71627" y="28193"/>
                </a:lnTo>
                <a:lnTo>
                  <a:pt x="85343" y="28193"/>
                </a:lnTo>
                <a:close/>
              </a:path>
              <a:path w="330200" h="85725">
                <a:moveTo>
                  <a:pt x="329945" y="57150"/>
                </a:moveTo>
                <a:lnTo>
                  <a:pt x="329945" y="28193"/>
                </a:lnTo>
                <a:lnTo>
                  <a:pt x="71627" y="28193"/>
                </a:lnTo>
                <a:lnTo>
                  <a:pt x="71627" y="57150"/>
                </a:lnTo>
                <a:lnTo>
                  <a:pt x="329945" y="57150"/>
                </a:lnTo>
                <a:close/>
              </a:path>
              <a:path w="330200" h="85725">
                <a:moveTo>
                  <a:pt x="85343" y="85343"/>
                </a:moveTo>
                <a:lnTo>
                  <a:pt x="85343" y="57150"/>
                </a:lnTo>
                <a:lnTo>
                  <a:pt x="71627" y="57150"/>
                </a:lnTo>
                <a:lnTo>
                  <a:pt x="71627" y="78486"/>
                </a:lnTo>
                <a:lnTo>
                  <a:pt x="85343" y="85343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6045200" y="2611627"/>
            <a:ext cx="330200" cy="85725"/>
          </a:xfrm>
          <a:custGeom>
            <a:avLst/>
            <a:gdLst/>
            <a:ahLst/>
            <a:cxnLst/>
            <a:rect l="l" t="t" r="r" b="b"/>
            <a:pathLst>
              <a:path w="330200" h="85725">
                <a:moveTo>
                  <a:pt x="85343" y="28193"/>
                </a:moveTo>
                <a:lnTo>
                  <a:pt x="85343" y="0"/>
                </a:lnTo>
                <a:lnTo>
                  <a:pt x="0" y="42671"/>
                </a:lnTo>
                <a:lnTo>
                  <a:pt x="71627" y="78486"/>
                </a:lnTo>
                <a:lnTo>
                  <a:pt x="71627" y="28193"/>
                </a:lnTo>
                <a:lnTo>
                  <a:pt x="85343" y="28193"/>
                </a:lnTo>
                <a:close/>
              </a:path>
              <a:path w="330200" h="85725">
                <a:moveTo>
                  <a:pt x="329945" y="57150"/>
                </a:moveTo>
                <a:lnTo>
                  <a:pt x="329945" y="28193"/>
                </a:lnTo>
                <a:lnTo>
                  <a:pt x="71627" y="28193"/>
                </a:lnTo>
                <a:lnTo>
                  <a:pt x="71627" y="57150"/>
                </a:lnTo>
                <a:lnTo>
                  <a:pt x="329945" y="57150"/>
                </a:lnTo>
                <a:close/>
              </a:path>
              <a:path w="330200" h="85725">
                <a:moveTo>
                  <a:pt x="85343" y="85343"/>
                </a:moveTo>
                <a:lnTo>
                  <a:pt x="85343" y="57150"/>
                </a:lnTo>
                <a:lnTo>
                  <a:pt x="71627" y="57150"/>
                </a:lnTo>
                <a:lnTo>
                  <a:pt x="71627" y="78486"/>
                </a:lnTo>
                <a:lnTo>
                  <a:pt x="85343" y="85343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6045200" y="2840227"/>
            <a:ext cx="330200" cy="85725"/>
          </a:xfrm>
          <a:custGeom>
            <a:avLst/>
            <a:gdLst/>
            <a:ahLst/>
            <a:cxnLst/>
            <a:rect l="l" t="t" r="r" b="b"/>
            <a:pathLst>
              <a:path w="330200" h="85725">
                <a:moveTo>
                  <a:pt x="85343" y="28194"/>
                </a:moveTo>
                <a:lnTo>
                  <a:pt x="85343" y="0"/>
                </a:lnTo>
                <a:lnTo>
                  <a:pt x="0" y="42672"/>
                </a:lnTo>
                <a:lnTo>
                  <a:pt x="71627" y="78486"/>
                </a:lnTo>
                <a:lnTo>
                  <a:pt x="71627" y="28194"/>
                </a:lnTo>
                <a:lnTo>
                  <a:pt x="85343" y="28194"/>
                </a:lnTo>
                <a:close/>
              </a:path>
              <a:path w="330200" h="85725">
                <a:moveTo>
                  <a:pt x="329945" y="57150"/>
                </a:moveTo>
                <a:lnTo>
                  <a:pt x="329945" y="28194"/>
                </a:lnTo>
                <a:lnTo>
                  <a:pt x="71627" y="28194"/>
                </a:lnTo>
                <a:lnTo>
                  <a:pt x="71627" y="57150"/>
                </a:lnTo>
                <a:lnTo>
                  <a:pt x="329945" y="57150"/>
                </a:lnTo>
                <a:close/>
              </a:path>
              <a:path w="330200" h="85725">
                <a:moveTo>
                  <a:pt x="85343" y="85344"/>
                </a:moveTo>
                <a:lnTo>
                  <a:pt x="85343" y="57150"/>
                </a:lnTo>
                <a:lnTo>
                  <a:pt x="71627" y="57150"/>
                </a:lnTo>
                <a:lnTo>
                  <a:pt x="71627" y="78486"/>
                </a:lnTo>
                <a:lnTo>
                  <a:pt x="85343" y="85344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6045200" y="3068827"/>
            <a:ext cx="330200" cy="85725"/>
          </a:xfrm>
          <a:custGeom>
            <a:avLst/>
            <a:gdLst/>
            <a:ahLst/>
            <a:cxnLst/>
            <a:rect l="l" t="t" r="r" b="b"/>
            <a:pathLst>
              <a:path w="330200" h="85725">
                <a:moveTo>
                  <a:pt x="85343" y="28194"/>
                </a:moveTo>
                <a:lnTo>
                  <a:pt x="85343" y="0"/>
                </a:lnTo>
                <a:lnTo>
                  <a:pt x="0" y="42672"/>
                </a:lnTo>
                <a:lnTo>
                  <a:pt x="71627" y="78486"/>
                </a:lnTo>
                <a:lnTo>
                  <a:pt x="71627" y="28194"/>
                </a:lnTo>
                <a:lnTo>
                  <a:pt x="85343" y="28194"/>
                </a:lnTo>
                <a:close/>
              </a:path>
              <a:path w="330200" h="85725">
                <a:moveTo>
                  <a:pt x="329945" y="57150"/>
                </a:moveTo>
                <a:lnTo>
                  <a:pt x="329945" y="28194"/>
                </a:lnTo>
                <a:lnTo>
                  <a:pt x="71627" y="28194"/>
                </a:lnTo>
                <a:lnTo>
                  <a:pt x="71627" y="57150"/>
                </a:lnTo>
                <a:lnTo>
                  <a:pt x="329945" y="57150"/>
                </a:lnTo>
                <a:close/>
              </a:path>
              <a:path w="330200" h="85725">
                <a:moveTo>
                  <a:pt x="85343" y="85344"/>
                </a:moveTo>
                <a:lnTo>
                  <a:pt x="85343" y="57150"/>
                </a:lnTo>
                <a:lnTo>
                  <a:pt x="71627" y="57150"/>
                </a:lnTo>
                <a:lnTo>
                  <a:pt x="71627" y="78486"/>
                </a:lnTo>
                <a:lnTo>
                  <a:pt x="85343" y="85344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6045200" y="3297427"/>
            <a:ext cx="330200" cy="85725"/>
          </a:xfrm>
          <a:custGeom>
            <a:avLst/>
            <a:gdLst/>
            <a:ahLst/>
            <a:cxnLst/>
            <a:rect l="l" t="t" r="r" b="b"/>
            <a:pathLst>
              <a:path w="330200" h="85725">
                <a:moveTo>
                  <a:pt x="85343" y="28194"/>
                </a:moveTo>
                <a:lnTo>
                  <a:pt x="85343" y="0"/>
                </a:lnTo>
                <a:lnTo>
                  <a:pt x="0" y="42672"/>
                </a:lnTo>
                <a:lnTo>
                  <a:pt x="71627" y="78486"/>
                </a:lnTo>
                <a:lnTo>
                  <a:pt x="71627" y="28194"/>
                </a:lnTo>
                <a:lnTo>
                  <a:pt x="85343" y="28194"/>
                </a:lnTo>
                <a:close/>
              </a:path>
              <a:path w="330200" h="85725">
                <a:moveTo>
                  <a:pt x="329945" y="57150"/>
                </a:moveTo>
                <a:lnTo>
                  <a:pt x="329945" y="28194"/>
                </a:lnTo>
                <a:lnTo>
                  <a:pt x="71627" y="28194"/>
                </a:lnTo>
                <a:lnTo>
                  <a:pt x="71627" y="57150"/>
                </a:lnTo>
                <a:lnTo>
                  <a:pt x="329945" y="57150"/>
                </a:lnTo>
                <a:close/>
              </a:path>
              <a:path w="330200" h="85725">
                <a:moveTo>
                  <a:pt x="85343" y="85344"/>
                </a:moveTo>
                <a:lnTo>
                  <a:pt x="85343" y="57150"/>
                </a:lnTo>
                <a:lnTo>
                  <a:pt x="71627" y="57150"/>
                </a:lnTo>
                <a:lnTo>
                  <a:pt x="71627" y="78486"/>
                </a:lnTo>
                <a:lnTo>
                  <a:pt x="85343" y="85344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6045200" y="3526027"/>
            <a:ext cx="330200" cy="85725"/>
          </a:xfrm>
          <a:custGeom>
            <a:avLst/>
            <a:gdLst/>
            <a:ahLst/>
            <a:cxnLst/>
            <a:rect l="l" t="t" r="r" b="b"/>
            <a:pathLst>
              <a:path w="330200" h="85725">
                <a:moveTo>
                  <a:pt x="85343" y="28194"/>
                </a:moveTo>
                <a:lnTo>
                  <a:pt x="85343" y="0"/>
                </a:lnTo>
                <a:lnTo>
                  <a:pt x="0" y="42672"/>
                </a:lnTo>
                <a:lnTo>
                  <a:pt x="71627" y="78486"/>
                </a:lnTo>
                <a:lnTo>
                  <a:pt x="71627" y="28194"/>
                </a:lnTo>
                <a:lnTo>
                  <a:pt x="85343" y="28194"/>
                </a:lnTo>
                <a:close/>
              </a:path>
              <a:path w="330200" h="85725">
                <a:moveTo>
                  <a:pt x="329945" y="57150"/>
                </a:moveTo>
                <a:lnTo>
                  <a:pt x="329945" y="28194"/>
                </a:lnTo>
                <a:lnTo>
                  <a:pt x="71627" y="28194"/>
                </a:lnTo>
                <a:lnTo>
                  <a:pt x="71627" y="57150"/>
                </a:lnTo>
                <a:lnTo>
                  <a:pt x="329945" y="57150"/>
                </a:lnTo>
                <a:close/>
              </a:path>
              <a:path w="330200" h="85725">
                <a:moveTo>
                  <a:pt x="85343" y="85344"/>
                </a:moveTo>
                <a:lnTo>
                  <a:pt x="85343" y="57150"/>
                </a:lnTo>
                <a:lnTo>
                  <a:pt x="71627" y="57150"/>
                </a:lnTo>
                <a:lnTo>
                  <a:pt x="71627" y="78486"/>
                </a:lnTo>
                <a:lnTo>
                  <a:pt x="85343" y="85344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6045200" y="3754627"/>
            <a:ext cx="330200" cy="85725"/>
          </a:xfrm>
          <a:custGeom>
            <a:avLst/>
            <a:gdLst/>
            <a:ahLst/>
            <a:cxnLst/>
            <a:rect l="l" t="t" r="r" b="b"/>
            <a:pathLst>
              <a:path w="330200" h="85725">
                <a:moveTo>
                  <a:pt x="85343" y="28194"/>
                </a:moveTo>
                <a:lnTo>
                  <a:pt x="85343" y="0"/>
                </a:lnTo>
                <a:lnTo>
                  <a:pt x="0" y="42672"/>
                </a:lnTo>
                <a:lnTo>
                  <a:pt x="71627" y="78486"/>
                </a:lnTo>
                <a:lnTo>
                  <a:pt x="71627" y="28194"/>
                </a:lnTo>
                <a:lnTo>
                  <a:pt x="85343" y="28194"/>
                </a:lnTo>
                <a:close/>
              </a:path>
              <a:path w="330200" h="85725">
                <a:moveTo>
                  <a:pt x="329945" y="57150"/>
                </a:moveTo>
                <a:lnTo>
                  <a:pt x="329945" y="28194"/>
                </a:lnTo>
                <a:lnTo>
                  <a:pt x="71627" y="28194"/>
                </a:lnTo>
                <a:lnTo>
                  <a:pt x="71627" y="57150"/>
                </a:lnTo>
                <a:lnTo>
                  <a:pt x="329945" y="57150"/>
                </a:lnTo>
                <a:close/>
              </a:path>
              <a:path w="330200" h="85725">
                <a:moveTo>
                  <a:pt x="85343" y="85344"/>
                </a:moveTo>
                <a:lnTo>
                  <a:pt x="85343" y="57150"/>
                </a:lnTo>
                <a:lnTo>
                  <a:pt x="71627" y="57150"/>
                </a:lnTo>
                <a:lnTo>
                  <a:pt x="71627" y="78486"/>
                </a:lnTo>
                <a:lnTo>
                  <a:pt x="85343" y="85344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2705353" y="4153153"/>
            <a:ext cx="863600" cy="114300"/>
          </a:xfrm>
          <a:custGeom>
            <a:avLst/>
            <a:gdLst/>
            <a:ahLst/>
            <a:cxnLst/>
            <a:rect l="l" t="t" r="r" b="b"/>
            <a:pathLst>
              <a:path w="863600" h="114300">
                <a:moveTo>
                  <a:pt x="863346" y="114300"/>
                </a:moveTo>
                <a:lnTo>
                  <a:pt x="857726" y="91868"/>
                </a:lnTo>
                <a:lnTo>
                  <a:pt x="842391" y="73723"/>
                </a:lnTo>
                <a:lnTo>
                  <a:pt x="819626" y="61579"/>
                </a:lnTo>
                <a:lnTo>
                  <a:pt x="791717" y="57150"/>
                </a:lnTo>
                <a:lnTo>
                  <a:pt x="503681" y="57150"/>
                </a:lnTo>
                <a:lnTo>
                  <a:pt x="475654" y="52613"/>
                </a:lnTo>
                <a:lnTo>
                  <a:pt x="452627" y="40290"/>
                </a:lnTo>
                <a:lnTo>
                  <a:pt x="437030" y="22109"/>
                </a:lnTo>
                <a:lnTo>
                  <a:pt x="431291" y="0"/>
                </a:lnTo>
                <a:lnTo>
                  <a:pt x="425672" y="22109"/>
                </a:lnTo>
                <a:lnTo>
                  <a:pt x="410336" y="40290"/>
                </a:lnTo>
                <a:lnTo>
                  <a:pt x="387572" y="52613"/>
                </a:lnTo>
                <a:lnTo>
                  <a:pt x="359664" y="57150"/>
                </a:lnTo>
                <a:lnTo>
                  <a:pt x="71627" y="57150"/>
                </a:lnTo>
                <a:lnTo>
                  <a:pt x="43719" y="61579"/>
                </a:lnTo>
                <a:lnTo>
                  <a:pt x="20955" y="73723"/>
                </a:lnTo>
                <a:lnTo>
                  <a:pt x="5619" y="91868"/>
                </a:lnTo>
                <a:lnTo>
                  <a:pt x="0" y="114300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3047745" y="3860800"/>
            <a:ext cx="1784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A</a:t>
            </a:r>
            <a:endParaRPr sz="1800">
              <a:latin typeface="Arial"/>
              <a:cs typeface="Arial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1587500" y="4768850"/>
            <a:ext cx="127635" cy="432434"/>
          </a:xfrm>
          <a:custGeom>
            <a:avLst/>
            <a:gdLst/>
            <a:ahLst/>
            <a:cxnLst/>
            <a:rect l="l" t="t" r="r" b="b"/>
            <a:pathLst>
              <a:path w="127635" h="432435">
                <a:moveTo>
                  <a:pt x="127253" y="0"/>
                </a:moveTo>
                <a:lnTo>
                  <a:pt x="102465" y="2809"/>
                </a:lnTo>
                <a:lnTo>
                  <a:pt x="82105" y="10477"/>
                </a:lnTo>
                <a:lnTo>
                  <a:pt x="68318" y="21859"/>
                </a:lnTo>
                <a:lnTo>
                  <a:pt x="63245" y="35813"/>
                </a:lnTo>
                <a:lnTo>
                  <a:pt x="63245" y="179832"/>
                </a:lnTo>
                <a:lnTo>
                  <a:pt x="58292" y="193786"/>
                </a:lnTo>
                <a:lnTo>
                  <a:pt x="44767" y="205168"/>
                </a:lnTo>
                <a:lnTo>
                  <a:pt x="24669" y="212835"/>
                </a:lnTo>
                <a:lnTo>
                  <a:pt x="0" y="215645"/>
                </a:lnTo>
                <a:lnTo>
                  <a:pt x="24669" y="218467"/>
                </a:lnTo>
                <a:lnTo>
                  <a:pt x="44767" y="226218"/>
                </a:lnTo>
                <a:lnTo>
                  <a:pt x="58292" y="237827"/>
                </a:lnTo>
                <a:lnTo>
                  <a:pt x="63245" y="252221"/>
                </a:lnTo>
                <a:lnTo>
                  <a:pt x="63245" y="395477"/>
                </a:lnTo>
                <a:lnTo>
                  <a:pt x="68318" y="409551"/>
                </a:lnTo>
                <a:lnTo>
                  <a:pt x="82105" y="421195"/>
                </a:lnTo>
                <a:lnTo>
                  <a:pt x="102465" y="429124"/>
                </a:lnTo>
                <a:lnTo>
                  <a:pt x="127253" y="432053"/>
                </a:lnTo>
              </a:path>
            </a:pathLst>
          </a:custGeom>
          <a:ln w="1904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1371346" y="4829301"/>
            <a:ext cx="1784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B</a:t>
            </a:r>
            <a:endParaRPr sz="1800">
              <a:latin typeface="Arial"/>
              <a:cs typeface="Arial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2248153" y="5245100"/>
            <a:ext cx="863600" cy="114300"/>
          </a:xfrm>
          <a:custGeom>
            <a:avLst/>
            <a:gdLst/>
            <a:ahLst/>
            <a:cxnLst/>
            <a:rect l="l" t="t" r="r" b="b"/>
            <a:pathLst>
              <a:path w="863600" h="114300">
                <a:moveTo>
                  <a:pt x="863346" y="0"/>
                </a:moveTo>
                <a:lnTo>
                  <a:pt x="857726" y="22109"/>
                </a:lnTo>
                <a:lnTo>
                  <a:pt x="842391" y="40290"/>
                </a:lnTo>
                <a:lnTo>
                  <a:pt x="819626" y="52613"/>
                </a:lnTo>
                <a:lnTo>
                  <a:pt x="791717" y="57150"/>
                </a:lnTo>
                <a:lnTo>
                  <a:pt x="503681" y="57150"/>
                </a:lnTo>
                <a:lnTo>
                  <a:pt x="475654" y="61686"/>
                </a:lnTo>
                <a:lnTo>
                  <a:pt x="452628" y="74009"/>
                </a:lnTo>
                <a:lnTo>
                  <a:pt x="437030" y="92189"/>
                </a:lnTo>
                <a:lnTo>
                  <a:pt x="431292" y="114300"/>
                </a:lnTo>
                <a:lnTo>
                  <a:pt x="425672" y="92189"/>
                </a:lnTo>
                <a:lnTo>
                  <a:pt x="410337" y="74009"/>
                </a:lnTo>
                <a:lnTo>
                  <a:pt x="387572" y="61686"/>
                </a:lnTo>
                <a:lnTo>
                  <a:pt x="359664" y="57150"/>
                </a:lnTo>
                <a:lnTo>
                  <a:pt x="71627" y="57150"/>
                </a:lnTo>
                <a:lnTo>
                  <a:pt x="43719" y="52613"/>
                </a:lnTo>
                <a:lnTo>
                  <a:pt x="20955" y="40290"/>
                </a:lnTo>
                <a:lnTo>
                  <a:pt x="5619" y="22109"/>
                </a:lnTo>
                <a:lnTo>
                  <a:pt x="0" y="0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28" name="object 28"/>
          <p:cNvGraphicFramePr>
            <a:graphicFrameLocks noGrp="1"/>
          </p:cNvGraphicFramePr>
          <p:nvPr/>
        </p:nvGraphicFramePr>
        <p:xfrm>
          <a:off x="1760283" y="4310316"/>
          <a:ext cx="1828800" cy="88925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57200"/>
                <a:gridCol w="457200"/>
                <a:gridCol w="457200"/>
                <a:gridCol w="457200"/>
              </a:tblGrid>
              <a:tr h="445008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0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774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0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774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1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774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0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819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99"/>
                    </a:solidFill>
                  </a:tcPr>
                </a:tc>
              </a:tr>
              <a:tr h="444246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0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774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1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774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1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774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1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774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sp>
        <p:nvSpPr>
          <p:cNvPr id="29" name="object 29"/>
          <p:cNvSpPr txBox="1"/>
          <p:nvPr/>
        </p:nvSpPr>
        <p:spPr>
          <a:xfrm>
            <a:off x="5095995" y="4662415"/>
            <a:ext cx="28702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Arial"/>
                <a:cs typeface="Arial"/>
              </a:rPr>
              <a:t>Pengisiaan digit </a:t>
            </a:r>
            <a:r>
              <a:rPr sz="1800" dirty="0">
                <a:latin typeface="Arial"/>
                <a:cs typeface="Arial"/>
              </a:rPr>
              <a:t>1 </a:t>
            </a:r>
            <a:r>
              <a:rPr sz="1800" spc="-5" dirty="0">
                <a:latin typeface="Arial"/>
                <a:cs typeface="Arial"/>
              </a:rPr>
              <a:t>ke</a:t>
            </a:r>
            <a:r>
              <a:rPr sz="1800" spc="-8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K-map</a:t>
            </a:r>
            <a:endParaRPr sz="1800">
              <a:latin typeface="Arial"/>
              <a:cs typeface="Arial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4406900" y="4711700"/>
            <a:ext cx="457200" cy="228600"/>
          </a:xfrm>
          <a:custGeom>
            <a:avLst/>
            <a:gdLst/>
            <a:ahLst/>
            <a:cxnLst/>
            <a:rect l="l" t="t" r="r" b="b"/>
            <a:pathLst>
              <a:path w="457200" h="228600">
                <a:moveTo>
                  <a:pt x="114300" y="228600"/>
                </a:moveTo>
                <a:lnTo>
                  <a:pt x="114300" y="0"/>
                </a:lnTo>
                <a:lnTo>
                  <a:pt x="0" y="114300"/>
                </a:lnTo>
                <a:lnTo>
                  <a:pt x="114300" y="228600"/>
                </a:lnTo>
                <a:close/>
              </a:path>
              <a:path w="457200" h="228600">
                <a:moveTo>
                  <a:pt x="457200" y="171450"/>
                </a:moveTo>
                <a:lnTo>
                  <a:pt x="457200" y="57150"/>
                </a:lnTo>
                <a:lnTo>
                  <a:pt x="114300" y="57150"/>
                </a:lnTo>
                <a:lnTo>
                  <a:pt x="114300" y="171450"/>
                </a:lnTo>
                <a:lnTo>
                  <a:pt x="457200" y="171450"/>
                </a:lnTo>
                <a:close/>
              </a:path>
            </a:pathLst>
          </a:custGeom>
          <a:solidFill>
            <a:srgbClr val="BBE0E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4406900" y="4711700"/>
            <a:ext cx="457200" cy="228600"/>
          </a:xfrm>
          <a:custGeom>
            <a:avLst/>
            <a:gdLst/>
            <a:ahLst/>
            <a:cxnLst/>
            <a:rect l="l" t="t" r="r" b="b"/>
            <a:pathLst>
              <a:path w="457200" h="228600">
                <a:moveTo>
                  <a:pt x="114300" y="0"/>
                </a:moveTo>
                <a:lnTo>
                  <a:pt x="114300" y="57150"/>
                </a:lnTo>
                <a:lnTo>
                  <a:pt x="457200" y="57150"/>
                </a:lnTo>
                <a:lnTo>
                  <a:pt x="457200" y="171450"/>
                </a:lnTo>
                <a:lnTo>
                  <a:pt x="114300" y="171450"/>
                </a:lnTo>
                <a:lnTo>
                  <a:pt x="114300" y="228600"/>
                </a:lnTo>
                <a:lnTo>
                  <a:pt x="0" y="114300"/>
                </a:lnTo>
                <a:lnTo>
                  <a:pt x="114300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 txBox="1"/>
          <p:nvPr/>
        </p:nvSpPr>
        <p:spPr>
          <a:xfrm>
            <a:off x="1568703" y="5278121"/>
            <a:ext cx="2400935" cy="787400"/>
          </a:xfrm>
          <a:prstGeom prst="rect">
            <a:avLst/>
          </a:prstGeom>
        </p:spPr>
        <p:txBody>
          <a:bodyPr vert="horz" wrap="square" lIns="0" tIns="119380" rIns="0" bIns="0" rtlCol="0">
            <a:spAutoFit/>
          </a:bodyPr>
          <a:lstStyle/>
          <a:p>
            <a:pPr marR="170180" algn="ctr">
              <a:lnSpc>
                <a:spcPct val="100000"/>
              </a:lnSpc>
              <a:spcBef>
                <a:spcPts val="940"/>
              </a:spcBef>
            </a:pPr>
            <a:r>
              <a:rPr sz="1800" dirty="0">
                <a:latin typeface="Arial"/>
                <a:cs typeface="Arial"/>
              </a:rPr>
              <a:t>Cin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40"/>
              </a:spcBef>
            </a:pPr>
            <a:r>
              <a:rPr sz="1800" spc="-5" dirty="0">
                <a:latin typeface="Arial"/>
                <a:cs typeface="Arial"/>
              </a:rPr>
              <a:t>Karnaugh Map </a:t>
            </a:r>
            <a:r>
              <a:rPr sz="1800" dirty="0">
                <a:latin typeface="Arial"/>
                <a:cs typeface="Arial"/>
              </a:rPr>
              <a:t>for</a:t>
            </a:r>
            <a:r>
              <a:rPr sz="1800" spc="-9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Cout</a:t>
            </a:r>
            <a:endParaRPr sz="1800">
              <a:latin typeface="Arial"/>
              <a:cs typeface="Arial"/>
            </a:endParaRPr>
          </a:p>
        </p:txBody>
      </p:sp>
      <p:sp>
        <p:nvSpPr>
          <p:cNvPr id="33" name="object 3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45"/>
              </a:lnSpc>
            </a:pPr>
            <a:fld id="{81D60167-4931-47E6-BA6A-407CBD079E47}" type="slidenum">
              <a:rPr spc="-5" dirty="0"/>
              <a:t>36</a:t>
            </a:fld>
            <a:endParaRPr spc="-5" dirty="0"/>
          </a:p>
        </p:txBody>
      </p:sp>
    </p:spTree>
  </p:cSld>
  <p:clrMapOvr>
    <a:masterClrMapping/>
  </p:clrMapOvr>
  <p:transition>
    <p:split dir="in"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38617" y="371601"/>
            <a:ext cx="4731385" cy="8794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2800" b="1" dirty="0">
                <a:latin typeface="Arial"/>
                <a:cs typeface="Arial"/>
              </a:rPr>
              <a:t>Aplikasi</a:t>
            </a:r>
            <a:r>
              <a:rPr sz="2800" b="1" spc="-1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K-map</a:t>
            </a:r>
            <a:endParaRPr sz="28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tabLst>
                <a:tab pos="3677285" algn="l"/>
              </a:tabLst>
            </a:pPr>
            <a:r>
              <a:rPr sz="2800" b="1" spc="-5" dirty="0">
                <a:latin typeface="Arial"/>
                <a:cs typeface="Arial"/>
              </a:rPr>
              <a:t>Pad</a:t>
            </a:r>
            <a:r>
              <a:rPr sz="2800" b="1" dirty="0">
                <a:latin typeface="Arial"/>
                <a:cs typeface="Arial"/>
              </a:rPr>
              <a:t>a </a:t>
            </a:r>
            <a:r>
              <a:rPr sz="2800" b="1" spc="-5" dirty="0">
                <a:latin typeface="Arial"/>
                <a:cs typeface="Arial"/>
              </a:rPr>
              <a:t>Rangkaia</a:t>
            </a:r>
            <a:r>
              <a:rPr sz="2800" b="1" dirty="0">
                <a:latin typeface="Arial"/>
                <a:cs typeface="Arial"/>
              </a:rPr>
              <a:t>n </a:t>
            </a:r>
            <a:r>
              <a:rPr sz="2800" b="1" spc="-5" dirty="0">
                <a:latin typeface="Arial"/>
                <a:cs typeface="Arial"/>
              </a:rPr>
              <a:t>Ful</a:t>
            </a:r>
            <a:r>
              <a:rPr sz="2800" b="1" dirty="0">
                <a:latin typeface="Arial"/>
                <a:cs typeface="Arial"/>
              </a:rPr>
              <a:t>l	</a:t>
            </a:r>
            <a:r>
              <a:rPr sz="2800" b="1" spc="-5" dirty="0">
                <a:latin typeface="Arial"/>
                <a:cs typeface="Arial"/>
              </a:rPr>
              <a:t>Adder</a:t>
            </a:r>
            <a:endParaRPr sz="28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857753" y="4305553"/>
            <a:ext cx="863600" cy="114300"/>
          </a:xfrm>
          <a:custGeom>
            <a:avLst/>
            <a:gdLst/>
            <a:ahLst/>
            <a:cxnLst/>
            <a:rect l="l" t="t" r="r" b="b"/>
            <a:pathLst>
              <a:path w="863600" h="114300">
                <a:moveTo>
                  <a:pt x="863346" y="114300"/>
                </a:moveTo>
                <a:lnTo>
                  <a:pt x="857726" y="91868"/>
                </a:lnTo>
                <a:lnTo>
                  <a:pt x="842391" y="73723"/>
                </a:lnTo>
                <a:lnTo>
                  <a:pt x="819626" y="61579"/>
                </a:lnTo>
                <a:lnTo>
                  <a:pt x="791717" y="57150"/>
                </a:lnTo>
                <a:lnTo>
                  <a:pt x="503681" y="57150"/>
                </a:lnTo>
                <a:lnTo>
                  <a:pt x="475654" y="52613"/>
                </a:lnTo>
                <a:lnTo>
                  <a:pt x="452627" y="40290"/>
                </a:lnTo>
                <a:lnTo>
                  <a:pt x="437030" y="22109"/>
                </a:lnTo>
                <a:lnTo>
                  <a:pt x="431291" y="0"/>
                </a:lnTo>
                <a:lnTo>
                  <a:pt x="425672" y="22109"/>
                </a:lnTo>
                <a:lnTo>
                  <a:pt x="410336" y="40290"/>
                </a:lnTo>
                <a:lnTo>
                  <a:pt x="387572" y="52613"/>
                </a:lnTo>
                <a:lnTo>
                  <a:pt x="359664" y="57150"/>
                </a:lnTo>
                <a:lnTo>
                  <a:pt x="71628" y="57150"/>
                </a:lnTo>
                <a:lnTo>
                  <a:pt x="43719" y="61579"/>
                </a:lnTo>
                <a:lnTo>
                  <a:pt x="20955" y="73723"/>
                </a:lnTo>
                <a:lnTo>
                  <a:pt x="5619" y="91868"/>
                </a:lnTo>
                <a:lnTo>
                  <a:pt x="0" y="114300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200145" y="4013200"/>
            <a:ext cx="1784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A</a:t>
            </a:r>
            <a:endParaRPr sz="180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739900" y="4921250"/>
            <a:ext cx="127635" cy="432434"/>
          </a:xfrm>
          <a:custGeom>
            <a:avLst/>
            <a:gdLst/>
            <a:ahLst/>
            <a:cxnLst/>
            <a:rect l="l" t="t" r="r" b="b"/>
            <a:pathLst>
              <a:path w="127635" h="432435">
                <a:moveTo>
                  <a:pt x="127253" y="0"/>
                </a:moveTo>
                <a:lnTo>
                  <a:pt x="102465" y="2809"/>
                </a:lnTo>
                <a:lnTo>
                  <a:pt x="82105" y="10477"/>
                </a:lnTo>
                <a:lnTo>
                  <a:pt x="68318" y="21859"/>
                </a:lnTo>
                <a:lnTo>
                  <a:pt x="63245" y="35813"/>
                </a:lnTo>
                <a:lnTo>
                  <a:pt x="63245" y="179832"/>
                </a:lnTo>
                <a:lnTo>
                  <a:pt x="58292" y="193786"/>
                </a:lnTo>
                <a:lnTo>
                  <a:pt x="44767" y="205168"/>
                </a:lnTo>
                <a:lnTo>
                  <a:pt x="24669" y="212835"/>
                </a:lnTo>
                <a:lnTo>
                  <a:pt x="0" y="215645"/>
                </a:lnTo>
                <a:lnTo>
                  <a:pt x="24669" y="218467"/>
                </a:lnTo>
                <a:lnTo>
                  <a:pt x="44767" y="226218"/>
                </a:lnTo>
                <a:lnTo>
                  <a:pt x="58292" y="237827"/>
                </a:lnTo>
                <a:lnTo>
                  <a:pt x="63245" y="252221"/>
                </a:lnTo>
                <a:lnTo>
                  <a:pt x="63245" y="395477"/>
                </a:lnTo>
                <a:lnTo>
                  <a:pt x="68318" y="409551"/>
                </a:lnTo>
                <a:lnTo>
                  <a:pt x="82105" y="421195"/>
                </a:lnTo>
                <a:lnTo>
                  <a:pt x="102465" y="429124"/>
                </a:lnTo>
                <a:lnTo>
                  <a:pt x="127253" y="432053"/>
                </a:lnTo>
              </a:path>
            </a:pathLst>
          </a:custGeom>
          <a:ln w="1904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523746" y="4981701"/>
            <a:ext cx="1784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B</a:t>
            </a:r>
            <a:endParaRPr sz="180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2400553" y="5397500"/>
            <a:ext cx="863600" cy="114300"/>
          </a:xfrm>
          <a:custGeom>
            <a:avLst/>
            <a:gdLst/>
            <a:ahLst/>
            <a:cxnLst/>
            <a:rect l="l" t="t" r="r" b="b"/>
            <a:pathLst>
              <a:path w="863600" h="114300">
                <a:moveTo>
                  <a:pt x="863346" y="0"/>
                </a:moveTo>
                <a:lnTo>
                  <a:pt x="857726" y="22109"/>
                </a:lnTo>
                <a:lnTo>
                  <a:pt x="842391" y="40290"/>
                </a:lnTo>
                <a:lnTo>
                  <a:pt x="819626" y="52613"/>
                </a:lnTo>
                <a:lnTo>
                  <a:pt x="791718" y="57150"/>
                </a:lnTo>
                <a:lnTo>
                  <a:pt x="503681" y="57150"/>
                </a:lnTo>
                <a:lnTo>
                  <a:pt x="475654" y="61686"/>
                </a:lnTo>
                <a:lnTo>
                  <a:pt x="452627" y="74009"/>
                </a:lnTo>
                <a:lnTo>
                  <a:pt x="437030" y="92189"/>
                </a:lnTo>
                <a:lnTo>
                  <a:pt x="431291" y="114300"/>
                </a:lnTo>
                <a:lnTo>
                  <a:pt x="425672" y="92189"/>
                </a:lnTo>
                <a:lnTo>
                  <a:pt x="410336" y="74009"/>
                </a:lnTo>
                <a:lnTo>
                  <a:pt x="387572" y="61686"/>
                </a:lnTo>
                <a:lnTo>
                  <a:pt x="359664" y="57150"/>
                </a:lnTo>
                <a:lnTo>
                  <a:pt x="71627" y="57150"/>
                </a:lnTo>
                <a:lnTo>
                  <a:pt x="43719" y="52613"/>
                </a:lnTo>
                <a:lnTo>
                  <a:pt x="20955" y="40290"/>
                </a:lnTo>
                <a:lnTo>
                  <a:pt x="5619" y="22109"/>
                </a:lnTo>
                <a:lnTo>
                  <a:pt x="0" y="0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2647695" y="5537198"/>
            <a:ext cx="36957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Cin</a:t>
            </a:r>
            <a:endParaRPr sz="18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625600" y="2412745"/>
            <a:ext cx="1143000" cy="1118235"/>
          </a:xfrm>
          <a:prstGeom prst="rect">
            <a:avLst/>
          </a:prstGeom>
          <a:solidFill>
            <a:srgbClr val="FFFF99"/>
          </a:solidFill>
          <a:ln w="28575">
            <a:solidFill>
              <a:srgbClr val="000000"/>
            </a:solidFill>
          </a:ln>
        </p:spPr>
        <p:txBody>
          <a:bodyPr vert="horz" wrap="square" lIns="0" tIns="508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</a:pPr>
            <a:endParaRPr sz="2800">
              <a:latin typeface="Times New Roman"/>
              <a:cs typeface="Times New Roman"/>
            </a:endParaRPr>
          </a:p>
          <a:p>
            <a:pPr marL="266700">
              <a:lnSpc>
                <a:spcPct val="100000"/>
              </a:lnSpc>
              <a:spcBef>
                <a:spcPts val="5"/>
              </a:spcBef>
            </a:pPr>
            <a:r>
              <a:rPr sz="1800" dirty="0">
                <a:latin typeface="Arial"/>
                <a:cs typeface="Arial"/>
              </a:rPr>
              <a:t>Adder</a:t>
            </a:r>
            <a:endParaRPr sz="1800">
              <a:latin typeface="Arial"/>
              <a:cs typeface="Arial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2159000" y="2052320"/>
            <a:ext cx="76200" cy="360680"/>
          </a:xfrm>
          <a:custGeom>
            <a:avLst/>
            <a:gdLst/>
            <a:ahLst/>
            <a:cxnLst/>
            <a:rect l="l" t="t" r="r" b="b"/>
            <a:pathLst>
              <a:path w="76200" h="360680">
                <a:moveTo>
                  <a:pt x="76200" y="284225"/>
                </a:moveTo>
                <a:lnTo>
                  <a:pt x="0" y="284225"/>
                </a:lnTo>
                <a:lnTo>
                  <a:pt x="33527" y="351281"/>
                </a:lnTo>
                <a:lnTo>
                  <a:pt x="33527" y="297179"/>
                </a:lnTo>
                <a:lnTo>
                  <a:pt x="35051" y="300227"/>
                </a:lnTo>
                <a:lnTo>
                  <a:pt x="38100" y="301751"/>
                </a:lnTo>
                <a:lnTo>
                  <a:pt x="41147" y="300227"/>
                </a:lnTo>
                <a:lnTo>
                  <a:pt x="42672" y="297179"/>
                </a:lnTo>
                <a:lnTo>
                  <a:pt x="42672" y="351281"/>
                </a:lnTo>
                <a:lnTo>
                  <a:pt x="76200" y="284225"/>
                </a:lnTo>
                <a:close/>
              </a:path>
              <a:path w="76200" h="360680">
                <a:moveTo>
                  <a:pt x="42672" y="284225"/>
                </a:moveTo>
                <a:lnTo>
                  <a:pt x="42672" y="5333"/>
                </a:lnTo>
                <a:lnTo>
                  <a:pt x="41147" y="1523"/>
                </a:lnTo>
                <a:lnTo>
                  <a:pt x="38100" y="0"/>
                </a:lnTo>
                <a:lnTo>
                  <a:pt x="35051" y="1523"/>
                </a:lnTo>
                <a:lnTo>
                  <a:pt x="33527" y="5333"/>
                </a:lnTo>
                <a:lnTo>
                  <a:pt x="33527" y="284225"/>
                </a:lnTo>
                <a:lnTo>
                  <a:pt x="42672" y="284225"/>
                </a:lnTo>
                <a:close/>
              </a:path>
              <a:path w="76200" h="360680">
                <a:moveTo>
                  <a:pt x="42672" y="351281"/>
                </a:moveTo>
                <a:lnTo>
                  <a:pt x="42672" y="297179"/>
                </a:lnTo>
                <a:lnTo>
                  <a:pt x="41147" y="300227"/>
                </a:lnTo>
                <a:lnTo>
                  <a:pt x="38100" y="301751"/>
                </a:lnTo>
                <a:lnTo>
                  <a:pt x="35051" y="300227"/>
                </a:lnTo>
                <a:lnTo>
                  <a:pt x="33527" y="297179"/>
                </a:lnTo>
                <a:lnTo>
                  <a:pt x="33527" y="351281"/>
                </a:lnTo>
                <a:lnTo>
                  <a:pt x="38100" y="360425"/>
                </a:lnTo>
                <a:lnTo>
                  <a:pt x="42672" y="35128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159000" y="3526027"/>
            <a:ext cx="76200" cy="386080"/>
          </a:xfrm>
          <a:custGeom>
            <a:avLst/>
            <a:gdLst/>
            <a:ahLst/>
            <a:cxnLst/>
            <a:rect l="l" t="t" r="r" b="b"/>
            <a:pathLst>
              <a:path w="76200" h="386079">
                <a:moveTo>
                  <a:pt x="76200" y="309372"/>
                </a:moveTo>
                <a:lnTo>
                  <a:pt x="0" y="309372"/>
                </a:lnTo>
                <a:lnTo>
                  <a:pt x="33527" y="376428"/>
                </a:lnTo>
                <a:lnTo>
                  <a:pt x="33527" y="322326"/>
                </a:lnTo>
                <a:lnTo>
                  <a:pt x="35051" y="325374"/>
                </a:lnTo>
                <a:lnTo>
                  <a:pt x="38100" y="326898"/>
                </a:lnTo>
                <a:lnTo>
                  <a:pt x="41147" y="325374"/>
                </a:lnTo>
                <a:lnTo>
                  <a:pt x="42672" y="322326"/>
                </a:lnTo>
                <a:lnTo>
                  <a:pt x="42672" y="376428"/>
                </a:lnTo>
                <a:lnTo>
                  <a:pt x="76200" y="309372"/>
                </a:lnTo>
                <a:close/>
              </a:path>
              <a:path w="76200" h="386079">
                <a:moveTo>
                  <a:pt x="42672" y="309372"/>
                </a:moveTo>
                <a:lnTo>
                  <a:pt x="42672" y="4572"/>
                </a:lnTo>
                <a:lnTo>
                  <a:pt x="41147" y="1524"/>
                </a:lnTo>
                <a:lnTo>
                  <a:pt x="38100" y="0"/>
                </a:lnTo>
                <a:lnTo>
                  <a:pt x="35051" y="1524"/>
                </a:lnTo>
                <a:lnTo>
                  <a:pt x="33527" y="4572"/>
                </a:lnTo>
                <a:lnTo>
                  <a:pt x="33527" y="309372"/>
                </a:lnTo>
                <a:lnTo>
                  <a:pt x="42672" y="309372"/>
                </a:lnTo>
                <a:close/>
              </a:path>
              <a:path w="76200" h="386079">
                <a:moveTo>
                  <a:pt x="42672" y="376428"/>
                </a:moveTo>
                <a:lnTo>
                  <a:pt x="42672" y="322326"/>
                </a:lnTo>
                <a:lnTo>
                  <a:pt x="41147" y="325374"/>
                </a:lnTo>
                <a:lnTo>
                  <a:pt x="38100" y="326898"/>
                </a:lnTo>
                <a:lnTo>
                  <a:pt x="35051" y="325374"/>
                </a:lnTo>
                <a:lnTo>
                  <a:pt x="33527" y="322326"/>
                </a:lnTo>
                <a:lnTo>
                  <a:pt x="33527" y="376428"/>
                </a:lnTo>
                <a:lnTo>
                  <a:pt x="38100" y="385572"/>
                </a:lnTo>
                <a:lnTo>
                  <a:pt x="42672" y="37642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757170" y="2933953"/>
            <a:ext cx="436880" cy="76200"/>
          </a:xfrm>
          <a:custGeom>
            <a:avLst/>
            <a:gdLst/>
            <a:ahLst/>
            <a:cxnLst/>
            <a:rect l="l" t="t" r="r" b="b"/>
            <a:pathLst>
              <a:path w="436880" h="76200">
                <a:moveTo>
                  <a:pt x="377951" y="38100"/>
                </a:moveTo>
                <a:lnTo>
                  <a:pt x="376427" y="34290"/>
                </a:lnTo>
                <a:lnTo>
                  <a:pt x="373379" y="32766"/>
                </a:lnTo>
                <a:lnTo>
                  <a:pt x="5333" y="32766"/>
                </a:lnTo>
                <a:lnTo>
                  <a:pt x="1523" y="34290"/>
                </a:lnTo>
                <a:lnTo>
                  <a:pt x="0" y="38100"/>
                </a:lnTo>
                <a:lnTo>
                  <a:pt x="1523" y="41147"/>
                </a:lnTo>
                <a:lnTo>
                  <a:pt x="5333" y="42672"/>
                </a:lnTo>
                <a:lnTo>
                  <a:pt x="373379" y="42672"/>
                </a:lnTo>
                <a:lnTo>
                  <a:pt x="376427" y="41147"/>
                </a:lnTo>
                <a:lnTo>
                  <a:pt x="377951" y="38100"/>
                </a:lnTo>
                <a:close/>
              </a:path>
              <a:path w="436880" h="76200">
                <a:moveTo>
                  <a:pt x="436625" y="38100"/>
                </a:moveTo>
                <a:lnTo>
                  <a:pt x="360425" y="0"/>
                </a:lnTo>
                <a:lnTo>
                  <a:pt x="360425" y="32766"/>
                </a:lnTo>
                <a:lnTo>
                  <a:pt x="373379" y="32766"/>
                </a:lnTo>
                <a:lnTo>
                  <a:pt x="376427" y="34290"/>
                </a:lnTo>
                <a:lnTo>
                  <a:pt x="377951" y="38100"/>
                </a:lnTo>
                <a:lnTo>
                  <a:pt x="377951" y="67436"/>
                </a:lnTo>
                <a:lnTo>
                  <a:pt x="436625" y="38100"/>
                </a:lnTo>
                <a:close/>
              </a:path>
              <a:path w="436880" h="76200">
                <a:moveTo>
                  <a:pt x="377951" y="67436"/>
                </a:moveTo>
                <a:lnTo>
                  <a:pt x="377951" y="38100"/>
                </a:lnTo>
                <a:lnTo>
                  <a:pt x="376427" y="41147"/>
                </a:lnTo>
                <a:lnTo>
                  <a:pt x="373379" y="42672"/>
                </a:lnTo>
                <a:lnTo>
                  <a:pt x="360425" y="42672"/>
                </a:lnTo>
                <a:lnTo>
                  <a:pt x="360425" y="76200"/>
                </a:lnTo>
                <a:lnTo>
                  <a:pt x="377951" y="6743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2012950" y="1774444"/>
            <a:ext cx="36957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00339A"/>
                </a:solidFill>
                <a:latin typeface="Arial"/>
                <a:cs typeface="Arial"/>
              </a:rPr>
              <a:t>Cin</a:t>
            </a:r>
            <a:endParaRPr sz="18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942838" y="3857743"/>
            <a:ext cx="50927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00339A"/>
                </a:solidFill>
                <a:latin typeface="Arial"/>
                <a:cs typeface="Arial"/>
              </a:rPr>
              <a:t>Cout</a:t>
            </a:r>
            <a:endParaRPr sz="18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197096" y="2816081"/>
            <a:ext cx="1784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00339A"/>
                </a:solidFill>
                <a:latin typeface="Arial"/>
                <a:cs typeface="Arial"/>
              </a:rPr>
              <a:t>S</a:t>
            </a:r>
            <a:endParaRPr sz="1800">
              <a:latin typeface="Arial"/>
              <a:cs typeface="Arial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1147825" y="3157220"/>
            <a:ext cx="462280" cy="76200"/>
          </a:xfrm>
          <a:custGeom>
            <a:avLst/>
            <a:gdLst/>
            <a:ahLst/>
            <a:cxnLst/>
            <a:rect l="l" t="t" r="r" b="b"/>
            <a:pathLst>
              <a:path w="462280" h="76200">
                <a:moveTo>
                  <a:pt x="403098" y="38100"/>
                </a:moveTo>
                <a:lnTo>
                  <a:pt x="401574" y="35051"/>
                </a:lnTo>
                <a:lnTo>
                  <a:pt x="398525" y="33527"/>
                </a:lnTo>
                <a:lnTo>
                  <a:pt x="4572" y="33527"/>
                </a:lnTo>
                <a:lnTo>
                  <a:pt x="1524" y="35051"/>
                </a:lnTo>
                <a:lnTo>
                  <a:pt x="0" y="38100"/>
                </a:lnTo>
                <a:lnTo>
                  <a:pt x="1524" y="41909"/>
                </a:lnTo>
                <a:lnTo>
                  <a:pt x="4572" y="43433"/>
                </a:lnTo>
                <a:lnTo>
                  <a:pt x="398525" y="43433"/>
                </a:lnTo>
                <a:lnTo>
                  <a:pt x="401574" y="41909"/>
                </a:lnTo>
                <a:lnTo>
                  <a:pt x="403098" y="38100"/>
                </a:lnTo>
                <a:close/>
              </a:path>
              <a:path w="462280" h="76200">
                <a:moveTo>
                  <a:pt x="461771" y="38100"/>
                </a:moveTo>
                <a:lnTo>
                  <a:pt x="385571" y="0"/>
                </a:lnTo>
                <a:lnTo>
                  <a:pt x="385571" y="33527"/>
                </a:lnTo>
                <a:lnTo>
                  <a:pt x="398525" y="33527"/>
                </a:lnTo>
                <a:lnTo>
                  <a:pt x="401574" y="35051"/>
                </a:lnTo>
                <a:lnTo>
                  <a:pt x="403098" y="38100"/>
                </a:lnTo>
                <a:lnTo>
                  <a:pt x="403098" y="67436"/>
                </a:lnTo>
                <a:lnTo>
                  <a:pt x="461771" y="38100"/>
                </a:lnTo>
                <a:close/>
              </a:path>
              <a:path w="462280" h="76200">
                <a:moveTo>
                  <a:pt x="403098" y="67436"/>
                </a:moveTo>
                <a:lnTo>
                  <a:pt x="403098" y="38100"/>
                </a:lnTo>
                <a:lnTo>
                  <a:pt x="401574" y="41909"/>
                </a:lnTo>
                <a:lnTo>
                  <a:pt x="398525" y="43433"/>
                </a:lnTo>
                <a:lnTo>
                  <a:pt x="385571" y="43433"/>
                </a:lnTo>
                <a:lnTo>
                  <a:pt x="385571" y="76200"/>
                </a:lnTo>
                <a:lnTo>
                  <a:pt x="403098" y="6743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147825" y="2709925"/>
            <a:ext cx="462280" cy="76200"/>
          </a:xfrm>
          <a:custGeom>
            <a:avLst/>
            <a:gdLst/>
            <a:ahLst/>
            <a:cxnLst/>
            <a:rect l="l" t="t" r="r" b="b"/>
            <a:pathLst>
              <a:path w="462280" h="76200">
                <a:moveTo>
                  <a:pt x="403098" y="38099"/>
                </a:moveTo>
                <a:lnTo>
                  <a:pt x="401574" y="34290"/>
                </a:lnTo>
                <a:lnTo>
                  <a:pt x="398525" y="33527"/>
                </a:lnTo>
                <a:lnTo>
                  <a:pt x="4572" y="33527"/>
                </a:lnTo>
                <a:lnTo>
                  <a:pt x="1524" y="34290"/>
                </a:lnTo>
                <a:lnTo>
                  <a:pt x="0" y="38099"/>
                </a:lnTo>
                <a:lnTo>
                  <a:pt x="1524" y="41148"/>
                </a:lnTo>
                <a:lnTo>
                  <a:pt x="4572" y="42671"/>
                </a:lnTo>
                <a:lnTo>
                  <a:pt x="398525" y="42671"/>
                </a:lnTo>
                <a:lnTo>
                  <a:pt x="401574" y="41148"/>
                </a:lnTo>
                <a:lnTo>
                  <a:pt x="403098" y="38099"/>
                </a:lnTo>
                <a:close/>
              </a:path>
              <a:path w="462280" h="76200">
                <a:moveTo>
                  <a:pt x="461771" y="38099"/>
                </a:moveTo>
                <a:lnTo>
                  <a:pt x="385571" y="0"/>
                </a:lnTo>
                <a:lnTo>
                  <a:pt x="385571" y="33527"/>
                </a:lnTo>
                <a:lnTo>
                  <a:pt x="398525" y="33527"/>
                </a:lnTo>
                <a:lnTo>
                  <a:pt x="401574" y="34290"/>
                </a:lnTo>
                <a:lnTo>
                  <a:pt x="403098" y="38099"/>
                </a:lnTo>
                <a:lnTo>
                  <a:pt x="403098" y="67437"/>
                </a:lnTo>
                <a:lnTo>
                  <a:pt x="461771" y="38099"/>
                </a:lnTo>
                <a:close/>
              </a:path>
              <a:path w="462280" h="76200">
                <a:moveTo>
                  <a:pt x="403098" y="67437"/>
                </a:moveTo>
                <a:lnTo>
                  <a:pt x="403098" y="38099"/>
                </a:lnTo>
                <a:lnTo>
                  <a:pt x="401574" y="41148"/>
                </a:lnTo>
                <a:lnTo>
                  <a:pt x="398525" y="42671"/>
                </a:lnTo>
                <a:lnTo>
                  <a:pt x="385571" y="42671"/>
                </a:lnTo>
                <a:lnTo>
                  <a:pt x="385571" y="76200"/>
                </a:lnTo>
                <a:lnTo>
                  <a:pt x="403098" y="6743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962151" y="2592070"/>
            <a:ext cx="178435" cy="7480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00339A"/>
                </a:solidFill>
                <a:latin typeface="Arial"/>
                <a:cs typeface="Arial"/>
              </a:rPr>
              <a:t>A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65"/>
              </a:spcBef>
            </a:pPr>
            <a:r>
              <a:rPr sz="1800" dirty="0">
                <a:solidFill>
                  <a:srgbClr val="00339A"/>
                </a:solidFill>
                <a:latin typeface="Arial"/>
                <a:cs typeface="Arial"/>
              </a:rPr>
              <a:t>B</a:t>
            </a:r>
            <a:endParaRPr sz="1800">
              <a:latin typeface="Arial"/>
              <a:cs typeface="Arial"/>
            </a:endParaRPr>
          </a:p>
        </p:txBody>
      </p:sp>
      <p:graphicFrame>
        <p:nvGraphicFramePr>
          <p:cNvPr id="19" name="object 19"/>
          <p:cNvGraphicFramePr>
            <a:graphicFrameLocks noGrp="1"/>
          </p:cNvGraphicFramePr>
          <p:nvPr/>
        </p:nvGraphicFramePr>
        <p:xfrm>
          <a:off x="4115815" y="2016181"/>
          <a:ext cx="2094864" cy="20764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5750"/>
                <a:gridCol w="307975"/>
                <a:gridCol w="493394"/>
                <a:gridCol w="347980"/>
                <a:gridCol w="658494"/>
              </a:tblGrid>
              <a:tr h="233934">
                <a:tc>
                  <a:txBody>
                    <a:bodyPr/>
                    <a:lstStyle/>
                    <a:p>
                      <a:pPr marL="15875" algn="ctr">
                        <a:lnSpc>
                          <a:spcPts val="1739"/>
                        </a:lnSpc>
                      </a:pPr>
                      <a:r>
                        <a:rPr sz="1550" b="1" dirty="0">
                          <a:solidFill>
                            <a:srgbClr val="0000FF"/>
                          </a:solidFill>
                          <a:latin typeface="Arial"/>
                          <a:cs typeface="Arial"/>
                        </a:rPr>
                        <a:t>A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0645">
                        <a:lnSpc>
                          <a:spcPts val="1739"/>
                        </a:lnSpc>
                      </a:pPr>
                      <a:r>
                        <a:rPr sz="1550" b="1" dirty="0">
                          <a:solidFill>
                            <a:srgbClr val="0000FF"/>
                          </a:solidFill>
                          <a:latin typeface="Arial"/>
                          <a:cs typeface="Arial"/>
                        </a:rPr>
                        <a:t>B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39"/>
                        </a:lnSpc>
                      </a:pPr>
                      <a:r>
                        <a:rPr sz="1550" b="1" spc="15" dirty="0">
                          <a:solidFill>
                            <a:srgbClr val="0000FF"/>
                          </a:solidFill>
                          <a:latin typeface="Arial"/>
                          <a:cs typeface="Arial"/>
                        </a:rPr>
                        <a:t>Cin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9525">
                      <a:solidFill>
                        <a:srgbClr val="000000"/>
                      </a:solidFill>
                      <a:prstDash val="solid"/>
                    </a:lnR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00965" algn="r">
                        <a:lnSpc>
                          <a:spcPts val="1739"/>
                        </a:lnSpc>
                      </a:pPr>
                      <a:r>
                        <a:rPr sz="1550" b="1" dirty="0">
                          <a:solidFill>
                            <a:srgbClr val="0000FF"/>
                          </a:solidFill>
                          <a:latin typeface="Arial"/>
                          <a:cs typeface="Arial"/>
                        </a:rPr>
                        <a:t>S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1915" algn="ctr">
                        <a:lnSpc>
                          <a:spcPts val="1739"/>
                        </a:lnSpc>
                      </a:pPr>
                      <a:r>
                        <a:rPr sz="1550" b="1" spc="15" dirty="0">
                          <a:solidFill>
                            <a:srgbClr val="0000FF"/>
                          </a:solidFill>
                          <a:latin typeface="Arial"/>
                          <a:cs typeface="Arial"/>
                        </a:rPr>
                        <a:t>Cout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27167">
                <a:tc>
                  <a:txBody>
                    <a:bodyPr/>
                    <a:lstStyle/>
                    <a:p>
                      <a:pPr marL="6985" algn="ctr">
                        <a:lnSpc>
                          <a:spcPts val="166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ts val="166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6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R="111125" algn="r">
                        <a:lnSpc>
                          <a:spcPts val="166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83820" algn="ctr">
                        <a:lnSpc>
                          <a:spcPts val="166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230504">
                <a:tc>
                  <a:txBody>
                    <a:bodyPr/>
                    <a:lstStyle/>
                    <a:p>
                      <a:pPr marL="6985" algn="ctr">
                        <a:lnSpc>
                          <a:spcPts val="171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ts val="171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1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11125" algn="r">
                        <a:lnSpc>
                          <a:spcPts val="171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83820" algn="ctr">
                        <a:lnSpc>
                          <a:spcPts val="171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</a:tcPr>
                </a:tc>
              </a:tr>
              <a:tr h="229361">
                <a:tc>
                  <a:txBody>
                    <a:bodyPr/>
                    <a:lstStyle/>
                    <a:p>
                      <a:pPr marL="6985" algn="ctr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11125" algn="r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83820" algn="ctr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</a:tcPr>
                </a:tc>
              </a:tr>
              <a:tr h="229361">
                <a:tc>
                  <a:txBody>
                    <a:bodyPr/>
                    <a:lstStyle/>
                    <a:p>
                      <a:pPr marL="6985" algn="ctr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11125" algn="r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83820" algn="ctr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</a:tcPr>
                </a:tc>
              </a:tr>
              <a:tr h="230504">
                <a:tc>
                  <a:txBody>
                    <a:bodyPr/>
                    <a:lstStyle/>
                    <a:p>
                      <a:pPr marL="6985" algn="ctr">
                        <a:lnSpc>
                          <a:spcPts val="171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ts val="171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1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11125" algn="r">
                        <a:lnSpc>
                          <a:spcPts val="171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83820" algn="ctr">
                        <a:lnSpc>
                          <a:spcPts val="171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</a:tcPr>
                </a:tc>
              </a:tr>
              <a:tr h="228981">
                <a:tc>
                  <a:txBody>
                    <a:bodyPr/>
                    <a:lstStyle/>
                    <a:p>
                      <a:pPr marL="6985" algn="ctr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11125" algn="r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83820" algn="ctr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</a:tcPr>
                </a:tc>
              </a:tr>
              <a:tr h="229361">
                <a:tc>
                  <a:txBody>
                    <a:bodyPr/>
                    <a:lstStyle/>
                    <a:p>
                      <a:pPr marL="6985" algn="ctr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11125" algn="r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83820" algn="ctr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</a:tcPr>
                </a:tc>
              </a:tr>
              <a:tr h="236835">
                <a:tc>
                  <a:txBody>
                    <a:bodyPr/>
                    <a:lstStyle/>
                    <a:p>
                      <a:pPr marL="6985" algn="ctr">
                        <a:lnSpc>
                          <a:spcPts val="176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ts val="176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6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11125" algn="r">
                        <a:lnSpc>
                          <a:spcPts val="176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83820" algn="ctr">
                        <a:lnSpc>
                          <a:spcPts val="176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</a:tcPr>
                </a:tc>
              </a:tr>
            </a:tbl>
          </a:graphicData>
        </a:graphic>
      </p:graphicFrame>
      <p:graphicFrame>
        <p:nvGraphicFramePr>
          <p:cNvPr id="20" name="object 20"/>
          <p:cNvGraphicFramePr>
            <a:graphicFrameLocks noGrp="1"/>
          </p:cNvGraphicFramePr>
          <p:nvPr/>
        </p:nvGraphicFramePr>
        <p:xfrm>
          <a:off x="1912683" y="4465383"/>
          <a:ext cx="1843405" cy="8991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57200"/>
                <a:gridCol w="457200"/>
                <a:gridCol w="457200"/>
                <a:gridCol w="457200"/>
              </a:tblGrid>
              <a:tr h="445008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0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774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0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774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1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774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0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774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99"/>
                    </a:solidFill>
                  </a:tcPr>
                </a:tc>
              </a:tr>
              <a:tr h="444246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0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774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1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774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1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774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1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8191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sp>
        <p:nvSpPr>
          <p:cNvPr id="21" name="object 21"/>
          <p:cNvSpPr txBox="1"/>
          <p:nvPr/>
        </p:nvSpPr>
        <p:spPr>
          <a:xfrm>
            <a:off x="4085590" y="4079704"/>
            <a:ext cx="34290" cy="40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100" spc="-5" dirty="0">
                <a:latin typeface="Tahoma"/>
                <a:cs typeface="Tahoma"/>
              </a:rPr>
              <a:t>+</a:t>
            </a:r>
            <a:endParaRPr sz="100">
              <a:latin typeface="Tahoma"/>
              <a:cs typeface="Tahoma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2914903" y="4540250"/>
            <a:ext cx="317500" cy="762000"/>
          </a:xfrm>
          <a:custGeom>
            <a:avLst/>
            <a:gdLst/>
            <a:ahLst/>
            <a:cxnLst/>
            <a:rect l="l" t="t" r="r" b="b"/>
            <a:pathLst>
              <a:path w="317500" h="762000">
                <a:moveTo>
                  <a:pt x="0" y="709421"/>
                </a:moveTo>
                <a:lnTo>
                  <a:pt x="4143" y="729852"/>
                </a:lnTo>
                <a:lnTo>
                  <a:pt x="15430" y="746569"/>
                </a:lnTo>
                <a:lnTo>
                  <a:pt x="32146" y="757856"/>
                </a:lnTo>
                <a:lnTo>
                  <a:pt x="52578" y="762000"/>
                </a:lnTo>
                <a:lnTo>
                  <a:pt x="264414" y="762000"/>
                </a:lnTo>
                <a:lnTo>
                  <a:pt x="284845" y="757856"/>
                </a:lnTo>
                <a:lnTo>
                  <a:pt x="301561" y="746569"/>
                </a:lnTo>
                <a:lnTo>
                  <a:pt x="312848" y="729852"/>
                </a:lnTo>
                <a:lnTo>
                  <a:pt x="316991" y="709421"/>
                </a:lnTo>
                <a:lnTo>
                  <a:pt x="316991" y="52577"/>
                </a:lnTo>
                <a:lnTo>
                  <a:pt x="312848" y="32146"/>
                </a:lnTo>
                <a:lnTo>
                  <a:pt x="301561" y="15430"/>
                </a:lnTo>
                <a:lnTo>
                  <a:pt x="284845" y="4143"/>
                </a:lnTo>
                <a:lnTo>
                  <a:pt x="264414" y="0"/>
                </a:lnTo>
                <a:lnTo>
                  <a:pt x="52578" y="0"/>
                </a:lnTo>
                <a:lnTo>
                  <a:pt x="32146" y="4143"/>
                </a:lnTo>
                <a:lnTo>
                  <a:pt x="15430" y="15430"/>
                </a:lnTo>
                <a:lnTo>
                  <a:pt x="4143" y="32146"/>
                </a:lnTo>
                <a:lnTo>
                  <a:pt x="0" y="52577"/>
                </a:lnTo>
                <a:lnTo>
                  <a:pt x="0" y="709421"/>
                </a:lnTo>
                <a:close/>
              </a:path>
            </a:pathLst>
          </a:custGeom>
          <a:ln w="28575">
            <a:solidFill>
              <a:srgbClr val="BBE0E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4867387" y="4662423"/>
            <a:ext cx="23374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Arial"/>
                <a:cs typeface="Arial"/>
              </a:rPr>
              <a:t>Pengcoveran</a:t>
            </a:r>
            <a:r>
              <a:rPr sz="1800" spc="-7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pertama.</a:t>
            </a:r>
            <a:endParaRPr sz="1800">
              <a:latin typeface="Arial"/>
              <a:cs typeface="Arial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4102100" y="4711700"/>
            <a:ext cx="457200" cy="228600"/>
          </a:xfrm>
          <a:custGeom>
            <a:avLst/>
            <a:gdLst/>
            <a:ahLst/>
            <a:cxnLst/>
            <a:rect l="l" t="t" r="r" b="b"/>
            <a:pathLst>
              <a:path w="457200" h="228600">
                <a:moveTo>
                  <a:pt x="114300" y="228600"/>
                </a:moveTo>
                <a:lnTo>
                  <a:pt x="114300" y="0"/>
                </a:lnTo>
                <a:lnTo>
                  <a:pt x="0" y="114300"/>
                </a:lnTo>
                <a:lnTo>
                  <a:pt x="114300" y="228600"/>
                </a:lnTo>
                <a:close/>
              </a:path>
              <a:path w="457200" h="228600">
                <a:moveTo>
                  <a:pt x="457200" y="171450"/>
                </a:moveTo>
                <a:lnTo>
                  <a:pt x="457200" y="57150"/>
                </a:lnTo>
                <a:lnTo>
                  <a:pt x="114300" y="57150"/>
                </a:lnTo>
                <a:lnTo>
                  <a:pt x="114300" y="171450"/>
                </a:lnTo>
                <a:lnTo>
                  <a:pt x="457200" y="171450"/>
                </a:lnTo>
                <a:close/>
              </a:path>
            </a:pathLst>
          </a:custGeom>
          <a:solidFill>
            <a:srgbClr val="BBE0E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4102100" y="4711700"/>
            <a:ext cx="457200" cy="228600"/>
          </a:xfrm>
          <a:custGeom>
            <a:avLst/>
            <a:gdLst/>
            <a:ahLst/>
            <a:cxnLst/>
            <a:rect l="l" t="t" r="r" b="b"/>
            <a:pathLst>
              <a:path w="457200" h="228600">
                <a:moveTo>
                  <a:pt x="114300" y="0"/>
                </a:moveTo>
                <a:lnTo>
                  <a:pt x="114300" y="57150"/>
                </a:lnTo>
                <a:lnTo>
                  <a:pt x="457200" y="57150"/>
                </a:lnTo>
                <a:lnTo>
                  <a:pt x="457200" y="171450"/>
                </a:lnTo>
                <a:lnTo>
                  <a:pt x="114300" y="171450"/>
                </a:lnTo>
                <a:lnTo>
                  <a:pt x="114300" y="228600"/>
                </a:lnTo>
                <a:lnTo>
                  <a:pt x="0" y="114300"/>
                </a:lnTo>
                <a:lnTo>
                  <a:pt x="114300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4619745" y="5714738"/>
            <a:ext cx="126492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Cout =</a:t>
            </a:r>
            <a:r>
              <a:rPr sz="1800" spc="-95" dirty="0"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BBE0E3"/>
                </a:solidFill>
                <a:latin typeface="Arial"/>
                <a:cs typeface="Arial"/>
              </a:rPr>
              <a:t>ACin</a:t>
            </a:r>
            <a:endParaRPr sz="1800">
              <a:latin typeface="Arial"/>
              <a:cs typeface="Aria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1574791" y="5939846"/>
            <a:ext cx="2693035" cy="2813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090"/>
              </a:lnSpc>
            </a:pPr>
            <a:r>
              <a:rPr sz="1800" spc="-5" dirty="0">
                <a:latin typeface="Arial"/>
                <a:cs typeface="Arial"/>
              </a:rPr>
              <a:t>Karnaugh Map untuk</a:t>
            </a:r>
            <a:r>
              <a:rPr sz="1800" spc="-8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Cout</a:t>
            </a:r>
            <a:endParaRPr sz="1800">
              <a:latin typeface="Arial"/>
              <a:cs typeface="Arial"/>
            </a:endParaRPr>
          </a:p>
        </p:txBody>
      </p:sp>
      <p:sp>
        <p:nvSpPr>
          <p:cNvPr id="28" name="object 2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45"/>
              </a:lnSpc>
            </a:pPr>
            <a:fld id="{81D60167-4931-47E6-BA6A-407CBD079E47}" type="slidenum">
              <a:rPr spc="-5" dirty="0"/>
              <a:t>37</a:t>
            </a:fld>
            <a:endParaRPr spc="-5" dirty="0"/>
          </a:p>
        </p:txBody>
      </p:sp>
    </p:spTree>
  </p:cSld>
  <p:clrMapOvr>
    <a:masterClrMapping/>
  </p:clrMapOvr>
  <p:transition>
    <p:split dir="in"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38617" y="371601"/>
            <a:ext cx="4731385" cy="8794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2800" b="1" dirty="0">
                <a:latin typeface="Arial"/>
                <a:cs typeface="Arial"/>
              </a:rPr>
              <a:t>Aplikasi</a:t>
            </a:r>
            <a:r>
              <a:rPr sz="2800" b="1" spc="-1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K-map</a:t>
            </a:r>
            <a:endParaRPr sz="28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tabLst>
                <a:tab pos="3677285" algn="l"/>
              </a:tabLst>
            </a:pPr>
            <a:r>
              <a:rPr sz="2800" b="1" spc="-5" dirty="0">
                <a:latin typeface="Arial"/>
                <a:cs typeface="Arial"/>
              </a:rPr>
              <a:t>Pad</a:t>
            </a:r>
            <a:r>
              <a:rPr sz="2800" b="1" dirty="0">
                <a:latin typeface="Arial"/>
                <a:cs typeface="Arial"/>
              </a:rPr>
              <a:t>a </a:t>
            </a:r>
            <a:r>
              <a:rPr sz="2800" b="1" spc="-5" dirty="0">
                <a:latin typeface="Arial"/>
                <a:cs typeface="Arial"/>
              </a:rPr>
              <a:t>Rangkaia</a:t>
            </a:r>
            <a:r>
              <a:rPr sz="2800" b="1" dirty="0">
                <a:latin typeface="Arial"/>
                <a:cs typeface="Arial"/>
              </a:rPr>
              <a:t>n </a:t>
            </a:r>
            <a:r>
              <a:rPr sz="2800" b="1" spc="-5" dirty="0">
                <a:latin typeface="Arial"/>
                <a:cs typeface="Arial"/>
              </a:rPr>
              <a:t>Ful</a:t>
            </a:r>
            <a:r>
              <a:rPr sz="2800" b="1" dirty="0">
                <a:latin typeface="Arial"/>
                <a:cs typeface="Arial"/>
              </a:rPr>
              <a:t>l	</a:t>
            </a:r>
            <a:r>
              <a:rPr sz="2800" b="1" spc="-5" dirty="0">
                <a:latin typeface="Arial"/>
                <a:cs typeface="Arial"/>
              </a:rPr>
              <a:t>Adder</a:t>
            </a:r>
            <a:endParaRPr sz="28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857753" y="4305553"/>
            <a:ext cx="863600" cy="114300"/>
          </a:xfrm>
          <a:custGeom>
            <a:avLst/>
            <a:gdLst/>
            <a:ahLst/>
            <a:cxnLst/>
            <a:rect l="l" t="t" r="r" b="b"/>
            <a:pathLst>
              <a:path w="863600" h="114300">
                <a:moveTo>
                  <a:pt x="863346" y="114300"/>
                </a:moveTo>
                <a:lnTo>
                  <a:pt x="857726" y="91868"/>
                </a:lnTo>
                <a:lnTo>
                  <a:pt x="842391" y="73723"/>
                </a:lnTo>
                <a:lnTo>
                  <a:pt x="819626" y="61579"/>
                </a:lnTo>
                <a:lnTo>
                  <a:pt x="791717" y="57150"/>
                </a:lnTo>
                <a:lnTo>
                  <a:pt x="503681" y="57150"/>
                </a:lnTo>
                <a:lnTo>
                  <a:pt x="475654" y="52613"/>
                </a:lnTo>
                <a:lnTo>
                  <a:pt x="452627" y="40290"/>
                </a:lnTo>
                <a:lnTo>
                  <a:pt x="437030" y="22109"/>
                </a:lnTo>
                <a:lnTo>
                  <a:pt x="431291" y="0"/>
                </a:lnTo>
                <a:lnTo>
                  <a:pt x="425672" y="22109"/>
                </a:lnTo>
                <a:lnTo>
                  <a:pt x="410336" y="40290"/>
                </a:lnTo>
                <a:lnTo>
                  <a:pt x="387572" y="52613"/>
                </a:lnTo>
                <a:lnTo>
                  <a:pt x="359664" y="57150"/>
                </a:lnTo>
                <a:lnTo>
                  <a:pt x="71628" y="57150"/>
                </a:lnTo>
                <a:lnTo>
                  <a:pt x="43719" y="61579"/>
                </a:lnTo>
                <a:lnTo>
                  <a:pt x="20955" y="73723"/>
                </a:lnTo>
                <a:lnTo>
                  <a:pt x="5619" y="91868"/>
                </a:lnTo>
                <a:lnTo>
                  <a:pt x="0" y="114300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739900" y="4921250"/>
            <a:ext cx="127635" cy="432434"/>
          </a:xfrm>
          <a:custGeom>
            <a:avLst/>
            <a:gdLst/>
            <a:ahLst/>
            <a:cxnLst/>
            <a:rect l="l" t="t" r="r" b="b"/>
            <a:pathLst>
              <a:path w="127635" h="432435">
                <a:moveTo>
                  <a:pt x="127253" y="0"/>
                </a:moveTo>
                <a:lnTo>
                  <a:pt x="102465" y="2809"/>
                </a:lnTo>
                <a:lnTo>
                  <a:pt x="82105" y="10477"/>
                </a:lnTo>
                <a:lnTo>
                  <a:pt x="68318" y="21859"/>
                </a:lnTo>
                <a:lnTo>
                  <a:pt x="63245" y="35813"/>
                </a:lnTo>
                <a:lnTo>
                  <a:pt x="63245" y="179832"/>
                </a:lnTo>
                <a:lnTo>
                  <a:pt x="58292" y="193786"/>
                </a:lnTo>
                <a:lnTo>
                  <a:pt x="44767" y="205168"/>
                </a:lnTo>
                <a:lnTo>
                  <a:pt x="24669" y="212835"/>
                </a:lnTo>
                <a:lnTo>
                  <a:pt x="0" y="215645"/>
                </a:lnTo>
                <a:lnTo>
                  <a:pt x="24669" y="218467"/>
                </a:lnTo>
                <a:lnTo>
                  <a:pt x="44767" y="226218"/>
                </a:lnTo>
                <a:lnTo>
                  <a:pt x="58292" y="237827"/>
                </a:lnTo>
                <a:lnTo>
                  <a:pt x="63245" y="252221"/>
                </a:lnTo>
                <a:lnTo>
                  <a:pt x="63245" y="395477"/>
                </a:lnTo>
                <a:lnTo>
                  <a:pt x="68318" y="409551"/>
                </a:lnTo>
                <a:lnTo>
                  <a:pt x="82105" y="421195"/>
                </a:lnTo>
                <a:lnTo>
                  <a:pt x="102465" y="429124"/>
                </a:lnTo>
                <a:lnTo>
                  <a:pt x="127253" y="432053"/>
                </a:lnTo>
              </a:path>
            </a:pathLst>
          </a:custGeom>
          <a:ln w="1904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400553" y="5397500"/>
            <a:ext cx="863600" cy="114300"/>
          </a:xfrm>
          <a:custGeom>
            <a:avLst/>
            <a:gdLst/>
            <a:ahLst/>
            <a:cxnLst/>
            <a:rect l="l" t="t" r="r" b="b"/>
            <a:pathLst>
              <a:path w="863600" h="114300">
                <a:moveTo>
                  <a:pt x="863346" y="0"/>
                </a:moveTo>
                <a:lnTo>
                  <a:pt x="857726" y="22109"/>
                </a:lnTo>
                <a:lnTo>
                  <a:pt x="842391" y="40290"/>
                </a:lnTo>
                <a:lnTo>
                  <a:pt x="819626" y="52613"/>
                </a:lnTo>
                <a:lnTo>
                  <a:pt x="791718" y="57150"/>
                </a:lnTo>
                <a:lnTo>
                  <a:pt x="503681" y="57150"/>
                </a:lnTo>
                <a:lnTo>
                  <a:pt x="475654" y="61686"/>
                </a:lnTo>
                <a:lnTo>
                  <a:pt x="452627" y="74009"/>
                </a:lnTo>
                <a:lnTo>
                  <a:pt x="437030" y="92189"/>
                </a:lnTo>
                <a:lnTo>
                  <a:pt x="431291" y="114300"/>
                </a:lnTo>
                <a:lnTo>
                  <a:pt x="425672" y="92189"/>
                </a:lnTo>
                <a:lnTo>
                  <a:pt x="410336" y="74009"/>
                </a:lnTo>
                <a:lnTo>
                  <a:pt x="387572" y="61686"/>
                </a:lnTo>
                <a:lnTo>
                  <a:pt x="359664" y="57150"/>
                </a:lnTo>
                <a:lnTo>
                  <a:pt x="71627" y="57150"/>
                </a:lnTo>
                <a:lnTo>
                  <a:pt x="43719" y="52613"/>
                </a:lnTo>
                <a:lnTo>
                  <a:pt x="20955" y="40290"/>
                </a:lnTo>
                <a:lnTo>
                  <a:pt x="5619" y="22109"/>
                </a:lnTo>
                <a:lnTo>
                  <a:pt x="0" y="0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917445" y="4470145"/>
            <a:ext cx="457200" cy="445134"/>
          </a:xfrm>
          <a:custGeom>
            <a:avLst/>
            <a:gdLst/>
            <a:ahLst/>
            <a:cxnLst/>
            <a:rect l="l" t="t" r="r" b="b"/>
            <a:pathLst>
              <a:path w="457200" h="445135">
                <a:moveTo>
                  <a:pt x="0" y="0"/>
                </a:moveTo>
                <a:lnTo>
                  <a:pt x="0" y="445008"/>
                </a:lnTo>
                <a:lnTo>
                  <a:pt x="457200" y="445008"/>
                </a:lnTo>
                <a:lnTo>
                  <a:pt x="457200" y="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917445" y="4915153"/>
            <a:ext cx="457200" cy="444500"/>
          </a:xfrm>
          <a:custGeom>
            <a:avLst/>
            <a:gdLst/>
            <a:ahLst/>
            <a:cxnLst/>
            <a:rect l="l" t="t" r="r" b="b"/>
            <a:pathLst>
              <a:path w="457200" h="444500">
                <a:moveTo>
                  <a:pt x="0" y="0"/>
                </a:moveTo>
                <a:lnTo>
                  <a:pt x="0" y="444246"/>
                </a:lnTo>
                <a:lnTo>
                  <a:pt x="457200" y="444246"/>
                </a:lnTo>
                <a:lnTo>
                  <a:pt x="457200" y="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289045" y="4470145"/>
            <a:ext cx="457200" cy="445134"/>
          </a:xfrm>
          <a:custGeom>
            <a:avLst/>
            <a:gdLst/>
            <a:ahLst/>
            <a:cxnLst/>
            <a:rect l="l" t="t" r="r" b="b"/>
            <a:pathLst>
              <a:path w="457200" h="445135">
                <a:moveTo>
                  <a:pt x="0" y="0"/>
                </a:moveTo>
                <a:lnTo>
                  <a:pt x="0" y="445008"/>
                </a:lnTo>
                <a:lnTo>
                  <a:pt x="457200" y="445008"/>
                </a:lnTo>
                <a:lnTo>
                  <a:pt x="457200" y="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374645" y="4470145"/>
            <a:ext cx="457200" cy="445134"/>
          </a:xfrm>
          <a:custGeom>
            <a:avLst/>
            <a:gdLst/>
            <a:ahLst/>
            <a:cxnLst/>
            <a:rect l="l" t="t" r="r" b="b"/>
            <a:pathLst>
              <a:path w="457200" h="445135">
                <a:moveTo>
                  <a:pt x="0" y="0"/>
                </a:moveTo>
                <a:lnTo>
                  <a:pt x="0" y="445008"/>
                </a:lnTo>
                <a:lnTo>
                  <a:pt x="457200" y="445008"/>
                </a:lnTo>
                <a:lnTo>
                  <a:pt x="457200" y="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374645" y="4915153"/>
            <a:ext cx="457200" cy="444500"/>
          </a:xfrm>
          <a:custGeom>
            <a:avLst/>
            <a:gdLst/>
            <a:ahLst/>
            <a:cxnLst/>
            <a:rect l="l" t="t" r="r" b="b"/>
            <a:pathLst>
              <a:path w="457200" h="444500">
                <a:moveTo>
                  <a:pt x="0" y="0"/>
                </a:moveTo>
                <a:lnTo>
                  <a:pt x="0" y="444246"/>
                </a:lnTo>
                <a:lnTo>
                  <a:pt x="457200" y="444246"/>
                </a:lnTo>
                <a:lnTo>
                  <a:pt x="457200" y="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831845" y="4470145"/>
            <a:ext cx="457200" cy="445134"/>
          </a:xfrm>
          <a:custGeom>
            <a:avLst/>
            <a:gdLst/>
            <a:ahLst/>
            <a:cxnLst/>
            <a:rect l="l" t="t" r="r" b="b"/>
            <a:pathLst>
              <a:path w="457200" h="445135">
                <a:moveTo>
                  <a:pt x="0" y="0"/>
                </a:moveTo>
                <a:lnTo>
                  <a:pt x="0" y="445008"/>
                </a:lnTo>
                <a:lnTo>
                  <a:pt x="457200" y="445008"/>
                </a:lnTo>
                <a:lnTo>
                  <a:pt x="457200" y="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831845" y="4915153"/>
            <a:ext cx="457200" cy="444500"/>
          </a:xfrm>
          <a:custGeom>
            <a:avLst/>
            <a:gdLst/>
            <a:ahLst/>
            <a:cxnLst/>
            <a:rect l="l" t="t" r="r" b="b"/>
            <a:pathLst>
              <a:path w="457200" h="444500">
                <a:moveTo>
                  <a:pt x="0" y="0"/>
                </a:moveTo>
                <a:lnTo>
                  <a:pt x="0" y="444246"/>
                </a:lnTo>
                <a:lnTo>
                  <a:pt x="457200" y="444246"/>
                </a:lnTo>
                <a:lnTo>
                  <a:pt x="457200" y="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3289045" y="4919726"/>
            <a:ext cx="457200" cy="444500"/>
          </a:xfrm>
          <a:custGeom>
            <a:avLst/>
            <a:gdLst/>
            <a:ahLst/>
            <a:cxnLst/>
            <a:rect l="l" t="t" r="r" b="b"/>
            <a:pathLst>
              <a:path w="457200" h="444500">
                <a:moveTo>
                  <a:pt x="0" y="0"/>
                </a:moveTo>
                <a:lnTo>
                  <a:pt x="0" y="444246"/>
                </a:lnTo>
                <a:lnTo>
                  <a:pt x="457200" y="444246"/>
                </a:lnTo>
                <a:lnTo>
                  <a:pt x="457200" y="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625600" y="2412745"/>
            <a:ext cx="1143000" cy="1118235"/>
          </a:xfrm>
          <a:custGeom>
            <a:avLst/>
            <a:gdLst/>
            <a:ahLst/>
            <a:cxnLst/>
            <a:rect l="l" t="t" r="r" b="b"/>
            <a:pathLst>
              <a:path w="1143000" h="1118235">
                <a:moveTo>
                  <a:pt x="0" y="0"/>
                </a:moveTo>
                <a:lnTo>
                  <a:pt x="0" y="1117854"/>
                </a:lnTo>
                <a:lnTo>
                  <a:pt x="1143000" y="1117854"/>
                </a:lnTo>
                <a:lnTo>
                  <a:pt x="1143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625600" y="2412745"/>
            <a:ext cx="1143000" cy="1118235"/>
          </a:xfrm>
          <a:custGeom>
            <a:avLst/>
            <a:gdLst/>
            <a:ahLst/>
            <a:cxnLst/>
            <a:rect l="l" t="t" r="r" b="b"/>
            <a:pathLst>
              <a:path w="1143000" h="1118235">
                <a:moveTo>
                  <a:pt x="0" y="0"/>
                </a:moveTo>
                <a:lnTo>
                  <a:pt x="0" y="1117854"/>
                </a:lnTo>
                <a:lnTo>
                  <a:pt x="1143000" y="1117854"/>
                </a:lnTo>
                <a:lnTo>
                  <a:pt x="1143000" y="0"/>
                </a:lnTo>
                <a:lnTo>
                  <a:pt x="0" y="0"/>
                </a:lnTo>
                <a:close/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1879600" y="2814573"/>
            <a:ext cx="1784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A</a:t>
            </a:r>
            <a:endParaRPr sz="1800">
              <a:latin typeface="Arial"/>
              <a:cs typeface="Arial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2159000" y="2052320"/>
            <a:ext cx="76200" cy="360680"/>
          </a:xfrm>
          <a:custGeom>
            <a:avLst/>
            <a:gdLst/>
            <a:ahLst/>
            <a:cxnLst/>
            <a:rect l="l" t="t" r="r" b="b"/>
            <a:pathLst>
              <a:path w="76200" h="360680">
                <a:moveTo>
                  <a:pt x="76200" y="284225"/>
                </a:moveTo>
                <a:lnTo>
                  <a:pt x="0" y="284225"/>
                </a:lnTo>
                <a:lnTo>
                  <a:pt x="33527" y="351281"/>
                </a:lnTo>
                <a:lnTo>
                  <a:pt x="33527" y="297179"/>
                </a:lnTo>
                <a:lnTo>
                  <a:pt x="35051" y="300227"/>
                </a:lnTo>
                <a:lnTo>
                  <a:pt x="38100" y="301751"/>
                </a:lnTo>
                <a:lnTo>
                  <a:pt x="41147" y="300227"/>
                </a:lnTo>
                <a:lnTo>
                  <a:pt x="42672" y="297179"/>
                </a:lnTo>
                <a:lnTo>
                  <a:pt x="42672" y="351281"/>
                </a:lnTo>
                <a:lnTo>
                  <a:pt x="76200" y="284225"/>
                </a:lnTo>
                <a:close/>
              </a:path>
              <a:path w="76200" h="360680">
                <a:moveTo>
                  <a:pt x="42672" y="284225"/>
                </a:moveTo>
                <a:lnTo>
                  <a:pt x="42672" y="5333"/>
                </a:lnTo>
                <a:lnTo>
                  <a:pt x="41147" y="1523"/>
                </a:lnTo>
                <a:lnTo>
                  <a:pt x="38100" y="0"/>
                </a:lnTo>
                <a:lnTo>
                  <a:pt x="35051" y="1523"/>
                </a:lnTo>
                <a:lnTo>
                  <a:pt x="33527" y="5333"/>
                </a:lnTo>
                <a:lnTo>
                  <a:pt x="33527" y="284225"/>
                </a:lnTo>
                <a:lnTo>
                  <a:pt x="42672" y="284225"/>
                </a:lnTo>
                <a:close/>
              </a:path>
              <a:path w="76200" h="360680">
                <a:moveTo>
                  <a:pt x="42672" y="351281"/>
                </a:moveTo>
                <a:lnTo>
                  <a:pt x="42672" y="297179"/>
                </a:lnTo>
                <a:lnTo>
                  <a:pt x="41147" y="300227"/>
                </a:lnTo>
                <a:lnTo>
                  <a:pt x="38100" y="301751"/>
                </a:lnTo>
                <a:lnTo>
                  <a:pt x="35051" y="300227"/>
                </a:lnTo>
                <a:lnTo>
                  <a:pt x="33527" y="297179"/>
                </a:lnTo>
                <a:lnTo>
                  <a:pt x="33527" y="351281"/>
                </a:lnTo>
                <a:lnTo>
                  <a:pt x="38100" y="360425"/>
                </a:lnTo>
                <a:lnTo>
                  <a:pt x="42672" y="35128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2159000" y="3526027"/>
            <a:ext cx="76200" cy="386080"/>
          </a:xfrm>
          <a:custGeom>
            <a:avLst/>
            <a:gdLst/>
            <a:ahLst/>
            <a:cxnLst/>
            <a:rect l="l" t="t" r="r" b="b"/>
            <a:pathLst>
              <a:path w="76200" h="386079">
                <a:moveTo>
                  <a:pt x="76200" y="309372"/>
                </a:moveTo>
                <a:lnTo>
                  <a:pt x="0" y="309372"/>
                </a:lnTo>
                <a:lnTo>
                  <a:pt x="33527" y="376428"/>
                </a:lnTo>
                <a:lnTo>
                  <a:pt x="33527" y="322326"/>
                </a:lnTo>
                <a:lnTo>
                  <a:pt x="35051" y="325374"/>
                </a:lnTo>
                <a:lnTo>
                  <a:pt x="38100" y="326898"/>
                </a:lnTo>
                <a:lnTo>
                  <a:pt x="41147" y="325374"/>
                </a:lnTo>
                <a:lnTo>
                  <a:pt x="42672" y="322326"/>
                </a:lnTo>
                <a:lnTo>
                  <a:pt x="42672" y="376428"/>
                </a:lnTo>
                <a:lnTo>
                  <a:pt x="76200" y="309372"/>
                </a:lnTo>
                <a:close/>
              </a:path>
              <a:path w="76200" h="386079">
                <a:moveTo>
                  <a:pt x="42672" y="309372"/>
                </a:moveTo>
                <a:lnTo>
                  <a:pt x="42672" y="4572"/>
                </a:lnTo>
                <a:lnTo>
                  <a:pt x="41147" y="1524"/>
                </a:lnTo>
                <a:lnTo>
                  <a:pt x="38100" y="0"/>
                </a:lnTo>
                <a:lnTo>
                  <a:pt x="35051" y="1524"/>
                </a:lnTo>
                <a:lnTo>
                  <a:pt x="33527" y="4572"/>
                </a:lnTo>
                <a:lnTo>
                  <a:pt x="33527" y="309372"/>
                </a:lnTo>
                <a:lnTo>
                  <a:pt x="42672" y="309372"/>
                </a:lnTo>
                <a:close/>
              </a:path>
              <a:path w="76200" h="386079">
                <a:moveTo>
                  <a:pt x="42672" y="376428"/>
                </a:moveTo>
                <a:lnTo>
                  <a:pt x="42672" y="322326"/>
                </a:lnTo>
                <a:lnTo>
                  <a:pt x="41147" y="325374"/>
                </a:lnTo>
                <a:lnTo>
                  <a:pt x="38100" y="326898"/>
                </a:lnTo>
                <a:lnTo>
                  <a:pt x="35051" y="325374"/>
                </a:lnTo>
                <a:lnTo>
                  <a:pt x="33527" y="322326"/>
                </a:lnTo>
                <a:lnTo>
                  <a:pt x="33527" y="376428"/>
                </a:lnTo>
                <a:lnTo>
                  <a:pt x="38100" y="385572"/>
                </a:lnTo>
                <a:lnTo>
                  <a:pt x="42672" y="37642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2757170" y="2933953"/>
            <a:ext cx="436880" cy="76200"/>
          </a:xfrm>
          <a:custGeom>
            <a:avLst/>
            <a:gdLst/>
            <a:ahLst/>
            <a:cxnLst/>
            <a:rect l="l" t="t" r="r" b="b"/>
            <a:pathLst>
              <a:path w="436880" h="76200">
                <a:moveTo>
                  <a:pt x="377951" y="38100"/>
                </a:moveTo>
                <a:lnTo>
                  <a:pt x="376427" y="34290"/>
                </a:lnTo>
                <a:lnTo>
                  <a:pt x="373379" y="32766"/>
                </a:lnTo>
                <a:lnTo>
                  <a:pt x="5333" y="32766"/>
                </a:lnTo>
                <a:lnTo>
                  <a:pt x="1523" y="34290"/>
                </a:lnTo>
                <a:lnTo>
                  <a:pt x="0" y="38100"/>
                </a:lnTo>
                <a:lnTo>
                  <a:pt x="1523" y="41147"/>
                </a:lnTo>
                <a:lnTo>
                  <a:pt x="5333" y="42672"/>
                </a:lnTo>
                <a:lnTo>
                  <a:pt x="373379" y="42672"/>
                </a:lnTo>
                <a:lnTo>
                  <a:pt x="376427" y="41147"/>
                </a:lnTo>
                <a:lnTo>
                  <a:pt x="377951" y="38100"/>
                </a:lnTo>
                <a:close/>
              </a:path>
              <a:path w="436880" h="76200">
                <a:moveTo>
                  <a:pt x="436625" y="38100"/>
                </a:moveTo>
                <a:lnTo>
                  <a:pt x="360425" y="0"/>
                </a:lnTo>
                <a:lnTo>
                  <a:pt x="360425" y="32766"/>
                </a:lnTo>
                <a:lnTo>
                  <a:pt x="373379" y="32766"/>
                </a:lnTo>
                <a:lnTo>
                  <a:pt x="376427" y="34290"/>
                </a:lnTo>
                <a:lnTo>
                  <a:pt x="377951" y="38100"/>
                </a:lnTo>
                <a:lnTo>
                  <a:pt x="377951" y="67436"/>
                </a:lnTo>
                <a:lnTo>
                  <a:pt x="436625" y="38100"/>
                </a:lnTo>
                <a:close/>
              </a:path>
              <a:path w="436880" h="76200">
                <a:moveTo>
                  <a:pt x="377951" y="67436"/>
                </a:moveTo>
                <a:lnTo>
                  <a:pt x="377951" y="38100"/>
                </a:lnTo>
                <a:lnTo>
                  <a:pt x="376427" y="41147"/>
                </a:lnTo>
                <a:lnTo>
                  <a:pt x="373379" y="42672"/>
                </a:lnTo>
                <a:lnTo>
                  <a:pt x="360425" y="42672"/>
                </a:lnTo>
                <a:lnTo>
                  <a:pt x="360425" y="76200"/>
                </a:lnTo>
                <a:lnTo>
                  <a:pt x="377951" y="6743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2012950" y="1774444"/>
            <a:ext cx="36957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00339A"/>
                </a:solidFill>
                <a:latin typeface="Arial"/>
                <a:cs typeface="Arial"/>
              </a:rPr>
              <a:t>Cin</a:t>
            </a:r>
            <a:endParaRPr sz="1800">
              <a:latin typeface="Arial"/>
              <a:cs typeface="Arial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1147825" y="3157220"/>
            <a:ext cx="462280" cy="76200"/>
          </a:xfrm>
          <a:custGeom>
            <a:avLst/>
            <a:gdLst/>
            <a:ahLst/>
            <a:cxnLst/>
            <a:rect l="l" t="t" r="r" b="b"/>
            <a:pathLst>
              <a:path w="462280" h="76200">
                <a:moveTo>
                  <a:pt x="403098" y="38100"/>
                </a:moveTo>
                <a:lnTo>
                  <a:pt x="401574" y="35051"/>
                </a:lnTo>
                <a:lnTo>
                  <a:pt x="398525" y="33527"/>
                </a:lnTo>
                <a:lnTo>
                  <a:pt x="4572" y="33527"/>
                </a:lnTo>
                <a:lnTo>
                  <a:pt x="1524" y="35051"/>
                </a:lnTo>
                <a:lnTo>
                  <a:pt x="0" y="38100"/>
                </a:lnTo>
                <a:lnTo>
                  <a:pt x="1524" y="41909"/>
                </a:lnTo>
                <a:lnTo>
                  <a:pt x="4572" y="43433"/>
                </a:lnTo>
                <a:lnTo>
                  <a:pt x="398525" y="43433"/>
                </a:lnTo>
                <a:lnTo>
                  <a:pt x="401574" y="41909"/>
                </a:lnTo>
                <a:lnTo>
                  <a:pt x="403098" y="38100"/>
                </a:lnTo>
                <a:close/>
              </a:path>
              <a:path w="462280" h="76200">
                <a:moveTo>
                  <a:pt x="461771" y="38100"/>
                </a:moveTo>
                <a:lnTo>
                  <a:pt x="385571" y="0"/>
                </a:lnTo>
                <a:lnTo>
                  <a:pt x="385571" y="33527"/>
                </a:lnTo>
                <a:lnTo>
                  <a:pt x="398525" y="33527"/>
                </a:lnTo>
                <a:lnTo>
                  <a:pt x="401574" y="35051"/>
                </a:lnTo>
                <a:lnTo>
                  <a:pt x="403098" y="38100"/>
                </a:lnTo>
                <a:lnTo>
                  <a:pt x="403098" y="67436"/>
                </a:lnTo>
                <a:lnTo>
                  <a:pt x="461771" y="38100"/>
                </a:lnTo>
                <a:close/>
              </a:path>
              <a:path w="462280" h="76200">
                <a:moveTo>
                  <a:pt x="403098" y="67436"/>
                </a:moveTo>
                <a:lnTo>
                  <a:pt x="403098" y="38100"/>
                </a:lnTo>
                <a:lnTo>
                  <a:pt x="401574" y="41909"/>
                </a:lnTo>
                <a:lnTo>
                  <a:pt x="398525" y="43433"/>
                </a:lnTo>
                <a:lnTo>
                  <a:pt x="385571" y="43433"/>
                </a:lnTo>
                <a:lnTo>
                  <a:pt x="385571" y="76200"/>
                </a:lnTo>
                <a:lnTo>
                  <a:pt x="403098" y="6743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147825" y="2709925"/>
            <a:ext cx="462280" cy="76200"/>
          </a:xfrm>
          <a:custGeom>
            <a:avLst/>
            <a:gdLst/>
            <a:ahLst/>
            <a:cxnLst/>
            <a:rect l="l" t="t" r="r" b="b"/>
            <a:pathLst>
              <a:path w="462280" h="76200">
                <a:moveTo>
                  <a:pt x="403098" y="38099"/>
                </a:moveTo>
                <a:lnTo>
                  <a:pt x="401574" y="34290"/>
                </a:lnTo>
                <a:lnTo>
                  <a:pt x="398525" y="33527"/>
                </a:lnTo>
                <a:lnTo>
                  <a:pt x="4572" y="33527"/>
                </a:lnTo>
                <a:lnTo>
                  <a:pt x="1524" y="34290"/>
                </a:lnTo>
                <a:lnTo>
                  <a:pt x="0" y="38099"/>
                </a:lnTo>
                <a:lnTo>
                  <a:pt x="1524" y="41148"/>
                </a:lnTo>
                <a:lnTo>
                  <a:pt x="4572" y="42671"/>
                </a:lnTo>
                <a:lnTo>
                  <a:pt x="398525" y="42671"/>
                </a:lnTo>
                <a:lnTo>
                  <a:pt x="401574" y="41148"/>
                </a:lnTo>
                <a:lnTo>
                  <a:pt x="403098" y="38099"/>
                </a:lnTo>
                <a:close/>
              </a:path>
              <a:path w="462280" h="76200">
                <a:moveTo>
                  <a:pt x="461771" y="38099"/>
                </a:moveTo>
                <a:lnTo>
                  <a:pt x="385571" y="0"/>
                </a:lnTo>
                <a:lnTo>
                  <a:pt x="385571" y="33527"/>
                </a:lnTo>
                <a:lnTo>
                  <a:pt x="398525" y="33527"/>
                </a:lnTo>
                <a:lnTo>
                  <a:pt x="401574" y="34290"/>
                </a:lnTo>
                <a:lnTo>
                  <a:pt x="403098" y="38099"/>
                </a:lnTo>
                <a:lnTo>
                  <a:pt x="403098" y="67437"/>
                </a:lnTo>
                <a:lnTo>
                  <a:pt x="461771" y="38099"/>
                </a:lnTo>
                <a:close/>
              </a:path>
              <a:path w="462280" h="76200">
                <a:moveTo>
                  <a:pt x="403098" y="67437"/>
                </a:moveTo>
                <a:lnTo>
                  <a:pt x="403098" y="38099"/>
                </a:lnTo>
                <a:lnTo>
                  <a:pt x="401574" y="41148"/>
                </a:lnTo>
                <a:lnTo>
                  <a:pt x="398525" y="42671"/>
                </a:lnTo>
                <a:lnTo>
                  <a:pt x="385571" y="42671"/>
                </a:lnTo>
                <a:lnTo>
                  <a:pt x="385571" y="76200"/>
                </a:lnTo>
                <a:lnTo>
                  <a:pt x="403098" y="6743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962151" y="2592070"/>
            <a:ext cx="178435" cy="7480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00339A"/>
                </a:solidFill>
                <a:latin typeface="Arial"/>
                <a:cs typeface="Arial"/>
              </a:rPr>
              <a:t>A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65"/>
              </a:spcBef>
            </a:pPr>
            <a:r>
              <a:rPr sz="1800" dirty="0">
                <a:solidFill>
                  <a:srgbClr val="00339A"/>
                </a:solidFill>
                <a:latin typeface="Arial"/>
                <a:cs typeface="Arial"/>
              </a:rPr>
              <a:t>B</a:t>
            </a:r>
            <a:endParaRPr sz="1800">
              <a:latin typeface="Arial"/>
              <a:cs typeface="Arial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1917445" y="4470145"/>
            <a:ext cx="457200" cy="445134"/>
          </a:xfrm>
          <a:custGeom>
            <a:avLst/>
            <a:gdLst/>
            <a:ahLst/>
            <a:cxnLst/>
            <a:rect l="l" t="t" r="r" b="b"/>
            <a:pathLst>
              <a:path w="457200" h="445135">
                <a:moveTo>
                  <a:pt x="0" y="0"/>
                </a:moveTo>
                <a:lnTo>
                  <a:pt x="0" y="445008"/>
                </a:lnTo>
                <a:lnTo>
                  <a:pt x="457200" y="445008"/>
                </a:lnTo>
                <a:lnTo>
                  <a:pt x="4572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1917445" y="4470145"/>
            <a:ext cx="457200" cy="445134"/>
          </a:xfrm>
          <a:custGeom>
            <a:avLst/>
            <a:gdLst/>
            <a:ahLst/>
            <a:cxnLst/>
            <a:rect l="l" t="t" r="r" b="b"/>
            <a:pathLst>
              <a:path w="457200" h="445135">
                <a:moveTo>
                  <a:pt x="0" y="0"/>
                </a:moveTo>
                <a:lnTo>
                  <a:pt x="0" y="445008"/>
                </a:lnTo>
                <a:lnTo>
                  <a:pt x="457200" y="445008"/>
                </a:lnTo>
                <a:lnTo>
                  <a:pt x="457200" y="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1917445" y="4915153"/>
            <a:ext cx="457200" cy="444500"/>
          </a:xfrm>
          <a:custGeom>
            <a:avLst/>
            <a:gdLst/>
            <a:ahLst/>
            <a:cxnLst/>
            <a:rect l="l" t="t" r="r" b="b"/>
            <a:pathLst>
              <a:path w="457200" h="444500">
                <a:moveTo>
                  <a:pt x="0" y="0"/>
                </a:moveTo>
                <a:lnTo>
                  <a:pt x="0" y="444246"/>
                </a:lnTo>
                <a:lnTo>
                  <a:pt x="457200" y="444246"/>
                </a:lnTo>
                <a:lnTo>
                  <a:pt x="4572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1917445" y="4915153"/>
            <a:ext cx="457200" cy="444500"/>
          </a:xfrm>
          <a:custGeom>
            <a:avLst/>
            <a:gdLst/>
            <a:ahLst/>
            <a:cxnLst/>
            <a:rect l="l" t="t" r="r" b="b"/>
            <a:pathLst>
              <a:path w="457200" h="444500">
                <a:moveTo>
                  <a:pt x="0" y="0"/>
                </a:moveTo>
                <a:lnTo>
                  <a:pt x="0" y="444246"/>
                </a:lnTo>
                <a:lnTo>
                  <a:pt x="457200" y="444246"/>
                </a:lnTo>
                <a:lnTo>
                  <a:pt x="457200" y="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2374645" y="4470145"/>
            <a:ext cx="457200" cy="445134"/>
          </a:xfrm>
          <a:custGeom>
            <a:avLst/>
            <a:gdLst/>
            <a:ahLst/>
            <a:cxnLst/>
            <a:rect l="l" t="t" r="r" b="b"/>
            <a:pathLst>
              <a:path w="457200" h="445135">
                <a:moveTo>
                  <a:pt x="0" y="0"/>
                </a:moveTo>
                <a:lnTo>
                  <a:pt x="0" y="445008"/>
                </a:lnTo>
                <a:lnTo>
                  <a:pt x="457200" y="445008"/>
                </a:lnTo>
                <a:lnTo>
                  <a:pt x="4572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2374645" y="4470145"/>
            <a:ext cx="457200" cy="445134"/>
          </a:xfrm>
          <a:custGeom>
            <a:avLst/>
            <a:gdLst/>
            <a:ahLst/>
            <a:cxnLst/>
            <a:rect l="l" t="t" r="r" b="b"/>
            <a:pathLst>
              <a:path w="457200" h="445135">
                <a:moveTo>
                  <a:pt x="0" y="0"/>
                </a:moveTo>
                <a:lnTo>
                  <a:pt x="0" y="445008"/>
                </a:lnTo>
                <a:lnTo>
                  <a:pt x="457200" y="445008"/>
                </a:lnTo>
                <a:lnTo>
                  <a:pt x="457200" y="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3289045" y="4470145"/>
            <a:ext cx="457200" cy="445134"/>
          </a:xfrm>
          <a:custGeom>
            <a:avLst/>
            <a:gdLst/>
            <a:ahLst/>
            <a:cxnLst/>
            <a:rect l="l" t="t" r="r" b="b"/>
            <a:pathLst>
              <a:path w="457200" h="445135">
                <a:moveTo>
                  <a:pt x="0" y="0"/>
                </a:moveTo>
                <a:lnTo>
                  <a:pt x="0" y="445008"/>
                </a:lnTo>
                <a:lnTo>
                  <a:pt x="457200" y="445008"/>
                </a:lnTo>
                <a:lnTo>
                  <a:pt x="4572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3289045" y="4470145"/>
            <a:ext cx="457200" cy="445134"/>
          </a:xfrm>
          <a:custGeom>
            <a:avLst/>
            <a:gdLst/>
            <a:ahLst/>
            <a:cxnLst/>
            <a:rect l="l" t="t" r="r" b="b"/>
            <a:pathLst>
              <a:path w="457200" h="445135">
                <a:moveTo>
                  <a:pt x="0" y="0"/>
                </a:moveTo>
                <a:lnTo>
                  <a:pt x="0" y="445008"/>
                </a:lnTo>
                <a:lnTo>
                  <a:pt x="457200" y="445008"/>
                </a:lnTo>
                <a:lnTo>
                  <a:pt x="457200" y="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2831845" y="4470145"/>
            <a:ext cx="457200" cy="445134"/>
          </a:xfrm>
          <a:custGeom>
            <a:avLst/>
            <a:gdLst/>
            <a:ahLst/>
            <a:cxnLst/>
            <a:rect l="l" t="t" r="r" b="b"/>
            <a:pathLst>
              <a:path w="457200" h="445135">
                <a:moveTo>
                  <a:pt x="0" y="0"/>
                </a:moveTo>
                <a:lnTo>
                  <a:pt x="0" y="445008"/>
                </a:lnTo>
                <a:lnTo>
                  <a:pt x="457200" y="445008"/>
                </a:lnTo>
                <a:lnTo>
                  <a:pt x="4572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2831845" y="4470145"/>
            <a:ext cx="457200" cy="445134"/>
          </a:xfrm>
          <a:custGeom>
            <a:avLst/>
            <a:gdLst/>
            <a:ahLst/>
            <a:cxnLst/>
            <a:rect l="l" t="t" r="r" b="b"/>
            <a:pathLst>
              <a:path w="457200" h="445135">
                <a:moveTo>
                  <a:pt x="0" y="0"/>
                </a:moveTo>
                <a:lnTo>
                  <a:pt x="0" y="445008"/>
                </a:lnTo>
                <a:lnTo>
                  <a:pt x="457200" y="445008"/>
                </a:lnTo>
                <a:lnTo>
                  <a:pt x="457200" y="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2374645" y="4915153"/>
            <a:ext cx="457200" cy="444500"/>
          </a:xfrm>
          <a:custGeom>
            <a:avLst/>
            <a:gdLst/>
            <a:ahLst/>
            <a:cxnLst/>
            <a:rect l="l" t="t" r="r" b="b"/>
            <a:pathLst>
              <a:path w="457200" h="444500">
                <a:moveTo>
                  <a:pt x="0" y="0"/>
                </a:moveTo>
                <a:lnTo>
                  <a:pt x="0" y="444246"/>
                </a:lnTo>
                <a:lnTo>
                  <a:pt x="457200" y="444246"/>
                </a:lnTo>
                <a:lnTo>
                  <a:pt x="4572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2374645" y="4915153"/>
            <a:ext cx="457200" cy="444500"/>
          </a:xfrm>
          <a:custGeom>
            <a:avLst/>
            <a:gdLst/>
            <a:ahLst/>
            <a:cxnLst/>
            <a:rect l="l" t="t" r="r" b="b"/>
            <a:pathLst>
              <a:path w="457200" h="444500">
                <a:moveTo>
                  <a:pt x="0" y="0"/>
                </a:moveTo>
                <a:lnTo>
                  <a:pt x="0" y="444246"/>
                </a:lnTo>
                <a:lnTo>
                  <a:pt x="457200" y="444246"/>
                </a:lnTo>
                <a:lnTo>
                  <a:pt x="457200" y="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2831845" y="4915153"/>
            <a:ext cx="457200" cy="444500"/>
          </a:xfrm>
          <a:custGeom>
            <a:avLst/>
            <a:gdLst/>
            <a:ahLst/>
            <a:cxnLst/>
            <a:rect l="l" t="t" r="r" b="b"/>
            <a:pathLst>
              <a:path w="457200" h="444500">
                <a:moveTo>
                  <a:pt x="0" y="0"/>
                </a:moveTo>
                <a:lnTo>
                  <a:pt x="0" y="444246"/>
                </a:lnTo>
                <a:lnTo>
                  <a:pt x="457200" y="444246"/>
                </a:lnTo>
                <a:lnTo>
                  <a:pt x="4572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2831845" y="4915153"/>
            <a:ext cx="457200" cy="444500"/>
          </a:xfrm>
          <a:custGeom>
            <a:avLst/>
            <a:gdLst/>
            <a:ahLst/>
            <a:cxnLst/>
            <a:rect l="l" t="t" r="r" b="b"/>
            <a:pathLst>
              <a:path w="457200" h="444500">
                <a:moveTo>
                  <a:pt x="0" y="0"/>
                </a:moveTo>
                <a:lnTo>
                  <a:pt x="0" y="444246"/>
                </a:lnTo>
                <a:lnTo>
                  <a:pt x="457200" y="444246"/>
                </a:lnTo>
                <a:lnTo>
                  <a:pt x="457200" y="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3289045" y="4919726"/>
            <a:ext cx="457200" cy="444500"/>
          </a:xfrm>
          <a:custGeom>
            <a:avLst/>
            <a:gdLst/>
            <a:ahLst/>
            <a:cxnLst/>
            <a:rect l="l" t="t" r="r" b="b"/>
            <a:pathLst>
              <a:path w="457200" h="444500">
                <a:moveTo>
                  <a:pt x="0" y="0"/>
                </a:moveTo>
                <a:lnTo>
                  <a:pt x="0" y="444246"/>
                </a:lnTo>
                <a:lnTo>
                  <a:pt x="457200" y="444246"/>
                </a:lnTo>
                <a:lnTo>
                  <a:pt x="4572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99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39" name="object 39"/>
          <p:cNvGraphicFramePr>
            <a:graphicFrameLocks noGrp="1"/>
          </p:cNvGraphicFramePr>
          <p:nvPr/>
        </p:nvGraphicFramePr>
        <p:xfrm>
          <a:off x="1917445" y="2016181"/>
          <a:ext cx="4302760" cy="28092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66725"/>
                <a:gridCol w="457200"/>
                <a:gridCol w="457200"/>
                <a:gridCol w="457200"/>
                <a:gridCol w="655319"/>
                <a:gridCol w="307975"/>
                <a:gridCol w="493394"/>
                <a:gridCol w="347979"/>
                <a:gridCol w="658495"/>
              </a:tblGrid>
              <a:tr h="233934">
                <a:tc rowSpan="2"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54610" algn="r">
                        <a:lnSpc>
                          <a:spcPts val="1739"/>
                        </a:lnSpc>
                      </a:pPr>
                      <a:r>
                        <a:rPr sz="1550" b="1" dirty="0">
                          <a:solidFill>
                            <a:srgbClr val="0000FF"/>
                          </a:solidFill>
                          <a:latin typeface="Arial"/>
                          <a:cs typeface="Arial"/>
                        </a:rPr>
                        <a:t>A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0645">
                        <a:lnSpc>
                          <a:spcPts val="1739"/>
                        </a:lnSpc>
                      </a:pPr>
                      <a:r>
                        <a:rPr sz="1550" b="1" dirty="0">
                          <a:solidFill>
                            <a:srgbClr val="0000FF"/>
                          </a:solidFill>
                          <a:latin typeface="Arial"/>
                          <a:cs typeface="Arial"/>
                        </a:rPr>
                        <a:t>B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39"/>
                        </a:lnSpc>
                      </a:pPr>
                      <a:r>
                        <a:rPr sz="1550" b="1" spc="15" dirty="0">
                          <a:solidFill>
                            <a:srgbClr val="0000FF"/>
                          </a:solidFill>
                          <a:latin typeface="Arial"/>
                          <a:cs typeface="Arial"/>
                        </a:rPr>
                        <a:t>Cin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9525">
                      <a:solidFill>
                        <a:srgbClr val="000000"/>
                      </a:solidFill>
                      <a:prstDash val="solid"/>
                    </a:lnR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00965" algn="r">
                        <a:lnSpc>
                          <a:spcPts val="1739"/>
                        </a:lnSpc>
                      </a:pPr>
                      <a:r>
                        <a:rPr sz="1550" b="1" dirty="0">
                          <a:solidFill>
                            <a:srgbClr val="0000FF"/>
                          </a:solidFill>
                          <a:latin typeface="Arial"/>
                          <a:cs typeface="Arial"/>
                        </a:rPr>
                        <a:t>S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1915" algn="ctr">
                        <a:lnSpc>
                          <a:spcPts val="1739"/>
                        </a:lnSpc>
                      </a:pPr>
                      <a:r>
                        <a:rPr sz="1550" b="1" spc="15" dirty="0">
                          <a:solidFill>
                            <a:srgbClr val="0000FF"/>
                          </a:solidFill>
                          <a:latin typeface="Arial"/>
                          <a:cs typeface="Arial"/>
                        </a:rPr>
                        <a:t>Cout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27167">
                <a:tc gridSpan="4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75565" algn="r">
                        <a:lnSpc>
                          <a:spcPts val="166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ts val="166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6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R="111125" algn="r">
                        <a:lnSpc>
                          <a:spcPts val="166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83820" algn="ctr">
                        <a:lnSpc>
                          <a:spcPts val="166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230504"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75565" algn="r">
                        <a:lnSpc>
                          <a:spcPts val="171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ts val="171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1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11125" algn="r">
                        <a:lnSpc>
                          <a:spcPts val="171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83820" algn="ctr">
                        <a:lnSpc>
                          <a:spcPts val="171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</a:tcPr>
                </a:tc>
              </a:tr>
              <a:tr h="229361"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75565" algn="r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11125" algn="r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83820" algn="ctr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</a:tcPr>
                </a:tc>
              </a:tr>
              <a:tr h="229361">
                <a:tc gridSpan="7">
                  <a:txBody>
                    <a:bodyPr/>
                    <a:lstStyle/>
                    <a:p>
                      <a:pPr marL="127000">
                        <a:lnSpc>
                          <a:spcPts val="1305"/>
                        </a:lnSpc>
                        <a:tabLst>
                          <a:tab pos="1292225" algn="l"/>
                          <a:tab pos="2288540" algn="l"/>
                          <a:tab pos="2582545" algn="l"/>
                          <a:tab pos="2979420" algn="l"/>
                        </a:tabLst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dder	</a:t>
                      </a:r>
                      <a:r>
                        <a:rPr sz="1800" dirty="0">
                          <a:solidFill>
                            <a:srgbClr val="00339A"/>
                          </a:solidFill>
                          <a:latin typeface="Arial"/>
                          <a:cs typeface="Arial"/>
                        </a:rPr>
                        <a:t>S	</a:t>
                      </a:r>
                      <a:r>
                        <a:rPr sz="2325" b="1" spc="22" baseline="-17921" dirty="0">
                          <a:latin typeface="Arial"/>
                          <a:cs typeface="Arial"/>
                        </a:rPr>
                        <a:t>0	1	1</a:t>
                      </a:r>
                      <a:endParaRPr sz="2325" baseline="-17921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9525">
                      <a:solidFill>
                        <a:srgbClr val="000000"/>
                      </a:solidFill>
                      <a:prstDash val="solid"/>
                    </a:lnR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11125" algn="r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83820" algn="ctr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</a:tcPr>
                </a:tc>
              </a:tr>
              <a:tr h="230504"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75565" algn="r">
                        <a:lnSpc>
                          <a:spcPts val="171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ts val="171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1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11125" algn="r">
                        <a:lnSpc>
                          <a:spcPts val="171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83820" algn="ctr">
                        <a:lnSpc>
                          <a:spcPts val="171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</a:tcPr>
                </a:tc>
              </a:tr>
              <a:tr h="228981"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75565" algn="r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11125" algn="r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83820" algn="ctr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</a:tcPr>
                </a:tc>
              </a:tr>
              <a:tr h="229361"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75565" algn="r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11125" algn="r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83820" algn="ctr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</a:tcPr>
                </a:tc>
              </a:tr>
              <a:tr h="614786">
                <a:tc>
                  <a:txBody>
                    <a:bodyPr/>
                    <a:lstStyle/>
                    <a:p>
                      <a:pPr marL="37465" algn="ctr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sz="1800" dirty="0">
                          <a:solidFill>
                            <a:srgbClr val="00339A"/>
                          </a:solidFill>
                          <a:latin typeface="Arial"/>
                          <a:cs typeface="Arial"/>
                        </a:rPr>
                        <a:t>Cou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14604" marB="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sz="1800" dirty="0">
                          <a:solidFill>
                            <a:srgbClr val="00339A"/>
                          </a:solidFill>
                          <a:latin typeface="Arial"/>
                          <a:cs typeface="Arial"/>
                        </a:rPr>
                        <a:t>t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14604" marB="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4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A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170180" marB="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75565" algn="r">
                        <a:lnSpc>
                          <a:spcPts val="176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  <a:p>
                      <a:pPr marL="57150" algn="ctr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100" dirty="0">
                          <a:latin typeface="Tahoma"/>
                          <a:cs typeface="Tahoma"/>
                        </a:rPr>
                        <a:t>+</a:t>
                      </a:r>
                      <a:endParaRPr sz="100">
                        <a:latin typeface="Tahoma"/>
                        <a:cs typeface="Tahoma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ts val="176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6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11125" algn="r">
                        <a:lnSpc>
                          <a:spcPts val="176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83820" algn="ctr">
                        <a:lnSpc>
                          <a:spcPts val="176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</a:tcPr>
                </a:tc>
              </a:tr>
              <a:tr h="354767">
                <a:tc>
                  <a:txBody>
                    <a:bodyPr/>
                    <a:lstStyle/>
                    <a:p>
                      <a:pPr marL="635" marR="3175" algn="ctr">
                        <a:lnSpc>
                          <a:spcPts val="2080"/>
                        </a:lnSpc>
                        <a:spcBef>
                          <a:spcPts val="61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0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77470" marB="0">
                    <a:lnT w="9525">
                      <a:solidFill>
                        <a:srgbClr val="000000"/>
                      </a:solidFill>
                      <a:prstDash val="solid"/>
                    </a:lnT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2080"/>
                        </a:lnSpc>
                        <a:spcBef>
                          <a:spcPts val="61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0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77470" marB="0">
                    <a:lnT w="9525">
                      <a:solidFill>
                        <a:srgbClr val="000000"/>
                      </a:solidFill>
                      <a:prstDash val="solid"/>
                    </a:lnT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2080"/>
                        </a:lnSpc>
                        <a:spcBef>
                          <a:spcPts val="61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1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77470" marB="0">
                    <a:lnT w="9525">
                      <a:solidFill>
                        <a:srgbClr val="000000"/>
                      </a:solidFill>
                      <a:prstDash val="solid"/>
                    </a:lnT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2080"/>
                        </a:lnSpc>
                        <a:spcBef>
                          <a:spcPts val="61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0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77470" marB="0">
                    <a:lnT w="9525">
                      <a:solidFill>
                        <a:srgbClr val="000000"/>
                      </a:solidFill>
                      <a:prstDash val="solid"/>
                    </a:lnT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40" name="object 40"/>
          <p:cNvSpPr/>
          <p:nvPr/>
        </p:nvSpPr>
        <p:spPr>
          <a:xfrm>
            <a:off x="3289045" y="4919726"/>
            <a:ext cx="457200" cy="444500"/>
          </a:xfrm>
          <a:custGeom>
            <a:avLst/>
            <a:gdLst/>
            <a:ahLst/>
            <a:cxnLst/>
            <a:rect l="l" t="t" r="r" b="b"/>
            <a:pathLst>
              <a:path w="457200" h="444500">
                <a:moveTo>
                  <a:pt x="0" y="0"/>
                </a:moveTo>
                <a:lnTo>
                  <a:pt x="0" y="444246"/>
                </a:lnTo>
                <a:lnTo>
                  <a:pt x="457200" y="444246"/>
                </a:lnTo>
                <a:lnTo>
                  <a:pt x="457200" y="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2914903" y="4540250"/>
            <a:ext cx="317500" cy="762000"/>
          </a:xfrm>
          <a:custGeom>
            <a:avLst/>
            <a:gdLst/>
            <a:ahLst/>
            <a:cxnLst/>
            <a:rect l="l" t="t" r="r" b="b"/>
            <a:pathLst>
              <a:path w="317500" h="762000">
                <a:moveTo>
                  <a:pt x="0" y="709421"/>
                </a:moveTo>
                <a:lnTo>
                  <a:pt x="4143" y="729852"/>
                </a:lnTo>
                <a:lnTo>
                  <a:pt x="15430" y="746569"/>
                </a:lnTo>
                <a:lnTo>
                  <a:pt x="32146" y="757856"/>
                </a:lnTo>
                <a:lnTo>
                  <a:pt x="52578" y="762000"/>
                </a:lnTo>
                <a:lnTo>
                  <a:pt x="264414" y="762000"/>
                </a:lnTo>
                <a:lnTo>
                  <a:pt x="284845" y="757856"/>
                </a:lnTo>
                <a:lnTo>
                  <a:pt x="301561" y="746569"/>
                </a:lnTo>
                <a:lnTo>
                  <a:pt x="312848" y="729852"/>
                </a:lnTo>
                <a:lnTo>
                  <a:pt x="316991" y="709421"/>
                </a:lnTo>
                <a:lnTo>
                  <a:pt x="316991" y="52577"/>
                </a:lnTo>
                <a:lnTo>
                  <a:pt x="312848" y="32146"/>
                </a:lnTo>
                <a:lnTo>
                  <a:pt x="301561" y="15430"/>
                </a:lnTo>
                <a:lnTo>
                  <a:pt x="284845" y="4143"/>
                </a:lnTo>
                <a:lnTo>
                  <a:pt x="264414" y="0"/>
                </a:lnTo>
                <a:lnTo>
                  <a:pt x="52578" y="0"/>
                </a:lnTo>
                <a:lnTo>
                  <a:pt x="32146" y="4143"/>
                </a:lnTo>
                <a:lnTo>
                  <a:pt x="15430" y="15430"/>
                </a:lnTo>
                <a:lnTo>
                  <a:pt x="4143" y="32146"/>
                </a:lnTo>
                <a:lnTo>
                  <a:pt x="0" y="52577"/>
                </a:lnTo>
                <a:lnTo>
                  <a:pt x="0" y="709421"/>
                </a:lnTo>
                <a:close/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2869945" y="5003545"/>
            <a:ext cx="762000" cy="318135"/>
          </a:xfrm>
          <a:custGeom>
            <a:avLst/>
            <a:gdLst/>
            <a:ahLst/>
            <a:cxnLst/>
            <a:rect l="l" t="t" r="r" b="b"/>
            <a:pathLst>
              <a:path w="762000" h="318135">
                <a:moveTo>
                  <a:pt x="53340" y="0"/>
                </a:moveTo>
                <a:lnTo>
                  <a:pt x="32468" y="4155"/>
                </a:lnTo>
                <a:lnTo>
                  <a:pt x="15525" y="15525"/>
                </a:lnTo>
                <a:lnTo>
                  <a:pt x="4155" y="32468"/>
                </a:lnTo>
                <a:lnTo>
                  <a:pt x="0" y="53340"/>
                </a:lnTo>
                <a:lnTo>
                  <a:pt x="0" y="265176"/>
                </a:lnTo>
                <a:lnTo>
                  <a:pt x="4155" y="285607"/>
                </a:lnTo>
                <a:lnTo>
                  <a:pt x="15525" y="302323"/>
                </a:lnTo>
                <a:lnTo>
                  <a:pt x="32468" y="313610"/>
                </a:lnTo>
                <a:lnTo>
                  <a:pt x="53340" y="317754"/>
                </a:lnTo>
                <a:lnTo>
                  <a:pt x="709422" y="317754"/>
                </a:lnTo>
                <a:lnTo>
                  <a:pt x="729853" y="313610"/>
                </a:lnTo>
                <a:lnTo>
                  <a:pt x="746569" y="302323"/>
                </a:lnTo>
                <a:lnTo>
                  <a:pt x="757856" y="285607"/>
                </a:lnTo>
                <a:lnTo>
                  <a:pt x="762000" y="265176"/>
                </a:lnTo>
                <a:lnTo>
                  <a:pt x="762000" y="53340"/>
                </a:lnTo>
                <a:lnTo>
                  <a:pt x="757856" y="32468"/>
                </a:lnTo>
                <a:lnTo>
                  <a:pt x="746569" y="15525"/>
                </a:lnTo>
                <a:lnTo>
                  <a:pt x="729853" y="4155"/>
                </a:lnTo>
                <a:lnTo>
                  <a:pt x="709422" y="0"/>
                </a:lnTo>
                <a:lnTo>
                  <a:pt x="53340" y="0"/>
                </a:lnTo>
                <a:close/>
              </a:path>
            </a:pathLst>
          </a:custGeom>
          <a:ln w="28575">
            <a:solidFill>
              <a:srgbClr val="BBE0E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 txBox="1"/>
          <p:nvPr/>
        </p:nvSpPr>
        <p:spPr>
          <a:xfrm>
            <a:off x="4562592" y="4814806"/>
            <a:ext cx="2185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Arial"/>
                <a:cs typeface="Arial"/>
              </a:rPr>
              <a:t>Pengcoveran</a:t>
            </a:r>
            <a:r>
              <a:rPr sz="1800" spc="40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kedua.</a:t>
            </a:r>
            <a:endParaRPr sz="1800">
              <a:latin typeface="Arial"/>
              <a:cs typeface="Arial"/>
            </a:endParaRPr>
          </a:p>
        </p:txBody>
      </p:sp>
      <p:sp>
        <p:nvSpPr>
          <p:cNvPr id="44" name="object 44"/>
          <p:cNvSpPr/>
          <p:nvPr/>
        </p:nvSpPr>
        <p:spPr>
          <a:xfrm>
            <a:off x="3949700" y="4864100"/>
            <a:ext cx="457200" cy="228600"/>
          </a:xfrm>
          <a:custGeom>
            <a:avLst/>
            <a:gdLst/>
            <a:ahLst/>
            <a:cxnLst/>
            <a:rect l="l" t="t" r="r" b="b"/>
            <a:pathLst>
              <a:path w="457200" h="228600">
                <a:moveTo>
                  <a:pt x="114300" y="228600"/>
                </a:moveTo>
                <a:lnTo>
                  <a:pt x="114300" y="0"/>
                </a:lnTo>
                <a:lnTo>
                  <a:pt x="0" y="114300"/>
                </a:lnTo>
                <a:lnTo>
                  <a:pt x="114300" y="228600"/>
                </a:lnTo>
                <a:close/>
              </a:path>
              <a:path w="457200" h="228600">
                <a:moveTo>
                  <a:pt x="457200" y="171450"/>
                </a:moveTo>
                <a:lnTo>
                  <a:pt x="457200" y="57150"/>
                </a:lnTo>
                <a:lnTo>
                  <a:pt x="114300" y="57150"/>
                </a:lnTo>
                <a:lnTo>
                  <a:pt x="114300" y="171450"/>
                </a:lnTo>
                <a:lnTo>
                  <a:pt x="457200" y="171450"/>
                </a:lnTo>
                <a:close/>
              </a:path>
            </a:pathLst>
          </a:custGeom>
          <a:solidFill>
            <a:srgbClr val="BBE0E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3949700" y="4864100"/>
            <a:ext cx="457200" cy="228600"/>
          </a:xfrm>
          <a:custGeom>
            <a:avLst/>
            <a:gdLst/>
            <a:ahLst/>
            <a:cxnLst/>
            <a:rect l="l" t="t" r="r" b="b"/>
            <a:pathLst>
              <a:path w="457200" h="228600">
                <a:moveTo>
                  <a:pt x="114300" y="0"/>
                </a:moveTo>
                <a:lnTo>
                  <a:pt x="114300" y="57150"/>
                </a:lnTo>
                <a:lnTo>
                  <a:pt x="457200" y="57150"/>
                </a:lnTo>
                <a:lnTo>
                  <a:pt x="457200" y="171450"/>
                </a:lnTo>
                <a:lnTo>
                  <a:pt x="114300" y="171450"/>
                </a:lnTo>
                <a:lnTo>
                  <a:pt x="114300" y="228600"/>
                </a:lnTo>
                <a:lnTo>
                  <a:pt x="0" y="114300"/>
                </a:lnTo>
                <a:lnTo>
                  <a:pt x="114300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 txBox="1"/>
          <p:nvPr/>
        </p:nvSpPr>
        <p:spPr>
          <a:xfrm>
            <a:off x="4619742" y="5714738"/>
            <a:ext cx="17780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Cout = Acin +</a:t>
            </a:r>
            <a:r>
              <a:rPr sz="1800" spc="-114" dirty="0">
                <a:latin typeface="Arial"/>
                <a:cs typeface="Arial"/>
              </a:rPr>
              <a:t> </a:t>
            </a:r>
            <a:r>
              <a:rPr sz="1800" spc="-5" dirty="0">
                <a:solidFill>
                  <a:srgbClr val="BBE0E3"/>
                </a:solidFill>
                <a:latin typeface="Arial"/>
                <a:cs typeface="Arial"/>
              </a:rPr>
              <a:t>AB</a:t>
            </a:r>
            <a:endParaRPr sz="1800">
              <a:latin typeface="Arial"/>
              <a:cs typeface="Arial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8372602" y="6276394"/>
            <a:ext cx="222250" cy="2241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45"/>
              </a:lnSpc>
            </a:pPr>
            <a:r>
              <a:rPr sz="1400" spc="-10" dirty="0">
                <a:latin typeface="Arial"/>
                <a:cs typeface="Arial"/>
              </a:rPr>
              <a:t>38</a:t>
            </a:r>
            <a:endParaRPr sz="1400">
              <a:latin typeface="Arial"/>
              <a:cs typeface="Arial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1523746" y="4984750"/>
            <a:ext cx="2598420" cy="12331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58800" algn="l"/>
                <a:tab pos="1016000" algn="l"/>
                <a:tab pos="1473200" algn="l"/>
                <a:tab pos="1930400" algn="l"/>
              </a:tabLst>
            </a:pPr>
            <a:r>
              <a:rPr sz="1800" dirty="0">
                <a:latin typeface="Arial"/>
                <a:cs typeface="Arial"/>
              </a:rPr>
              <a:t>B	</a:t>
            </a:r>
            <a:r>
              <a:rPr sz="2700" baseline="1543" dirty="0">
                <a:latin typeface="Arial"/>
                <a:cs typeface="Arial"/>
              </a:rPr>
              <a:t>0	1	1	</a:t>
            </a:r>
            <a:r>
              <a:rPr sz="1800" dirty="0">
                <a:latin typeface="Arial"/>
                <a:cs typeface="Arial"/>
              </a:rPr>
              <a:t>1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900">
              <a:latin typeface="Times New Roman"/>
              <a:cs typeface="Times New Roman"/>
            </a:endParaRPr>
          </a:p>
          <a:p>
            <a:pPr marL="19050" algn="ctr">
              <a:lnSpc>
                <a:spcPct val="100000"/>
              </a:lnSpc>
            </a:pPr>
            <a:r>
              <a:rPr sz="1800" dirty="0">
                <a:latin typeface="Arial"/>
                <a:cs typeface="Arial"/>
              </a:rPr>
              <a:t>Cin</a:t>
            </a:r>
            <a:endParaRPr sz="1800">
              <a:latin typeface="Arial"/>
              <a:cs typeface="Arial"/>
            </a:endParaRPr>
          </a:p>
          <a:p>
            <a:pPr marL="209550">
              <a:lnSpc>
                <a:spcPct val="100000"/>
              </a:lnSpc>
              <a:spcBef>
                <a:spcPts val="840"/>
              </a:spcBef>
            </a:pPr>
            <a:r>
              <a:rPr sz="1800" spc="-5" dirty="0">
                <a:latin typeface="Arial"/>
                <a:cs typeface="Arial"/>
              </a:rPr>
              <a:t>Karnaugh Map </a:t>
            </a:r>
            <a:r>
              <a:rPr sz="1800" dirty="0">
                <a:latin typeface="Arial"/>
                <a:cs typeface="Arial"/>
              </a:rPr>
              <a:t>for</a:t>
            </a:r>
            <a:r>
              <a:rPr sz="1800" spc="-9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Cout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  <p:transition>
    <p:split dir="in"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38617" y="371601"/>
            <a:ext cx="4731385" cy="8794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2800" b="1" dirty="0">
                <a:latin typeface="Arial"/>
                <a:cs typeface="Arial"/>
              </a:rPr>
              <a:t>Aplikasi</a:t>
            </a:r>
            <a:r>
              <a:rPr sz="2800" b="1" spc="-1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K-map</a:t>
            </a:r>
            <a:endParaRPr sz="28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tabLst>
                <a:tab pos="3677285" algn="l"/>
              </a:tabLst>
            </a:pPr>
            <a:r>
              <a:rPr sz="2800" b="1" spc="-5" dirty="0">
                <a:latin typeface="Arial"/>
                <a:cs typeface="Arial"/>
              </a:rPr>
              <a:t>Pad</a:t>
            </a:r>
            <a:r>
              <a:rPr sz="2800" b="1" dirty="0">
                <a:latin typeface="Arial"/>
                <a:cs typeface="Arial"/>
              </a:rPr>
              <a:t>a </a:t>
            </a:r>
            <a:r>
              <a:rPr sz="2800" b="1" spc="-5" dirty="0">
                <a:latin typeface="Arial"/>
                <a:cs typeface="Arial"/>
              </a:rPr>
              <a:t>Rangkaia</a:t>
            </a:r>
            <a:r>
              <a:rPr sz="2800" b="1" dirty="0">
                <a:latin typeface="Arial"/>
                <a:cs typeface="Arial"/>
              </a:rPr>
              <a:t>n </a:t>
            </a:r>
            <a:r>
              <a:rPr sz="2800" b="1" spc="-5" dirty="0">
                <a:latin typeface="Arial"/>
                <a:cs typeface="Arial"/>
              </a:rPr>
              <a:t>Ful</a:t>
            </a:r>
            <a:r>
              <a:rPr sz="2800" b="1" dirty="0">
                <a:latin typeface="Arial"/>
                <a:cs typeface="Arial"/>
              </a:rPr>
              <a:t>l	</a:t>
            </a:r>
            <a:r>
              <a:rPr sz="2800" b="1" spc="-5" dirty="0">
                <a:latin typeface="Arial"/>
                <a:cs typeface="Arial"/>
              </a:rPr>
              <a:t>Adder</a:t>
            </a:r>
            <a:endParaRPr sz="28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857753" y="4305553"/>
            <a:ext cx="863600" cy="114300"/>
          </a:xfrm>
          <a:custGeom>
            <a:avLst/>
            <a:gdLst/>
            <a:ahLst/>
            <a:cxnLst/>
            <a:rect l="l" t="t" r="r" b="b"/>
            <a:pathLst>
              <a:path w="863600" h="114300">
                <a:moveTo>
                  <a:pt x="863346" y="114300"/>
                </a:moveTo>
                <a:lnTo>
                  <a:pt x="857726" y="91868"/>
                </a:lnTo>
                <a:lnTo>
                  <a:pt x="842391" y="73723"/>
                </a:lnTo>
                <a:lnTo>
                  <a:pt x="819626" y="61579"/>
                </a:lnTo>
                <a:lnTo>
                  <a:pt x="791717" y="57150"/>
                </a:lnTo>
                <a:lnTo>
                  <a:pt x="503681" y="57150"/>
                </a:lnTo>
                <a:lnTo>
                  <a:pt x="475654" y="52613"/>
                </a:lnTo>
                <a:lnTo>
                  <a:pt x="452627" y="40290"/>
                </a:lnTo>
                <a:lnTo>
                  <a:pt x="437030" y="22109"/>
                </a:lnTo>
                <a:lnTo>
                  <a:pt x="431291" y="0"/>
                </a:lnTo>
                <a:lnTo>
                  <a:pt x="425672" y="22109"/>
                </a:lnTo>
                <a:lnTo>
                  <a:pt x="410336" y="40290"/>
                </a:lnTo>
                <a:lnTo>
                  <a:pt x="387572" y="52613"/>
                </a:lnTo>
                <a:lnTo>
                  <a:pt x="359664" y="57150"/>
                </a:lnTo>
                <a:lnTo>
                  <a:pt x="71628" y="57150"/>
                </a:lnTo>
                <a:lnTo>
                  <a:pt x="43719" y="61579"/>
                </a:lnTo>
                <a:lnTo>
                  <a:pt x="20955" y="73723"/>
                </a:lnTo>
                <a:lnTo>
                  <a:pt x="5619" y="91868"/>
                </a:lnTo>
                <a:lnTo>
                  <a:pt x="0" y="114300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200145" y="4013200"/>
            <a:ext cx="1784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A</a:t>
            </a:r>
            <a:endParaRPr sz="180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739900" y="4921250"/>
            <a:ext cx="127635" cy="432434"/>
          </a:xfrm>
          <a:custGeom>
            <a:avLst/>
            <a:gdLst/>
            <a:ahLst/>
            <a:cxnLst/>
            <a:rect l="l" t="t" r="r" b="b"/>
            <a:pathLst>
              <a:path w="127635" h="432435">
                <a:moveTo>
                  <a:pt x="127253" y="0"/>
                </a:moveTo>
                <a:lnTo>
                  <a:pt x="102465" y="2809"/>
                </a:lnTo>
                <a:lnTo>
                  <a:pt x="82105" y="10477"/>
                </a:lnTo>
                <a:lnTo>
                  <a:pt x="68318" y="21859"/>
                </a:lnTo>
                <a:lnTo>
                  <a:pt x="63245" y="35813"/>
                </a:lnTo>
                <a:lnTo>
                  <a:pt x="63245" y="179832"/>
                </a:lnTo>
                <a:lnTo>
                  <a:pt x="58292" y="193786"/>
                </a:lnTo>
                <a:lnTo>
                  <a:pt x="44767" y="205168"/>
                </a:lnTo>
                <a:lnTo>
                  <a:pt x="24669" y="212835"/>
                </a:lnTo>
                <a:lnTo>
                  <a:pt x="0" y="215645"/>
                </a:lnTo>
                <a:lnTo>
                  <a:pt x="24669" y="218467"/>
                </a:lnTo>
                <a:lnTo>
                  <a:pt x="44767" y="226218"/>
                </a:lnTo>
                <a:lnTo>
                  <a:pt x="58292" y="237827"/>
                </a:lnTo>
                <a:lnTo>
                  <a:pt x="63245" y="252221"/>
                </a:lnTo>
                <a:lnTo>
                  <a:pt x="63245" y="395477"/>
                </a:lnTo>
                <a:lnTo>
                  <a:pt x="68318" y="409551"/>
                </a:lnTo>
                <a:lnTo>
                  <a:pt x="82105" y="421195"/>
                </a:lnTo>
                <a:lnTo>
                  <a:pt x="102465" y="429124"/>
                </a:lnTo>
                <a:lnTo>
                  <a:pt x="127253" y="432053"/>
                </a:lnTo>
              </a:path>
            </a:pathLst>
          </a:custGeom>
          <a:ln w="1904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400553" y="5397500"/>
            <a:ext cx="863600" cy="114300"/>
          </a:xfrm>
          <a:custGeom>
            <a:avLst/>
            <a:gdLst/>
            <a:ahLst/>
            <a:cxnLst/>
            <a:rect l="l" t="t" r="r" b="b"/>
            <a:pathLst>
              <a:path w="863600" h="114300">
                <a:moveTo>
                  <a:pt x="863346" y="0"/>
                </a:moveTo>
                <a:lnTo>
                  <a:pt x="857726" y="22109"/>
                </a:lnTo>
                <a:lnTo>
                  <a:pt x="842391" y="40290"/>
                </a:lnTo>
                <a:lnTo>
                  <a:pt x="819626" y="52613"/>
                </a:lnTo>
                <a:lnTo>
                  <a:pt x="791718" y="57150"/>
                </a:lnTo>
                <a:lnTo>
                  <a:pt x="503681" y="57150"/>
                </a:lnTo>
                <a:lnTo>
                  <a:pt x="475654" y="61686"/>
                </a:lnTo>
                <a:lnTo>
                  <a:pt x="452627" y="74009"/>
                </a:lnTo>
                <a:lnTo>
                  <a:pt x="437030" y="92189"/>
                </a:lnTo>
                <a:lnTo>
                  <a:pt x="431291" y="114300"/>
                </a:lnTo>
                <a:lnTo>
                  <a:pt x="425672" y="92189"/>
                </a:lnTo>
                <a:lnTo>
                  <a:pt x="410336" y="74009"/>
                </a:lnTo>
                <a:lnTo>
                  <a:pt x="387572" y="61686"/>
                </a:lnTo>
                <a:lnTo>
                  <a:pt x="359664" y="57150"/>
                </a:lnTo>
                <a:lnTo>
                  <a:pt x="71627" y="57150"/>
                </a:lnTo>
                <a:lnTo>
                  <a:pt x="43719" y="52613"/>
                </a:lnTo>
                <a:lnTo>
                  <a:pt x="20955" y="40290"/>
                </a:lnTo>
                <a:lnTo>
                  <a:pt x="5619" y="22109"/>
                </a:lnTo>
                <a:lnTo>
                  <a:pt x="0" y="0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289045" y="4470145"/>
            <a:ext cx="457200" cy="445134"/>
          </a:xfrm>
          <a:custGeom>
            <a:avLst/>
            <a:gdLst/>
            <a:ahLst/>
            <a:cxnLst/>
            <a:rect l="l" t="t" r="r" b="b"/>
            <a:pathLst>
              <a:path w="457200" h="445135">
                <a:moveTo>
                  <a:pt x="0" y="0"/>
                </a:moveTo>
                <a:lnTo>
                  <a:pt x="0" y="445008"/>
                </a:lnTo>
                <a:lnTo>
                  <a:pt x="457200" y="445008"/>
                </a:lnTo>
                <a:lnTo>
                  <a:pt x="457200" y="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289045" y="4919726"/>
            <a:ext cx="457200" cy="444500"/>
          </a:xfrm>
          <a:custGeom>
            <a:avLst/>
            <a:gdLst/>
            <a:ahLst/>
            <a:cxnLst/>
            <a:rect l="l" t="t" r="r" b="b"/>
            <a:pathLst>
              <a:path w="457200" h="444500">
                <a:moveTo>
                  <a:pt x="0" y="0"/>
                </a:moveTo>
                <a:lnTo>
                  <a:pt x="0" y="444246"/>
                </a:lnTo>
                <a:lnTo>
                  <a:pt x="457200" y="444246"/>
                </a:lnTo>
                <a:lnTo>
                  <a:pt x="457200" y="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1625600" y="2412745"/>
            <a:ext cx="1143000" cy="1118235"/>
          </a:xfrm>
          <a:prstGeom prst="rect">
            <a:avLst/>
          </a:prstGeom>
          <a:solidFill>
            <a:srgbClr val="FFFF99"/>
          </a:solidFill>
          <a:ln w="28575">
            <a:solidFill>
              <a:srgbClr val="000000"/>
            </a:solidFill>
          </a:ln>
        </p:spPr>
        <p:txBody>
          <a:bodyPr vert="horz" wrap="square" lIns="0" tIns="508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</a:pPr>
            <a:endParaRPr sz="2800">
              <a:latin typeface="Times New Roman"/>
              <a:cs typeface="Times New Roman"/>
            </a:endParaRPr>
          </a:p>
          <a:p>
            <a:pPr marL="266700">
              <a:lnSpc>
                <a:spcPct val="100000"/>
              </a:lnSpc>
              <a:spcBef>
                <a:spcPts val="5"/>
              </a:spcBef>
            </a:pPr>
            <a:r>
              <a:rPr sz="1800" dirty="0">
                <a:latin typeface="Arial"/>
                <a:cs typeface="Arial"/>
              </a:rPr>
              <a:t>Adder</a:t>
            </a:r>
            <a:endParaRPr sz="1800">
              <a:latin typeface="Arial"/>
              <a:cs typeface="Arial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2159000" y="2052320"/>
            <a:ext cx="76200" cy="360680"/>
          </a:xfrm>
          <a:custGeom>
            <a:avLst/>
            <a:gdLst/>
            <a:ahLst/>
            <a:cxnLst/>
            <a:rect l="l" t="t" r="r" b="b"/>
            <a:pathLst>
              <a:path w="76200" h="360680">
                <a:moveTo>
                  <a:pt x="76200" y="284225"/>
                </a:moveTo>
                <a:lnTo>
                  <a:pt x="0" y="284225"/>
                </a:lnTo>
                <a:lnTo>
                  <a:pt x="33527" y="351281"/>
                </a:lnTo>
                <a:lnTo>
                  <a:pt x="33527" y="297179"/>
                </a:lnTo>
                <a:lnTo>
                  <a:pt x="35051" y="300227"/>
                </a:lnTo>
                <a:lnTo>
                  <a:pt x="38100" y="301751"/>
                </a:lnTo>
                <a:lnTo>
                  <a:pt x="41147" y="300227"/>
                </a:lnTo>
                <a:lnTo>
                  <a:pt x="42672" y="297179"/>
                </a:lnTo>
                <a:lnTo>
                  <a:pt x="42672" y="351281"/>
                </a:lnTo>
                <a:lnTo>
                  <a:pt x="76200" y="284225"/>
                </a:lnTo>
                <a:close/>
              </a:path>
              <a:path w="76200" h="360680">
                <a:moveTo>
                  <a:pt x="42672" y="284225"/>
                </a:moveTo>
                <a:lnTo>
                  <a:pt x="42672" y="5333"/>
                </a:lnTo>
                <a:lnTo>
                  <a:pt x="41147" y="1523"/>
                </a:lnTo>
                <a:lnTo>
                  <a:pt x="38100" y="0"/>
                </a:lnTo>
                <a:lnTo>
                  <a:pt x="35051" y="1523"/>
                </a:lnTo>
                <a:lnTo>
                  <a:pt x="33527" y="5333"/>
                </a:lnTo>
                <a:lnTo>
                  <a:pt x="33527" y="284225"/>
                </a:lnTo>
                <a:lnTo>
                  <a:pt x="42672" y="284225"/>
                </a:lnTo>
                <a:close/>
              </a:path>
              <a:path w="76200" h="360680">
                <a:moveTo>
                  <a:pt x="42672" y="351281"/>
                </a:moveTo>
                <a:lnTo>
                  <a:pt x="42672" y="297179"/>
                </a:lnTo>
                <a:lnTo>
                  <a:pt x="41147" y="300227"/>
                </a:lnTo>
                <a:lnTo>
                  <a:pt x="38100" y="301751"/>
                </a:lnTo>
                <a:lnTo>
                  <a:pt x="35051" y="300227"/>
                </a:lnTo>
                <a:lnTo>
                  <a:pt x="33527" y="297179"/>
                </a:lnTo>
                <a:lnTo>
                  <a:pt x="33527" y="351281"/>
                </a:lnTo>
                <a:lnTo>
                  <a:pt x="38100" y="360425"/>
                </a:lnTo>
                <a:lnTo>
                  <a:pt x="42672" y="35128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159000" y="3526027"/>
            <a:ext cx="76200" cy="386080"/>
          </a:xfrm>
          <a:custGeom>
            <a:avLst/>
            <a:gdLst/>
            <a:ahLst/>
            <a:cxnLst/>
            <a:rect l="l" t="t" r="r" b="b"/>
            <a:pathLst>
              <a:path w="76200" h="386079">
                <a:moveTo>
                  <a:pt x="76200" y="309372"/>
                </a:moveTo>
                <a:lnTo>
                  <a:pt x="0" y="309372"/>
                </a:lnTo>
                <a:lnTo>
                  <a:pt x="33527" y="376428"/>
                </a:lnTo>
                <a:lnTo>
                  <a:pt x="33527" y="322326"/>
                </a:lnTo>
                <a:lnTo>
                  <a:pt x="35051" y="325374"/>
                </a:lnTo>
                <a:lnTo>
                  <a:pt x="38100" y="326898"/>
                </a:lnTo>
                <a:lnTo>
                  <a:pt x="41147" y="325374"/>
                </a:lnTo>
                <a:lnTo>
                  <a:pt x="42672" y="322326"/>
                </a:lnTo>
                <a:lnTo>
                  <a:pt x="42672" y="376428"/>
                </a:lnTo>
                <a:lnTo>
                  <a:pt x="76200" y="309372"/>
                </a:lnTo>
                <a:close/>
              </a:path>
              <a:path w="76200" h="386079">
                <a:moveTo>
                  <a:pt x="42672" y="309372"/>
                </a:moveTo>
                <a:lnTo>
                  <a:pt x="42672" y="4572"/>
                </a:lnTo>
                <a:lnTo>
                  <a:pt x="41147" y="1524"/>
                </a:lnTo>
                <a:lnTo>
                  <a:pt x="38100" y="0"/>
                </a:lnTo>
                <a:lnTo>
                  <a:pt x="35051" y="1524"/>
                </a:lnTo>
                <a:lnTo>
                  <a:pt x="33527" y="4572"/>
                </a:lnTo>
                <a:lnTo>
                  <a:pt x="33527" y="309372"/>
                </a:lnTo>
                <a:lnTo>
                  <a:pt x="42672" y="309372"/>
                </a:lnTo>
                <a:close/>
              </a:path>
              <a:path w="76200" h="386079">
                <a:moveTo>
                  <a:pt x="42672" y="376428"/>
                </a:moveTo>
                <a:lnTo>
                  <a:pt x="42672" y="322326"/>
                </a:lnTo>
                <a:lnTo>
                  <a:pt x="41147" y="325374"/>
                </a:lnTo>
                <a:lnTo>
                  <a:pt x="38100" y="326898"/>
                </a:lnTo>
                <a:lnTo>
                  <a:pt x="35051" y="325374"/>
                </a:lnTo>
                <a:lnTo>
                  <a:pt x="33527" y="322326"/>
                </a:lnTo>
                <a:lnTo>
                  <a:pt x="33527" y="376428"/>
                </a:lnTo>
                <a:lnTo>
                  <a:pt x="38100" y="385572"/>
                </a:lnTo>
                <a:lnTo>
                  <a:pt x="42672" y="37642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757170" y="2933953"/>
            <a:ext cx="436880" cy="76200"/>
          </a:xfrm>
          <a:custGeom>
            <a:avLst/>
            <a:gdLst/>
            <a:ahLst/>
            <a:cxnLst/>
            <a:rect l="l" t="t" r="r" b="b"/>
            <a:pathLst>
              <a:path w="436880" h="76200">
                <a:moveTo>
                  <a:pt x="377951" y="38100"/>
                </a:moveTo>
                <a:lnTo>
                  <a:pt x="376427" y="34290"/>
                </a:lnTo>
                <a:lnTo>
                  <a:pt x="373379" y="32766"/>
                </a:lnTo>
                <a:lnTo>
                  <a:pt x="5333" y="32766"/>
                </a:lnTo>
                <a:lnTo>
                  <a:pt x="1523" y="34290"/>
                </a:lnTo>
                <a:lnTo>
                  <a:pt x="0" y="38100"/>
                </a:lnTo>
                <a:lnTo>
                  <a:pt x="1523" y="41147"/>
                </a:lnTo>
                <a:lnTo>
                  <a:pt x="5333" y="42672"/>
                </a:lnTo>
                <a:lnTo>
                  <a:pt x="373379" y="42672"/>
                </a:lnTo>
                <a:lnTo>
                  <a:pt x="376427" y="41147"/>
                </a:lnTo>
                <a:lnTo>
                  <a:pt x="377951" y="38100"/>
                </a:lnTo>
                <a:close/>
              </a:path>
              <a:path w="436880" h="76200">
                <a:moveTo>
                  <a:pt x="436625" y="38100"/>
                </a:moveTo>
                <a:lnTo>
                  <a:pt x="360425" y="0"/>
                </a:lnTo>
                <a:lnTo>
                  <a:pt x="360425" y="32766"/>
                </a:lnTo>
                <a:lnTo>
                  <a:pt x="373379" y="32766"/>
                </a:lnTo>
                <a:lnTo>
                  <a:pt x="376427" y="34290"/>
                </a:lnTo>
                <a:lnTo>
                  <a:pt x="377951" y="38100"/>
                </a:lnTo>
                <a:lnTo>
                  <a:pt x="377951" y="67436"/>
                </a:lnTo>
                <a:lnTo>
                  <a:pt x="436625" y="38100"/>
                </a:lnTo>
                <a:close/>
              </a:path>
              <a:path w="436880" h="76200">
                <a:moveTo>
                  <a:pt x="377951" y="67436"/>
                </a:moveTo>
                <a:lnTo>
                  <a:pt x="377951" y="38100"/>
                </a:lnTo>
                <a:lnTo>
                  <a:pt x="376427" y="41147"/>
                </a:lnTo>
                <a:lnTo>
                  <a:pt x="373379" y="42672"/>
                </a:lnTo>
                <a:lnTo>
                  <a:pt x="360425" y="42672"/>
                </a:lnTo>
                <a:lnTo>
                  <a:pt x="360425" y="76200"/>
                </a:lnTo>
                <a:lnTo>
                  <a:pt x="377951" y="6743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2012950" y="1774444"/>
            <a:ext cx="36957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00339A"/>
                </a:solidFill>
                <a:latin typeface="Arial"/>
                <a:cs typeface="Arial"/>
              </a:rPr>
              <a:t>Cin</a:t>
            </a:r>
            <a:endParaRPr sz="18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942838" y="3857743"/>
            <a:ext cx="50927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00339A"/>
                </a:solidFill>
                <a:latin typeface="Arial"/>
                <a:cs typeface="Arial"/>
              </a:rPr>
              <a:t>Cout</a:t>
            </a:r>
            <a:endParaRPr sz="18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197096" y="2816081"/>
            <a:ext cx="1784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00339A"/>
                </a:solidFill>
                <a:latin typeface="Arial"/>
                <a:cs typeface="Arial"/>
              </a:rPr>
              <a:t>S</a:t>
            </a:r>
            <a:endParaRPr sz="1800">
              <a:latin typeface="Arial"/>
              <a:cs typeface="Arial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1147825" y="3157220"/>
            <a:ext cx="462280" cy="76200"/>
          </a:xfrm>
          <a:custGeom>
            <a:avLst/>
            <a:gdLst/>
            <a:ahLst/>
            <a:cxnLst/>
            <a:rect l="l" t="t" r="r" b="b"/>
            <a:pathLst>
              <a:path w="462280" h="76200">
                <a:moveTo>
                  <a:pt x="403098" y="38100"/>
                </a:moveTo>
                <a:lnTo>
                  <a:pt x="401574" y="35051"/>
                </a:lnTo>
                <a:lnTo>
                  <a:pt x="398525" y="33527"/>
                </a:lnTo>
                <a:lnTo>
                  <a:pt x="4572" y="33527"/>
                </a:lnTo>
                <a:lnTo>
                  <a:pt x="1524" y="35051"/>
                </a:lnTo>
                <a:lnTo>
                  <a:pt x="0" y="38100"/>
                </a:lnTo>
                <a:lnTo>
                  <a:pt x="1524" y="41909"/>
                </a:lnTo>
                <a:lnTo>
                  <a:pt x="4572" y="43433"/>
                </a:lnTo>
                <a:lnTo>
                  <a:pt x="398525" y="43433"/>
                </a:lnTo>
                <a:lnTo>
                  <a:pt x="401574" y="41909"/>
                </a:lnTo>
                <a:lnTo>
                  <a:pt x="403098" y="38100"/>
                </a:lnTo>
                <a:close/>
              </a:path>
              <a:path w="462280" h="76200">
                <a:moveTo>
                  <a:pt x="461771" y="38100"/>
                </a:moveTo>
                <a:lnTo>
                  <a:pt x="385571" y="0"/>
                </a:lnTo>
                <a:lnTo>
                  <a:pt x="385571" y="33527"/>
                </a:lnTo>
                <a:lnTo>
                  <a:pt x="398525" y="33527"/>
                </a:lnTo>
                <a:lnTo>
                  <a:pt x="401574" y="35051"/>
                </a:lnTo>
                <a:lnTo>
                  <a:pt x="403098" y="38100"/>
                </a:lnTo>
                <a:lnTo>
                  <a:pt x="403098" y="67436"/>
                </a:lnTo>
                <a:lnTo>
                  <a:pt x="461771" y="38100"/>
                </a:lnTo>
                <a:close/>
              </a:path>
              <a:path w="462280" h="76200">
                <a:moveTo>
                  <a:pt x="403098" y="67436"/>
                </a:moveTo>
                <a:lnTo>
                  <a:pt x="403098" y="38100"/>
                </a:lnTo>
                <a:lnTo>
                  <a:pt x="401574" y="41909"/>
                </a:lnTo>
                <a:lnTo>
                  <a:pt x="398525" y="43433"/>
                </a:lnTo>
                <a:lnTo>
                  <a:pt x="385571" y="43433"/>
                </a:lnTo>
                <a:lnTo>
                  <a:pt x="385571" y="76200"/>
                </a:lnTo>
                <a:lnTo>
                  <a:pt x="403098" y="6743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147825" y="2709925"/>
            <a:ext cx="462280" cy="76200"/>
          </a:xfrm>
          <a:custGeom>
            <a:avLst/>
            <a:gdLst/>
            <a:ahLst/>
            <a:cxnLst/>
            <a:rect l="l" t="t" r="r" b="b"/>
            <a:pathLst>
              <a:path w="462280" h="76200">
                <a:moveTo>
                  <a:pt x="403098" y="38099"/>
                </a:moveTo>
                <a:lnTo>
                  <a:pt x="401574" y="34290"/>
                </a:lnTo>
                <a:lnTo>
                  <a:pt x="398525" y="33527"/>
                </a:lnTo>
                <a:lnTo>
                  <a:pt x="4572" y="33527"/>
                </a:lnTo>
                <a:lnTo>
                  <a:pt x="1524" y="34290"/>
                </a:lnTo>
                <a:lnTo>
                  <a:pt x="0" y="38099"/>
                </a:lnTo>
                <a:lnTo>
                  <a:pt x="1524" y="41148"/>
                </a:lnTo>
                <a:lnTo>
                  <a:pt x="4572" y="42671"/>
                </a:lnTo>
                <a:lnTo>
                  <a:pt x="398525" y="42671"/>
                </a:lnTo>
                <a:lnTo>
                  <a:pt x="401574" y="41148"/>
                </a:lnTo>
                <a:lnTo>
                  <a:pt x="403098" y="38099"/>
                </a:lnTo>
                <a:close/>
              </a:path>
              <a:path w="462280" h="76200">
                <a:moveTo>
                  <a:pt x="461771" y="38099"/>
                </a:moveTo>
                <a:lnTo>
                  <a:pt x="385571" y="0"/>
                </a:lnTo>
                <a:lnTo>
                  <a:pt x="385571" y="33527"/>
                </a:lnTo>
                <a:lnTo>
                  <a:pt x="398525" y="33527"/>
                </a:lnTo>
                <a:lnTo>
                  <a:pt x="401574" y="34290"/>
                </a:lnTo>
                <a:lnTo>
                  <a:pt x="403098" y="38099"/>
                </a:lnTo>
                <a:lnTo>
                  <a:pt x="403098" y="67437"/>
                </a:lnTo>
                <a:lnTo>
                  <a:pt x="461771" y="38099"/>
                </a:lnTo>
                <a:close/>
              </a:path>
              <a:path w="462280" h="76200">
                <a:moveTo>
                  <a:pt x="403098" y="67437"/>
                </a:moveTo>
                <a:lnTo>
                  <a:pt x="403098" y="38099"/>
                </a:lnTo>
                <a:lnTo>
                  <a:pt x="401574" y="41148"/>
                </a:lnTo>
                <a:lnTo>
                  <a:pt x="398525" y="42671"/>
                </a:lnTo>
                <a:lnTo>
                  <a:pt x="385571" y="42671"/>
                </a:lnTo>
                <a:lnTo>
                  <a:pt x="385571" y="76200"/>
                </a:lnTo>
                <a:lnTo>
                  <a:pt x="403098" y="6743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962151" y="2592070"/>
            <a:ext cx="178435" cy="7480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00339A"/>
                </a:solidFill>
                <a:latin typeface="Arial"/>
                <a:cs typeface="Arial"/>
              </a:rPr>
              <a:t>A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65"/>
              </a:spcBef>
            </a:pPr>
            <a:r>
              <a:rPr sz="1800" dirty="0">
                <a:solidFill>
                  <a:srgbClr val="00339A"/>
                </a:solidFill>
                <a:latin typeface="Arial"/>
                <a:cs typeface="Arial"/>
              </a:rPr>
              <a:t>B</a:t>
            </a:r>
            <a:endParaRPr sz="18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917445" y="4470145"/>
            <a:ext cx="457200" cy="445134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</a:ln>
        </p:spPr>
        <p:txBody>
          <a:bodyPr vert="horz" wrap="square" lIns="0" tIns="77470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610"/>
              </a:spcBef>
            </a:pPr>
            <a:r>
              <a:rPr sz="1800" dirty="0">
                <a:latin typeface="Arial"/>
                <a:cs typeface="Arial"/>
              </a:rPr>
              <a:t>0</a:t>
            </a:r>
            <a:endParaRPr sz="18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2374645" y="4470145"/>
            <a:ext cx="457200" cy="445134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</a:ln>
        </p:spPr>
        <p:txBody>
          <a:bodyPr vert="horz" wrap="square" lIns="0" tIns="77470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610"/>
              </a:spcBef>
            </a:pPr>
            <a:r>
              <a:rPr sz="1800" dirty="0">
                <a:latin typeface="Arial"/>
                <a:cs typeface="Arial"/>
              </a:rPr>
              <a:t>0</a:t>
            </a:r>
            <a:endParaRPr sz="1800">
              <a:latin typeface="Arial"/>
              <a:cs typeface="Arial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3289045" y="4470145"/>
            <a:ext cx="457200" cy="445134"/>
          </a:xfrm>
          <a:custGeom>
            <a:avLst/>
            <a:gdLst/>
            <a:ahLst/>
            <a:cxnLst/>
            <a:rect l="l" t="t" r="r" b="b"/>
            <a:pathLst>
              <a:path w="457200" h="445135">
                <a:moveTo>
                  <a:pt x="0" y="0"/>
                </a:moveTo>
                <a:lnTo>
                  <a:pt x="0" y="445008"/>
                </a:lnTo>
                <a:lnTo>
                  <a:pt x="457200" y="445008"/>
                </a:lnTo>
                <a:lnTo>
                  <a:pt x="4572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3289045" y="4470145"/>
            <a:ext cx="457200" cy="445134"/>
          </a:xfrm>
          <a:custGeom>
            <a:avLst/>
            <a:gdLst/>
            <a:ahLst/>
            <a:cxnLst/>
            <a:rect l="l" t="t" r="r" b="b"/>
            <a:pathLst>
              <a:path w="457200" h="445135">
                <a:moveTo>
                  <a:pt x="0" y="0"/>
                </a:moveTo>
                <a:lnTo>
                  <a:pt x="0" y="445008"/>
                </a:lnTo>
                <a:lnTo>
                  <a:pt x="457200" y="445008"/>
                </a:lnTo>
                <a:lnTo>
                  <a:pt x="457200" y="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23" name="object 23"/>
          <p:cNvGraphicFramePr>
            <a:graphicFrameLocks noGrp="1"/>
          </p:cNvGraphicFramePr>
          <p:nvPr/>
        </p:nvGraphicFramePr>
        <p:xfrm>
          <a:off x="3422650" y="2016181"/>
          <a:ext cx="2788285" cy="28092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3420"/>
                <a:gridCol w="285749"/>
                <a:gridCol w="307975"/>
                <a:gridCol w="493394"/>
                <a:gridCol w="347980"/>
                <a:gridCol w="658494"/>
              </a:tblGrid>
              <a:tr h="233934">
                <a:tc rowSpan="9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5875" algn="ctr">
                        <a:lnSpc>
                          <a:spcPts val="1739"/>
                        </a:lnSpc>
                      </a:pPr>
                      <a:r>
                        <a:rPr sz="1550" b="1" dirty="0">
                          <a:solidFill>
                            <a:srgbClr val="0000FF"/>
                          </a:solidFill>
                          <a:latin typeface="Arial"/>
                          <a:cs typeface="Arial"/>
                        </a:rPr>
                        <a:t>A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0645">
                        <a:lnSpc>
                          <a:spcPts val="1739"/>
                        </a:lnSpc>
                      </a:pPr>
                      <a:r>
                        <a:rPr sz="1550" b="1" dirty="0">
                          <a:solidFill>
                            <a:srgbClr val="0000FF"/>
                          </a:solidFill>
                          <a:latin typeface="Arial"/>
                          <a:cs typeface="Arial"/>
                        </a:rPr>
                        <a:t>B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39"/>
                        </a:lnSpc>
                      </a:pPr>
                      <a:r>
                        <a:rPr sz="1550" b="1" spc="15" dirty="0">
                          <a:solidFill>
                            <a:srgbClr val="0000FF"/>
                          </a:solidFill>
                          <a:latin typeface="Arial"/>
                          <a:cs typeface="Arial"/>
                        </a:rPr>
                        <a:t>Cin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9525">
                      <a:solidFill>
                        <a:srgbClr val="000000"/>
                      </a:solidFill>
                      <a:prstDash val="solid"/>
                    </a:lnR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00965" algn="r">
                        <a:lnSpc>
                          <a:spcPts val="1739"/>
                        </a:lnSpc>
                      </a:pPr>
                      <a:r>
                        <a:rPr sz="1550" b="1" dirty="0">
                          <a:solidFill>
                            <a:srgbClr val="0000FF"/>
                          </a:solidFill>
                          <a:latin typeface="Arial"/>
                          <a:cs typeface="Arial"/>
                        </a:rPr>
                        <a:t>S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1915" algn="ctr">
                        <a:lnSpc>
                          <a:spcPts val="1739"/>
                        </a:lnSpc>
                      </a:pPr>
                      <a:r>
                        <a:rPr sz="1550" b="1" spc="15" dirty="0">
                          <a:solidFill>
                            <a:srgbClr val="0000FF"/>
                          </a:solidFill>
                          <a:latin typeface="Arial"/>
                          <a:cs typeface="Arial"/>
                        </a:rPr>
                        <a:t>Cout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27167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ts val="166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ts val="166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6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R="111125" algn="r">
                        <a:lnSpc>
                          <a:spcPts val="166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83820" algn="ctr">
                        <a:lnSpc>
                          <a:spcPts val="166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23050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ts val="171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ts val="171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1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11125" algn="r">
                        <a:lnSpc>
                          <a:spcPts val="171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83820" algn="ctr">
                        <a:lnSpc>
                          <a:spcPts val="171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</a:tcPr>
                </a:tc>
              </a:tr>
              <a:tr h="229361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11125" algn="r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83820" algn="ctr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</a:tcPr>
                </a:tc>
              </a:tr>
              <a:tr h="229361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11125" algn="r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83820" algn="ctr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</a:tcPr>
                </a:tc>
              </a:tr>
              <a:tr h="23050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ts val="171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ts val="171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1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11125" algn="r">
                        <a:lnSpc>
                          <a:spcPts val="171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83820" algn="ctr">
                        <a:lnSpc>
                          <a:spcPts val="171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</a:tcPr>
                </a:tc>
              </a:tr>
              <a:tr h="228981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11125" algn="r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83820" algn="ctr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</a:tcPr>
                </a:tc>
              </a:tr>
              <a:tr h="229361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11125" algn="r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83820" algn="ctr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</a:tcPr>
                </a:tc>
              </a:tr>
              <a:tr h="23683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ts val="176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ts val="176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6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11125" algn="r">
                        <a:lnSpc>
                          <a:spcPts val="176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83820" algn="ctr">
                        <a:lnSpc>
                          <a:spcPts val="176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</a:tcPr>
                </a:tc>
              </a:tr>
              <a:tr h="732719">
                <a:tc>
                  <a:txBody>
                    <a:bodyPr/>
                    <a:lstStyle/>
                    <a:p>
                      <a:pPr marR="635" algn="r">
                        <a:lnSpc>
                          <a:spcPts val="114"/>
                        </a:lnSpc>
                      </a:pPr>
                      <a:r>
                        <a:rPr sz="100" dirty="0">
                          <a:latin typeface="Tahoma"/>
                          <a:cs typeface="Tahoma"/>
                        </a:rPr>
                        <a:t>+</a:t>
                      </a:r>
                      <a:endParaRPr sz="100">
                        <a:latin typeface="Tahoma"/>
                        <a:cs typeface="Tahoma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ts val="2080"/>
                        </a:lnSpc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0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24" name="object 24"/>
          <p:cNvSpPr/>
          <p:nvPr/>
        </p:nvSpPr>
        <p:spPr>
          <a:xfrm>
            <a:off x="2831845" y="4470145"/>
            <a:ext cx="457200" cy="445134"/>
          </a:xfrm>
          <a:custGeom>
            <a:avLst/>
            <a:gdLst/>
            <a:ahLst/>
            <a:cxnLst/>
            <a:rect l="l" t="t" r="r" b="b"/>
            <a:pathLst>
              <a:path w="457200" h="445135">
                <a:moveTo>
                  <a:pt x="0" y="0"/>
                </a:moveTo>
                <a:lnTo>
                  <a:pt x="0" y="445008"/>
                </a:lnTo>
                <a:lnTo>
                  <a:pt x="457200" y="445008"/>
                </a:lnTo>
                <a:lnTo>
                  <a:pt x="4572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2831845" y="4470145"/>
            <a:ext cx="457200" cy="445134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77470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610"/>
              </a:spcBef>
            </a:pPr>
            <a:r>
              <a:rPr sz="1800" dirty="0">
                <a:latin typeface="Arial"/>
                <a:cs typeface="Arial"/>
              </a:rPr>
              <a:t>1</a:t>
            </a:r>
            <a:endParaRPr sz="1800">
              <a:latin typeface="Arial"/>
              <a:cs typeface="Arial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2374645" y="4915153"/>
            <a:ext cx="457200" cy="444500"/>
          </a:xfrm>
          <a:custGeom>
            <a:avLst/>
            <a:gdLst/>
            <a:ahLst/>
            <a:cxnLst/>
            <a:rect l="l" t="t" r="r" b="b"/>
            <a:pathLst>
              <a:path w="457200" h="444500">
                <a:moveTo>
                  <a:pt x="0" y="0"/>
                </a:moveTo>
                <a:lnTo>
                  <a:pt x="0" y="444246"/>
                </a:lnTo>
                <a:lnTo>
                  <a:pt x="457200" y="444246"/>
                </a:lnTo>
                <a:lnTo>
                  <a:pt x="4572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2831845" y="4915153"/>
            <a:ext cx="457200" cy="444500"/>
          </a:xfrm>
          <a:custGeom>
            <a:avLst/>
            <a:gdLst/>
            <a:ahLst/>
            <a:cxnLst/>
            <a:rect l="l" t="t" r="r" b="b"/>
            <a:pathLst>
              <a:path w="457200" h="444500">
                <a:moveTo>
                  <a:pt x="0" y="0"/>
                </a:moveTo>
                <a:lnTo>
                  <a:pt x="0" y="444246"/>
                </a:lnTo>
                <a:lnTo>
                  <a:pt x="457200" y="444246"/>
                </a:lnTo>
                <a:lnTo>
                  <a:pt x="4572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3289045" y="4919726"/>
            <a:ext cx="457200" cy="444500"/>
          </a:xfrm>
          <a:custGeom>
            <a:avLst/>
            <a:gdLst/>
            <a:ahLst/>
            <a:cxnLst/>
            <a:rect l="l" t="t" r="r" b="b"/>
            <a:pathLst>
              <a:path w="457200" h="444500">
                <a:moveTo>
                  <a:pt x="0" y="0"/>
                </a:moveTo>
                <a:lnTo>
                  <a:pt x="0" y="444246"/>
                </a:lnTo>
                <a:lnTo>
                  <a:pt x="457200" y="444246"/>
                </a:lnTo>
                <a:lnTo>
                  <a:pt x="4572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3289045" y="4919726"/>
            <a:ext cx="457200" cy="444500"/>
          </a:xfrm>
          <a:custGeom>
            <a:avLst/>
            <a:gdLst/>
            <a:ahLst/>
            <a:cxnLst/>
            <a:rect l="l" t="t" r="r" b="b"/>
            <a:pathLst>
              <a:path w="457200" h="444500">
                <a:moveTo>
                  <a:pt x="0" y="0"/>
                </a:moveTo>
                <a:lnTo>
                  <a:pt x="0" y="444246"/>
                </a:lnTo>
                <a:lnTo>
                  <a:pt x="457200" y="444246"/>
                </a:lnTo>
                <a:lnTo>
                  <a:pt x="457200" y="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 txBox="1"/>
          <p:nvPr/>
        </p:nvSpPr>
        <p:spPr>
          <a:xfrm>
            <a:off x="1362195" y="4984750"/>
            <a:ext cx="2693035" cy="11969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3990">
              <a:lnSpc>
                <a:spcPct val="100000"/>
              </a:lnSpc>
              <a:spcBef>
                <a:spcPts val="100"/>
              </a:spcBef>
              <a:tabLst>
                <a:tab pos="720090" algn="l"/>
                <a:tab pos="1177290" algn="l"/>
                <a:tab pos="1634489" algn="l"/>
                <a:tab pos="2091689" algn="l"/>
              </a:tabLst>
            </a:pPr>
            <a:r>
              <a:rPr sz="1800" dirty="0">
                <a:latin typeface="Arial"/>
                <a:cs typeface="Arial"/>
              </a:rPr>
              <a:t>B	</a:t>
            </a:r>
            <a:r>
              <a:rPr sz="2700" baseline="1543" dirty="0">
                <a:latin typeface="Arial"/>
                <a:cs typeface="Arial"/>
              </a:rPr>
              <a:t>0	1	1	</a:t>
            </a:r>
            <a:r>
              <a:rPr sz="1800" dirty="0">
                <a:latin typeface="Arial"/>
                <a:cs typeface="Arial"/>
              </a:rPr>
              <a:t>1</a:t>
            </a:r>
            <a:endParaRPr sz="1800">
              <a:latin typeface="Arial"/>
              <a:cs typeface="Arial"/>
            </a:endParaRPr>
          </a:p>
          <a:p>
            <a:pPr marL="12700" marR="5080" indent="1285240">
              <a:lnSpc>
                <a:spcPct val="125600"/>
              </a:lnSpc>
              <a:spcBef>
                <a:spcPts val="1635"/>
              </a:spcBef>
            </a:pPr>
            <a:r>
              <a:rPr sz="1800" dirty="0">
                <a:latin typeface="Arial"/>
                <a:cs typeface="Arial"/>
              </a:rPr>
              <a:t>Cin  </a:t>
            </a:r>
            <a:r>
              <a:rPr sz="1800" spc="-5" dirty="0">
                <a:latin typeface="Arial"/>
                <a:cs typeface="Arial"/>
              </a:rPr>
              <a:t>Karnaugh Map untuk</a:t>
            </a:r>
            <a:r>
              <a:rPr sz="1800" spc="-8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Cout</a:t>
            </a:r>
            <a:endParaRPr sz="1800">
              <a:latin typeface="Arial"/>
              <a:cs typeface="Arial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2914903" y="4540250"/>
            <a:ext cx="317500" cy="762000"/>
          </a:xfrm>
          <a:custGeom>
            <a:avLst/>
            <a:gdLst/>
            <a:ahLst/>
            <a:cxnLst/>
            <a:rect l="l" t="t" r="r" b="b"/>
            <a:pathLst>
              <a:path w="317500" h="762000">
                <a:moveTo>
                  <a:pt x="0" y="709421"/>
                </a:moveTo>
                <a:lnTo>
                  <a:pt x="4143" y="729852"/>
                </a:lnTo>
                <a:lnTo>
                  <a:pt x="15430" y="746569"/>
                </a:lnTo>
                <a:lnTo>
                  <a:pt x="32146" y="757856"/>
                </a:lnTo>
                <a:lnTo>
                  <a:pt x="52578" y="762000"/>
                </a:lnTo>
                <a:lnTo>
                  <a:pt x="264414" y="762000"/>
                </a:lnTo>
                <a:lnTo>
                  <a:pt x="284845" y="757856"/>
                </a:lnTo>
                <a:lnTo>
                  <a:pt x="301561" y="746569"/>
                </a:lnTo>
                <a:lnTo>
                  <a:pt x="312848" y="729852"/>
                </a:lnTo>
                <a:lnTo>
                  <a:pt x="316991" y="709421"/>
                </a:lnTo>
                <a:lnTo>
                  <a:pt x="316991" y="52577"/>
                </a:lnTo>
                <a:lnTo>
                  <a:pt x="312848" y="32146"/>
                </a:lnTo>
                <a:lnTo>
                  <a:pt x="301561" y="15430"/>
                </a:lnTo>
                <a:lnTo>
                  <a:pt x="284845" y="4143"/>
                </a:lnTo>
                <a:lnTo>
                  <a:pt x="264414" y="0"/>
                </a:lnTo>
                <a:lnTo>
                  <a:pt x="52578" y="0"/>
                </a:lnTo>
                <a:lnTo>
                  <a:pt x="32146" y="4143"/>
                </a:lnTo>
                <a:lnTo>
                  <a:pt x="15430" y="15430"/>
                </a:lnTo>
                <a:lnTo>
                  <a:pt x="4143" y="32146"/>
                </a:lnTo>
                <a:lnTo>
                  <a:pt x="0" y="52577"/>
                </a:lnTo>
                <a:lnTo>
                  <a:pt x="0" y="709421"/>
                </a:lnTo>
                <a:close/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2869945" y="5003545"/>
            <a:ext cx="762000" cy="318135"/>
          </a:xfrm>
          <a:custGeom>
            <a:avLst/>
            <a:gdLst/>
            <a:ahLst/>
            <a:cxnLst/>
            <a:rect l="l" t="t" r="r" b="b"/>
            <a:pathLst>
              <a:path w="762000" h="318135">
                <a:moveTo>
                  <a:pt x="53340" y="0"/>
                </a:moveTo>
                <a:lnTo>
                  <a:pt x="32468" y="4155"/>
                </a:lnTo>
                <a:lnTo>
                  <a:pt x="15525" y="15525"/>
                </a:lnTo>
                <a:lnTo>
                  <a:pt x="4155" y="32468"/>
                </a:lnTo>
                <a:lnTo>
                  <a:pt x="0" y="53340"/>
                </a:lnTo>
                <a:lnTo>
                  <a:pt x="0" y="265176"/>
                </a:lnTo>
                <a:lnTo>
                  <a:pt x="4155" y="285607"/>
                </a:lnTo>
                <a:lnTo>
                  <a:pt x="15525" y="302323"/>
                </a:lnTo>
                <a:lnTo>
                  <a:pt x="32468" y="313610"/>
                </a:lnTo>
                <a:lnTo>
                  <a:pt x="53340" y="317754"/>
                </a:lnTo>
                <a:lnTo>
                  <a:pt x="709422" y="317754"/>
                </a:lnTo>
                <a:lnTo>
                  <a:pt x="729853" y="313610"/>
                </a:lnTo>
                <a:lnTo>
                  <a:pt x="746569" y="302323"/>
                </a:lnTo>
                <a:lnTo>
                  <a:pt x="757856" y="285607"/>
                </a:lnTo>
                <a:lnTo>
                  <a:pt x="762000" y="265176"/>
                </a:lnTo>
                <a:lnTo>
                  <a:pt x="762000" y="53340"/>
                </a:lnTo>
                <a:lnTo>
                  <a:pt x="757856" y="32468"/>
                </a:lnTo>
                <a:lnTo>
                  <a:pt x="746569" y="15525"/>
                </a:lnTo>
                <a:lnTo>
                  <a:pt x="729853" y="4155"/>
                </a:lnTo>
                <a:lnTo>
                  <a:pt x="709422" y="0"/>
                </a:lnTo>
                <a:lnTo>
                  <a:pt x="53340" y="0"/>
                </a:lnTo>
                <a:close/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2450845" y="4978400"/>
            <a:ext cx="762000" cy="318135"/>
          </a:xfrm>
          <a:custGeom>
            <a:avLst/>
            <a:gdLst/>
            <a:ahLst/>
            <a:cxnLst/>
            <a:rect l="l" t="t" r="r" b="b"/>
            <a:pathLst>
              <a:path w="762000" h="318135">
                <a:moveTo>
                  <a:pt x="53339" y="0"/>
                </a:moveTo>
                <a:lnTo>
                  <a:pt x="32468" y="4143"/>
                </a:lnTo>
                <a:lnTo>
                  <a:pt x="15525" y="15430"/>
                </a:lnTo>
                <a:lnTo>
                  <a:pt x="4155" y="32146"/>
                </a:lnTo>
                <a:lnTo>
                  <a:pt x="0" y="52577"/>
                </a:lnTo>
                <a:lnTo>
                  <a:pt x="0" y="264413"/>
                </a:lnTo>
                <a:lnTo>
                  <a:pt x="4155" y="285285"/>
                </a:lnTo>
                <a:lnTo>
                  <a:pt x="15525" y="302228"/>
                </a:lnTo>
                <a:lnTo>
                  <a:pt x="32468" y="313598"/>
                </a:lnTo>
                <a:lnTo>
                  <a:pt x="53339" y="317753"/>
                </a:lnTo>
                <a:lnTo>
                  <a:pt x="709421" y="317753"/>
                </a:lnTo>
                <a:lnTo>
                  <a:pt x="729853" y="313598"/>
                </a:lnTo>
                <a:lnTo>
                  <a:pt x="746569" y="302228"/>
                </a:lnTo>
                <a:lnTo>
                  <a:pt x="757856" y="285285"/>
                </a:lnTo>
                <a:lnTo>
                  <a:pt x="761999" y="264413"/>
                </a:lnTo>
                <a:lnTo>
                  <a:pt x="761999" y="52577"/>
                </a:lnTo>
                <a:lnTo>
                  <a:pt x="757856" y="32146"/>
                </a:lnTo>
                <a:lnTo>
                  <a:pt x="746569" y="15430"/>
                </a:lnTo>
                <a:lnTo>
                  <a:pt x="729853" y="4143"/>
                </a:lnTo>
                <a:lnTo>
                  <a:pt x="709421" y="0"/>
                </a:lnTo>
                <a:lnTo>
                  <a:pt x="53339" y="0"/>
                </a:lnTo>
                <a:close/>
              </a:path>
            </a:pathLst>
          </a:custGeom>
          <a:ln w="28575">
            <a:solidFill>
              <a:srgbClr val="BBE0E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3949700" y="4711700"/>
            <a:ext cx="457200" cy="228600"/>
          </a:xfrm>
          <a:custGeom>
            <a:avLst/>
            <a:gdLst/>
            <a:ahLst/>
            <a:cxnLst/>
            <a:rect l="l" t="t" r="r" b="b"/>
            <a:pathLst>
              <a:path w="457200" h="228600">
                <a:moveTo>
                  <a:pt x="114300" y="228600"/>
                </a:moveTo>
                <a:lnTo>
                  <a:pt x="114300" y="0"/>
                </a:lnTo>
                <a:lnTo>
                  <a:pt x="0" y="114300"/>
                </a:lnTo>
                <a:lnTo>
                  <a:pt x="114300" y="228600"/>
                </a:lnTo>
                <a:close/>
              </a:path>
              <a:path w="457200" h="228600">
                <a:moveTo>
                  <a:pt x="457200" y="171450"/>
                </a:moveTo>
                <a:lnTo>
                  <a:pt x="457200" y="57150"/>
                </a:lnTo>
                <a:lnTo>
                  <a:pt x="114300" y="57150"/>
                </a:lnTo>
                <a:lnTo>
                  <a:pt x="114300" y="171450"/>
                </a:lnTo>
                <a:lnTo>
                  <a:pt x="457200" y="171450"/>
                </a:lnTo>
                <a:close/>
              </a:path>
            </a:pathLst>
          </a:custGeom>
          <a:solidFill>
            <a:srgbClr val="BBE0E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3949700" y="4711700"/>
            <a:ext cx="457200" cy="228600"/>
          </a:xfrm>
          <a:custGeom>
            <a:avLst/>
            <a:gdLst/>
            <a:ahLst/>
            <a:cxnLst/>
            <a:rect l="l" t="t" r="r" b="b"/>
            <a:pathLst>
              <a:path w="457200" h="228600">
                <a:moveTo>
                  <a:pt x="114300" y="0"/>
                </a:moveTo>
                <a:lnTo>
                  <a:pt x="114300" y="57150"/>
                </a:lnTo>
                <a:lnTo>
                  <a:pt x="457200" y="57150"/>
                </a:lnTo>
                <a:lnTo>
                  <a:pt x="457200" y="171450"/>
                </a:lnTo>
                <a:lnTo>
                  <a:pt x="114300" y="171450"/>
                </a:lnTo>
                <a:lnTo>
                  <a:pt x="114300" y="228600"/>
                </a:lnTo>
                <a:lnTo>
                  <a:pt x="0" y="114300"/>
                </a:lnTo>
                <a:lnTo>
                  <a:pt x="114300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 txBox="1"/>
          <p:nvPr/>
        </p:nvSpPr>
        <p:spPr>
          <a:xfrm>
            <a:off x="4638787" y="4738615"/>
            <a:ext cx="33788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Arial"/>
                <a:cs typeface="Arial"/>
              </a:rPr>
              <a:t>Pengcoveran ketiga</a:t>
            </a:r>
            <a:r>
              <a:rPr sz="1800" spc="-8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(seluruhnya)</a:t>
            </a:r>
            <a:endParaRPr sz="1800">
              <a:latin typeface="Arial"/>
              <a:cs typeface="Arial"/>
            </a:endParaRPr>
          </a:p>
        </p:txBody>
      </p:sp>
      <p:sp>
        <p:nvSpPr>
          <p:cNvPr id="38" name="object 3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45"/>
              </a:lnSpc>
            </a:pPr>
            <a:fld id="{81D60167-4931-47E6-BA6A-407CBD079E47}" type="slidenum">
              <a:rPr spc="-5" dirty="0"/>
              <a:t>39</a:t>
            </a:fld>
            <a:endParaRPr spc="-5" dirty="0"/>
          </a:p>
        </p:txBody>
      </p:sp>
      <p:sp>
        <p:nvSpPr>
          <p:cNvPr id="37" name="object 37"/>
          <p:cNvSpPr txBox="1"/>
          <p:nvPr/>
        </p:nvSpPr>
        <p:spPr>
          <a:xfrm>
            <a:off x="4619745" y="5714738"/>
            <a:ext cx="258508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Arial"/>
                <a:cs typeface="Arial"/>
              </a:rPr>
              <a:t>Cout </a:t>
            </a:r>
            <a:r>
              <a:rPr sz="1800" dirty="0">
                <a:latin typeface="Arial"/>
                <a:cs typeface="Arial"/>
              </a:rPr>
              <a:t>= ACin + AB +</a:t>
            </a:r>
            <a:r>
              <a:rPr sz="1800" spc="-105" dirty="0">
                <a:latin typeface="Arial"/>
                <a:cs typeface="Arial"/>
              </a:rPr>
              <a:t> </a:t>
            </a:r>
            <a:r>
              <a:rPr sz="1800" spc="-5" dirty="0">
                <a:solidFill>
                  <a:srgbClr val="BBE0E3"/>
                </a:solidFill>
                <a:latin typeface="Arial"/>
                <a:cs typeface="Arial"/>
              </a:rPr>
              <a:t>BCin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  <p:transition>
    <p:split dir="in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78100" y="1282700"/>
            <a:ext cx="4648200" cy="838200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43815" rIns="0" bIns="0" rtlCol="0">
            <a:spAutoFit/>
          </a:bodyPr>
          <a:lstStyle/>
          <a:p>
            <a:pPr marL="1763395" marR="402590" indent="-1355725">
              <a:lnSpc>
                <a:spcPct val="100000"/>
              </a:lnSpc>
              <a:spcBef>
                <a:spcPts val="345"/>
              </a:spcBef>
              <a:tabLst>
                <a:tab pos="4067810" algn="l"/>
              </a:tabLst>
            </a:pPr>
            <a:r>
              <a:rPr sz="2400" spc="-5" dirty="0"/>
              <a:t>Desai</a:t>
            </a:r>
            <a:r>
              <a:rPr sz="2400" dirty="0"/>
              <a:t>n</a:t>
            </a:r>
            <a:r>
              <a:rPr sz="2400" spc="-5" dirty="0"/>
              <a:t> </a:t>
            </a:r>
            <a:r>
              <a:rPr sz="2400" dirty="0"/>
              <a:t>Pemetaan K-</a:t>
            </a:r>
            <a:r>
              <a:rPr sz="2400" spc="-5" dirty="0"/>
              <a:t> </a:t>
            </a:r>
            <a:r>
              <a:rPr sz="2400" dirty="0"/>
              <a:t>Map	2  Variabel</a:t>
            </a:r>
            <a:endParaRPr sz="2400"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3875214" y="3060636"/>
          <a:ext cx="1828800" cy="148285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14400"/>
                <a:gridCol w="914400"/>
              </a:tblGrid>
              <a:tr h="8481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3474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 rot="10800000">
            <a:off x="4274393" y="2718311"/>
            <a:ext cx="261817" cy="228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800"/>
              </a:lnSpc>
            </a:pPr>
            <a:r>
              <a:rPr sz="1800" dirty="0">
                <a:latin typeface="Arial"/>
                <a:cs typeface="Arial"/>
              </a:rPr>
              <a:t>0</a:t>
            </a:r>
            <a:endParaRPr sz="18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096001" y="2720847"/>
            <a:ext cx="153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1</a:t>
            </a:r>
            <a:endParaRPr sz="18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571993" y="3367032"/>
            <a:ext cx="153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0</a:t>
            </a:r>
            <a:endParaRPr sz="18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571993" y="4052832"/>
            <a:ext cx="153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1</a:t>
            </a:r>
            <a:endParaRPr sz="1800">
              <a:latin typeface="Arial"/>
              <a:cs typeface="Arial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3508501" y="2541523"/>
            <a:ext cx="381000" cy="533400"/>
          </a:xfrm>
          <a:custGeom>
            <a:avLst/>
            <a:gdLst/>
            <a:ahLst/>
            <a:cxnLst/>
            <a:rect l="l" t="t" r="r" b="b"/>
            <a:pathLst>
              <a:path w="381000" h="533400">
                <a:moveTo>
                  <a:pt x="0" y="0"/>
                </a:moveTo>
                <a:lnTo>
                  <a:pt x="381000" y="533400"/>
                </a:lnTo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3800601" y="2528823"/>
            <a:ext cx="1905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A</a:t>
            </a:r>
            <a:endParaRPr sz="18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419593" y="2757423"/>
            <a:ext cx="1905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B</a:t>
            </a:r>
            <a:endParaRPr sz="18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257801" y="4814823"/>
            <a:ext cx="2546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Arial"/>
                <a:cs typeface="Arial"/>
              </a:rPr>
              <a:t>A’</a:t>
            </a:r>
            <a:endParaRPr sz="18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248419" y="4814823"/>
            <a:ext cx="1905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A</a:t>
            </a:r>
            <a:endParaRPr sz="18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315201" y="3290815"/>
            <a:ext cx="2546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Arial"/>
                <a:cs typeface="Arial"/>
              </a:rPr>
              <a:t>B’</a:t>
            </a:r>
            <a:endParaRPr sz="18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315201" y="4052807"/>
            <a:ext cx="1905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B</a:t>
            </a:r>
            <a:endParaRPr sz="1800">
              <a:latin typeface="Arial"/>
              <a:cs typeface="Arial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5773927" y="3378200"/>
            <a:ext cx="462280" cy="76200"/>
          </a:xfrm>
          <a:custGeom>
            <a:avLst/>
            <a:gdLst/>
            <a:ahLst/>
            <a:cxnLst/>
            <a:rect l="l" t="t" r="r" b="b"/>
            <a:pathLst>
              <a:path w="462279" h="76200">
                <a:moveTo>
                  <a:pt x="403098" y="38100"/>
                </a:moveTo>
                <a:lnTo>
                  <a:pt x="401574" y="35051"/>
                </a:lnTo>
                <a:lnTo>
                  <a:pt x="398525" y="33527"/>
                </a:lnTo>
                <a:lnTo>
                  <a:pt x="4572" y="33527"/>
                </a:lnTo>
                <a:lnTo>
                  <a:pt x="1524" y="35051"/>
                </a:lnTo>
                <a:lnTo>
                  <a:pt x="0" y="38100"/>
                </a:lnTo>
                <a:lnTo>
                  <a:pt x="1524" y="41147"/>
                </a:lnTo>
                <a:lnTo>
                  <a:pt x="4572" y="42671"/>
                </a:lnTo>
                <a:lnTo>
                  <a:pt x="398525" y="42671"/>
                </a:lnTo>
                <a:lnTo>
                  <a:pt x="401574" y="41147"/>
                </a:lnTo>
                <a:lnTo>
                  <a:pt x="403098" y="38100"/>
                </a:lnTo>
                <a:close/>
              </a:path>
              <a:path w="462279" h="76200">
                <a:moveTo>
                  <a:pt x="461772" y="38100"/>
                </a:moveTo>
                <a:lnTo>
                  <a:pt x="385572" y="0"/>
                </a:lnTo>
                <a:lnTo>
                  <a:pt x="385572" y="33527"/>
                </a:lnTo>
                <a:lnTo>
                  <a:pt x="398525" y="33527"/>
                </a:lnTo>
                <a:lnTo>
                  <a:pt x="401574" y="35051"/>
                </a:lnTo>
                <a:lnTo>
                  <a:pt x="403098" y="38100"/>
                </a:lnTo>
                <a:lnTo>
                  <a:pt x="403098" y="67437"/>
                </a:lnTo>
                <a:lnTo>
                  <a:pt x="461772" y="38100"/>
                </a:lnTo>
                <a:close/>
              </a:path>
              <a:path w="462279" h="76200">
                <a:moveTo>
                  <a:pt x="403098" y="67437"/>
                </a:moveTo>
                <a:lnTo>
                  <a:pt x="403098" y="38100"/>
                </a:lnTo>
                <a:lnTo>
                  <a:pt x="401574" y="41147"/>
                </a:lnTo>
                <a:lnTo>
                  <a:pt x="398525" y="42671"/>
                </a:lnTo>
                <a:lnTo>
                  <a:pt x="385572" y="42671"/>
                </a:lnTo>
                <a:lnTo>
                  <a:pt x="385572" y="76200"/>
                </a:lnTo>
                <a:lnTo>
                  <a:pt x="403098" y="6743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5773927" y="4140200"/>
            <a:ext cx="462280" cy="76200"/>
          </a:xfrm>
          <a:custGeom>
            <a:avLst/>
            <a:gdLst/>
            <a:ahLst/>
            <a:cxnLst/>
            <a:rect l="l" t="t" r="r" b="b"/>
            <a:pathLst>
              <a:path w="462279" h="76200">
                <a:moveTo>
                  <a:pt x="403098" y="38100"/>
                </a:moveTo>
                <a:lnTo>
                  <a:pt x="401574" y="35051"/>
                </a:lnTo>
                <a:lnTo>
                  <a:pt x="398525" y="33527"/>
                </a:lnTo>
                <a:lnTo>
                  <a:pt x="4572" y="33527"/>
                </a:lnTo>
                <a:lnTo>
                  <a:pt x="1524" y="35051"/>
                </a:lnTo>
                <a:lnTo>
                  <a:pt x="0" y="38100"/>
                </a:lnTo>
                <a:lnTo>
                  <a:pt x="1524" y="41147"/>
                </a:lnTo>
                <a:lnTo>
                  <a:pt x="4572" y="42671"/>
                </a:lnTo>
                <a:lnTo>
                  <a:pt x="398525" y="42671"/>
                </a:lnTo>
                <a:lnTo>
                  <a:pt x="401574" y="41147"/>
                </a:lnTo>
                <a:lnTo>
                  <a:pt x="403098" y="38100"/>
                </a:lnTo>
                <a:close/>
              </a:path>
              <a:path w="462279" h="76200">
                <a:moveTo>
                  <a:pt x="461772" y="38100"/>
                </a:moveTo>
                <a:lnTo>
                  <a:pt x="385572" y="0"/>
                </a:lnTo>
                <a:lnTo>
                  <a:pt x="385572" y="33527"/>
                </a:lnTo>
                <a:lnTo>
                  <a:pt x="398525" y="33527"/>
                </a:lnTo>
                <a:lnTo>
                  <a:pt x="401574" y="35051"/>
                </a:lnTo>
                <a:lnTo>
                  <a:pt x="403098" y="38100"/>
                </a:lnTo>
                <a:lnTo>
                  <a:pt x="403098" y="67437"/>
                </a:lnTo>
                <a:lnTo>
                  <a:pt x="461772" y="38100"/>
                </a:lnTo>
                <a:close/>
              </a:path>
              <a:path w="462279" h="76200">
                <a:moveTo>
                  <a:pt x="403098" y="67437"/>
                </a:moveTo>
                <a:lnTo>
                  <a:pt x="403098" y="38100"/>
                </a:lnTo>
                <a:lnTo>
                  <a:pt x="401574" y="41147"/>
                </a:lnTo>
                <a:lnTo>
                  <a:pt x="398525" y="42671"/>
                </a:lnTo>
                <a:lnTo>
                  <a:pt x="385572" y="42671"/>
                </a:lnTo>
                <a:lnTo>
                  <a:pt x="385572" y="76200"/>
                </a:lnTo>
                <a:lnTo>
                  <a:pt x="403098" y="6743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4292600" y="4554727"/>
            <a:ext cx="76200" cy="309880"/>
          </a:xfrm>
          <a:custGeom>
            <a:avLst/>
            <a:gdLst/>
            <a:ahLst/>
            <a:cxnLst/>
            <a:rect l="l" t="t" r="r" b="b"/>
            <a:pathLst>
              <a:path w="76200" h="309879">
                <a:moveTo>
                  <a:pt x="76200" y="233172"/>
                </a:moveTo>
                <a:lnTo>
                  <a:pt x="0" y="233172"/>
                </a:lnTo>
                <a:lnTo>
                  <a:pt x="33527" y="300227"/>
                </a:lnTo>
                <a:lnTo>
                  <a:pt x="33527" y="246126"/>
                </a:lnTo>
                <a:lnTo>
                  <a:pt x="35051" y="249174"/>
                </a:lnTo>
                <a:lnTo>
                  <a:pt x="38100" y="250698"/>
                </a:lnTo>
                <a:lnTo>
                  <a:pt x="41147" y="249174"/>
                </a:lnTo>
                <a:lnTo>
                  <a:pt x="42671" y="246126"/>
                </a:lnTo>
                <a:lnTo>
                  <a:pt x="42671" y="300228"/>
                </a:lnTo>
                <a:lnTo>
                  <a:pt x="76200" y="233172"/>
                </a:lnTo>
                <a:close/>
              </a:path>
              <a:path w="76200" h="309879">
                <a:moveTo>
                  <a:pt x="42671" y="233172"/>
                </a:moveTo>
                <a:lnTo>
                  <a:pt x="42671" y="4572"/>
                </a:lnTo>
                <a:lnTo>
                  <a:pt x="41147" y="1524"/>
                </a:lnTo>
                <a:lnTo>
                  <a:pt x="38100" y="0"/>
                </a:lnTo>
                <a:lnTo>
                  <a:pt x="35051" y="1524"/>
                </a:lnTo>
                <a:lnTo>
                  <a:pt x="33527" y="4572"/>
                </a:lnTo>
                <a:lnTo>
                  <a:pt x="33527" y="233172"/>
                </a:lnTo>
                <a:lnTo>
                  <a:pt x="42671" y="233172"/>
                </a:lnTo>
                <a:close/>
              </a:path>
              <a:path w="76200" h="309879">
                <a:moveTo>
                  <a:pt x="42671" y="300228"/>
                </a:moveTo>
                <a:lnTo>
                  <a:pt x="42671" y="246126"/>
                </a:lnTo>
                <a:lnTo>
                  <a:pt x="41147" y="249174"/>
                </a:lnTo>
                <a:lnTo>
                  <a:pt x="38100" y="250698"/>
                </a:lnTo>
                <a:lnTo>
                  <a:pt x="35051" y="249174"/>
                </a:lnTo>
                <a:lnTo>
                  <a:pt x="33527" y="246126"/>
                </a:lnTo>
                <a:lnTo>
                  <a:pt x="33527" y="300227"/>
                </a:lnTo>
                <a:lnTo>
                  <a:pt x="38100" y="309372"/>
                </a:lnTo>
                <a:lnTo>
                  <a:pt x="42671" y="30022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5283200" y="4554727"/>
            <a:ext cx="76200" cy="309880"/>
          </a:xfrm>
          <a:custGeom>
            <a:avLst/>
            <a:gdLst/>
            <a:ahLst/>
            <a:cxnLst/>
            <a:rect l="l" t="t" r="r" b="b"/>
            <a:pathLst>
              <a:path w="76200" h="309879">
                <a:moveTo>
                  <a:pt x="76200" y="233172"/>
                </a:moveTo>
                <a:lnTo>
                  <a:pt x="0" y="233172"/>
                </a:lnTo>
                <a:lnTo>
                  <a:pt x="33527" y="300227"/>
                </a:lnTo>
                <a:lnTo>
                  <a:pt x="33527" y="246126"/>
                </a:lnTo>
                <a:lnTo>
                  <a:pt x="35051" y="249174"/>
                </a:lnTo>
                <a:lnTo>
                  <a:pt x="38100" y="250698"/>
                </a:lnTo>
                <a:lnTo>
                  <a:pt x="41147" y="249174"/>
                </a:lnTo>
                <a:lnTo>
                  <a:pt x="42671" y="246126"/>
                </a:lnTo>
                <a:lnTo>
                  <a:pt x="42671" y="300228"/>
                </a:lnTo>
                <a:lnTo>
                  <a:pt x="76200" y="233172"/>
                </a:lnTo>
                <a:close/>
              </a:path>
              <a:path w="76200" h="309879">
                <a:moveTo>
                  <a:pt x="42671" y="233172"/>
                </a:moveTo>
                <a:lnTo>
                  <a:pt x="42671" y="4572"/>
                </a:lnTo>
                <a:lnTo>
                  <a:pt x="41147" y="1524"/>
                </a:lnTo>
                <a:lnTo>
                  <a:pt x="38100" y="0"/>
                </a:lnTo>
                <a:lnTo>
                  <a:pt x="35051" y="1524"/>
                </a:lnTo>
                <a:lnTo>
                  <a:pt x="33527" y="4572"/>
                </a:lnTo>
                <a:lnTo>
                  <a:pt x="33527" y="233172"/>
                </a:lnTo>
                <a:lnTo>
                  <a:pt x="42671" y="233172"/>
                </a:lnTo>
                <a:close/>
              </a:path>
              <a:path w="76200" h="309879">
                <a:moveTo>
                  <a:pt x="42671" y="300228"/>
                </a:moveTo>
                <a:lnTo>
                  <a:pt x="42671" y="246126"/>
                </a:lnTo>
                <a:lnTo>
                  <a:pt x="41147" y="249174"/>
                </a:lnTo>
                <a:lnTo>
                  <a:pt x="38100" y="250698"/>
                </a:lnTo>
                <a:lnTo>
                  <a:pt x="35051" y="249174"/>
                </a:lnTo>
                <a:lnTo>
                  <a:pt x="33527" y="246126"/>
                </a:lnTo>
                <a:lnTo>
                  <a:pt x="33527" y="300227"/>
                </a:lnTo>
                <a:lnTo>
                  <a:pt x="38100" y="309372"/>
                </a:lnTo>
                <a:lnTo>
                  <a:pt x="42671" y="30022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8458200" y="6276394"/>
            <a:ext cx="149860" cy="2241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45"/>
              </a:lnSpc>
            </a:pPr>
            <a:fld id="{81D60167-4931-47E6-BA6A-407CBD079E47}" type="slidenum">
              <a:rPr sz="1400" spc="-5" dirty="0">
                <a:latin typeface="Arial"/>
                <a:cs typeface="Arial"/>
              </a:rPr>
              <a:t>4</a:t>
            </a:fld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  <p:transition>
    <p:split dir="in"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38617" y="371601"/>
            <a:ext cx="4731385" cy="8794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2800" b="1" dirty="0">
                <a:latin typeface="Arial"/>
                <a:cs typeface="Arial"/>
              </a:rPr>
              <a:t>Aplikasi</a:t>
            </a:r>
            <a:r>
              <a:rPr sz="2800" b="1" spc="-1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K-map</a:t>
            </a:r>
            <a:endParaRPr sz="28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tabLst>
                <a:tab pos="3677285" algn="l"/>
              </a:tabLst>
            </a:pPr>
            <a:r>
              <a:rPr sz="2800" b="1" spc="-5" dirty="0">
                <a:latin typeface="Arial"/>
                <a:cs typeface="Arial"/>
              </a:rPr>
              <a:t>Pad</a:t>
            </a:r>
            <a:r>
              <a:rPr sz="2800" b="1" dirty="0">
                <a:latin typeface="Arial"/>
                <a:cs typeface="Arial"/>
              </a:rPr>
              <a:t>a </a:t>
            </a:r>
            <a:r>
              <a:rPr sz="2800" b="1" spc="-5" dirty="0">
                <a:latin typeface="Arial"/>
                <a:cs typeface="Arial"/>
              </a:rPr>
              <a:t>Rangkaia</a:t>
            </a:r>
            <a:r>
              <a:rPr sz="2800" b="1" dirty="0">
                <a:latin typeface="Arial"/>
                <a:cs typeface="Arial"/>
              </a:rPr>
              <a:t>n </a:t>
            </a:r>
            <a:r>
              <a:rPr sz="2800" b="1" spc="-5" dirty="0">
                <a:latin typeface="Arial"/>
                <a:cs typeface="Arial"/>
              </a:rPr>
              <a:t>Ful</a:t>
            </a:r>
            <a:r>
              <a:rPr sz="2800" b="1" dirty="0">
                <a:latin typeface="Arial"/>
                <a:cs typeface="Arial"/>
              </a:rPr>
              <a:t>l	</a:t>
            </a:r>
            <a:r>
              <a:rPr sz="2800" b="1" spc="-5" dirty="0">
                <a:latin typeface="Arial"/>
                <a:cs typeface="Arial"/>
              </a:rPr>
              <a:t>Adder</a:t>
            </a:r>
            <a:endParaRPr sz="28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857753" y="4305553"/>
            <a:ext cx="863600" cy="114300"/>
          </a:xfrm>
          <a:custGeom>
            <a:avLst/>
            <a:gdLst/>
            <a:ahLst/>
            <a:cxnLst/>
            <a:rect l="l" t="t" r="r" b="b"/>
            <a:pathLst>
              <a:path w="863600" h="114300">
                <a:moveTo>
                  <a:pt x="863346" y="114300"/>
                </a:moveTo>
                <a:lnTo>
                  <a:pt x="857726" y="91868"/>
                </a:lnTo>
                <a:lnTo>
                  <a:pt x="842391" y="73723"/>
                </a:lnTo>
                <a:lnTo>
                  <a:pt x="819626" y="61579"/>
                </a:lnTo>
                <a:lnTo>
                  <a:pt x="791717" y="57150"/>
                </a:lnTo>
                <a:lnTo>
                  <a:pt x="503681" y="57150"/>
                </a:lnTo>
                <a:lnTo>
                  <a:pt x="475654" y="52613"/>
                </a:lnTo>
                <a:lnTo>
                  <a:pt x="452627" y="40290"/>
                </a:lnTo>
                <a:lnTo>
                  <a:pt x="437030" y="22109"/>
                </a:lnTo>
                <a:lnTo>
                  <a:pt x="431291" y="0"/>
                </a:lnTo>
                <a:lnTo>
                  <a:pt x="425672" y="22109"/>
                </a:lnTo>
                <a:lnTo>
                  <a:pt x="410336" y="40290"/>
                </a:lnTo>
                <a:lnTo>
                  <a:pt x="387572" y="52613"/>
                </a:lnTo>
                <a:lnTo>
                  <a:pt x="359664" y="57150"/>
                </a:lnTo>
                <a:lnTo>
                  <a:pt x="71628" y="57150"/>
                </a:lnTo>
                <a:lnTo>
                  <a:pt x="43719" y="61579"/>
                </a:lnTo>
                <a:lnTo>
                  <a:pt x="20955" y="73723"/>
                </a:lnTo>
                <a:lnTo>
                  <a:pt x="5619" y="91868"/>
                </a:lnTo>
                <a:lnTo>
                  <a:pt x="0" y="114300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200145" y="4013200"/>
            <a:ext cx="1784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A</a:t>
            </a:r>
            <a:endParaRPr sz="180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739900" y="4921250"/>
            <a:ext cx="127635" cy="432434"/>
          </a:xfrm>
          <a:custGeom>
            <a:avLst/>
            <a:gdLst/>
            <a:ahLst/>
            <a:cxnLst/>
            <a:rect l="l" t="t" r="r" b="b"/>
            <a:pathLst>
              <a:path w="127635" h="432435">
                <a:moveTo>
                  <a:pt x="127253" y="0"/>
                </a:moveTo>
                <a:lnTo>
                  <a:pt x="102465" y="2809"/>
                </a:lnTo>
                <a:lnTo>
                  <a:pt x="82105" y="10477"/>
                </a:lnTo>
                <a:lnTo>
                  <a:pt x="68318" y="21859"/>
                </a:lnTo>
                <a:lnTo>
                  <a:pt x="63245" y="35813"/>
                </a:lnTo>
                <a:lnTo>
                  <a:pt x="63245" y="179832"/>
                </a:lnTo>
                <a:lnTo>
                  <a:pt x="58292" y="193786"/>
                </a:lnTo>
                <a:lnTo>
                  <a:pt x="44767" y="205168"/>
                </a:lnTo>
                <a:lnTo>
                  <a:pt x="24669" y="212835"/>
                </a:lnTo>
                <a:lnTo>
                  <a:pt x="0" y="215645"/>
                </a:lnTo>
                <a:lnTo>
                  <a:pt x="24669" y="218467"/>
                </a:lnTo>
                <a:lnTo>
                  <a:pt x="44767" y="226218"/>
                </a:lnTo>
                <a:lnTo>
                  <a:pt x="58292" y="237827"/>
                </a:lnTo>
                <a:lnTo>
                  <a:pt x="63245" y="252221"/>
                </a:lnTo>
                <a:lnTo>
                  <a:pt x="63245" y="395477"/>
                </a:lnTo>
                <a:lnTo>
                  <a:pt x="68318" y="409551"/>
                </a:lnTo>
                <a:lnTo>
                  <a:pt x="82105" y="421195"/>
                </a:lnTo>
                <a:lnTo>
                  <a:pt x="102465" y="429124"/>
                </a:lnTo>
                <a:lnTo>
                  <a:pt x="127253" y="432053"/>
                </a:lnTo>
              </a:path>
            </a:pathLst>
          </a:custGeom>
          <a:ln w="1904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523746" y="4981701"/>
            <a:ext cx="1784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B</a:t>
            </a:r>
            <a:endParaRPr sz="180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2400553" y="5397500"/>
            <a:ext cx="863600" cy="114300"/>
          </a:xfrm>
          <a:custGeom>
            <a:avLst/>
            <a:gdLst/>
            <a:ahLst/>
            <a:cxnLst/>
            <a:rect l="l" t="t" r="r" b="b"/>
            <a:pathLst>
              <a:path w="863600" h="114300">
                <a:moveTo>
                  <a:pt x="863346" y="0"/>
                </a:moveTo>
                <a:lnTo>
                  <a:pt x="857726" y="22109"/>
                </a:lnTo>
                <a:lnTo>
                  <a:pt x="842391" y="40290"/>
                </a:lnTo>
                <a:lnTo>
                  <a:pt x="819626" y="52613"/>
                </a:lnTo>
                <a:lnTo>
                  <a:pt x="791718" y="57150"/>
                </a:lnTo>
                <a:lnTo>
                  <a:pt x="503681" y="57150"/>
                </a:lnTo>
                <a:lnTo>
                  <a:pt x="475654" y="61686"/>
                </a:lnTo>
                <a:lnTo>
                  <a:pt x="452627" y="74009"/>
                </a:lnTo>
                <a:lnTo>
                  <a:pt x="437030" y="92189"/>
                </a:lnTo>
                <a:lnTo>
                  <a:pt x="431291" y="114300"/>
                </a:lnTo>
                <a:lnTo>
                  <a:pt x="425672" y="92189"/>
                </a:lnTo>
                <a:lnTo>
                  <a:pt x="410336" y="74009"/>
                </a:lnTo>
                <a:lnTo>
                  <a:pt x="387572" y="61686"/>
                </a:lnTo>
                <a:lnTo>
                  <a:pt x="359664" y="57150"/>
                </a:lnTo>
                <a:lnTo>
                  <a:pt x="71627" y="57150"/>
                </a:lnTo>
                <a:lnTo>
                  <a:pt x="43719" y="52613"/>
                </a:lnTo>
                <a:lnTo>
                  <a:pt x="20955" y="40290"/>
                </a:lnTo>
                <a:lnTo>
                  <a:pt x="5619" y="22109"/>
                </a:lnTo>
                <a:lnTo>
                  <a:pt x="0" y="0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1625600" y="2412745"/>
            <a:ext cx="1143000" cy="1118235"/>
          </a:xfrm>
          <a:prstGeom prst="rect">
            <a:avLst/>
          </a:prstGeom>
          <a:solidFill>
            <a:srgbClr val="FFFF99"/>
          </a:solidFill>
          <a:ln w="28575">
            <a:solidFill>
              <a:srgbClr val="000000"/>
            </a:solidFill>
          </a:ln>
        </p:spPr>
        <p:txBody>
          <a:bodyPr vert="horz" wrap="square" lIns="0" tIns="508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</a:pPr>
            <a:endParaRPr sz="2800">
              <a:latin typeface="Times New Roman"/>
              <a:cs typeface="Times New Roman"/>
            </a:endParaRPr>
          </a:p>
          <a:p>
            <a:pPr marL="266700">
              <a:lnSpc>
                <a:spcPct val="100000"/>
              </a:lnSpc>
              <a:spcBef>
                <a:spcPts val="5"/>
              </a:spcBef>
            </a:pPr>
            <a:r>
              <a:rPr sz="1800" dirty="0">
                <a:latin typeface="Arial"/>
                <a:cs typeface="Arial"/>
              </a:rPr>
              <a:t>Adder</a:t>
            </a:r>
            <a:endParaRPr sz="180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2159000" y="2052320"/>
            <a:ext cx="76200" cy="360680"/>
          </a:xfrm>
          <a:custGeom>
            <a:avLst/>
            <a:gdLst/>
            <a:ahLst/>
            <a:cxnLst/>
            <a:rect l="l" t="t" r="r" b="b"/>
            <a:pathLst>
              <a:path w="76200" h="360680">
                <a:moveTo>
                  <a:pt x="76200" y="284225"/>
                </a:moveTo>
                <a:lnTo>
                  <a:pt x="0" y="284225"/>
                </a:lnTo>
                <a:lnTo>
                  <a:pt x="33527" y="351281"/>
                </a:lnTo>
                <a:lnTo>
                  <a:pt x="33527" y="297179"/>
                </a:lnTo>
                <a:lnTo>
                  <a:pt x="35051" y="300227"/>
                </a:lnTo>
                <a:lnTo>
                  <a:pt x="38100" y="301751"/>
                </a:lnTo>
                <a:lnTo>
                  <a:pt x="41147" y="300227"/>
                </a:lnTo>
                <a:lnTo>
                  <a:pt x="42672" y="297179"/>
                </a:lnTo>
                <a:lnTo>
                  <a:pt x="42672" y="351281"/>
                </a:lnTo>
                <a:lnTo>
                  <a:pt x="76200" y="284225"/>
                </a:lnTo>
                <a:close/>
              </a:path>
              <a:path w="76200" h="360680">
                <a:moveTo>
                  <a:pt x="42672" y="284225"/>
                </a:moveTo>
                <a:lnTo>
                  <a:pt x="42672" y="5333"/>
                </a:lnTo>
                <a:lnTo>
                  <a:pt x="41147" y="1523"/>
                </a:lnTo>
                <a:lnTo>
                  <a:pt x="38100" y="0"/>
                </a:lnTo>
                <a:lnTo>
                  <a:pt x="35051" y="1523"/>
                </a:lnTo>
                <a:lnTo>
                  <a:pt x="33527" y="5333"/>
                </a:lnTo>
                <a:lnTo>
                  <a:pt x="33527" y="284225"/>
                </a:lnTo>
                <a:lnTo>
                  <a:pt x="42672" y="284225"/>
                </a:lnTo>
                <a:close/>
              </a:path>
              <a:path w="76200" h="360680">
                <a:moveTo>
                  <a:pt x="42672" y="351281"/>
                </a:moveTo>
                <a:lnTo>
                  <a:pt x="42672" y="297179"/>
                </a:lnTo>
                <a:lnTo>
                  <a:pt x="41147" y="300227"/>
                </a:lnTo>
                <a:lnTo>
                  <a:pt x="38100" y="301751"/>
                </a:lnTo>
                <a:lnTo>
                  <a:pt x="35051" y="300227"/>
                </a:lnTo>
                <a:lnTo>
                  <a:pt x="33527" y="297179"/>
                </a:lnTo>
                <a:lnTo>
                  <a:pt x="33527" y="351281"/>
                </a:lnTo>
                <a:lnTo>
                  <a:pt x="38100" y="360425"/>
                </a:lnTo>
                <a:lnTo>
                  <a:pt x="42672" y="35128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159000" y="3526027"/>
            <a:ext cx="76200" cy="386080"/>
          </a:xfrm>
          <a:custGeom>
            <a:avLst/>
            <a:gdLst/>
            <a:ahLst/>
            <a:cxnLst/>
            <a:rect l="l" t="t" r="r" b="b"/>
            <a:pathLst>
              <a:path w="76200" h="386079">
                <a:moveTo>
                  <a:pt x="76200" y="309372"/>
                </a:moveTo>
                <a:lnTo>
                  <a:pt x="0" y="309372"/>
                </a:lnTo>
                <a:lnTo>
                  <a:pt x="33527" y="376428"/>
                </a:lnTo>
                <a:lnTo>
                  <a:pt x="33527" y="322326"/>
                </a:lnTo>
                <a:lnTo>
                  <a:pt x="35051" y="325374"/>
                </a:lnTo>
                <a:lnTo>
                  <a:pt x="38100" y="326898"/>
                </a:lnTo>
                <a:lnTo>
                  <a:pt x="41147" y="325374"/>
                </a:lnTo>
                <a:lnTo>
                  <a:pt x="42672" y="322326"/>
                </a:lnTo>
                <a:lnTo>
                  <a:pt x="42672" y="376428"/>
                </a:lnTo>
                <a:lnTo>
                  <a:pt x="76200" y="309372"/>
                </a:lnTo>
                <a:close/>
              </a:path>
              <a:path w="76200" h="386079">
                <a:moveTo>
                  <a:pt x="42672" y="309372"/>
                </a:moveTo>
                <a:lnTo>
                  <a:pt x="42672" y="4572"/>
                </a:lnTo>
                <a:lnTo>
                  <a:pt x="41147" y="1524"/>
                </a:lnTo>
                <a:lnTo>
                  <a:pt x="38100" y="0"/>
                </a:lnTo>
                <a:lnTo>
                  <a:pt x="35051" y="1524"/>
                </a:lnTo>
                <a:lnTo>
                  <a:pt x="33527" y="4572"/>
                </a:lnTo>
                <a:lnTo>
                  <a:pt x="33527" y="309372"/>
                </a:lnTo>
                <a:lnTo>
                  <a:pt x="42672" y="309372"/>
                </a:lnTo>
                <a:close/>
              </a:path>
              <a:path w="76200" h="386079">
                <a:moveTo>
                  <a:pt x="42672" y="376428"/>
                </a:moveTo>
                <a:lnTo>
                  <a:pt x="42672" y="322326"/>
                </a:lnTo>
                <a:lnTo>
                  <a:pt x="41147" y="325374"/>
                </a:lnTo>
                <a:lnTo>
                  <a:pt x="38100" y="326898"/>
                </a:lnTo>
                <a:lnTo>
                  <a:pt x="35051" y="325374"/>
                </a:lnTo>
                <a:lnTo>
                  <a:pt x="33527" y="322326"/>
                </a:lnTo>
                <a:lnTo>
                  <a:pt x="33527" y="376428"/>
                </a:lnTo>
                <a:lnTo>
                  <a:pt x="38100" y="385572"/>
                </a:lnTo>
                <a:lnTo>
                  <a:pt x="42672" y="37642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757170" y="2933953"/>
            <a:ext cx="436880" cy="76200"/>
          </a:xfrm>
          <a:custGeom>
            <a:avLst/>
            <a:gdLst/>
            <a:ahLst/>
            <a:cxnLst/>
            <a:rect l="l" t="t" r="r" b="b"/>
            <a:pathLst>
              <a:path w="436880" h="76200">
                <a:moveTo>
                  <a:pt x="377951" y="38100"/>
                </a:moveTo>
                <a:lnTo>
                  <a:pt x="376427" y="34290"/>
                </a:lnTo>
                <a:lnTo>
                  <a:pt x="373379" y="32766"/>
                </a:lnTo>
                <a:lnTo>
                  <a:pt x="5333" y="32766"/>
                </a:lnTo>
                <a:lnTo>
                  <a:pt x="1523" y="34290"/>
                </a:lnTo>
                <a:lnTo>
                  <a:pt x="0" y="38100"/>
                </a:lnTo>
                <a:lnTo>
                  <a:pt x="1523" y="41147"/>
                </a:lnTo>
                <a:lnTo>
                  <a:pt x="5333" y="42672"/>
                </a:lnTo>
                <a:lnTo>
                  <a:pt x="373379" y="42672"/>
                </a:lnTo>
                <a:lnTo>
                  <a:pt x="376427" y="41147"/>
                </a:lnTo>
                <a:lnTo>
                  <a:pt x="377951" y="38100"/>
                </a:lnTo>
                <a:close/>
              </a:path>
              <a:path w="436880" h="76200">
                <a:moveTo>
                  <a:pt x="436625" y="38100"/>
                </a:moveTo>
                <a:lnTo>
                  <a:pt x="360425" y="0"/>
                </a:lnTo>
                <a:lnTo>
                  <a:pt x="360425" y="32766"/>
                </a:lnTo>
                <a:lnTo>
                  <a:pt x="373379" y="32766"/>
                </a:lnTo>
                <a:lnTo>
                  <a:pt x="376427" y="34290"/>
                </a:lnTo>
                <a:lnTo>
                  <a:pt x="377951" y="38100"/>
                </a:lnTo>
                <a:lnTo>
                  <a:pt x="377951" y="67436"/>
                </a:lnTo>
                <a:lnTo>
                  <a:pt x="436625" y="38100"/>
                </a:lnTo>
                <a:close/>
              </a:path>
              <a:path w="436880" h="76200">
                <a:moveTo>
                  <a:pt x="377951" y="67436"/>
                </a:moveTo>
                <a:lnTo>
                  <a:pt x="377951" y="38100"/>
                </a:lnTo>
                <a:lnTo>
                  <a:pt x="376427" y="41147"/>
                </a:lnTo>
                <a:lnTo>
                  <a:pt x="373379" y="42672"/>
                </a:lnTo>
                <a:lnTo>
                  <a:pt x="360425" y="42672"/>
                </a:lnTo>
                <a:lnTo>
                  <a:pt x="360425" y="76200"/>
                </a:lnTo>
                <a:lnTo>
                  <a:pt x="377951" y="6743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2012950" y="1774444"/>
            <a:ext cx="36957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00339A"/>
                </a:solidFill>
                <a:latin typeface="Arial"/>
                <a:cs typeface="Arial"/>
              </a:rPr>
              <a:t>Cin</a:t>
            </a:r>
            <a:endParaRPr sz="18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942838" y="3857743"/>
            <a:ext cx="50927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00339A"/>
                </a:solidFill>
                <a:latin typeface="Arial"/>
                <a:cs typeface="Arial"/>
              </a:rPr>
              <a:t>Cout</a:t>
            </a:r>
            <a:endParaRPr sz="18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197096" y="2816081"/>
            <a:ext cx="1784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00339A"/>
                </a:solidFill>
                <a:latin typeface="Arial"/>
                <a:cs typeface="Arial"/>
              </a:rPr>
              <a:t>S</a:t>
            </a:r>
            <a:endParaRPr sz="1800">
              <a:latin typeface="Arial"/>
              <a:cs typeface="Arial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1147825" y="3157220"/>
            <a:ext cx="462280" cy="76200"/>
          </a:xfrm>
          <a:custGeom>
            <a:avLst/>
            <a:gdLst/>
            <a:ahLst/>
            <a:cxnLst/>
            <a:rect l="l" t="t" r="r" b="b"/>
            <a:pathLst>
              <a:path w="462280" h="76200">
                <a:moveTo>
                  <a:pt x="403098" y="38100"/>
                </a:moveTo>
                <a:lnTo>
                  <a:pt x="401574" y="35051"/>
                </a:lnTo>
                <a:lnTo>
                  <a:pt x="398525" y="33527"/>
                </a:lnTo>
                <a:lnTo>
                  <a:pt x="4572" y="33527"/>
                </a:lnTo>
                <a:lnTo>
                  <a:pt x="1524" y="35051"/>
                </a:lnTo>
                <a:lnTo>
                  <a:pt x="0" y="38100"/>
                </a:lnTo>
                <a:lnTo>
                  <a:pt x="1524" y="41909"/>
                </a:lnTo>
                <a:lnTo>
                  <a:pt x="4572" y="43433"/>
                </a:lnTo>
                <a:lnTo>
                  <a:pt x="398525" y="43433"/>
                </a:lnTo>
                <a:lnTo>
                  <a:pt x="401574" y="41909"/>
                </a:lnTo>
                <a:lnTo>
                  <a:pt x="403098" y="38100"/>
                </a:lnTo>
                <a:close/>
              </a:path>
              <a:path w="462280" h="76200">
                <a:moveTo>
                  <a:pt x="461771" y="38100"/>
                </a:moveTo>
                <a:lnTo>
                  <a:pt x="385571" y="0"/>
                </a:lnTo>
                <a:lnTo>
                  <a:pt x="385571" y="33527"/>
                </a:lnTo>
                <a:lnTo>
                  <a:pt x="398525" y="33527"/>
                </a:lnTo>
                <a:lnTo>
                  <a:pt x="401574" y="35051"/>
                </a:lnTo>
                <a:lnTo>
                  <a:pt x="403098" y="38100"/>
                </a:lnTo>
                <a:lnTo>
                  <a:pt x="403098" y="67436"/>
                </a:lnTo>
                <a:lnTo>
                  <a:pt x="461771" y="38100"/>
                </a:lnTo>
                <a:close/>
              </a:path>
              <a:path w="462280" h="76200">
                <a:moveTo>
                  <a:pt x="403098" y="67436"/>
                </a:moveTo>
                <a:lnTo>
                  <a:pt x="403098" y="38100"/>
                </a:lnTo>
                <a:lnTo>
                  <a:pt x="401574" y="41909"/>
                </a:lnTo>
                <a:lnTo>
                  <a:pt x="398525" y="43433"/>
                </a:lnTo>
                <a:lnTo>
                  <a:pt x="385571" y="43433"/>
                </a:lnTo>
                <a:lnTo>
                  <a:pt x="385571" y="76200"/>
                </a:lnTo>
                <a:lnTo>
                  <a:pt x="403098" y="6743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147825" y="2709925"/>
            <a:ext cx="462280" cy="76200"/>
          </a:xfrm>
          <a:custGeom>
            <a:avLst/>
            <a:gdLst/>
            <a:ahLst/>
            <a:cxnLst/>
            <a:rect l="l" t="t" r="r" b="b"/>
            <a:pathLst>
              <a:path w="462280" h="76200">
                <a:moveTo>
                  <a:pt x="403098" y="38099"/>
                </a:moveTo>
                <a:lnTo>
                  <a:pt x="401574" y="34290"/>
                </a:lnTo>
                <a:lnTo>
                  <a:pt x="398525" y="33527"/>
                </a:lnTo>
                <a:lnTo>
                  <a:pt x="4572" y="33527"/>
                </a:lnTo>
                <a:lnTo>
                  <a:pt x="1524" y="34290"/>
                </a:lnTo>
                <a:lnTo>
                  <a:pt x="0" y="38099"/>
                </a:lnTo>
                <a:lnTo>
                  <a:pt x="1524" y="41148"/>
                </a:lnTo>
                <a:lnTo>
                  <a:pt x="4572" y="42671"/>
                </a:lnTo>
                <a:lnTo>
                  <a:pt x="398525" y="42671"/>
                </a:lnTo>
                <a:lnTo>
                  <a:pt x="401574" y="41148"/>
                </a:lnTo>
                <a:lnTo>
                  <a:pt x="403098" y="38099"/>
                </a:lnTo>
                <a:close/>
              </a:path>
              <a:path w="462280" h="76200">
                <a:moveTo>
                  <a:pt x="461771" y="38099"/>
                </a:moveTo>
                <a:lnTo>
                  <a:pt x="385571" y="0"/>
                </a:lnTo>
                <a:lnTo>
                  <a:pt x="385571" y="33527"/>
                </a:lnTo>
                <a:lnTo>
                  <a:pt x="398525" y="33527"/>
                </a:lnTo>
                <a:lnTo>
                  <a:pt x="401574" y="34290"/>
                </a:lnTo>
                <a:lnTo>
                  <a:pt x="403098" y="38099"/>
                </a:lnTo>
                <a:lnTo>
                  <a:pt x="403098" y="67437"/>
                </a:lnTo>
                <a:lnTo>
                  <a:pt x="461771" y="38099"/>
                </a:lnTo>
                <a:close/>
              </a:path>
              <a:path w="462280" h="76200">
                <a:moveTo>
                  <a:pt x="403098" y="67437"/>
                </a:moveTo>
                <a:lnTo>
                  <a:pt x="403098" y="38099"/>
                </a:lnTo>
                <a:lnTo>
                  <a:pt x="401574" y="41148"/>
                </a:lnTo>
                <a:lnTo>
                  <a:pt x="398525" y="42671"/>
                </a:lnTo>
                <a:lnTo>
                  <a:pt x="385571" y="42671"/>
                </a:lnTo>
                <a:lnTo>
                  <a:pt x="385571" y="76200"/>
                </a:lnTo>
                <a:lnTo>
                  <a:pt x="403098" y="6743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962151" y="2592070"/>
            <a:ext cx="178435" cy="7480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00339A"/>
                </a:solidFill>
                <a:latin typeface="Arial"/>
                <a:cs typeface="Arial"/>
              </a:rPr>
              <a:t>A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65"/>
              </a:spcBef>
            </a:pPr>
            <a:r>
              <a:rPr sz="1800" dirty="0">
                <a:solidFill>
                  <a:srgbClr val="00339A"/>
                </a:solidFill>
                <a:latin typeface="Arial"/>
                <a:cs typeface="Arial"/>
              </a:rPr>
              <a:t>B</a:t>
            </a:r>
            <a:endParaRPr sz="1800">
              <a:latin typeface="Arial"/>
              <a:cs typeface="Arial"/>
            </a:endParaRPr>
          </a:p>
        </p:txBody>
      </p:sp>
      <p:graphicFrame>
        <p:nvGraphicFramePr>
          <p:cNvPr id="18" name="object 18"/>
          <p:cNvGraphicFramePr>
            <a:graphicFrameLocks noGrp="1"/>
          </p:cNvGraphicFramePr>
          <p:nvPr/>
        </p:nvGraphicFramePr>
        <p:xfrm>
          <a:off x="4115815" y="2016181"/>
          <a:ext cx="2094864" cy="20764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5750"/>
                <a:gridCol w="307975"/>
                <a:gridCol w="493394"/>
                <a:gridCol w="347980"/>
                <a:gridCol w="658494"/>
              </a:tblGrid>
              <a:tr h="233934">
                <a:tc>
                  <a:txBody>
                    <a:bodyPr/>
                    <a:lstStyle/>
                    <a:p>
                      <a:pPr marL="15875" algn="ctr">
                        <a:lnSpc>
                          <a:spcPts val="1739"/>
                        </a:lnSpc>
                      </a:pPr>
                      <a:r>
                        <a:rPr sz="1550" b="1" dirty="0">
                          <a:solidFill>
                            <a:srgbClr val="0000FF"/>
                          </a:solidFill>
                          <a:latin typeface="Arial"/>
                          <a:cs typeface="Arial"/>
                        </a:rPr>
                        <a:t>A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0645">
                        <a:lnSpc>
                          <a:spcPts val="1739"/>
                        </a:lnSpc>
                      </a:pPr>
                      <a:r>
                        <a:rPr sz="1550" b="1" dirty="0">
                          <a:solidFill>
                            <a:srgbClr val="0000FF"/>
                          </a:solidFill>
                          <a:latin typeface="Arial"/>
                          <a:cs typeface="Arial"/>
                        </a:rPr>
                        <a:t>B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39"/>
                        </a:lnSpc>
                      </a:pPr>
                      <a:r>
                        <a:rPr sz="1550" b="1" spc="15" dirty="0">
                          <a:solidFill>
                            <a:srgbClr val="0000FF"/>
                          </a:solidFill>
                          <a:latin typeface="Arial"/>
                          <a:cs typeface="Arial"/>
                        </a:rPr>
                        <a:t>Cin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9525">
                      <a:solidFill>
                        <a:srgbClr val="000000"/>
                      </a:solidFill>
                      <a:prstDash val="solid"/>
                    </a:lnR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00965" algn="r">
                        <a:lnSpc>
                          <a:spcPts val="1739"/>
                        </a:lnSpc>
                      </a:pPr>
                      <a:r>
                        <a:rPr sz="1550" b="1" dirty="0">
                          <a:solidFill>
                            <a:srgbClr val="0000FF"/>
                          </a:solidFill>
                          <a:latin typeface="Arial"/>
                          <a:cs typeface="Arial"/>
                        </a:rPr>
                        <a:t>S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1915" algn="ctr">
                        <a:lnSpc>
                          <a:spcPts val="1739"/>
                        </a:lnSpc>
                      </a:pPr>
                      <a:r>
                        <a:rPr sz="1550" b="1" spc="15" dirty="0">
                          <a:solidFill>
                            <a:srgbClr val="0000FF"/>
                          </a:solidFill>
                          <a:latin typeface="Arial"/>
                          <a:cs typeface="Arial"/>
                        </a:rPr>
                        <a:t>Cout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27167">
                <a:tc>
                  <a:txBody>
                    <a:bodyPr/>
                    <a:lstStyle/>
                    <a:p>
                      <a:pPr marL="6985" algn="ctr">
                        <a:lnSpc>
                          <a:spcPts val="166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ts val="166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6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R="111125" algn="r">
                        <a:lnSpc>
                          <a:spcPts val="166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83820" algn="ctr">
                        <a:lnSpc>
                          <a:spcPts val="166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230504">
                <a:tc>
                  <a:txBody>
                    <a:bodyPr/>
                    <a:lstStyle/>
                    <a:p>
                      <a:pPr marL="6985" algn="ctr">
                        <a:lnSpc>
                          <a:spcPts val="171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ts val="171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1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11125" algn="r">
                        <a:lnSpc>
                          <a:spcPts val="171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83820" algn="ctr">
                        <a:lnSpc>
                          <a:spcPts val="171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</a:tcPr>
                </a:tc>
              </a:tr>
              <a:tr h="229361">
                <a:tc>
                  <a:txBody>
                    <a:bodyPr/>
                    <a:lstStyle/>
                    <a:p>
                      <a:pPr marL="6985" algn="ctr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11125" algn="r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83820" algn="ctr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</a:tcPr>
                </a:tc>
              </a:tr>
              <a:tr h="229361">
                <a:tc>
                  <a:txBody>
                    <a:bodyPr/>
                    <a:lstStyle/>
                    <a:p>
                      <a:pPr marL="6985" algn="ctr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11125" algn="r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83820" algn="ctr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</a:tcPr>
                </a:tc>
              </a:tr>
              <a:tr h="230504">
                <a:tc>
                  <a:txBody>
                    <a:bodyPr/>
                    <a:lstStyle/>
                    <a:p>
                      <a:pPr marL="6985" algn="ctr">
                        <a:lnSpc>
                          <a:spcPts val="171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ts val="171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1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11125" algn="r">
                        <a:lnSpc>
                          <a:spcPts val="171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83820" algn="ctr">
                        <a:lnSpc>
                          <a:spcPts val="171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</a:tcPr>
                </a:tc>
              </a:tr>
              <a:tr h="228981">
                <a:tc>
                  <a:txBody>
                    <a:bodyPr/>
                    <a:lstStyle/>
                    <a:p>
                      <a:pPr marL="6985" algn="ctr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11125" algn="r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83820" algn="ctr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</a:tcPr>
                </a:tc>
              </a:tr>
              <a:tr h="229361">
                <a:tc>
                  <a:txBody>
                    <a:bodyPr/>
                    <a:lstStyle/>
                    <a:p>
                      <a:pPr marL="6985" algn="ctr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11125" algn="r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83820" algn="ctr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</a:tcPr>
                </a:tc>
              </a:tr>
              <a:tr h="236835">
                <a:tc>
                  <a:txBody>
                    <a:bodyPr/>
                    <a:lstStyle/>
                    <a:p>
                      <a:pPr marL="6985" algn="ctr">
                        <a:lnSpc>
                          <a:spcPts val="176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ts val="176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6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11125" algn="r">
                        <a:lnSpc>
                          <a:spcPts val="176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83820" algn="ctr">
                        <a:lnSpc>
                          <a:spcPts val="176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</a:tcPr>
                </a:tc>
              </a:tr>
            </a:tbl>
          </a:graphicData>
        </a:graphic>
      </p:graphicFrame>
      <p:sp>
        <p:nvSpPr>
          <p:cNvPr id="19" name="object 19"/>
          <p:cNvSpPr txBox="1"/>
          <p:nvPr/>
        </p:nvSpPr>
        <p:spPr>
          <a:xfrm>
            <a:off x="4085590" y="4079704"/>
            <a:ext cx="34290" cy="40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100" spc="-5" dirty="0">
                <a:latin typeface="Tahoma"/>
                <a:cs typeface="Tahoma"/>
              </a:rPr>
              <a:t>+</a:t>
            </a:r>
            <a:endParaRPr sz="100">
              <a:latin typeface="Tahoma"/>
              <a:cs typeface="Tahoma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1917445" y="4915153"/>
            <a:ext cx="457200" cy="444500"/>
          </a:xfrm>
          <a:custGeom>
            <a:avLst/>
            <a:gdLst/>
            <a:ahLst/>
            <a:cxnLst/>
            <a:rect l="l" t="t" r="r" b="b"/>
            <a:pathLst>
              <a:path w="457200" h="444500">
                <a:moveTo>
                  <a:pt x="0" y="0"/>
                </a:moveTo>
                <a:lnTo>
                  <a:pt x="0" y="444246"/>
                </a:lnTo>
                <a:lnTo>
                  <a:pt x="457200" y="444246"/>
                </a:lnTo>
                <a:lnTo>
                  <a:pt x="4572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99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21" name="object 21"/>
          <p:cNvGraphicFramePr>
            <a:graphicFrameLocks noGrp="1"/>
          </p:cNvGraphicFramePr>
          <p:nvPr/>
        </p:nvGraphicFramePr>
        <p:xfrm>
          <a:off x="1912683" y="4465383"/>
          <a:ext cx="1843405" cy="8991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57200"/>
                <a:gridCol w="457200"/>
                <a:gridCol w="457200"/>
                <a:gridCol w="457200"/>
              </a:tblGrid>
              <a:tr h="445008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0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774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1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774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0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774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1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774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99"/>
                    </a:solidFill>
                  </a:tcPr>
                </a:tc>
              </a:tr>
              <a:tr h="444246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1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774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0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774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1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774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0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8191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sp>
        <p:nvSpPr>
          <p:cNvPr id="22" name="object 22"/>
          <p:cNvSpPr/>
          <p:nvPr/>
        </p:nvSpPr>
        <p:spPr>
          <a:xfrm>
            <a:off x="1993645" y="4965445"/>
            <a:ext cx="304800" cy="318135"/>
          </a:xfrm>
          <a:custGeom>
            <a:avLst/>
            <a:gdLst/>
            <a:ahLst/>
            <a:cxnLst/>
            <a:rect l="l" t="t" r="r" b="b"/>
            <a:pathLst>
              <a:path w="304800" h="318135">
                <a:moveTo>
                  <a:pt x="51054" y="0"/>
                </a:moveTo>
                <a:lnTo>
                  <a:pt x="31182" y="4012"/>
                </a:lnTo>
                <a:lnTo>
                  <a:pt x="14954" y="14954"/>
                </a:lnTo>
                <a:lnTo>
                  <a:pt x="4012" y="31182"/>
                </a:lnTo>
                <a:lnTo>
                  <a:pt x="0" y="51054"/>
                </a:lnTo>
                <a:lnTo>
                  <a:pt x="0" y="266700"/>
                </a:lnTo>
                <a:lnTo>
                  <a:pt x="4012" y="286571"/>
                </a:lnTo>
                <a:lnTo>
                  <a:pt x="14954" y="302800"/>
                </a:lnTo>
                <a:lnTo>
                  <a:pt x="31182" y="313741"/>
                </a:lnTo>
                <a:lnTo>
                  <a:pt x="51054" y="317754"/>
                </a:lnTo>
                <a:lnTo>
                  <a:pt x="254507" y="317754"/>
                </a:lnTo>
                <a:lnTo>
                  <a:pt x="273938" y="313741"/>
                </a:lnTo>
                <a:lnTo>
                  <a:pt x="289940" y="302800"/>
                </a:lnTo>
                <a:lnTo>
                  <a:pt x="300799" y="286571"/>
                </a:lnTo>
                <a:lnTo>
                  <a:pt x="304800" y="266700"/>
                </a:lnTo>
                <a:lnTo>
                  <a:pt x="304800" y="51054"/>
                </a:lnTo>
                <a:lnTo>
                  <a:pt x="300799" y="31182"/>
                </a:lnTo>
                <a:lnTo>
                  <a:pt x="289940" y="14954"/>
                </a:lnTo>
                <a:lnTo>
                  <a:pt x="273938" y="4012"/>
                </a:lnTo>
                <a:lnTo>
                  <a:pt x="254507" y="0"/>
                </a:lnTo>
                <a:lnTo>
                  <a:pt x="51054" y="0"/>
                </a:lnTo>
                <a:close/>
              </a:path>
            </a:pathLst>
          </a:custGeom>
          <a:ln w="2857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4397249" y="5562329"/>
            <a:ext cx="118872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S =</a:t>
            </a:r>
            <a:r>
              <a:rPr sz="1800" spc="-100" dirty="0"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BBE0E3"/>
                </a:solidFill>
                <a:latin typeface="Arial"/>
                <a:cs typeface="Arial"/>
              </a:rPr>
              <a:t>A’BCin’</a:t>
            </a:r>
            <a:endParaRPr sz="1800">
              <a:latin typeface="Arial"/>
              <a:cs typeface="Arial"/>
            </a:endParaRPr>
          </a:p>
        </p:txBody>
      </p:sp>
      <p:sp>
        <p:nvSpPr>
          <p:cNvPr id="25" name="object 2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45"/>
              </a:lnSpc>
            </a:pPr>
            <a:fld id="{81D60167-4931-47E6-BA6A-407CBD079E47}" type="slidenum">
              <a:rPr spc="-5" dirty="0"/>
              <a:t>40</a:t>
            </a:fld>
            <a:endParaRPr spc="-5" dirty="0"/>
          </a:p>
        </p:txBody>
      </p:sp>
      <p:sp>
        <p:nvSpPr>
          <p:cNvPr id="24" name="object 24"/>
          <p:cNvSpPr txBox="1"/>
          <p:nvPr/>
        </p:nvSpPr>
        <p:spPr>
          <a:xfrm>
            <a:off x="1740161" y="5430525"/>
            <a:ext cx="2362200" cy="787400"/>
          </a:xfrm>
          <a:prstGeom prst="rect">
            <a:avLst/>
          </a:prstGeom>
        </p:spPr>
        <p:txBody>
          <a:bodyPr vert="horz" wrap="square" lIns="0" tIns="119380" rIns="0" bIns="0" rtlCol="0">
            <a:spAutoFit/>
          </a:bodyPr>
          <a:lstStyle/>
          <a:p>
            <a:pPr marR="169545" algn="ctr">
              <a:lnSpc>
                <a:spcPct val="100000"/>
              </a:lnSpc>
              <a:spcBef>
                <a:spcPts val="940"/>
              </a:spcBef>
            </a:pPr>
            <a:r>
              <a:rPr sz="1800" dirty="0">
                <a:latin typeface="Arial"/>
                <a:cs typeface="Arial"/>
              </a:rPr>
              <a:t>Cin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40"/>
              </a:spcBef>
            </a:pPr>
            <a:r>
              <a:rPr sz="1800" spc="-5" dirty="0">
                <a:latin typeface="Arial"/>
                <a:cs typeface="Arial"/>
              </a:rPr>
              <a:t>Karnaugh Map untuk</a:t>
            </a:r>
            <a:r>
              <a:rPr sz="1800" spc="-8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S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  <p:transition>
    <p:split dir="in"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38617" y="371601"/>
            <a:ext cx="4731385" cy="8794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2800" b="1" dirty="0">
                <a:latin typeface="Arial"/>
                <a:cs typeface="Arial"/>
              </a:rPr>
              <a:t>Aplikasi</a:t>
            </a:r>
            <a:r>
              <a:rPr sz="2800" b="1" spc="-1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K-map</a:t>
            </a:r>
            <a:endParaRPr sz="28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tabLst>
                <a:tab pos="3677285" algn="l"/>
              </a:tabLst>
            </a:pPr>
            <a:r>
              <a:rPr sz="2800" b="1" spc="-5" dirty="0">
                <a:latin typeface="Arial"/>
                <a:cs typeface="Arial"/>
              </a:rPr>
              <a:t>Pad</a:t>
            </a:r>
            <a:r>
              <a:rPr sz="2800" b="1" dirty="0">
                <a:latin typeface="Arial"/>
                <a:cs typeface="Arial"/>
              </a:rPr>
              <a:t>a </a:t>
            </a:r>
            <a:r>
              <a:rPr sz="2800" b="1" spc="-5" dirty="0">
                <a:latin typeface="Arial"/>
                <a:cs typeface="Arial"/>
              </a:rPr>
              <a:t>Rangkaia</a:t>
            </a:r>
            <a:r>
              <a:rPr sz="2800" b="1" dirty="0">
                <a:latin typeface="Arial"/>
                <a:cs typeface="Arial"/>
              </a:rPr>
              <a:t>n </a:t>
            </a:r>
            <a:r>
              <a:rPr sz="2800" b="1" spc="-5" dirty="0">
                <a:latin typeface="Arial"/>
                <a:cs typeface="Arial"/>
              </a:rPr>
              <a:t>Ful</a:t>
            </a:r>
            <a:r>
              <a:rPr sz="2800" b="1" dirty="0">
                <a:latin typeface="Arial"/>
                <a:cs typeface="Arial"/>
              </a:rPr>
              <a:t>l	</a:t>
            </a:r>
            <a:r>
              <a:rPr sz="2800" b="1" spc="-5" dirty="0">
                <a:latin typeface="Arial"/>
                <a:cs typeface="Arial"/>
              </a:rPr>
              <a:t>Adder</a:t>
            </a:r>
            <a:endParaRPr sz="28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857753" y="4305553"/>
            <a:ext cx="863600" cy="114300"/>
          </a:xfrm>
          <a:custGeom>
            <a:avLst/>
            <a:gdLst/>
            <a:ahLst/>
            <a:cxnLst/>
            <a:rect l="l" t="t" r="r" b="b"/>
            <a:pathLst>
              <a:path w="863600" h="114300">
                <a:moveTo>
                  <a:pt x="863346" y="114300"/>
                </a:moveTo>
                <a:lnTo>
                  <a:pt x="857726" y="91868"/>
                </a:lnTo>
                <a:lnTo>
                  <a:pt x="842391" y="73723"/>
                </a:lnTo>
                <a:lnTo>
                  <a:pt x="819626" y="61579"/>
                </a:lnTo>
                <a:lnTo>
                  <a:pt x="791717" y="57150"/>
                </a:lnTo>
                <a:lnTo>
                  <a:pt x="503681" y="57150"/>
                </a:lnTo>
                <a:lnTo>
                  <a:pt x="475654" y="52613"/>
                </a:lnTo>
                <a:lnTo>
                  <a:pt x="452627" y="40290"/>
                </a:lnTo>
                <a:lnTo>
                  <a:pt x="437030" y="22109"/>
                </a:lnTo>
                <a:lnTo>
                  <a:pt x="431291" y="0"/>
                </a:lnTo>
                <a:lnTo>
                  <a:pt x="425672" y="22109"/>
                </a:lnTo>
                <a:lnTo>
                  <a:pt x="410336" y="40290"/>
                </a:lnTo>
                <a:lnTo>
                  <a:pt x="387572" y="52613"/>
                </a:lnTo>
                <a:lnTo>
                  <a:pt x="359664" y="57150"/>
                </a:lnTo>
                <a:lnTo>
                  <a:pt x="71628" y="57150"/>
                </a:lnTo>
                <a:lnTo>
                  <a:pt x="43719" y="61579"/>
                </a:lnTo>
                <a:lnTo>
                  <a:pt x="20955" y="73723"/>
                </a:lnTo>
                <a:lnTo>
                  <a:pt x="5619" y="91868"/>
                </a:lnTo>
                <a:lnTo>
                  <a:pt x="0" y="114300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200145" y="4013200"/>
            <a:ext cx="1784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A</a:t>
            </a:r>
            <a:endParaRPr sz="180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739900" y="4921250"/>
            <a:ext cx="127635" cy="432434"/>
          </a:xfrm>
          <a:custGeom>
            <a:avLst/>
            <a:gdLst/>
            <a:ahLst/>
            <a:cxnLst/>
            <a:rect l="l" t="t" r="r" b="b"/>
            <a:pathLst>
              <a:path w="127635" h="432435">
                <a:moveTo>
                  <a:pt x="127253" y="0"/>
                </a:moveTo>
                <a:lnTo>
                  <a:pt x="102465" y="2809"/>
                </a:lnTo>
                <a:lnTo>
                  <a:pt x="82105" y="10477"/>
                </a:lnTo>
                <a:lnTo>
                  <a:pt x="68318" y="21859"/>
                </a:lnTo>
                <a:lnTo>
                  <a:pt x="63245" y="35813"/>
                </a:lnTo>
                <a:lnTo>
                  <a:pt x="63245" y="179832"/>
                </a:lnTo>
                <a:lnTo>
                  <a:pt x="58292" y="193786"/>
                </a:lnTo>
                <a:lnTo>
                  <a:pt x="44767" y="205168"/>
                </a:lnTo>
                <a:lnTo>
                  <a:pt x="24669" y="212835"/>
                </a:lnTo>
                <a:lnTo>
                  <a:pt x="0" y="215645"/>
                </a:lnTo>
                <a:lnTo>
                  <a:pt x="24669" y="218467"/>
                </a:lnTo>
                <a:lnTo>
                  <a:pt x="44767" y="226218"/>
                </a:lnTo>
                <a:lnTo>
                  <a:pt x="58292" y="237827"/>
                </a:lnTo>
                <a:lnTo>
                  <a:pt x="63245" y="252221"/>
                </a:lnTo>
                <a:lnTo>
                  <a:pt x="63245" y="395477"/>
                </a:lnTo>
                <a:lnTo>
                  <a:pt x="68318" y="409551"/>
                </a:lnTo>
                <a:lnTo>
                  <a:pt x="82105" y="421195"/>
                </a:lnTo>
                <a:lnTo>
                  <a:pt x="102465" y="429124"/>
                </a:lnTo>
                <a:lnTo>
                  <a:pt x="127253" y="432053"/>
                </a:lnTo>
              </a:path>
            </a:pathLst>
          </a:custGeom>
          <a:ln w="1904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523746" y="4981701"/>
            <a:ext cx="1784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B</a:t>
            </a:r>
            <a:endParaRPr sz="180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2400553" y="5397500"/>
            <a:ext cx="863600" cy="114300"/>
          </a:xfrm>
          <a:custGeom>
            <a:avLst/>
            <a:gdLst/>
            <a:ahLst/>
            <a:cxnLst/>
            <a:rect l="l" t="t" r="r" b="b"/>
            <a:pathLst>
              <a:path w="863600" h="114300">
                <a:moveTo>
                  <a:pt x="863346" y="0"/>
                </a:moveTo>
                <a:lnTo>
                  <a:pt x="857726" y="22109"/>
                </a:lnTo>
                <a:lnTo>
                  <a:pt x="842391" y="40290"/>
                </a:lnTo>
                <a:lnTo>
                  <a:pt x="819626" y="52613"/>
                </a:lnTo>
                <a:lnTo>
                  <a:pt x="791718" y="57150"/>
                </a:lnTo>
                <a:lnTo>
                  <a:pt x="503681" y="57150"/>
                </a:lnTo>
                <a:lnTo>
                  <a:pt x="475654" y="61686"/>
                </a:lnTo>
                <a:lnTo>
                  <a:pt x="452627" y="74009"/>
                </a:lnTo>
                <a:lnTo>
                  <a:pt x="437030" y="92189"/>
                </a:lnTo>
                <a:lnTo>
                  <a:pt x="431291" y="114300"/>
                </a:lnTo>
                <a:lnTo>
                  <a:pt x="425672" y="92189"/>
                </a:lnTo>
                <a:lnTo>
                  <a:pt x="410336" y="74009"/>
                </a:lnTo>
                <a:lnTo>
                  <a:pt x="387572" y="61686"/>
                </a:lnTo>
                <a:lnTo>
                  <a:pt x="359664" y="57150"/>
                </a:lnTo>
                <a:lnTo>
                  <a:pt x="71627" y="57150"/>
                </a:lnTo>
                <a:lnTo>
                  <a:pt x="43719" y="52613"/>
                </a:lnTo>
                <a:lnTo>
                  <a:pt x="20955" y="40290"/>
                </a:lnTo>
                <a:lnTo>
                  <a:pt x="5619" y="22109"/>
                </a:lnTo>
                <a:lnTo>
                  <a:pt x="0" y="0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1625600" y="2412745"/>
            <a:ext cx="1143000" cy="1118235"/>
          </a:xfrm>
          <a:prstGeom prst="rect">
            <a:avLst/>
          </a:prstGeom>
          <a:solidFill>
            <a:srgbClr val="FFFF99"/>
          </a:solidFill>
          <a:ln w="28575">
            <a:solidFill>
              <a:srgbClr val="000000"/>
            </a:solidFill>
          </a:ln>
        </p:spPr>
        <p:txBody>
          <a:bodyPr vert="horz" wrap="square" lIns="0" tIns="508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</a:pPr>
            <a:endParaRPr sz="2800">
              <a:latin typeface="Times New Roman"/>
              <a:cs typeface="Times New Roman"/>
            </a:endParaRPr>
          </a:p>
          <a:p>
            <a:pPr marL="266700">
              <a:lnSpc>
                <a:spcPct val="100000"/>
              </a:lnSpc>
              <a:spcBef>
                <a:spcPts val="5"/>
              </a:spcBef>
            </a:pPr>
            <a:r>
              <a:rPr sz="1800" dirty="0">
                <a:latin typeface="Arial"/>
                <a:cs typeface="Arial"/>
              </a:rPr>
              <a:t>Adder</a:t>
            </a:r>
            <a:endParaRPr sz="180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2159000" y="2052320"/>
            <a:ext cx="76200" cy="360680"/>
          </a:xfrm>
          <a:custGeom>
            <a:avLst/>
            <a:gdLst/>
            <a:ahLst/>
            <a:cxnLst/>
            <a:rect l="l" t="t" r="r" b="b"/>
            <a:pathLst>
              <a:path w="76200" h="360680">
                <a:moveTo>
                  <a:pt x="76200" y="284225"/>
                </a:moveTo>
                <a:lnTo>
                  <a:pt x="0" y="284225"/>
                </a:lnTo>
                <a:lnTo>
                  <a:pt x="33527" y="351281"/>
                </a:lnTo>
                <a:lnTo>
                  <a:pt x="33527" y="297179"/>
                </a:lnTo>
                <a:lnTo>
                  <a:pt x="35051" y="300227"/>
                </a:lnTo>
                <a:lnTo>
                  <a:pt x="38100" y="301751"/>
                </a:lnTo>
                <a:lnTo>
                  <a:pt x="41147" y="300227"/>
                </a:lnTo>
                <a:lnTo>
                  <a:pt x="42672" y="297179"/>
                </a:lnTo>
                <a:lnTo>
                  <a:pt x="42672" y="351281"/>
                </a:lnTo>
                <a:lnTo>
                  <a:pt x="76200" y="284225"/>
                </a:lnTo>
                <a:close/>
              </a:path>
              <a:path w="76200" h="360680">
                <a:moveTo>
                  <a:pt x="42672" y="284225"/>
                </a:moveTo>
                <a:lnTo>
                  <a:pt x="42672" y="5333"/>
                </a:lnTo>
                <a:lnTo>
                  <a:pt x="41147" y="1523"/>
                </a:lnTo>
                <a:lnTo>
                  <a:pt x="38100" y="0"/>
                </a:lnTo>
                <a:lnTo>
                  <a:pt x="35051" y="1523"/>
                </a:lnTo>
                <a:lnTo>
                  <a:pt x="33527" y="5333"/>
                </a:lnTo>
                <a:lnTo>
                  <a:pt x="33527" y="284225"/>
                </a:lnTo>
                <a:lnTo>
                  <a:pt x="42672" y="284225"/>
                </a:lnTo>
                <a:close/>
              </a:path>
              <a:path w="76200" h="360680">
                <a:moveTo>
                  <a:pt x="42672" y="351281"/>
                </a:moveTo>
                <a:lnTo>
                  <a:pt x="42672" y="297179"/>
                </a:lnTo>
                <a:lnTo>
                  <a:pt x="41147" y="300227"/>
                </a:lnTo>
                <a:lnTo>
                  <a:pt x="38100" y="301751"/>
                </a:lnTo>
                <a:lnTo>
                  <a:pt x="35051" y="300227"/>
                </a:lnTo>
                <a:lnTo>
                  <a:pt x="33527" y="297179"/>
                </a:lnTo>
                <a:lnTo>
                  <a:pt x="33527" y="351281"/>
                </a:lnTo>
                <a:lnTo>
                  <a:pt x="38100" y="360425"/>
                </a:lnTo>
                <a:lnTo>
                  <a:pt x="42672" y="35128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159000" y="3526027"/>
            <a:ext cx="76200" cy="386080"/>
          </a:xfrm>
          <a:custGeom>
            <a:avLst/>
            <a:gdLst/>
            <a:ahLst/>
            <a:cxnLst/>
            <a:rect l="l" t="t" r="r" b="b"/>
            <a:pathLst>
              <a:path w="76200" h="386079">
                <a:moveTo>
                  <a:pt x="76200" y="309372"/>
                </a:moveTo>
                <a:lnTo>
                  <a:pt x="0" y="309372"/>
                </a:lnTo>
                <a:lnTo>
                  <a:pt x="33527" y="376428"/>
                </a:lnTo>
                <a:lnTo>
                  <a:pt x="33527" y="322326"/>
                </a:lnTo>
                <a:lnTo>
                  <a:pt x="35051" y="325374"/>
                </a:lnTo>
                <a:lnTo>
                  <a:pt x="38100" y="326898"/>
                </a:lnTo>
                <a:lnTo>
                  <a:pt x="41147" y="325374"/>
                </a:lnTo>
                <a:lnTo>
                  <a:pt x="42672" y="322326"/>
                </a:lnTo>
                <a:lnTo>
                  <a:pt x="42672" y="376428"/>
                </a:lnTo>
                <a:lnTo>
                  <a:pt x="76200" y="309372"/>
                </a:lnTo>
                <a:close/>
              </a:path>
              <a:path w="76200" h="386079">
                <a:moveTo>
                  <a:pt x="42672" y="309372"/>
                </a:moveTo>
                <a:lnTo>
                  <a:pt x="42672" y="4572"/>
                </a:lnTo>
                <a:lnTo>
                  <a:pt x="41147" y="1524"/>
                </a:lnTo>
                <a:lnTo>
                  <a:pt x="38100" y="0"/>
                </a:lnTo>
                <a:lnTo>
                  <a:pt x="35051" y="1524"/>
                </a:lnTo>
                <a:lnTo>
                  <a:pt x="33527" y="4572"/>
                </a:lnTo>
                <a:lnTo>
                  <a:pt x="33527" y="309372"/>
                </a:lnTo>
                <a:lnTo>
                  <a:pt x="42672" y="309372"/>
                </a:lnTo>
                <a:close/>
              </a:path>
              <a:path w="76200" h="386079">
                <a:moveTo>
                  <a:pt x="42672" y="376428"/>
                </a:moveTo>
                <a:lnTo>
                  <a:pt x="42672" y="322326"/>
                </a:lnTo>
                <a:lnTo>
                  <a:pt x="41147" y="325374"/>
                </a:lnTo>
                <a:lnTo>
                  <a:pt x="38100" y="326898"/>
                </a:lnTo>
                <a:lnTo>
                  <a:pt x="35051" y="325374"/>
                </a:lnTo>
                <a:lnTo>
                  <a:pt x="33527" y="322326"/>
                </a:lnTo>
                <a:lnTo>
                  <a:pt x="33527" y="376428"/>
                </a:lnTo>
                <a:lnTo>
                  <a:pt x="38100" y="385572"/>
                </a:lnTo>
                <a:lnTo>
                  <a:pt x="42672" y="37642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757170" y="2933953"/>
            <a:ext cx="436880" cy="76200"/>
          </a:xfrm>
          <a:custGeom>
            <a:avLst/>
            <a:gdLst/>
            <a:ahLst/>
            <a:cxnLst/>
            <a:rect l="l" t="t" r="r" b="b"/>
            <a:pathLst>
              <a:path w="436880" h="76200">
                <a:moveTo>
                  <a:pt x="377951" y="38100"/>
                </a:moveTo>
                <a:lnTo>
                  <a:pt x="376427" y="34290"/>
                </a:lnTo>
                <a:lnTo>
                  <a:pt x="373379" y="32766"/>
                </a:lnTo>
                <a:lnTo>
                  <a:pt x="5333" y="32766"/>
                </a:lnTo>
                <a:lnTo>
                  <a:pt x="1523" y="34290"/>
                </a:lnTo>
                <a:lnTo>
                  <a:pt x="0" y="38100"/>
                </a:lnTo>
                <a:lnTo>
                  <a:pt x="1523" y="41147"/>
                </a:lnTo>
                <a:lnTo>
                  <a:pt x="5333" y="42672"/>
                </a:lnTo>
                <a:lnTo>
                  <a:pt x="373379" y="42672"/>
                </a:lnTo>
                <a:lnTo>
                  <a:pt x="376427" y="41147"/>
                </a:lnTo>
                <a:lnTo>
                  <a:pt x="377951" y="38100"/>
                </a:lnTo>
                <a:close/>
              </a:path>
              <a:path w="436880" h="76200">
                <a:moveTo>
                  <a:pt x="436625" y="38100"/>
                </a:moveTo>
                <a:lnTo>
                  <a:pt x="360425" y="0"/>
                </a:lnTo>
                <a:lnTo>
                  <a:pt x="360425" y="32766"/>
                </a:lnTo>
                <a:lnTo>
                  <a:pt x="373379" y="32766"/>
                </a:lnTo>
                <a:lnTo>
                  <a:pt x="376427" y="34290"/>
                </a:lnTo>
                <a:lnTo>
                  <a:pt x="377951" y="38100"/>
                </a:lnTo>
                <a:lnTo>
                  <a:pt x="377951" y="67436"/>
                </a:lnTo>
                <a:lnTo>
                  <a:pt x="436625" y="38100"/>
                </a:lnTo>
                <a:close/>
              </a:path>
              <a:path w="436880" h="76200">
                <a:moveTo>
                  <a:pt x="377951" y="67436"/>
                </a:moveTo>
                <a:lnTo>
                  <a:pt x="377951" y="38100"/>
                </a:lnTo>
                <a:lnTo>
                  <a:pt x="376427" y="41147"/>
                </a:lnTo>
                <a:lnTo>
                  <a:pt x="373379" y="42672"/>
                </a:lnTo>
                <a:lnTo>
                  <a:pt x="360425" y="42672"/>
                </a:lnTo>
                <a:lnTo>
                  <a:pt x="360425" y="76200"/>
                </a:lnTo>
                <a:lnTo>
                  <a:pt x="377951" y="6743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2012950" y="1774444"/>
            <a:ext cx="36957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00339A"/>
                </a:solidFill>
                <a:latin typeface="Arial"/>
                <a:cs typeface="Arial"/>
              </a:rPr>
              <a:t>Cin</a:t>
            </a:r>
            <a:endParaRPr sz="18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942838" y="3857743"/>
            <a:ext cx="50927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00339A"/>
                </a:solidFill>
                <a:latin typeface="Arial"/>
                <a:cs typeface="Arial"/>
              </a:rPr>
              <a:t>Cout</a:t>
            </a:r>
            <a:endParaRPr sz="18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197096" y="2816081"/>
            <a:ext cx="1784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00339A"/>
                </a:solidFill>
                <a:latin typeface="Arial"/>
                <a:cs typeface="Arial"/>
              </a:rPr>
              <a:t>S</a:t>
            </a:r>
            <a:endParaRPr sz="1800">
              <a:latin typeface="Arial"/>
              <a:cs typeface="Arial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1147825" y="3157220"/>
            <a:ext cx="462280" cy="76200"/>
          </a:xfrm>
          <a:custGeom>
            <a:avLst/>
            <a:gdLst/>
            <a:ahLst/>
            <a:cxnLst/>
            <a:rect l="l" t="t" r="r" b="b"/>
            <a:pathLst>
              <a:path w="462280" h="76200">
                <a:moveTo>
                  <a:pt x="403098" y="38100"/>
                </a:moveTo>
                <a:lnTo>
                  <a:pt x="401574" y="35051"/>
                </a:lnTo>
                <a:lnTo>
                  <a:pt x="398525" y="33527"/>
                </a:lnTo>
                <a:lnTo>
                  <a:pt x="4572" y="33527"/>
                </a:lnTo>
                <a:lnTo>
                  <a:pt x="1524" y="35051"/>
                </a:lnTo>
                <a:lnTo>
                  <a:pt x="0" y="38100"/>
                </a:lnTo>
                <a:lnTo>
                  <a:pt x="1524" y="41909"/>
                </a:lnTo>
                <a:lnTo>
                  <a:pt x="4572" y="43433"/>
                </a:lnTo>
                <a:lnTo>
                  <a:pt x="398525" y="43433"/>
                </a:lnTo>
                <a:lnTo>
                  <a:pt x="401574" y="41909"/>
                </a:lnTo>
                <a:lnTo>
                  <a:pt x="403098" y="38100"/>
                </a:lnTo>
                <a:close/>
              </a:path>
              <a:path w="462280" h="76200">
                <a:moveTo>
                  <a:pt x="461771" y="38100"/>
                </a:moveTo>
                <a:lnTo>
                  <a:pt x="385571" y="0"/>
                </a:lnTo>
                <a:lnTo>
                  <a:pt x="385571" y="33527"/>
                </a:lnTo>
                <a:lnTo>
                  <a:pt x="398525" y="33527"/>
                </a:lnTo>
                <a:lnTo>
                  <a:pt x="401574" y="35051"/>
                </a:lnTo>
                <a:lnTo>
                  <a:pt x="403098" y="38100"/>
                </a:lnTo>
                <a:lnTo>
                  <a:pt x="403098" y="67436"/>
                </a:lnTo>
                <a:lnTo>
                  <a:pt x="461771" y="38100"/>
                </a:lnTo>
                <a:close/>
              </a:path>
              <a:path w="462280" h="76200">
                <a:moveTo>
                  <a:pt x="403098" y="67436"/>
                </a:moveTo>
                <a:lnTo>
                  <a:pt x="403098" y="38100"/>
                </a:lnTo>
                <a:lnTo>
                  <a:pt x="401574" y="41909"/>
                </a:lnTo>
                <a:lnTo>
                  <a:pt x="398525" y="43433"/>
                </a:lnTo>
                <a:lnTo>
                  <a:pt x="385571" y="43433"/>
                </a:lnTo>
                <a:lnTo>
                  <a:pt x="385571" y="76200"/>
                </a:lnTo>
                <a:lnTo>
                  <a:pt x="403098" y="6743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147825" y="2709925"/>
            <a:ext cx="462280" cy="76200"/>
          </a:xfrm>
          <a:custGeom>
            <a:avLst/>
            <a:gdLst/>
            <a:ahLst/>
            <a:cxnLst/>
            <a:rect l="l" t="t" r="r" b="b"/>
            <a:pathLst>
              <a:path w="462280" h="76200">
                <a:moveTo>
                  <a:pt x="403098" y="38099"/>
                </a:moveTo>
                <a:lnTo>
                  <a:pt x="401574" y="34290"/>
                </a:lnTo>
                <a:lnTo>
                  <a:pt x="398525" y="33527"/>
                </a:lnTo>
                <a:lnTo>
                  <a:pt x="4572" y="33527"/>
                </a:lnTo>
                <a:lnTo>
                  <a:pt x="1524" y="34290"/>
                </a:lnTo>
                <a:lnTo>
                  <a:pt x="0" y="38099"/>
                </a:lnTo>
                <a:lnTo>
                  <a:pt x="1524" y="41148"/>
                </a:lnTo>
                <a:lnTo>
                  <a:pt x="4572" y="42671"/>
                </a:lnTo>
                <a:lnTo>
                  <a:pt x="398525" y="42671"/>
                </a:lnTo>
                <a:lnTo>
                  <a:pt x="401574" y="41148"/>
                </a:lnTo>
                <a:lnTo>
                  <a:pt x="403098" y="38099"/>
                </a:lnTo>
                <a:close/>
              </a:path>
              <a:path w="462280" h="76200">
                <a:moveTo>
                  <a:pt x="461771" y="38099"/>
                </a:moveTo>
                <a:lnTo>
                  <a:pt x="385571" y="0"/>
                </a:lnTo>
                <a:lnTo>
                  <a:pt x="385571" y="33527"/>
                </a:lnTo>
                <a:lnTo>
                  <a:pt x="398525" y="33527"/>
                </a:lnTo>
                <a:lnTo>
                  <a:pt x="401574" y="34290"/>
                </a:lnTo>
                <a:lnTo>
                  <a:pt x="403098" y="38099"/>
                </a:lnTo>
                <a:lnTo>
                  <a:pt x="403098" y="67437"/>
                </a:lnTo>
                <a:lnTo>
                  <a:pt x="461771" y="38099"/>
                </a:lnTo>
                <a:close/>
              </a:path>
              <a:path w="462280" h="76200">
                <a:moveTo>
                  <a:pt x="403098" y="67437"/>
                </a:moveTo>
                <a:lnTo>
                  <a:pt x="403098" y="38099"/>
                </a:lnTo>
                <a:lnTo>
                  <a:pt x="401574" y="41148"/>
                </a:lnTo>
                <a:lnTo>
                  <a:pt x="398525" y="42671"/>
                </a:lnTo>
                <a:lnTo>
                  <a:pt x="385571" y="42671"/>
                </a:lnTo>
                <a:lnTo>
                  <a:pt x="385571" y="76200"/>
                </a:lnTo>
                <a:lnTo>
                  <a:pt x="403098" y="6743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962151" y="2592070"/>
            <a:ext cx="178435" cy="7480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00339A"/>
                </a:solidFill>
                <a:latin typeface="Arial"/>
                <a:cs typeface="Arial"/>
              </a:rPr>
              <a:t>A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65"/>
              </a:spcBef>
            </a:pPr>
            <a:r>
              <a:rPr sz="1800" dirty="0">
                <a:solidFill>
                  <a:srgbClr val="00339A"/>
                </a:solidFill>
                <a:latin typeface="Arial"/>
                <a:cs typeface="Arial"/>
              </a:rPr>
              <a:t>B</a:t>
            </a:r>
            <a:endParaRPr sz="1800">
              <a:latin typeface="Arial"/>
              <a:cs typeface="Arial"/>
            </a:endParaRPr>
          </a:p>
        </p:txBody>
      </p:sp>
      <p:graphicFrame>
        <p:nvGraphicFramePr>
          <p:cNvPr id="18" name="object 18"/>
          <p:cNvGraphicFramePr>
            <a:graphicFrameLocks noGrp="1"/>
          </p:cNvGraphicFramePr>
          <p:nvPr/>
        </p:nvGraphicFramePr>
        <p:xfrm>
          <a:off x="4115815" y="2016181"/>
          <a:ext cx="2094864" cy="20764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5750"/>
                <a:gridCol w="307975"/>
                <a:gridCol w="493394"/>
                <a:gridCol w="347980"/>
                <a:gridCol w="658494"/>
              </a:tblGrid>
              <a:tr h="233934">
                <a:tc>
                  <a:txBody>
                    <a:bodyPr/>
                    <a:lstStyle/>
                    <a:p>
                      <a:pPr marL="15875" algn="ctr">
                        <a:lnSpc>
                          <a:spcPts val="1739"/>
                        </a:lnSpc>
                      </a:pPr>
                      <a:r>
                        <a:rPr sz="1550" b="1" dirty="0">
                          <a:solidFill>
                            <a:srgbClr val="0000FF"/>
                          </a:solidFill>
                          <a:latin typeface="Arial"/>
                          <a:cs typeface="Arial"/>
                        </a:rPr>
                        <a:t>A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0645">
                        <a:lnSpc>
                          <a:spcPts val="1739"/>
                        </a:lnSpc>
                      </a:pPr>
                      <a:r>
                        <a:rPr sz="1550" b="1" dirty="0">
                          <a:solidFill>
                            <a:srgbClr val="0000FF"/>
                          </a:solidFill>
                          <a:latin typeface="Arial"/>
                          <a:cs typeface="Arial"/>
                        </a:rPr>
                        <a:t>B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39"/>
                        </a:lnSpc>
                      </a:pPr>
                      <a:r>
                        <a:rPr sz="1550" b="1" spc="15" dirty="0">
                          <a:solidFill>
                            <a:srgbClr val="0000FF"/>
                          </a:solidFill>
                          <a:latin typeface="Arial"/>
                          <a:cs typeface="Arial"/>
                        </a:rPr>
                        <a:t>Cin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9525">
                      <a:solidFill>
                        <a:srgbClr val="000000"/>
                      </a:solidFill>
                      <a:prstDash val="solid"/>
                    </a:lnR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00965" algn="r">
                        <a:lnSpc>
                          <a:spcPts val="1739"/>
                        </a:lnSpc>
                      </a:pPr>
                      <a:r>
                        <a:rPr sz="1550" b="1" dirty="0">
                          <a:solidFill>
                            <a:srgbClr val="0000FF"/>
                          </a:solidFill>
                          <a:latin typeface="Arial"/>
                          <a:cs typeface="Arial"/>
                        </a:rPr>
                        <a:t>S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1915" algn="ctr">
                        <a:lnSpc>
                          <a:spcPts val="1739"/>
                        </a:lnSpc>
                      </a:pPr>
                      <a:r>
                        <a:rPr sz="1550" b="1" spc="15" dirty="0">
                          <a:solidFill>
                            <a:srgbClr val="0000FF"/>
                          </a:solidFill>
                          <a:latin typeface="Arial"/>
                          <a:cs typeface="Arial"/>
                        </a:rPr>
                        <a:t>Cout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27167">
                <a:tc>
                  <a:txBody>
                    <a:bodyPr/>
                    <a:lstStyle/>
                    <a:p>
                      <a:pPr marL="6985" algn="ctr">
                        <a:lnSpc>
                          <a:spcPts val="166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ts val="166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6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R="111125" algn="r">
                        <a:lnSpc>
                          <a:spcPts val="166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83820" algn="ctr">
                        <a:lnSpc>
                          <a:spcPts val="166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230504">
                <a:tc>
                  <a:txBody>
                    <a:bodyPr/>
                    <a:lstStyle/>
                    <a:p>
                      <a:pPr marL="6985" algn="ctr">
                        <a:lnSpc>
                          <a:spcPts val="171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ts val="171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1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11125" algn="r">
                        <a:lnSpc>
                          <a:spcPts val="171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83820" algn="ctr">
                        <a:lnSpc>
                          <a:spcPts val="171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</a:tcPr>
                </a:tc>
              </a:tr>
              <a:tr h="229361">
                <a:tc>
                  <a:txBody>
                    <a:bodyPr/>
                    <a:lstStyle/>
                    <a:p>
                      <a:pPr marL="6985" algn="ctr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11125" algn="r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83820" algn="ctr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</a:tcPr>
                </a:tc>
              </a:tr>
              <a:tr h="229361">
                <a:tc>
                  <a:txBody>
                    <a:bodyPr/>
                    <a:lstStyle/>
                    <a:p>
                      <a:pPr marL="6985" algn="ctr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11125" algn="r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83820" algn="ctr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</a:tcPr>
                </a:tc>
              </a:tr>
              <a:tr h="230504">
                <a:tc>
                  <a:txBody>
                    <a:bodyPr/>
                    <a:lstStyle/>
                    <a:p>
                      <a:pPr marL="6985" algn="ctr">
                        <a:lnSpc>
                          <a:spcPts val="171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ts val="171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1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11125" algn="r">
                        <a:lnSpc>
                          <a:spcPts val="171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83820" algn="ctr">
                        <a:lnSpc>
                          <a:spcPts val="171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</a:tcPr>
                </a:tc>
              </a:tr>
              <a:tr h="228981">
                <a:tc>
                  <a:txBody>
                    <a:bodyPr/>
                    <a:lstStyle/>
                    <a:p>
                      <a:pPr marL="6985" algn="ctr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11125" algn="r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83820" algn="ctr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</a:tcPr>
                </a:tc>
              </a:tr>
              <a:tr h="229361">
                <a:tc>
                  <a:txBody>
                    <a:bodyPr/>
                    <a:lstStyle/>
                    <a:p>
                      <a:pPr marL="6985" algn="ctr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11125" algn="r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83820" algn="ctr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</a:tcPr>
                </a:tc>
              </a:tr>
              <a:tr h="236835">
                <a:tc>
                  <a:txBody>
                    <a:bodyPr/>
                    <a:lstStyle/>
                    <a:p>
                      <a:pPr marL="6985" algn="ctr">
                        <a:lnSpc>
                          <a:spcPts val="176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ts val="176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6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11125" algn="r">
                        <a:lnSpc>
                          <a:spcPts val="176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83820" algn="ctr">
                        <a:lnSpc>
                          <a:spcPts val="176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</a:tcPr>
                </a:tc>
              </a:tr>
            </a:tbl>
          </a:graphicData>
        </a:graphic>
      </p:graphicFrame>
      <p:sp>
        <p:nvSpPr>
          <p:cNvPr id="19" name="object 19"/>
          <p:cNvSpPr txBox="1"/>
          <p:nvPr/>
        </p:nvSpPr>
        <p:spPr>
          <a:xfrm>
            <a:off x="4085590" y="4079704"/>
            <a:ext cx="34290" cy="40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100" spc="-5" dirty="0">
                <a:latin typeface="Tahoma"/>
                <a:cs typeface="Tahoma"/>
              </a:rPr>
              <a:t>+</a:t>
            </a:r>
            <a:endParaRPr sz="100">
              <a:latin typeface="Tahoma"/>
              <a:cs typeface="Tahoma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1917445" y="4915153"/>
            <a:ext cx="457200" cy="444500"/>
          </a:xfrm>
          <a:custGeom>
            <a:avLst/>
            <a:gdLst/>
            <a:ahLst/>
            <a:cxnLst/>
            <a:rect l="l" t="t" r="r" b="b"/>
            <a:pathLst>
              <a:path w="457200" h="444500">
                <a:moveTo>
                  <a:pt x="0" y="0"/>
                </a:moveTo>
                <a:lnTo>
                  <a:pt x="0" y="444246"/>
                </a:lnTo>
                <a:lnTo>
                  <a:pt x="457200" y="444246"/>
                </a:lnTo>
                <a:lnTo>
                  <a:pt x="4572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2374645" y="4470145"/>
            <a:ext cx="457200" cy="445134"/>
          </a:xfrm>
          <a:custGeom>
            <a:avLst/>
            <a:gdLst/>
            <a:ahLst/>
            <a:cxnLst/>
            <a:rect l="l" t="t" r="r" b="b"/>
            <a:pathLst>
              <a:path w="457200" h="445135">
                <a:moveTo>
                  <a:pt x="0" y="0"/>
                </a:moveTo>
                <a:lnTo>
                  <a:pt x="0" y="445008"/>
                </a:lnTo>
                <a:lnTo>
                  <a:pt x="457200" y="445008"/>
                </a:lnTo>
                <a:lnTo>
                  <a:pt x="4572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99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22" name="object 22"/>
          <p:cNvGraphicFramePr>
            <a:graphicFrameLocks noGrp="1"/>
          </p:cNvGraphicFramePr>
          <p:nvPr/>
        </p:nvGraphicFramePr>
        <p:xfrm>
          <a:off x="1912683" y="4465383"/>
          <a:ext cx="1843405" cy="8991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57200"/>
                <a:gridCol w="457200"/>
                <a:gridCol w="457200"/>
                <a:gridCol w="457200"/>
              </a:tblGrid>
              <a:tr h="445008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0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774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1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774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0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774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1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774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99"/>
                    </a:solidFill>
                  </a:tcPr>
                </a:tc>
              </a:tr>
              <a:tr h="444246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1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774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0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774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1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774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0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8191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sp>
        <p:nvSpPr>
          <p:cNvPr id="23" name="object 23"/>
          <p:cNvSpPr/>
          <p:nvPr/>
        </p:nvSpPr>
        <p:spPr>
          <a:xfrm>
            <a:off x="1993645" y="4965445"/>
            <a:ext cx="304800" cy="318135"/>
          </a:xfrm>
          <a:custGeom>
            <a:avLst/>
            <a:gdLst/>
            <a:ahLst/>
            <a:cxnLst/>
            <a:rect l="l" t="t" r="r" b="b"/>
            <a:pathLst>
              <a:path w="304800" h="318135">
                <a:moveTo>
                  <a:pt x="51054" y="0"/>
                </a:moveTo>
                <a:lnTo>
                  <a:pt x="31182" y="4012"/>
                </a:lnTo>
                <a:lnTo>
                  <a:pt x="14954" y="14954"/>
                </a:lnTo>
                <a:lnTo>
                  <a:pt x="4012" y="31182"/>
                </a:lnTo>
                <a:lnTo>
                  <a:pt x="0" y="51054"/>
                </a:lnTo>
                <a:lnTo>
                  <a:pt x="0" y="266700"/>
                </a:lnTo>
                <a:lnTo>
                  <a:pt x="4012" y="286571"/>
                </a:lnTo>
                <a:lnTo>
                  <a:pt x="14954" y="302800"/>
                </a:lnTo>
                <a:lnTo>
                  <a:pt x="31182" y="313741"/>
                </a:lnTo>
                <a:lnTo>
                  <a:pt x="51054" y="317754"/>
                </a:lnTo>
                <a:lnTo>
                  <a:pt x="254507" y="317754"/>
                </a:lnTo>
                <a:lnTo>
                  <a:pt x="273938" y="313741"/>
                </a:lnTo>
                <a:lnTo>
                  <a:pt x="289940" y="302800"/>
                </a:lnTo>
                <a:lnTo>
                  <a:pt x="300799" y="286571"/>
                </a:lnTo>
                <a:lnTo>
                  <a:pt x="304800" y="266700"/>
                </a:lnTo>
                <a:lnTo>
                  <a:pt x="304800" y="51054"/>
                </a:lnTo>
                <a:lnTo>
                  <a:pt x="300799" y="31182"/>
                </a:lnTo>
                <a:lnTo>
                  <a:pt x="289940" y="14954"/>
                </a:lnTo>
                <a:lnTo>
                  <a:pt x="273938" y="4012"/>
                </a:lnTo>
                <a:lnTo>
                  <a:pt x="254507" y="0"/>
                </a:lnTo>
                <a:lnTo>
                  <a:pt x="51054" y="0"/>
                </a:lnTo>
                <a:close/>
              </a:path>
            </a:pathLst>
          </a:custGeom>
          <a:ln w="2857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2450845" y="4534153"/>
            <a:ext cx="304800" cy="317500"/>
          </a:xfrm>
          <a:custGeom>
            <a:avLst/>
            <a:gdLst/>
            <a:ahLst/>
            <a:cxnLst/>
            <a:rect l="l" t="t" r="r" b="b"/>
            <a:pathLst>
              <a:path w="304800" h="317500">
                <a:moveTo>
                  <a:pt x="51054" y="0"/>
                </a:moveTo>
                <a:lnTo>
                  <a:pt x="31182" y="3893"/>
                </a:lnTo>
                <a:lnTo>
                  <a:pt x="14954" y="14573"/>
                </a:lnTo>
                <a:lnTo>
                  <a:pt x="4012" y="30539"/>
                </a:lnTo>
                <a:lnTo>
                  <a:pt x="0" y="50291"/>
                </a:lnTo>
                <a:lnTo>
                  <a:pt x="0" y="266700"/>
                </a:lnTo>
                <a:lnTo>
                  <a:pt x="4012" y="286130"/>
                </a:lnTo>
                <a:lnTo>
                  <a:pt x="14954" y="302132"/>
                </a:lnTo>
                <a:lnTo>
                  <a:pt x="31182" y="312991"/>
                </a:lnTo>
                <a:lnTo>
                  <a:pt x="51054" y="316991"/>
                </a:lnTo>
                <a:lnTo>
                  <a:pt x="254507" y="316991"/>
                </a:lnTo>
                <a:lnTo>
                  <a:pt x="273938" y="312991"/>
                </a:lnTo>
                <a:lnTo>
                  <a:pt x="289940" y="302132"/>
                </a:lnTo>
                <a:lnTo>
                  <a:pt x="300799" y="286130"/>
                </a:lnTo>
                <a:lnTo>
                  <a:pt x="304800" y="266700"/>
                </a:lnTo>
                <a:lnTo>
                  <a:pt x="304800" y="50291"/>
                </a:lnTo>
                <a:lnTo>
                  <a:pt x="300799" y="30539"/>
                </a:lnTo>
                <a:lnTo>
                  <a:pt x="289940" y="14573"/>
                </a:lnTo>
                <a:lnTo>
                  <a:pt x="273938" y="3893"/>
                </a:lnTo>
                <a:lnTo>
                  <a:pt x="254507" y="0"/>
                </a:lnTo>
                <a:lnTo>
                  <a:pt x="51054" y="0"/>
                </a:lnTo>
                <a:close/>
              </a:path>
            </a:pathLst>
          </a:custGeom>
          <a:ln w="28575">
            <a:solidFill>
              <a:srgbClr val="BBE0E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1740161" y="5558852"/>
            <a:ext cx="2362200" cy="6623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169545" algn="ctr">
              <a:lnSpc>
                <a:spcPts val="2090"/>
              </a:lnSpc>
            </a:pPr>
            <a:r>
              <a:rPr sz="1800" dirty="0">
                <a:latin typeface="Arial"/>
                <a:cs typeface="Arial"/>
              </a:rPr>
              <a:t>Cin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40"/>
              </a:spcBef>
            </a:pPr>
            <a:r>
              <a:rPr sz="1800" spc="-5" dirty="0">
                <a:latin typeface="Arial"/>
                <a:cs typeface="Arial"/>
              </a:rPr>
              <a:t>Karnaugh Map untuk</a:t>
            </a:r>
            <a:r>
              <a:rPr sz="1800" spc="-8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S</a:t>
            </a:r>
            <a:endParaRPr sz="1800"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4397249" y="5583984"/>
            <a:ext cx="2197100" cy="2813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090"/>
              </a:lnSpc>
            </a:pPr>
            <a:r>
              <a:rPr sz="1800" dirty="0">
                <a:latin typeface="Arial"/>
                <a:cs typeface="Arial"/>
              </a:rPr>
              <a:t>S = A’BCin’ +</a:t>
            </a:r>
            <a:r>
              <a:rPr sz="1800" spc="-120" dirty="0"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BBE0E3"/>
                </a:solidFill>
                <a:latin typeface="Arial"/>
                <a:cs typeface="Arial"/>
              </a:rPr>
              <a:t>A’B’Cin</a:t>
            </a:r>
            <a:endParaRPr sz="1800">
              <a:latin typeface="Arial"/>
              <a:cs typeface="Arial"/>
            </a:endParaRPr>
          </a:p>
        </p:txBody>
      </p:sp>
      <p:sp>
        <p:nvSpPr>
          <p:cNvPr id="27" name="object 2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45"/>
              </a:lnSpc>
            </a:pPr>
            <a:fld id="{81D60167-4931-47E6-BA6A-407CBD079E47}" type="slidenum">
              <a:rPr spc="-5" dirty="0"/>
              <a:t>41</a:t>
            </a:fld>
            <a:endParaRPr spc="-5" dirty="0"/>
          </a:p>
        </p:txBody>
      </p:sp>
    </p:spTree>
  </p:cSld>
  <p:clrMapOvr>
    <a:masterClrMapping/>
  </p:clrMapOvr>
  <p:transition>
    <p:split dir="in"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38617" y="371601"/>
            <a:ext cx="4731385" cy="8794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2800" b="1" dirty="0">
                <a:latin typeface="Arial"/>
                <a:cs typeface="Arial"/>
              </a:rPr>
              <a:t>Aplikasi</a:t>
            </a:r>
            <a:r>
              <a:rPr sz="2800" b="1" spc="-1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K-map</a:t>
            </a:r>
            <a:endParaRPr sz="28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tabLst>
                <a:tab pos="3677285" algn="l"/>
              </a:tabLst>
            </a:pPr>
            <a:r>
              <a:rPr sz="2800" b="1" spc="-5" dirty="0">
                <a:latin typeface="Arial"/>
                <a:cs typeface="Arial"/>
              </a:rPr>
              <a:t>Pad</a:t>
            </a:r>
            <a:r>
              <a:rPr sz="2800" b="1" dirty="0">
                <a:latin typeface="Arial"/>
                <a:cs typeface="Arial"/>
              </a:rPr>
              <a:t>a </a:t>
            </a:r>
            <a:r>
              <a:rPr sz="2800" b="1" spc="-5" dirty="0">
                <a:latin typeface="Arial"/>
                <a:cs typeface="Arial"/>
              </a:rPr>
              <a:t>Rangkaia</a:t>
            </a:r>
            <a:r>
              <a:rPr sz="2800" b="1" dirty="0">
                <a:latin typeface="Arial"/>
                <a:cs typeface="Arial"/>
              </a:rPr>
              <a:t>n </a:t>
            </a:r>
            <a:r>
              <a:rPr sz="2800" b="1" spc="-5" dirty="0">
                <a:latin typeface="Arial"/>
                <a:cs typeface="Arial"/>
              </a:rPr>
              <a:t>Ful</a:t>
            </a:r>
            <a:r>
              <a:rPr sz="2800" b="1" dirty="0">
                <a:latin typeface="Arial"/>
                <a:cs typeface="Arial"/>
              </a:rPr>
              <a:t>l	</a:t>
            </a:r>
            <a:r>
              <a:rPr sz="2800" b="1" spc="-5" dirty="0">
                <a:latin typeface="Arial"/>
                <a:cs typeface="Arial"/>
              </a:rPr>
              <a:t>Adder</a:t>
            </a:r>
            <a:endParaRPr sz="28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857753" y="4305553"/>
            <a:ext cx="863600" cy="114300"/>
          </a:xfrm>
          <a:custGeom>
            <a:avLst/>
            <a:gdLst/>
            <a:ahLst/>
            <a:cxnLst/>
            <a:rect l="l" t="t" r="r" b="b"/>
            <a:pathLst>
              <a:path w="863600" h="114300">
                <a:moveTo>
                  <a:pt x="863346" y="114300"/>
                </a:moveTo>
                <a:lnTo>
                  <a:pt x="857726" y="91868"/>
                </a:lnTo>
                <a:lnTo>
                  <a:pt x="842391" y="73723"/>
                </a:lnTo>
                <a:lnTo>
                  <a:pt x="819626" y="61579"/>
                </a:lnTo>
                <a:lnTo>
                  <a:pt x="791717" y="57150"/>
                </a:lnTo>
                <a:lnTo>
                  <a:pt x="503681" y="57150"/>
                </a:lnTo>
                <a:lnTo>
                  <a:pt x="475654" y="52613"/>
                </a:lnTo>
                <a:lnTo>
                  <a:pt x="452627" y="40290"/>
                </a:lnTo>
                <a:lnTo>
                  <a:pt x="437030" y="22109"/>
                </a:lnTo>
                <a:lnTo>
                  <a:pt x="431291" y="0"/>
                </a:lnTo>
                <a:lnTo>
                  <a:pt x="425672" y="22109"/>
                </a:lnTo>
                <a:lnTo>
                  <a:pt x="410336" y="40290"/>
                </a:lnTo>
                <a:lnTo>
                  <a:pt x="387572" y="52613"/>
                </a:lnTo>
                <a:lnTo>
                  <a:pt x="359664" y="57150"/>
                </a:lnTo>
                <a:lnTo>
                  <a:pt x="71628" y="57150"/>
                </a:lnTo>
                <a:lnTo>
                  <a:pt x="43719" y="61579"/>
                </a:lnTo>
                <a:lnTo>
                  <a:pt x="20955" y="73723"/>
                </a:lnTo>
                <a:lnTo>
                  <a:pt x="5619" y="91868"/>
                </a:lnTo>
                <a:lnTo>
                  <a:pt x="0" y="114300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200145" y="4013200"/>
            <a:ext cx="1784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A</a:t>
            </a:r>
            <a:endParaRPr sz="180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739900" y="4921250"/>
            <a:ext cx="127635" cy="432434"/>
          </a:xfrm>
          <a:custGeom>
            <a:avLst/>
            <a:gdLst/>
            <a:ahLst/>
            <a:cxnLst/>
            <a:rect l="l" t="t" r="r" b="b"/>
            <a:pathLst>
              <a:path w="127635" h="432435">
                <a:moveTo>
                  <a:pt x="127253" y="0"/>
                </a:moveTo>
                <a:lnTo>
                  <a:pt x="102465" y="2809"/>
                </a:lnTo>
                <a:lnTo>
                  <a:pt x="82105" y="10477"/>
                </a:lnTo>
                <a:lnTo>
                  <a:pt x="68318" y="21859"/>
                </a:lnTo>
                <a:lnTo>
                  <a:pt x="63245" y="35813"/>
                </a:lnTo>
                <a:lnTo>
                  <a:pt x="63245" y="179832"/>
                </a:lnTo>
                <a:lnTo>
                  <a:pt x="58292" y="193786"/>
                </a:lnTo>
                <a:lnTo>
                  <a:pt x="44767" y="205168"/>
                </a:lnTo>
                <a:lnTo>
                  <a:pt x="24669" y="212835"/>
                </a:lnTo>
                <a:lnTo>
                  <a:pt x="0" y="215645"/>
                </a:lnTo>
                <a:lnTo>
                  <a:pt x="24669" y="218467"/>
                </a:lnTo>
                <a:lnTo>
                  <a:pt x="44767" y="226218"/>
                </a:lnTo>
                <a:lnTo>
                  <a:pt x="58292" y="237827"/>
                </a:lnTo>
                <a:lnTo>
                  <a:pt x="63245" y="252221"/>
                </a:lnTo>
                <a:lnTo>
                  <a:pt x="63245" y="395477"/>
                </a:lnTo>
                <a:lnTo>
                  <a:pt x="68318" y="409551"/>
                </a:lnTo>
                <a:lnTo>
                  <a:pt x="82105" y="421195"/>
                </a:lnTo>
                <a:lnTo>
                  <a:pt x="102465" y="429124"/>
                </a:lnTo>
                <a:lnTo>
                  <a:pt x="127253" y="432053"/>
                </a:lnTo>
              </a:path>
            </a:pathLst>
          </a:custGeom>
          <a:ln w="1904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523746" y="4981701"/>
            <a:ext cx="1784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B</a:t>
            </a:r>
            <a:endParaRPr sz="180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2400553" y="5397500"/>
            <a:ext cx="863600" cy="114300"/>
          </a:xfrm>
          <a:custGeom>
            <a:avLst/>
            <a:gdLst/>
            <a:ahLst/>
            <a:cxnLst/>
            <a:rect l="l" t="t" r="r" b="b"/>
            <a:pathLst>
              <a:path w="863600" h="114300">
                <a:moveTo>
                  <a:pt x="863346" y="0"/>
                </a:moveTo>
                <a:lnTo>
                  <a:pt x="857726" y="22109"/>
                </a:lnTo>
                <a:lnTo>
                  <a:pt x="842391" y="40290"/>
                </a:lnTo>
                <a:lnTo>
                  <a:pt x="819626" y="52613"/>
                </a:lnTo>
                <a:lnTo>
                  <a:pt x="791718" y="57150"/>
                </a:lnTo>
                <a:lnTo>
                  <a:pt x="503681" y="57150"/>
                </a:lnTo>
                <a:lnTo>
                  <a:pt x="475654" y="61686"/>
                </a:lnTo>
                <a:lnTo>
                  <a:pt x="452627" y="74009"/>
                </a:lnTo>
                <a:lnTo>
                  <a:pt x="437030" y="92189"/>
                </a:lnTo>
                <a:lnTo>
                  <a:pt x="431291" y="114300"/>
                </a:lnTo>
                <a:lnTo>
                  <a:pt x="425672" y="92189"/>
                </a:lnTo>
                <a:lnTo>
                  <a:pt x="410336" y="74009"/>
                </a:lnTo>
                <a:lnTo>
                  <a:pt x="387572" y="61686"/>
                </a:lnTo>
                <a:lnTo>
                  <a:pt x="359664" y="57150"/>
                </a:lnTo>
                <a:lnTo>
                  <a:pt x="71627" y="57150"/>
                </a:lnTo>
                <a:lnTo>
                  <a:pt x="43719" y="52613"/>
                </a:lnTo>
                <a:lnTo>
                  <a:pt x="20955" y="40290"/>
                </a:lnTo>
                <a:lnTo>
                  <a:pt x="5619" y="22109"/>
                </a:lnTo>
                <a:lnTo>
                  <a:pt x="0" y="0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1625600" y="2412745"/>
            <a:ext cx="1143000" cy="1118235"/>
          </a:xfrm>
          <a:prstGeom prst="rect">
            <a:avLst/>
          </a:prstGeom>
          <a:solidFill>
            <a:srgbClr val="FFFF99"/>
          </a:solidFill>
          <a:ln w="28575">
            <a:solidFill>
              <a:srgbClr val="000000"/>
            </a:solidFill>
          </a:ln>
        </p:spPr>
        <p:txBody>
          <a:bodyPr vert="horz" wrap="square" lIns="0" tIns="508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</a:pPr>
            <a:endParaRPr sz="2800">
              <a:latin typeface="Times New Roman"/>
              <a:cs typeface="Times New Roman"/>
            </a:endParaRPr>
          </a:p>
          <a:p>
            <a:pPr marL="266700">
              <a:lnSpc>
                <a:spcPct val="100000"/>
              </a:lnSpc>
              <a:spcBef>
                <a:spcPts val="5"/>
              </a:spcBef>
            </a:pPr>
            <a:r>
              <a:rPr sz="1800" dirty="0">
                <a:latin typeface="Arial"/>
                <a:cs typeface="Arial"/>
              </a:rPr>
              <a:t>Adder</a:t>
            </a:r>
            <a:endParaRPr sz="180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2159000" y="2052320"/>
            <a:ext cx="76200" cy="360680"/>
          </a:xfrm>
          <a:custGeom>
            <a:avLst/>
            <a:gdLst/>
            <a:ahLst/>
            <a:cxnLst/>
            <a:rect l="l" t="t" r="r" b="b"/>
            <a:pathLst>
              <a:path w="76200" h="360680">
                <a:moveTo>
                  <a:pt x="76200" y="284225"/>
                </a:moveTo>
                <a:lnTo>
                  <a:pt x="0" y="284225"/>
                </a:lnTo>
                <a:lnTo>
                  <a:pt x="33527" y="351281"/>
                </a:lnTo>
                <a:lnTo>
                  <a:pt x="33527" y="297179"/>
                </a:lnTo>
                <a:lnTo>
                  <a:pt x="35051" y="300227"/>
                </a:lnTo>
                <a:lnTo>
                  <a:pt x="38100" y="301751"/>
                </a:lnTo>
                <a:lnTo>
                  <a:pt x="41147" y="300227"/>
                </a:lnTo>
                <a:lnTo>
                  <a:pt x="42672" y="297179"/>
                </a:lnTo>
                <a:lnTo>
                  <a:pt x="42672" y="351281"/>
                </a:lnTo>
                <a:lnTo>
                  <a:pt x="76200" y="284225"/>
                </a:lnTo>
                <a:close/>
              </a:path>
              <a:path w="76200" h="360680">
                <a:moveTo>
                  <a:pt x="42672" y="284225"/>
                </a:moveTo>
                <a:lnTo>
                  <a:pt x="42672" y="5333"/>
                </a:lnTo>
                <a:lnTo>
                  <a:pt x="41147" y="1523"/>
                </a:lnTo>
                <a:lnTo>
                  <a:pt x="38100" y="0"/>
                </a:lnTo>
                <a:lnTo>
                  <a:pt x="35051" y="1523"/>
                </a:lnTo>
                <a:lnTo>
                  <a:pt x="33527" y="5333"/>
                </a:lnTo>
                <a:lnTo>
                  <a:pt x="33527" y="284225"/>
                </a:lnTo>
                <a:lnTo>
                  <a:pt x="42672" y="284225"/>
                </a:lnTo>
                <a:close/>
              </a:path>
              <a:path w="76200" h="360680">
                <a:moveTo>
                  <a:pt x="42672" y="351281"/>
                </a:moveTo>
                <a:lnTo>
                  <a:pt x="42672" y="297179"/>
                </a:lnTo>
                <a:lnTo>
                  <a:pt x="41147" y="300227"/>
                </a:lnTo>
                <a:lnTo>
                  <a:pt x="38100" y="301751"/>
                </a:lnTo>
                <a:lnTo>
                  <a:pt x="35051" y="300227"/>
                </a:lnTo>
                <a:lnTo>
                  <a:pt x="33527" y="297179"/>
                </a:lnTo>
                <a:lnTo>
                  <a:pt x="33527" y="351281"/>
                </a:lnTo>
                <a:lnTo>
                  <a:pt x="38100" y="360425"/>
                </a:lnTo>
                <a:lnTo>
                  <a:pt x="42672" y="35128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159000" y="3526027"/>
            <a:ext cx="76200" cy="386080"/>
          </a:xfrm>
          <a:custGeom>
            <a:avLst/>
            <a:gdLst/>
            <a:ahLst/>
            <a:cxnLst/>
            <a:rect l="l" t="t" r="r" b="b"/>
            <a:pathLst>
              <a:path w="76200" h="386079">
                <a:moveTo>
                  <a:pt x="76200" y="309372"/>
                </a:moveTo>
                <a:lnTo>
                  <a:pt x="0" y="309372"/>
                </a:lnTo>
                <a:lnTo>
                  <a:pt x="33527" y="376428"/>
                </a:lnTo>
                <a:lnTo>
                  <a:pt x="33527" y="322326"/>
                </a:lnTo>
                <a:lnTo>
                  <a:pt x="35051" y="325374"/>
                </a:lnTo>
                <a:lnTo>
                  <a:pt x="38100" y="326898"/>
                </a:lnTo>
                <a:lnTo>
                  <a:pt x="41147" y="325374"/>
                </a:lnTo>
                <a:lnTo>
                  <a:pt x="42672" y="322326"/>
                </a:lnTo>
                <a:lnTo>
                  <a:pt x="42672" y="376428"/>
                </a:lnTo>
                <a:lnTo>
                  <a:pt x="76200" y="309372"/>
                </a:lnTo>
                <a:close/>
              </a:path>
              <a:path w="76200" h="386079">
                <a:moveTo>
                  <a:pt x="42672" y="309372"/>
                </a:moveTo>
                <a:lnTo>
                  <a:pt x="42672" y="4572"/>
                </a:lnTo>
                <a:lnTo>
                  <a:pt x="41147" y="1524"/>
                </a:lnTo>
                <a:lnTo>
                  <a:pt x="38100" y="0"/>
                </a:lnTo>
                <a:lnTo>
                  <a:pt x="35051" y="1524"/>
                </a:lnTo>
                <a:lnTo>
                  <a:pt x="33527" y="4572"/>
                </a:lnTo>
                <a:lnTo>
                  <a:pt x="33527" y="309372"/>
                </a:lnTo>
                <a:lnTo>
                  <a:pt x="42672" y="309372"/>
                </a:lnTo>
                <a:close/>
              </a:path>
              <a:path w="76200" h="386079">
                <a:moveTo>
                  <a:pt x="42672" y="376428"/>
                </a:moveTo>
                <a:lnTo>
                  <a:pt x="42672" y="322326"/>
                </a:lnTo>
                <a:lnTo>
                  <a:pt x="41147" y="325374"/>
                </a:lnTo>
                <a:lnTo>
                  <a:pt x="38100" y="326898"/>
                </a:lnTo>
                <a:lnTo>
                  <a:pt x="35051" y="325374"/>
                </a:lnTo>
                <a:lnTo>
                  <a:pt x="33527" y="322326"/>
                </a:lnTo>
                <a:lnTo>
                  <a:pt x="33527" y="376428"/>
                </a:lnTo>
                <a:lnTo>
                  <a:pt x="38100" y="385572"/>
                </a:lnTo>
                <a:lnTo>
                  <a:pt x="42672" y="37642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757170" y="2933953"/>
            <a:ext cx="436880" cy="76200"/>
          </a:xfrm>
          <a:custGeom>
            <a:avLst/>
            <a:gdLst/>
            <a:ahLst/>
            <a:cxnLst/>
            <a:rect l="l" t="t" r="r" b="b"/>
            <a:pathLst>
              <a:path w="436880" h="76200">
                <a:moveTo>
                  <a:pt x="377951" y="38100"/>
                </a:moveTo>
                <a:lnTo>
                  <a:pt x="376427" y="34290"/>
                </a:lnTo>
                <a:lnTo>
                  <a:pt x="373379" y="32766"/>
                </a:lnTo>
                <a:lnTo>
                  <a:pt x="5333" y="32766"/>
                </a:lnTo>
                <a:lnTo>
                  <a:pt x="1523" y="34290"/>
                </a:lnTo>
                <a:lnTo>
                  <a:pt x="0" y="38100"/>
                </a:lnTo>
                <a:lnTo>
                  <a:pt x="1523" y="41147"/>
                </a:lnTo>
                <a:lnTo>
                  <a:pt x="5333" y="42672"/>
                </a:lnTo>
                <a:lnTo>
                  <a:pt x="373379" y="42672"/>
                </a:lnTo>
                <a:lnTo>
                  <a:pt x="376427" y="41147"/>
                </a:lnTo>
                <a:lnTo>
                  <a:pt x="377951" y="38100"/>
                </a:lnTo>
                <a:close/>
              </a:path>
              <a:path w="436880" h="76200">
                <a:moveTo>
                  <a:pt x="436625" y="38100"/>
                </a:moveTo>
                <a:lnTo>
                  <a:pt x="360425" y="0"/>
                </a:lnTo>
                <a:lnTo>
                  <a:pt x="360425" y="32766"/>
                </a:lnTo>
                <a:lnTo>
                  <a:pt x="373379" y="32766"/>
                </a:lnTo>
                <a:lnTo>
                  <a:pt x="376427" y="34290"/>
                </a:lnTo>
                <a:lnTo>
                  <a:pt x="377951" y="38100"/>
                </a:lnTo>
                <a:lnTo>
                  <a:pt x="377951" y="67436"/>
                </a:lnTo>
                <a:lnTo>
                  <a:pt x="436625" y="38100"/>
                </a:lnTo>
                <a:close/>
              </a:path>
              <a:path w="436880" h="76200">
                <a:moveTo>
                  <a:pt x="377951" y="67436"/>
                </a:moveTo>
                <a:lnTo>
                  <a:pt x="377951" y="38100"/>
                </a:lnTo>
                <a:lnTo>
                  <a:pt x="376427" y="41147"/>
                </a:lnTo>
                <a:lnTo>
                  <a:pt x="373379" y="42672"/>
                </a:lnTo>
                <a:lnTo>
                  <a:pt x="360425" y="42672"/>
                </a:lnTo>
                <a:lnTo>
                  <a:pt x="360425" y="76200"/>
                </a:lnTo>
                <a:lnTo>
                  <a:pt x="377951" y="6743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2012950" y="1774444"/>
            <a:ext cx="36957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00339A"/>
                </a:solidFill>
                <a:latin typeface="Arial"/>
                <a:cs typeface="Arial"/>
              </a:rPr>
              <a:t>Cin</a:t>
            </a:r>
            <a:endParaRPr sz="18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942838" y="3857743"/>
            <a:ext cx="50927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00339A"/>
                </a:solidFill>
                <a:latin typeface="Arial"/>
                <a:cs typeface="Arial"/>
              </a:rPr>
              <a:t>Cout</a:t>
            </a:r>
            <a:endParaRPr sz="18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197096" y="2816081"/>
            <a:ext cx="1784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00339A"/>
                </a:solidFill>
                <a:latin typeface="Arial"/>
                <a:cs typeface="Arial"/>
              </a:rPr>
              <a:t>S</a:t>
            </a:r>
            <a:endParaRPr sz="1800">
              <a:latin typeface="Arial"/>
              <a:cs typeface="Arial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1147825" y="3157220"/>
            <a:ext cx="462280" cy="76200"/>
          </a:xfrm>
          <a:custGeom>
            <a:avLst/>
            <a:gdLst/>
            <a:ahLst/>
            <a:cxnLst/>
            <a:rect l="l" t="t" r="r" b="b"/>
            <a:pathLst>
              <a:path w="462280" h="76200">
                <a:moveTo>
                  <a:pt x="403098" y="38100"/>
                </a:moveTo>
                <a:lnTo>
                  <a:pt x="401574" y="35051"/>
                </a:lnTo>
                <a:lnTo>
                  <a:pt x="398525" y="33527"/>
                </a:lnTo>
                <a:lnTo>
                  <a:pt x="4572" y="33527"/>
                </a:lnTo>
                <a:lnTo>
                  <a:pt x="1524" y="35051"/>
                </a:lnTo>
                <a:lnTo>
                  <a:pt x="0" y="38100"/>
                </a:lnTo>
                <a:lnTo>
                  <a:pt x="1524" y="41909"/>
                </a:lnTo>
                <a:lnTo>
                  <a:pt x="4572" y="43433"/>
                </a:lnTo>
                <a:lnTo>
                  <a:pt x="398525" y="43433"/>
                </a:lnTo>
                <a:lnTo>
                  <a:pt x="401574" y="41909"/>
                </a:lnTo>
                <a:lnTo>
                  <a:pt x="403098" y="38100"/>
                </a:lnTo>
                <a:close/>
              </a:path>
              <a:path w="462280" h="76200">
                <a:moveTo>
                  <a:pt x="461771" y="38100"/>
                </a:moveTo>
                <a:lnTo>
                  <a:pt x="385571" y="0"/>
                </a:lnTo>
                <a:lnTo>
                  <a:pt x="385571" y="33527"/>
                </a:lnTo>
                <a:lnTo>
                  <a:pt x="398525" y="33527"/>
                </a:lnTo>
                <a:lnTo>
                  <a:pt x="401574" y="35051"/>
                </a:lnTo>
                <a:lnTo>
                  <a:pt x="403098" y="38100"/>
                </a:lnTo>
                <a:lnTo>
                  <a:pt x="403098" y="67436"/>
                </a:lnTo>
                <a:lnTo>
                  <a:pt x="461771" y="38100"/>
                </a:lnTo>
                <a:close/>
              </a:path>
              <a:path w="462280" h="76200">
                <a:moveTo>
                  <a:pt x="403098" y="67436"/>
                </a:moveTo>
                <a:lnTo>
                  <a:pt x="403098" y="38100"/>
                </a:lnTo>
                <a:lnTo>
                  <a:pt x="401574" y="41909"/>
                </a:lnTo>
                <a:lnTo>
                  <a:pt x="398525" y="43433"/>
                </a:lnTo>
                <a:lnTo>
                  <a:pt x="385571" y="43433"/>
                </a:lnTo>
                <a:lnTo>
                  <a:pt x="385571" y="76200"/>
                </a:lnTo>
                <a:lnTo>
                  <a:pt x="403098" y="6743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147825" y="2709925"/>
            <a:ext cx="462280" cy="76200"/>
          </a:xfrm>
          <a:custGeom>
            <a:avLst/>
            <a:gdLst/>
            <a:ahLst/>
            <a:cxnLst/>
            <a:rect l="l" t="t" r="r" b="b"/>
            <a:pathLst>
              <a:path w="462280" h="76200">
                <a:moveTo>
                  <a:pt x="403098" y="38099"/>
                </a:moveTo>
                <a:lnTo>
                  <a:pt x="401574" y="34290"/>
                </a:lnTo>
                <a:lnTo>
                  <a:pt x="398525" y="33527"/>
                </a:lnTo>
                <a:lnTo>
                  <a:pt x="4572" y="33527"/>
                </a:lnTo>
                <a:lnTo>
                  <a:pt x="1524" y="34290"/>
                </a:lnTo>
                <a:lnTo>
                  <a:pt x="0" y="38099"/>
                </a:lnTo>
                <a:lnTo>
                  <a:pt x="1524" y="41148"/>
                </a:lnTo>
                <a:lnTo>
                  <a:pt x="4572" y="42671"/>
                </a:lnTo>
                <a:lnTo>
                  <a:pt x="398525" y="42671"/>
                </a:lnTo>
                <a:lnTo>
                  <a:pt x="401574" y="41148"/>
                </a:lnTo>
                <a:lnTo>
                  <a:pt x="403098" y="38099"/>
                </a:lnTo>
                <a:close/>
              </a:path>
              <a:path w="462280" h="76200">
                <a:moveTo>
                  <a:pt x="461771" y="38099"/>
                </a:moveTo>
                <a:lnTo>
                  <a:pt x="385571" y="0"/>
                </a:lnTo>
                <a:lnTo>
                  <a:pt x="385571" y="33527"/>
                </a:lnTo>
                <a:lnTo>
                  <a:pt x="398525" y="33527"/>
                </a:lnTo>
                <a:lnTo>
                  <a:pt x="401574" y="34290"/>
                </a:lnTo>
                <a:lnTo>
                  <a:pt x="403098" y="38099"/>
                </a:lnTo>
                <a:lnTo>
                  <a:pt x="403098" y="67437"/>
                </a:lnTo>
                <a:lnTo>
                  <a:pt x="461771" y="38099"/>
                </a:lnTo>
                <a:close/>
              </a:path>
              <a:path w="462280" h="76200">
                <a:moveTo>
                  <a:pt x="403098" y="67437"/>
                </a:moveTo>
                <a:lnTo>
                  <a:pt x="403098" y="38099"/>
                </a:lnTo>
                <a:lnTo>
                  <a:pt x="401574" y="41148"/>
                </a:lnTo>
                <a:lnTo>
                  <a:pt x="398525" y="42671"/>
                </a:lnTo>
                <a:lnTo>
                  <a:pt x="385571" y="42671"/>
                </a:lnTo>
                <a:lnTo>
                  <a:pt x="385571" y="76200"/>
                </a:lnTo>
                <a:lnTo>
                  <a:pt x="403098" y="6743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962151" y="2592070"/>
            <a:ext cx="178435" cy="7480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00339A"/>
                </a:solidFill>
                <a:latin typeface="Arial"/>
                <a:cs typeface="Arial"/>
              </a:rPr>
              <a:t>A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65"/>
              </a:spcBef>
            </a:pPr>
            <a:r>
              <a:rPr sz="1800" dirty="0">
                <a:solidFill>
                  <a:srgbClr val="00339A"/>
                </a:solidFill>
                <a:latin typeface="Arial"/>
                <a:cs typeface="Arial"/>
              </a:rPr>
              <a:t>B</a:t>
            </a:r>
            <a:endParaRPr sz="1800">
              <a:latin typeface="Arial"/>
              <a:cs typeface="Arial"/>
            </a:endParaRPr>
          </a:p>
        </p:txBody>
      </p:sp>
      <p:graphicFrame>
        <p:nvGraphicFramePr>
          <p:cNvPr id="18" name="object 18"/>
          <p:cNvGraphicFramePr>
            <a:graphicFrameLocks noGrp="1"/>
          </p:cNvGraphicFramePr>
          <p:nvPr/>
        </p:nvGraphicFramePr>
        <p:xfrm>
          <a:off x="4115815" y="2016181"/>
          <a:ext cx="2094864" cy="20764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5750"/>
                <a:gridCol w="307975"/>
                <a:gridCol w="493394"/>
                <a:gridCol w="347980"/>
                <a:gridCol w="658494"/>
              </a:tblGrid>
              <a:tr h="233934">
                <a:tc>
                  <a:txBody>
                    <a:bodyPr/>
                    <a:lstStyle/>
                    <a:p>
                      <a:pPr marL="15875" algn="ctr">
                        <a:lnSpc>
                          <a:spcPts val="1739"/>
                        </a:lnSpc>
                      </a:pPr>
                      <a:r>
                        <a:rPr sz="1550" b="1" dirty="0">
                          <a:solidFill>
                            <a:srgbClr val="0000FF"/>
                          </a:solidFill>
                          <a:latin typeface="Arial"/>
                          <a:cs typeface="Arial"/>
                        </a:rPr>
                        <a:t>A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0645">
                        <a:lnSpc>
                          <a:spcPts val="1739"/>
                        </a:lnSpc>
                      </a:pPr>
                      <a:r>
                        <a:rPr sz="1550" b="1" dirty="0">
                          <a:solidFill>
                            <a:srgbClr val="0000FF"/>
                          </a:solidFill>
                          <a:latin typeface="Arial"/>
                          <a:cs typeface="Arial"/>
                        </a:rPr>
                        <a:t>B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39"/>
                        </a:lnSpc>
                      </a:pPr>
                      <a:r>
                        <a:rPr sz="1550" b="1" spc="15" dirty="0">
                          <a:solidFill>
                            <a:srgbClr val="0000FF"/>
                          </a:solidFill>
                          <a:latin typeface="Arial"/>
                          <a:cs typeface="Arial"/>
                        </a:rPr>
                        <a:t>Cin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9525">
                      <a:solidFill>
                        <a:srgbClr val="000000"/>
                      </a:solidFill>
                      <a:prstDash val="solid"/>
                    </a:lnR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00965" algn="r">
                        <a:lnSpc>
                          <a:spcPts val="1739"/>
                        </a:lnSpc>
                      </a:pPr>
                      <a:r>
                        <a:rPr sz="1550" b="1" dirty="0">
                          <a:solidFill>
                            <a:srgbClr val="0000FF"/>
                          </a:solidFill>
                          <a:latin typeface="Arial"/>
                          <a:cs typeface="Arial"/>
                        </a:rPr>
                        <a:t>S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1915" algn="ctr">
                        <a:lnSpc>
                          <a:spcPts val="1739"/>
                        </a:lnSpc>
                      </a:pPr>
                      <a:r>
                        <a:rPr sz="1550" b="1" spc="15" dirty="0">
                          <a:solidFill>
                            <a:srgbClr val="0000FF"/>
                          </a:solidFill>
                          <a:latin typeface="Arial"/>
                          <a:cs typeface="Arial"/>
                        </a:rPr>
                        <a:t>Cout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27167">
                <a:tc>
                  <a:txBody>
                    <a:bodyPr/>
                    <a:lstStyle/>
                    <a:p>
                      <a:pPr marL="6985" algn="ctr">
                        <a:lnSpc>
                          <a:spcPts val="166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ts val="166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6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R="111125" algn="r">
                        <a:lnSpc>
                          <a:spcPts val="166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83820" algn="ctr">
                        <a:lnSpc>
                          <a:spcPts val="166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230504">
                <a:tc>
                  <a:txBody>
                    <a:bodyPr/>
                    <a:lstStyle/>
                    <a:p>
                      <a:pPr marL="6985" algn="ctr">
                        <a:lnSpc>
                          <a:spcPts val="171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ts val="171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1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11125" algn="r">
                        <a:lnSpc>
                          <a:spcPts val="171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83820" algn="ctr">
                        <a:lnSpc>
                          <a:spcPts val="171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</a:tcPr>
                </a:tc>
              </a:tr>
              <a:tr h="229361">
                <a:tc>
                  <a:txBody>
                    <a:bodyPr/>
                    <a:lstStyle/>
                    <a:p>
                      <a:pPr marL="6985" algn="ctr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11125" algn="r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83820" algn="ctr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</a:tcPr>
                </a:tc>
              </a:tr>
              <a:tr h="229361">
                <a:tc>
                  <a:txBody>
                    <a:bodyPr/>
                    <a:lstStyle/>
                    <a:p>
                      <a:pPr marL="6985" algn="ctr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11125" algn="r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83820" algn="ctr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</a:tcPr>
                </a:tc>
              </a:tr>
              <a:tr h="230504">
                <a:tc>
                  <a:txBody>
                    <a:bodyPr/>
                    <a:lstStyle/>
                    <a:p>
                      <a:pPr marL="6985" algn="ctr">
                        <a:lnSpc>
                          <a:spcPts val="171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ts val="171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1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11125" algn="r">
                        <a:lnSpc>
                          <a:spcPts val="171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83820" algn="ctr">
                        <a:lnSpc>
                          <a:spcPts val="171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</a:tcPr>
                </a:tc>
              </a:tr>
              <a:tr h="228981">
                <a:tc>
                  <a:txBody>
                    <a:bodyPr/>
                    <a:lstStyle/>
                    <a:p>
                      <a:pPr marL="6985" algn="ctr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11125" algn="r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83820" algn="ctr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</a:tcPr>
                </a:tc>
              </a:tr>
              <a:tr h="229361">
                <a:tc>
                  <a:txBody>
                    <a:bodyPr/>
                    <a:lstStyle/>
                    <a:p>
                      <a:pPr marL="6985" algn="ctr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11125" algn="r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83820" algn="ctr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</a:tcPr>
                </a:tc>
              </a:tr>
              <a:tr h="236835">
                <a:tc>
                  <a:txBody>
                    <a:bodyPr/>
                    <a:lstStyle/>
                    <a:p>
                      <a:pPr marL="6985" algn="ctr">
                        <a:lnSpc>
                          <a:spcPts val="176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ts val="176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6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11125" algn="r">
                        <a:lnSpc>
                          <a:spcPts val="176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83820" algn="ctr">
                        <a:lnSpc>
                          <a:spcPts val="176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</a:tcPr>
                </a:tc>
              </a:tr>
            </a:tbl>
          </a:graphicData>
        </a:graphic>
      </p:graphicFrame>
      <p:sp>
        <p:nvSpPr>
          <p:cNvPr id="19" name="object 19"/>
          <p:cNvSpPr txBox="1"/>
          <p:nvPr/>
        </p:nvSpPr>
        <p:spPr>
          <a:xfrm>
            <a:off x="4085590" y="4079704"/>
            <a:ext cx="34290" cy="40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100" spc="-5" dirty="0">
                <a:latin typeface="Tahoma"/>
                <a:cs typeface="Tahoma"/>
              </a:rPr>
              <a:t>+</a:t>
            </a:r>
            <a:endParaRPr sz="100">
              <a:latin typeface="Tahoma"/>
              <a:cs typeface="Tahoma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1917445" y="4915153"/>
            <a:ext cx="457200" cy="444500"/>
          </a:xfrm>
          <a:custGeom>
            <a:avLst/>
            <a:gdLst/>
            <a:ahLst/>
            <a:cxnLst/>
            <a:rect l="l" t="t" r="r" b="b"/>
            <a:pathLst>
              <a:path w="457200" h="444500">
                <a:moveTo>
                  <a:pt x="0" y="0"/>
                </a:moveTo>
                <a:lnTo>
                  <a:pt x="0" y="444246"/>
                </a:lnTo>
                <a:lnTo>
                  <a:pt x="457200" y="444246"/>
                </a:lnTo>
                <a:lnTo>
                  <a:pt x="4572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2374645" y="4470145"/>
            <a:ext cx="457200" cy="445134"/>
          </a:xfrm>
          <a:custGeom>
            <a:avLst/>
            <a:gdLst/>
            <a:ahLst/>
            <a:cxnLst/>
            <a:rect l="l" t="t" r="r" b="b"/>
            <a:pathLst>
              <a:path w="457200" h="445135">
                <a:moveTo>
                  <a:pt x="0" y="0"/>
                </a:moveTo>
                <a:lnTo>
                  <a:pt x="0" y="445008"/>
                </a:lnTo>
                <a:lnTo>
                  <a:pt x="457200" y="445008"/>
                </a:lnTo>
                <a:lnTo>
                  <a:pt x="4572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2831845" y="4915153"/>
            <a:ext cx="457200" cy="444500"/>
          </a:xfrm>
          <a:custGeom>
            <a:avLst/>
            <a:gdLst/>
            <a:ahLst/>
            <a:cxnLst/>
            <a:rect l="l" t="t" r="r" b="b"/>
            <a:pathLst>
              <a:path w="457200" h="444500">
                <a:moveTo>
                  <a:pt x="0" y="0"/>
                </a:moveTo>
                <a:lnTo>
                  <a:pt x="0" y="444246"/>
                </a:lnTo>
                <a:lnTo>
                  <a:pt x="457200" y="444246"/>
                </a:lnTo>
                <a:lnTo>
                  <a:pt x="4572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99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23" name="object 23"/>
          <p:cNvGraphicFramePr>
            <a:graphicFrameLocks noGrp="1"/>
          </p:cNvGraphicFramePr>
          <p:nvPr/>
        </p:nvGraphicFramePr>
        <p:xfrm>
          <a:off x="1912683" y="4465383"/>
          <a:ext cx="1843405" cy="8991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57200"/>
                <a:gridCol w="457200"/>
                <a:gridCol w="457200"/>
                <a:gridCol w="457200"/>
              </a:tblGrid>
              <a:tr h="445008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0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774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1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774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0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774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1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774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99"/>
                    </a:solidFill>
                  </a:tcPr>
                </a:tc>
              </a:tr>
              <a:tr h="444246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1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774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0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774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1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774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0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8191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sp>
        <p:nvSpPr>
          <p:cNvPr id="24" name="object 24"/>
          <p:cNvSpPr/>
          <p:nvPr/>
        </p:nvSpPr>
        <p:spPr>
          <a:xfrm>
            <a:off x="1993645" y="4965445"/>
            <a:ext cx="304800" cy="318135"/>
          </a:xfrm>
          <a:custGeom>
            <a:avLst/>
            <a:gdLst/>
            <a:ahLst/>
            <a:cxnLst/>
            <a:rect l="l" t="t" r="r" b="b"/>
            <a:pathLst>
              <a:path w="304800" h="318135">
                <a:moveTo>
                  <a:pt x="51054" y="0"/>
                </a:moveTo>
                <a:lnTo>
                  <a:pt x="31182" y="4012"/>
                </a:lnTo>
                <a:lnTo>
                  <a:pt x="14954" y="14954"/>
                </a:lnTo>
                <a:lnTo>
                  <a:pt x="4012" y="31182"/>
                </a:lnTo>
                <a:lnTo>
                  <a:pt x="0" y="51054"/>
                </a:lnTo>
                <a:lnTo>
                  <a:pt x="0" y="266700"/>
                </a:lnTo>
                <a:lnTo>
                  <a:pt x="4012" y="286571"/>
                </a:lnTo>
                <a:lnTo>
                  <a:pt x="14954" y="302800"/>
                </a:lnTo>
                <a:lnTo>
                  <a:pt x="31182" y="313741"/>
                </a:lnTo>
                <a:lnTo>
                  <a:pt x="51054" y="317754"/>
                </a:lnTo>
                <a:lnTo>
                  <a:pt x="254507" y="317754"/>
                </a:lnTo>
                <a:lnTo>
                  <a:pt x="273938" y="313741"/>
                </a:lnTo>
                <a:lnTo>
                  <a:pt x="289940" y="302800"/>
                </a:lnTo>
                <a:lnTo>
                  <a:pt x="300799" y="286571"/>
                </a:lnTo>
                <a:lnTo>
                  <a:pt x="304800" y="266700"/>
                </a:lnTo>
                <a:lnTo>
                  <a:pt x="304800" y="51054"/>
                </a:lnTo>
                <a:lnTo>
                  <a:pt x="300799" y="31182"/>
                </a:lnTo>
                <a:lnTo>
                  <a:pt x="289940" y="14954"/>
                </a:lnTo>
                <a:lnTo>
                  <a:pt x="273938" y="4012"/>
                </a:lnTo>
                <a:lnTo>
                  <a:pt x="254507" y="0"/>
                </a:lnTo>
                <a:lnTo>
                  <a:pt x="51054" y="0"/>
                </a:lnTo>
                <a:close/>
              </a:path>
            </a:pathLst>
          </a:custGeom>
          <a:ln w="2857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2450845" y="4534153"/>
            <a:ext cx="304800" cy="317500"/>
          </a:xfrm>
          <a:custGeom>
            <a:avLst/>
            <a:gdLst/>
            <a:ahLst/>
            <a:cxnLst/>
            <a:rect l="l" t="t" r="r" b="b"/>
            <a:pathLst>
              <a:path w="304800" h="317500">
                <a:moveTo>
                  <a:pt x="51054" y="0"/>
                </a:moveTo>
                <a:lnTo>
                  <a:pt x="31182" y="3893"/>
                </a:lnTo>
                <a:lnTo>
                  <a:pt x="14954" y="14573"/>
                </a:lnTo>
                <a:lnTo>
                  <a:pt x="4012" y="30539"/>
                </a:lnTo>
                <a:lnTo>
                  <a:pt x="0" y="50291"/>
                </a:lnTo>
                <a:lnTo>
                  <a:pt x="0" y="266700"/>
                </a:lnTo>
                <a:lnTo>
                  <a:pt x="4012" y="286130"/>
                </a:lnTo>
                <a:lnTo>
                  <a:pt x="14954" y="302132"/>
                </a:lnTo>
                <a:lnTo>
                  <a:pt x="31182" y="312991"/>
                </a:lnTo>
                <a:lnTo>
                  <a:pt x="51054" y="316991"/>
                </a:lnTo>
                <a:lnTo>
                  <a:pt x="254507" y="316991"/>
                </a:lnTo>
                <a:lnTo>
                  <a:pt x="273938" y="312991"/>
                </a:lnTo>
                <a:lnTo>
                  <a:pt x="289940" y="302132"/>
                </a:lnTo>
                <a:lnTo>
                  <a:pt x="300799" y="286130"/>
                </a:lnTo>
                <a:lnTo>
                  <a:pt x="304800" y="266700"/>
                </a:lnTo>
                <a:lnTo>
                  <a:pt x="304800" y="50291"/>
                </a:lnTo>
                <a:lnTo>
                  <a:pt x="300799" y="30539"/>
                </a:lnTo>
                <a:lnTo>
                  <a:pt x="289940" y="14573"/>
                </a:lnTo>
                <a:lnTo>
                  <a:pt x="273938" y="3893"/>
                </a:lnTo>
                <a:lnTo>
                  <a:pt x="254507" y="0"/>
                </a:lnTo>
                <a:lnTo>
                  <a:pt x="51054" y="0"/>
                </a:lnTo>
                <a:close/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2908045" y="4965445"/>
            <a:ext cx="304800" cy="318135"/>
          </a:xfrm>
          <a:custGeom>
            <a:avLst/>
            <a:gdLst/>
            <a:ahLst/>
            <a:cxnLst/>
            <a:rect l="l" t="t" r="r" b="b"/>
            <a:pathLst>
              <a:path w="304800" h="318135">
                <a:moveTo>
                  <a:pt x="51054" y="0"/>
                </a:moveTo>
                <a:lnTo>
                  <a:pt x="31182" y="4012"/>
                </a:lnTo>
                <a:lnTo>
                  <a:pt x="14954" y="14954"/>
                </a:lnTo>
                <a:lnTo>
                  <a:pt x="4012" y="31182"/>
                </a:lnTo>
                <a:lnTo>
                  <a:pt x="0" y="51054"/>
                </a:lnTo>
                <a:lnTo>
                  <a:pt x="0" y="266700"/>
                </a:lnTo>
                <a:lnTo>
                  <a:pt x="4012" y="286571"/>
                </a:lnTo>
                <a:lnTo>
                  <a:pt x="14954" y="302800"/>
                </a:lnTo>
                <a:lnTo>
                  <a:pt x="31182" y="313741"/>
                </a:lnTo>
                <a:lnTo>
                  <a:pt x="51054" y="317754"/>
                </a:lnTo>
                <a:lnTo>
                  <a:pt x="254508" y="317754"/>
                </a:lnTo>
                <a:lnTo>
                  <a:pt x="273939" y="313741"/>
                </a:lnTo>
                <a:lnTo>
                  <a:pt x="289941" y="302800"/>
                </a:lnTo>
                <a:lnTo>
                  <a:pt x="300799" y="286571"/>
                </a:lnTo>
                <a:lnTo>
                  <a:pt x="304800" y="266700"/>
                </a:lnTo>
                <a:lnTo>
                  <a:pt x="304800" y="51054"/>
                </a:lnTo>
                <a:lnTo>
                  <a:pt x="300799" y="31182"/>
                </a:lnTo>
                <a:lnTo>
                  <a:pt x="289941" y="14954"/>
                </a:lnTo>
                <a:lnTo>
                  <a:pt x="273939" y="4012"/>
                </a:lnTo>
                <a:lnTo>
                  <a:pt x="254508" y="0"/>
                </a:lnTo>
                <a:lnTo>
                  <a:pt x="51054" y="0"/>
                </a:lnTo>
                <a:close/>
              </a:path>
            </a:pathLst>
          </a:custGeom>
          <a:ln w="28574">
            <a:solidFill>
              <a:srgbClr val="BBE0E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 txBox="1"/>
          <p:nvPr/>
        </p:nvSpPr>
        <p:spPr>
          <a:xfrm>
            <a:off x="4397249" y="5562329"/>
            <a:ext cx="310515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S = </a:t>
            </a:r>
            <a:r>
              <a:rPr sz="1800" spc="-5" dirty="0">
                <a:latin typeface="Arial"/>
                <a:cs typeface="Arial"/>
              </a:rPr>
              <a:t>A’BCin’ </a:t>
            </a:r>
            <a:r>
              <a:rPr sz="1800" dirty="0">
                <a:latin typeface="Arial"/>
                <a:cs typeface="Arial"/>
              </a:rPr>
              <a:t>+ </a:t>
            </a:r>
            <a:r>
              <a:rPr sz="1800" spc="-5" dirty="0">
                <a:latin typeface="Arial"/>
                <a:cs typeface="Arial"/>
              </a:rPr>
              <a:t>A’B’Cin </a:t>
            </a:r>
            <a:r>
              <a:rPr sz="1800" dirty="0">
                <a:latin typeface="Arial"/>
                <a:cs typeface="Arial"/>
              </a:rPr>
              <a:t>+</a:t>
            </a:r>
            <a:r>
              <a:rPr sz="1800" spc="-105" dirty="0"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BBE0E3"/>
                </a:solidFill>
                <a:latin typeface="Arial"/>
                <a:cs typeface="Arial"/>
              </a:rPr>
              <a:t>ABCin</a:t>
            </a:r>
            <a:endParaRPr sz="1800">
              <a:latin typeface="Arial"/>
              <a:cs typeface="Aria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8372602" y="6276394"/>
            <a:ext cx="222250" cy="2241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45"/>
              </a:lnSpc>
            </a:pPr>
            <a:r>
              <a:rPr sz="1400" spc="-10" dirty="0">
                <a:latin typeface="Arial"/>
                <a:cs typeface="Arial"/>
              </a:rPr>
              <a:t>42</a:t>
            </a:r>
            <a:endParaRPr sz="1400">
              <a:latin typeface="Arial"/>
              <a:cs typeface="Aria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1740161" y="5430525"/>
            <a:ext cx="2362200" cy="787400"/>
          </a:xfrm>
          <a:prstGeom prst="rect">
            <a:avLst/>
          </a:prstGeom>
        </p:spPr>
        <p:txBody>
          <a:bodyPr vert="horz" wrap="square" lIns="0" tIns="119380" rIns="0" bIns="0" rtlCol="0">
            <a:spAutoFit/>
          </a:bodyPr>
          <a:lstStyle/>
          <a:p>
            <a:pPr marR="169545" algn="ctr">
              <a:lnSpc>
                <a:spcPct val="100000"/>
              </a:lnSpc>
              <a:spcBef>
                <a:spcPts val="940"/>
              </a:spcBef>
            </a:pPr>
            <a:r>
              <a:rPr sz="1800" dirty="0">
                <a:latin typeface="Arial"/>
                <a:cs typeface="Arial"/>
              </a:rPr>
              <a:t>Cin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40"/>
              </a:spcBef>
            </a:pPr>
            <a:r>
              <a:rPr sz="1800" spc="-5" dirty="0">
                <a:latin typeface="Arial"/>
                <a:cs typeface="Arial"/>
              </a:rPr>
              <a:t>Karnaugh Map untuk</a:t>
            </a:r>
            <a:r>
              <a:rPr sz="1800" spc="-8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S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  <p:transition>
    <p:split dir="in"/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38617" y="371601"/>
            <a:ext cx="4731385" cy="8794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2800" b="1" dirty="0">
                <a:latin typeface="Arial"/>
                <a:cs typeface="Arial"/>
              </a:rPr>
              <a:t>Aplikasi</a:t>
            </a:r>
            <a:r>
              <a:rPr sz="2800" b="1" spc="-1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K-map</a:t>
            </a:r>
            <a:endParaRPr sz="28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tabLst>
                <a:tab pos="3677285" algn="l"/>
              </a:tabLst>
            </a:pPr>
            <a:r>
              <a:rPr sz="2800" b="1" spc="-5" dirty="0">
                <a:latin typeface="Arial"/>
                <a:cs typeface="Arial"/>
              </a:rPr>
              <a:t>Pad</a:t>
            </a:r>
            <a:r>
              <a:rPr sz="2800" b="1" dirty="0">
                <a:latin typeface="Arial"/>
                <a:cs typeface="Arial"/>
              </a:rPr>
              <a:t>a </a:t>
            </a:r>
            <a:r>
              <a:rPr sz="2800" b="1" spc="-5" dirty="0">
                <a:latin typeface="Arial"/>
                <a:cs typeface="Arial"/>
              </a:rPr>
              <a:t>Rangkaia</a:t>
            </a:r>
            <a:r>
              <a:rPr sz="2800" b="1" dirty="0">
                <a:latin typeface="Arial"/>
                <a:cs typeface="Arial"/>
              </a:rPr>
              <a:t>n </a:t>
            </a:r>
            <a:r>
              <a:rPr sz="2800" b="1" spc="-5" dirty="0">
                <a:latin typeface="Arial"/>
                <a:cs typeface="Arial"/>
              </a:rPr>
              <a:t>Ful</a:t>
            </a:r>
            <a:r>
              <a:rPr sz="2800" b="1" dirty="0">
                <a:latin typeface="Arial"/>
                <a:cs typeface="Arial"/>
              </a:rPr>
              <a:t>l	</a:t>
            </a:r>
            <a:r>
              <a:rPr sz="2800" b="1" spc="-5" dirty="0">
                <a:latin typeface="Arial"/>
                <a:cs typeface="Arial"/>
              </a:rPr>
              <a:t>Adder</a:t>
            </a:r>
            <a:endParaRPr sz="2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952993" y="1385830"/>
            <a:ext cx="44958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solidFill>
                  <a:srgbClr val="005400"/>
                </a:solidFill>
                <a:latin typeface="Arial"/>
                <a:cs typeface="Arial"/>
              </a:rPr>
              <a:t>Coba anda gambar rangkaian diagramnya</a:t>
            </a:r>
            <a:r>
              <a:rPr sz="1800" spc="-80" dirty="0">
                <a:solidFill>
                  <a:srgbClr val="005400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005400"/>
                </a:solidFill>
                <a:latin typeface="Arial"/>
                <a:cs typeface="Arial"/>
              </a:rPr>
              <a:t>?</a:t>
            </a:r>
            <a:endParaRPr sz="18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857753" y="4305553"/>
            <a:ext cx="863600" cy="114300"/>
          </a:xfrm>
          <a:custGeom>
            <a:avLst/>
            <a:gdLst/>
            <a:ahLst/>
            <a:cxnLst/>
            <a:rect l="l" t="t" r="r" b="b"/>
            <a:pathLst>
              <a:path w="863600" h="114300">
                <a:moveTo>
                  <a:pt x="863346" y="114300"/>
                </a:moveTo>
                <a:lnTo>
                  <a:pt x="857726" y="91868"/>
                </a:lnTo>
                <a:lnTo>
                  <a:pt x="842391" y="73723"/>
                </a:lnTo>
                <a:lnTo>
                  <a:pt x="819626" y="61579"/>
                </a:lnTo>
                <a:lnTo>
                  <a:pt x="791717" y="57150"/>
                </a:lnTo>
                <a:lnTo>
                  <a:pt x="503681" y="57150"/>
                </a:lnTo>
                <a:lnTo>
                  <a:pt x="475654" y="52613"/>
                </a:lnTo>
                <a:lnTo>
                  <a:pt x="452627" y="40290"/>
                </a:lnTo>
                <a:lnTo>
                  <a:pt x="437030" y="22109"/>
                </a:lnTo>
                <a:lnTo>
                  <a:pt x="431291" y="0"/>
                </a:lnTo>
                <a:lnTo>
                  <a:pt x="425672" y="22109"/>
                </a:lnTo>
                <a:lnTo>
                  <a:pt x="410336" y="40290"/>
                </a:lnTo>
                <a:lnTo>
                  <a:pt x="387572" y="52613"/>
                </a:lnTo>
                <a:lnTo>
                  <a:pt x="359664" y="57150"/>
                </a:lnTo>
                <a:lnTo>
                  <a:pt x="71628" y="57150"/>
                </a:lnTo>
                <a:lnTo>
                  <a:pt x="43719" y="61579"/>
                </a:lnTo>
                <a:lnTo>
                  <a:pt x="20955" y="73723"/>
                </a:lnTo>
                <a:lnTo>
                  <a:pt x="5619" y="91868"/>
                </a:lnTo>
                <a:lnTo>
                  <a:pt x="0" y="114300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3200145" y="4013200"/>
            <a:ext cx="1784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A</a:t>
            </a:r>
            <a:endParaRPr sz="18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739900" y="4921250"/>
            <a:ext cx="127635" cy="432434"/>
          </a:xfrm>
          <a:custGeom>
            <a:avLst/>
            <a:gdLst/>
            <a:ahLst/>
            <a:cxnLst/>
            <a:rect l="l" t="t" r="r" b="b"/>
            <a:pathLst>
              <a:path w="127635" h="432435">
                <a:moveTo>
                  <a:pt x="127253" y="0"/>
                </a:moveTo>
                <a:lnTo>
                  <a:pt x="102465" y="2809"/>
                </a:lnTo>
                <a:lnTo>
                  <a:pt x="82105" y="10477"/>
                </a:lnTo>
                <a:lnTo>
                  <a:pt x="68318" y="21859"/>
                </a:lnTo>
                <a:lnTo>
                  <a:pt x="63245" y="35813"/>
                </a:lnTo>
                <a:lnTo>
                  <a:pt x="63245" y="179832"/>
                </a:lnTo>
                <a:lnTo>
                  <a:pt x="58292" y="193786"/>
                </a:lnTo>
                <a:lnTo>
                  <a:pt x="44767" y="205168"/>
                </a:lnTo>
                <a:lnTo>
                  <a:pt x="24669" y="212835"/>
                </a:lnTo>
                <a:lnTo>
                  <a:pt x="0" y="215645"/>
                </a:lnTo>
                <a:lnTo>
                  <a:pt x="24669" y="218467"/>
                </a:lnTo>
                <a:lnTo>
                  <a:pt x="44767" y="226218"/>
                </a:lnTo>
                <a:lnTo>
                  <a:pt x="58292" y="237827"/>
                </a:lnTo>
                <a:lnTo>
                  <a:pt x="63245" y="252221"/>
                </a:lnTo>
                <a:lnTo>
                  <a:pt x="63245" y="395477"/>
                </a:lnTo>
                <a:lnTo>
                  <a:pt x="68318" y="409551"/>
                </a:lnTo>
                <a:lnTo>
                  <a:pt x="82105" y="421195"/>
                </a:lnTo>
                <a:lnTo>
                  <a:pt x="102465" y="429124"/>
                </a:lnTo>
                <a:lnTo>
                  <a:pt x="127253" y="432053"/>
                </a:lnTo>
              </a:path>
            </a:pathLst>
          </a:custGeom>
          <a:ln w="1904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523746" y="4981701"/>
            <a:ext cx="1784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B</a:t>
            </a:r>
            <a:endParaRPr sz="1800">
              <a:latin typeface="Arial"/>
              <a:cs typeface="Arial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2400553" y="5397500"/>
            <a:ext cx="863600" cy="114300"/>
          </a:xfrm>
          <a:custGeom>
            <a:avLst/>
            <a:gdLst/>
            <a:ahLst/>
            <a:cxnLst/>
            <a:rect l="l" t="t" r="r" b="b"/>
            <a:pathLst>
              <a:path w="863600" h="114300">
                <a:moveTo>
                  <a:pt x="863346" y="0"/>
                </a:moveTo>
                <a:lnTo>
                  <a:pt x="857726" y="22109"/>
                </a:lnTo>
                <a:lnTo>
                  <a:pt x="842391" y="40290"/>
                </a:lnTo>
                <a:lnTo>
                  <a:pt x="819626" y="52613"/>
                </a:lnTo>
                <a:lnTo>
                  <a:pt x="791718" y="57150"/>
                </a:lnTo>
                <a:lnTo>
                  <a:pt x="503681" y="57150"/>
                </a:lnTo>
                <a:lnTo>
                  <a:pt x="475654" y="61686"/>
                </a:lnTo>
                <a:lnTo>
                  <a:pt x="452627" y="74009"/>
                </a:lnTo>
                <a:lnTo>
                  <a:pt x="437030" y="92189"/>
                </a:lnTo>
                <a:lnTo>
                  <a:pt x="431291" y="114300"/>
                </a:lnTo>
                <a:lnTo>
                  <a:pt x="425672" y="92189"/>
                </a:lnTo>
                <a:lnTo>
                  <a:pt x="410336" y="74009"/>
                </a:lnTo>
                <a:lnTo>
                  <a:pt x="387572" y="61686"/>
                </a:lnTo>
                <a:lnTo>
                  <a:pt x="359664" y="57150"/>
                </a:lnTo>
                <a:lnTo>
                  <a:pt x="71627" y="57150"/>
                </a:lnTo>
                <a:lnTo>
                  <a:pt x="43719" y="52613"/>
                </a:lnTo>
                <a:lnTo>
                  <a:pt x="20955" y="40290"/>
                </a:lnTo>
                <a:lnTo>
                  <a:pt x="5619" y="22109"/>
                </a:lnTo>
                <a:lnTo>
                  <a:pt x="0" y="0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1625600" y="2412745"/>
            <a:ext cx="1143000" cy="1118235"/>
          </a:xfrm>
          <a:prstGeom prst="rect">
            <a:avLst/>
          </a:prstGeom>
          <a:solidFill>
            <a:srgbClr val="FFFF99"/>
          </a:solidFill>
          <a:ln w="28575">
            <a:solidFill>
              <a:srgbClr val="000000"/>
            </a:solidFill>
          </a:ln>
        </p:spPr>
        <p:txBody>
          <a:bodyPr vert="horz" wrap="square" lIns="0" tIns="508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</a:pPr>
            <a:endParaRPr sz="2800">
              <a:latin typeface="Times New Roman"/>
              <a:cs typeface="Times New Roman"/>
            </a:endParaRPr>
          </a:p>
          <a:p>
            <a:pPr marL="266700">
              <a:lnSpc>
                <a:spcPct val="100000"/>
              </a:lnSpc>
              <a:spcBef>
                <a:spcPts val="5"/>
              </a:spcBef>
            </a:pPr>
            <a:r>
              <a:rPr sz="1800" dirty="0">
                <a:latin typeface="Arial"/>
                <a:cs typeface="Arial"/>
              </a:rPr>
              <a:t>Adder</a:t>
            </a:r>
            <a:endParaRPr sz="1800">
              <a:latin typeface="Arial"/>
              <a:cs typeface="Arial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2159000" y="2052320"/>
            <a:ext cx="76200" cy="360680"/>
          </a:xfrm>
          <a:custGeom>
            <a:avLst/>
            <a:gdLst/>
            <a:ahLst/>
            <a:cxnLst/>
            <a:rect l="l" t="t" r="r" b="b"/>
            <a:pathLst>
              <a:path w="76200" h="360680">
                <a:moveTo>
                  <a:pt x="76200" y="284225"/>
                </a:moveTo>
                <a:lnTo>
                  <a:pt x="0" y="284225"/>
                </a:lnTo>
                <a:lnTo>
                  <a:pt x="33527" y="351281"/>
                </a:lnTo>
                <a:lnTo>
                  <a:pt x="33527" y="297179"/>
                </a:lnTo>
                <a:lnTo>
                  <a:pt x="35051" y="300227"/>
                </a:lnTo>
                <a:lnTo>
                  <a:pt x="38100" y="301751"/>
                </a:lnTo>
                <a:lnTo>
                  <a:pt x="41147" y="300227"/>
                </a:lnTo>
                <a:lnTo>
                  <a:pt x="42672" y="297179"/>
                </a:lnTo>
                <a:lnTo>
                  <a:pt x="42672" y="351281"/>
                </a:lnTo>
                <a:lnTo>
                  <a:pt x="76200" y="284225"/>
                </a:lnTo>
                <a:close/>
              </a:path>
              <a:path w="76200" h="360680">
                <a:moveTo>
                  <a:pt x="42672" y="284225"/>
                </a:moveTo>
                <a:lnTo>
                  <a:pt x="42672" y="5333"/>
                </a:lnTo>
                <a:lnTo>
                  <a:pt x="41147" y="1523"/>
                </a:lnTo>
                <a:lnTo>
                  <a:pt x="38100" y="0"/>
                </a:lnTo>
                <a:lnTo>
                  <a:pt x="35051" y="1523"/>
                </a:lnTo>
                <a:lnTo>
                  <a:pt x="33527" y="5333"/>
                </a:lnTo>
                <a:lnTo>
                  <a:pt x="33527" y="284225"/>
                </a:lnTo>
                <a:lnTo>
                  <a:pt x="42672" y="284225"/>
                </a:lnTo>
                <a:close/>
              </a:path>
              <a:path w="76200" h="360680">
                <a:moveTo>
                  <a:pt x="42672" y="351281"/>
                </a:moveTo>
                <a:lnTo>
                  <a:pt x="42672" y="297179"/>
                </a:lnTo>
                <a:lnTo>
                  <a:pt x="41147" y="300227"/>
                </a:lnTo>
                <a:lnTo>
                  <a:pt x="38100" y="301751"/>
                </a:lnTo>
                <a:lnTo>
                  <a:pt x="35051" y="300227"/>
                </a:lnTo>
                <a:lnTo>
                  <a:pt x="33527" y="297179"/>
                </a:lnTo>
                <a:lnTo>
                  <a:pt x="33527" y="351281"/>
                </a:lnTo>
                <a:lnTo>
                  <a:pt x="38100" y="360425"/>
                </a:lnTo>
                <a:lnTo>
                  <a:pt x="42672" y="35128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159000" y="3526027"/>
            <a:ext cx="76200" cy="386080"/>
          </a:xfrm>
          <a:custGeom>
            <a:avLst/>
            <a:gdLst/>
            <a:ahLst/>
            <a:cxnLst/>
            <a:rect l="l" t="t" r="r" b="b"/>
            <a:pathLst>
              <a:path w="76200" h="386079">
                <a:moveTo>
                  <a:pt x="76200" y="309372"/>
                </a:moveTo>
                <a:lnTo>
                  <a:pt x="0" y="309372"/>
                </a:lnTo>
                <a:lnTo>
                  <a:pt x="33527" y="376428"/>
                </a:lnTo>
                <a:lnTo>
                  <a:pt x="33527" y="322326"/>
                </a:lnTo>
                <a:lnTo>
                  <a:pt x="35051" y="325374"/>
                </a:lnTo>
                <a:lnTo>
                  <a:pt x="38100" y="326898"/>
                </a:lnTo>
                <a:lnTo>
                  <a:pt x="41147" y="325374"/>
                </a:lnTo>
                <a:lnTo>
                  <a:pt x="42672" y="322326"/>
                </a:lnTo>
                <a:lnTo>
                  <a:pt x="42672" y="376428"/>
                </a:lnTo>
                <a:lnTo>
                  <a:pt x="76200" y="309372"/>
                </a:lnTo>
                <a:close/>
              </a:path>
              <a:path w="76200" h="386079">
                <a:moveTo>
                  <a:pt x="42672" y="309372"/>
                </a:moveTo>
                <a:lnTo>
                  <a:pt x="42672" y="4572"/>
                </a:lnTo>
                <a:lnTo>
                  <a:pt x="41147" y="1524"/>
                </a:lnTo>
                <a:lnTo>
                  <a:pt x="38100" y="0"/>
                </a:lnTo>
                <a:lnTo>
                  <a:pt x="35051" y="1524"/>
                </a:lnTo>
                <a:lnTo>
                  <a:pt x="33527" y="4572"/>
                </a:lnTo>
                <a:lnTo>
                  <a:pt x="33527" y="309372"/>
                </a:lnTo>
                <a:lnTo>
                  <a:pt x="42672" y="309372"/>
                </a:lnTo>
                <a:close/>
              </a:path>
              <a:path w="76200" h="386079">
                <a:moveTo>
                  <a:pt x="42672" y="376428"/>
                </a:moveTo>
                <a:lnTo>
                  <a:pt x="42672" y="322326"/>
                </a:lnTo>
                <a:lnTo>
                  <a:pt x="41147" y="325374"/>
                </a:lnTo>
                <a:lnTo>
                  <a:pt x="38100" y="326898"/>
                </a:lnTo>
                <a:lnTo>
                  <a:pt x="35051" y="325374"/>
                </a:lnTo>
                <a:lnTo>
                  <a:pt x="33527" y="322326"/>
                </a:lnTo>
                <a:lnTo>
                  <a:pt x="33527" y="376428"/>
                </a:lnTo>
                <a:lnTo>
                  <a:pt x="38100" y="385572"/>
                </a:lnTo>
                <a:lnTo>
                  <a:pt x="42672" y="37642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757170" y="2933953"/>
            <a:ext cx="436880" cy="76200"/>
          </a:xfrm>
          <a:custGeom>
            <a:avLst/>
            <a:gdLst/>
            <a:ahLst/>
            <a:cxnLst/>
            <a:rect l="l" t="t" r="r" b="b"/>
            <a:pathLst>
              <a:path w="436880" h="76200">
                <a:moveTo>
                  <a:pt x="377951" y="38100"/>
                </a:moveTo>
                <a:lnTo>
                  <a:pt x="376427" y="34290"/>
                </a:lnTo>
                <a:lnTo>
                  <a:pt x="373379" y="32766"/>
                </a:lnTo>
                <a:lnTo>
                  <a:pt x="5333" y="32766"/>
                </a:lnTo>
                <a:lnTo>
                  <a:pt x="1523" y="34290"/>
                </a:lnTo>
                <a:lnTo>
                  <a:pt x="0" y="38100"/>
                </a:lnTo>
                <a:lnTo>
                  <a:pt x="1523" y="41147"/>
                </a:lnTo>
                <a:lnTo>
                  <a:pt x="5333" y="42672"/>
                </a:lnTo>
                <a:lnTo>
                  <a:pt x="373379" y="42672"/>
                </a:lnTo>
                <a:lnTo>
                  <a:pt x="376427" y="41147"/>
                </a:lnTo>
                <a:lnTo>
                  <a:pt x="377951" y="38100"/>
                </a:lnTo>
                <a:close/>
              </a:path>
              <a:path w="436880" h="76200">
                <a:moveTo>
                  <a:pt x="436625" y="38100"/>
                </a:moveTo>
                <a:lnTo>
                  <a:pt x="360425" y="0"/>
                </a:lnTo>
                <a:lnTo>
                  <a:pt x="360425" y="32766"/>
                </a:lnTo>
                <a:lnTo>
                  <a:pt x="373379" y="32766"/>
                </a:lnTo>
                <a:lnTo>
                  <a:pt x="376427" y="34290"/>
                </a:lnTo>
                <a:lnTo>
                  <a:pt x="377951" y="38100"/>
                </a:lnTo>
                <a:lnTo>
                  <a:pt x="377951" y="67436"/>
                </a:lnTo>
                <a:lnTo>
                  <a:pt x="436625" y="38100"/>
                </a:lnTo>
                <a:close/>
              </a:path>
              <a:path w="436880" h="76200">
                <a:moveTo>
                  <a:pt x="377951" y="67436"/>
                </a:moveTo>
                <a:lnTo>
                  <a:pt x="377951" y="38100"/>
                </a:lnTo>
                <a:lnTo>
                  <a:pt x="376427" y="41147"/>
                </a:lnTo>
                <a:lnTo>
                  <a:pt x="373379" y="42672"/>
                </a:lnTo>
                <a:lnTo>
                  <a:pt x="360425" y="42672"/>
                </a:lnTo>
                <a:lnTo>
                  <a:pt x="360425" y="76200"/>
                </a:lnTo>
                <a:lnTo>
                  <a:pt x="377951" y="6743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2012950" y="1774444"/>
            <a:ext cx="36957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00339A"/>
                </a:solidFill>
                <a:latin typeface="Arial"/>
                <a:cs typeface="Arial"/>
              </a:rPr>
              <a:t>Cin</a:t>
            </a:r>
            <a:endParaRPr sz="18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942838" y="3857743"/>
            <a:ext cx="50927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00339A"/>
                </a:solidFill>
                <a:latin typeface="Arial"/>
                <a:cs typeface="Arial"/>
              </a:rPr>
              <a:t>Cout</a:t>
            </a:r>
            <a:endParaRPr sz="18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197096" y="2816081"/>
            <a:ext cx="1784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00339A"/>
                </a:solidFill>
                <a:latin typeface="Arial"/>
                <a:cs typeface="Arial"/>
              </a:rPr>
              <a:t>S</a:t>
            </a:r>
            <a:endParaRPr sz="1800">
              <a:latin typeface="Arial"/>
              <a:cs typeface="Arial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1147825" y="3157220"/>
            <a:ext cx="462280" cy="76200"/>
          </a:xfrm>
          <a:custGeom>
            <a:avLst/>
            <a:gdLst/>
            <a:ahLst/>
            <a:cxnLst/>
            <a:rect l="l" t="t" r="r" b="b"/>
            <a:pathLst>
              <a:path w="462280" h="76200">
                <a:moveTo>
                  <a:pt x="403098" y="38100"/>
                </a:moveTo>
                <a:lnTo>
                  <a:pt x="401574" y="35051"/>
                </a:lnTo>
                <a:lnTo>
                  <a:pt x="398525" y="33527"/>
                </a:lnTo>
                <a:lnTo>
                  <a:pt x="4572" y="33527"/>
                </a:lnTo>
                <a:lnTo>
                  <a:pt x="1524" y="35051"/>
                </a:lnTo>
                <a:lnTo>
                  <a:pt x="0" y="38100"/>
                </a:lnTo>
                <a:lnTo>
                  <a:pt x="1524" y="41909"/>
                </a:lnTo>
                <a:lnTo>
                  <a:pt x="4572" y="43433"/>
                </a:lnTo>
                <a:lnTo>
                  <a:pt x="398525" y="43433"/>
                </a:lnTo>
                <a:lnTo>
                  <a:pt x="401574" y="41909"/>
                </a:lnTo>
                <a:lnTo>
                  <a:pt x="403098" y="38100"/>
                </a:lnTo>
                <a:close/>
              </a:path>
              <a:path w="462280" h="76200">
                <a:moveTo>
                  <a:pt x="461771" y="38100"/>
                </a:moveTo>
                <a:lnTo>
                  <a:pt x="385571" y="0"/>
                </a:lnTo>
                <a:lnTo>
                  <a:pt x="385571" y="33527"/>
                </a:lnTo>
                <a:lnTo>
                  <a:pt x="398525" y="33527"/>
                </a:lnTo>
                <a:lnTo>
                  <a:pt x="401574" y="35051"/>
                </a:lnTo>
                <a:lnTo>
                  <a:pt x="403098" y="38100"/>
                </a:lnTo>
                <a:lnTo>
                  <a:pt x="403098" y="67436"/>
                </a:lnTo>
                <a:lnTo>
                  <a:pt x="461771" y="38100"/>
                </a:lnTo>
                <a:close/>
              </a:path>
              <a:path w="462280" h="76200">
                <a:moveTo>
                  <a:pt x="403098" y="67436"/>
                </a:moveTo>
                <a:lnTo>
                  <a:pt x="403098" y="38100"/>
                </a:lnTo>
                <a:lnTo>
                  <a:pt x="401574" y="41909"/>
                </a:lnTo>
                <a:lnTo>
                  <a:pt x="398525" y="43433"/>
                </a:lnTo>
                <a:lnTo>
                  <a:pt x="385571" y="43433"/>
                </a:lnTo>
                <a:lnTo>
                  <a:pt x="385571" y="76200"/>
                </a:lnTo>
                <a:lnTo>
                  <a:pt x="403098" y="6743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147825" y="2709925"/>
            <a:ext cx="462280" cy="76200"/>
          </a:xfrm>
          <a:custGeom>
            <a:avLst/>
            <a:gdLst/>
            <a:ahLst/>
            <a:cxnLst/>
            <a:rect l="l" t="t" r="r" b="b"/>
            <a:pathLst>
              <a:path w="462280" h="76200">
                <a:moveTo>
                  <a:pt x="403098" y="38099"/>
                </a:moveTo>
                <a:lnTo>
                  <a:pt x="401574" y="34290"/>
                </a:lnTo>
                <a:lnTo>
                  <a:pt x="398525" y="33527"/>
                </a:lnTo>
                <a:lnTo>
                  <a:pt x="4572" y="33527"/>
                </a:lnTo>
                <a:lnTo>
                  <a:pt x="1524" y="34290"/>
                </a:lnTo>
                <a:lnTo>
                  <a:pt x="0" y="38099"/>
                </a:lnTo>
                <a:lnTo>
                  <a:pt x="1524" y="41148"/>
                </a:lnTo>
                <a:lnTo>
                  <a:pt x="4572" y="42671"/>
                </a:lnTo>
                <a:lnTo>
                  <a:pt x="398525" y="42671"/>
                </a:lnTo>
                <a:lnTo>
                  <a:pt x="401574" y="41148"/>
                </a:lnTo>
                <a:lnTo>
                  <a:pt x="403098" y="38099"/>
                </a:lnTo>
                <a:close/>
              </a:path>
              <a:path w="462280" h="76200">
                <a:moveTo>
                  <a:pt x="461771" y="38099"/>
                </a:moveTo>
                <a:lnTo>
                  <a:pt x="385571" y="0"/>
                </a:lnTo>
                <a:lnTo>
                  <a:pt x="385571" y="33527"/>
                </a:lnTo>
                <a:lnTo>
                  <a:pt x="398525" y="33527"/>
                </a:lnTo>
                <a:lnTo>
                  <a:pt x="401574" y="34290"/>
                </a:lnTo>
                <a:lnTo>
                  <a:pt x="403098" y="38099"/>
                </a:lnTo>
                <a:lnTo>
                  <a:pt x="403098" y="67437"/>
                </a:lnTo>
                <a:lnTo>
                  <a:pt x="461771" y="38099"/>
                </a:lnTo>
                <a:close/>
              </a:path>
              <a:path w="462280" h="76200">
                <a:moveTo>
                  <a:pt x="403098" y="67437"/>
                </a:moveTo>
                <a:lnTo>
                  <a:pt x="403098" y="38099"/>
                </a:lnTo>
                <a:lnTo>
                  <a:pt x="401574" y="41148"/>
                </a:lnTo>
                <a:lnTo>
                  <a:pt x="398525" y="42671"/>
                </a:lnTo>
                <a:lnTo>
                  <a:pt x="385571" y="42671"/>
                </a:lnTo>
                <a:lnTo>
                  <a:pt x="385571" y="76200"/>
                </a:lnTo>
                <a:lnTo>
                  <a:pt x="403098" y="6743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962151" y="2592070"/>
            <a:ext cx="178435" cy="7480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00339A"/>
                </a:solidFill>
                <a:latin typeface="Arial"/>
                <a:cs typeface="Arial"/>
              </a:rPr>
              <a:t>A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65"/>
              </a:spcBef>
            </a:pPr>
            <a:r>
              <a:rPr sz="1800" dirty="0">
                <a:solidFill>
                  <a:srgbClr val="00339A"/>
                </a:solidFill>
                <a:latin typeface="Arial"/>
                <a:cs typeface="Arial"/>
              </a:rPr>
              <a:t>B</a:t>
            </a:r>
            <a:endParaRPr sz="1800">
              <a:latin typeface="Arial"/>
              <a:cs typeface="Arial"/>
            </a:endParaRPr>
          </a:p>
        </p:txBody>
      </p:sp>
      <p:graphicFrame>
        <p:nvGraphicFramePr>
          <p:cNvPr id="19" name="object 19"/>
          <p:cNvGraphicFramePr>
            <a:graphicFrameLocks noGrp="1"/>
          </p:cNvGraphicFramePr>
          <p:nvPr/>
        </p:nvGraphicFramePr>
        <p:xfrm>
          <a:off x="4115815" y="2016181"/>
          <a:ext cx="2094864" cy="20764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5750"/>
                <a:gridCol w="307975"/>
                <a:gridCol w="493394"/>
                <a:gridCol w="347980"/>
                <a:gridCol w="658494"/>
              </a:tblGrid>
              <a:tr h="233934">
                <a:tc>
                  <a:txBody>
                    <a:bodyPr/>
                    <a:lstStyle/>
                    <a:p>
                      <a:pPr marL="15875" algn="ctr">
                        <a:lnSpc>
                          <a:spcPts val="1739"/>
                        </a:lnSpc>
                      </a:pPr>
                      <a:r>
                        <a:rPr sz="1550" b="1" dirty="0">
                          <a:solidFill>
                            <a:srgbClr val="0000FF"/>
                          </a:solidFill>
                          <a:latin typeface="Arial"/>
                          <a:cs typeface="Arial"/>
                        </a:rPr>
                        <a:t>A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0645">
                        <a:lnSpc>
                          <a:spcPts val="1739"/>
                        </a:lnSpc>
                      </a:pPr>
                      <a:r>
                        <a:rPr sz="1550" b="1" dirty="0">
                          <a:solidFill>
                            <a:srgbClr val="0000FF"/>
                          </a:solidFill>
                          <a:latin typeface="Arial"/>
                          <a:cs typeface="Arial"/>
                        </a:rPr>
                        <a:t>B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39"/>
                        </a:lnSpc>
                      </a:pPr>
                      <a:r>
                        <a:rPr sz="1550" b="1" spc="15" dirty="0">
                          <a:solidFill>
                            <a:srgbClr val="0000FF"/>
                          </a:solidFill>
                          <a:latin typeface="Arial"/>
                          <a:cs typeface="Arial"/>
                        </a:rPr>
                        <a:t>Cin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9525">
                      <a:solidFill>
                        <a:srgbClr val="000000"/>
                      </a:solidFill>
                      <a:prstDash val="solid"/>
                    </a:lnR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00965" algn="r">
                        <a:lnSpc>
                          <a:spcPts val="1739"/>
                        </a:lnSpc>
                      </a:pPr>
                      <a:r>
                        <a:rPr sz="1550" b="1" dirty="0">
                          <a:solidFill>
                            <a:srgbClr val="0000FF"/>
                          </a:solidFill>
                          <a:latin typeface="Arial"/>
                          <a:cs typeface="Arial"/>
                        </a:rPr>
                        <a:t>S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1915" algn="ctr">
                        <a:lnSpc>
                          <a:spcPts val="1739"/>
                        </a:lnSpc>
                      </a:pPr>
                      <a:r>
                        <a:rPr sz="1550" b="1" spc="15" dirty="0">
                          <a:solidFill>
                            <a:srgbClr val="0000FF"/>
                          </a:solidFill>
                          <a:latin typeface="Arial"/>
                          <a:cs typeface="Arial"/>
                        </a:rPr>
                        <a:t>Cout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27167">
                <a:tc>
                  <a:txBody>
                    <a:bodyPr/>
                    <a:lstStyle/>
                    <a:p>
                      <a:pPr marL="6985" algn="ctr">
                        <a:lnSpc>
                          <a:spcPts val="166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ts val="166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6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R="111125" algn="r">
                        <a:lnSpc>
                          <a:spcPts val="166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83820" algn="ctr">
                        <a:lnSpc>
                          <a:spcPts val="166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230504">
                <a:tc>
                  <a:txBody>
                    <a:bodyPr/>
                    <a:lstStyle/>
                    <a:p>
                      <a:pPr marL="6985" algn="ctr">
                        <a:lnSpc>
                          <a:spcPts val="171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ts val="171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1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11125" algn="r">
                        <a:lnSpc>
                          <a:spcPts val="171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83820" algn="ctr">
                        <a:lnSpc>
                          <a:spcPts val="171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</a:tcPr>
                </a:tc>
              </a:tr>
              <a:tr h="229361">
                <a:tc>
                  <a:txBody>
                    <a:bodyPr/>
                    <a:lstStyle/>
                    <a:p>
                      <a:pPr marL="6985" algn="ctr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11125" algn="r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83820" algn="ctr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</a:tcPr>
                </a:tc>
              </a:tr>
              <a:tr h="229361">
                <a:tc>
                  <a:txBody>
                    <a:bodyPr/>
                    <a:lstStyle/>
                    <a:p>
                      <a:pPr marL="6985" algn="ctr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11125" algn="r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83820" algn="ctr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</a:tcPr>
                </a:tc>
              </a:tr>
              <a:tr h="230504">
                <a:tc>
                  <a:txBody>
                    <a:bodyPr/>
                    <a:lstStyle/>
                    <a:p>
                      <a:pPr marL="6985" algn="ctr">
                        <a:lnSpc>
                          <a:spcPts val="171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ts val="171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1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11125" algn="r">
                        <a:lnSpc>
                          <a:spcPts val="171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83820" algn="ctr">
                        <a:lnSpc>
                          <a:spcPts val="171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</a:tcPr>
                </a:tc>
              </a:tr>
              <a:tr h="228981">
                <a:tc>
                  <a:txBody>
                    <a:bodyPr/>
                    <a:lstStyle/>
                    <a:p>
                      <a:pPr marL="6985" algn="ctr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11125" algn="r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83820" algn="ctr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</a:tcPr>
                </a:tc>
              </a:tr>
              <a:tr h="229361">
                <a:tc>
                  <a:txBody>
                    <a:bodyPr/>
                    <a:lstStyle/>
                    <a:p>
                      <a:pPr marL="6985" algn="ctr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11125" algn="r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0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83820" algn="ctr">
                        <a:lnSpc>
                          <a:spcPts val="1705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</a:tcPr>
                </a:tc>
              </a:tr>
              <a:tr h="236835">
                <a:tc>
                  <a:txBody>
                    <a:bodyPr/>
                    <a:lstStyle/>
                    <a:p>
                      <a:pPr marL="6985" algn="ctr">
                        <a:lnSpc>
                          <a:spcPts val="176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ts val="176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6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11125" algn="r">
                        <a:lnSpc>
                          <a:spcPts val="176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83820" algn="ctr">
                        <a:lnSpc>
                          <a:spcPts val="1764"/>
                        </a:lnSpc>
                      </a:pPr>
                      <a:r>
                        <a:rPr sz="1550" b="1" dirty="0">
                          <a:latin typeface="Arial"/>
                          <a:cs typeface="Arial"/>
                        </a:rPr>
                        <a:t>1</a:t>
                      </a:r>
                      <a:endParaRPr sz="15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</a:tcPr>
                </a:tc>
              </a:tr>
            </a:tbl>
          </a:graphicData>
        </a:graphic>
      </p:graphicFrame>
      <p:sp>
        <p:nvSpPr>
          <p:cNvPr id="20" name="object 20"/>
          <p:cNvSpPr txBox="1"/>
          <p:nvPr/>
        </p:nvSpPr>
        <p:spPr>
          <a:xfrm>
            <a:off x="4085590" y="4079704"/>
            <a:ext cx="34290" cy="40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100" spc="-5" dirty="0">
                <a:latin typeface="Tahoma"/>
                <a:cs typeface="Tahoma"/>
              </a:rPr>
              <a:t>+</a:t>
            </a:r>
            <a:endParaRPr sz="100">
              <a:latin typeface="Tahoma"/>
              <a:cs typeface="Tahoma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1917445" y="4915153"/>
            <a:ext cx="457200" cy="444500"/>
          </a:xfrm>
          <a:custGeom>
            <a:avLst/>
            <a:gdLst/>
            <a:ahLst/>
            <a:cxnLst/>
            <a:rect l="l" t="t" r="r" b="b"/>
            <a:pathLst>
              <a:path w="457200" h="444500">
                <a:moveTo>
                  <a:pt x="0" y="0"/>
                </a:moveTo>
                <a:lnTo>
                  <a:pt x="0" y="444246"/>
                </a:lnTo>
                <a:lnTo>
                  <a:pt x="457200" y="444246"/>
                </a:lnTo>
                <a:lnTo>
                  <a:pt x="4572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2374645" y="4470145"/>
            <a:ext cx="457200" cy="445134"/>
          </a:xfrm>
          <a:custGeom>
            <a:avLst/>
            <a:gdLst/>
            <a:ahLst/>
            <a:cxnLst/>
            <a:rect l="l" t="t" r="r" b="b"/>
            <a:pathLst>
              <a:path w="457200" h="445135">
                <a:moveTo>
                  <a:pt x="0" y="0"/>
                </a:moveTo>
                <a:lnTo>
                  <a:pt x="0" y="445008"/>
                </a:lnTo>
                <a:lnTo>
                  <a:pt x="457200" y="445008"/>
                </a:lnTo>
                <a:lnTo>
                  <a:pt x="4572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3289045" y="4470145"/>
            <a:ext cx="457200" cy="445134"/>
          </a:xfrm>
          <a:custGeom>
            <a:avLst/>
            <a:gdLst/>
            <a:ahLst/>
            <a:cxnLst/>
            <a:rect l="l" t="t" r="r" b="b"/>
            <a:pathLst>
              <a:path w="457200" h="445135">
                <a:moveTo>
                  <a:pt x="0" y="0"/>
                </a:moveTo>
                <a:lnTo>
                  <a:pt x="0" y="445008"/>
                </a:lnTo>
                <a:lnTo>
                  <a:pt x="457200" y="445008"/>
                </a:lnTo>
                <a:lnTo>
                  <a:pt x="4572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2831845" y="4915153"/>
            <a:ext cx="457200" cy="444500"/>
          </a:xfrm>
          <a:custGeom>
            <a:avLst/>
            <a:gdLst/>
            <a:ahLst/>
            <a:cxnLst/>
            <a:rect l="l" t="t" r="r" b="b"/>
            <a:pathLst>
              <a:path w="457200" h="444500">
                <a:moveTo>
                  <a:pt x="0" y="0"/>
                </a:moveTo>
                <a:lnTo>
                  <a:pt x="0" y="444246"/>
                </a:lnTo>
                <a:lnTo>
                  <a:pt x="457200" y="444246"/>
                </a:lnTo>
                <a:lnTo>
                  <a:pt x="4572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99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25" name="object 25"/>
          <p:cNvGraphicFramePr>
            <a:graphicFrameLocks noGrp="1"/>
          </p:cNvGraphicFramePr>
          <p:nvPr/>
        </p:nvGraphicFramePr>
        <p:xfrm>
          <a:off x="1912683" y="4465383"/>
          <a:ext cx="1843405" cy="8991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57200"/>
                <a:gridCol w="457200"/>
                <a:gridCol w="457200"/>
                <a:gridCol w="457200"/>
              </a:tblGrid>
              <a:tr h="445008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0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774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1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774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0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774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1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774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4246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1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774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0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774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1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774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0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8191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sp>
        <p:nvSpPr>
          <p:cNvPr id="26" name="object 26"/>
          <p:cNvSpPr/>
          <p:nvPr/>
        </p:nvSpPr>
        <p:spPr>
          <a:xfrm>
            <a:off x="1993645" y="4965445"/>
            <a:ext cx="304800" cy="318135"/>
          </a:xfrm>
          <a:custGeom>
            <a:avLst/>
            <a:gdLst/>
            <a:ahLst/>
            <a:cxnLst/>
            <a:rect l="l" t="t" r="r" b="b"/>
            <a:pathLst>
              <a:path w="304800" h="318135">
                <a:moveTo>
                  <a:pt x="51054" y="0"/>
                </a:moveTo>
                <a:lnTo>
                  <a:pt x="31182" y="4012"/>
                </a:lnTo>
                <a:lnTo>
                  <a:pt x="14954" y="14954"/>
                </a:lnTo>
                <a:lnTo>
                  <a:pt x="4012" y="31182"/>
                </a:lnTo>
                <a:lnTo>
                  <a:pt x="0" y="51054"/>
                </a:lnTo>
                <a:lnTo>
                  <a:pt x="0" y="266700"/>
                </a:lnTo>
                <a:lnTo>
                  <a:pt x="4012" y="286571"/>
                </a:lnTo>
                <a:lnTo>
                  <a:pt x="14954" y="302800"/>
                </a:lnTo>
                <a:lnTo>
                  <a:pt x="31182" y="313741"/>
                </a:lnTo>
                <a:lnTo>
                  <a:pt x="51054" y="317754"/>
                </a:lnTo>
                <a:lnTo>
                  <a:pt x="254507" y="317754"/>
                </a:lnTo>
                <a:lnTo>
                  <a:pt x="273938" y="313741"/>
                </a:lnTo>
                <a:lnTo>
                  <a:pt x="289940" y="302800"/>
                </a:lnTo>
                <a:lnTo>
                  <a:pt x="300799" y="286571"/>
                </a:lnTo>
                <a:lnTo>
                  <a:pt x="304800" y="266700"/>
                </a:lnTo>
                <a:lnTo>
                  <a:pt x="304800" y="51054"/>
                </a:lnTo>
                <a:lnTo>
                  <a:pt x="300799" y="31182"/>
                </a:lnTo>
                <a:lnTo>
                  <a:pt x="289940" y="14954"/>
                </a:lnTo>
                <a:lnTo>
                  <a:pt x="273938" y="4012"/>
                </a:lnTo>
                <a:lnTo>
                  <a:pt x="254507" y="0"/>
                </a:lnTo>
                <a:lnTo>
                  <a:pt x="51054" y="0"/>
                </a:lnTo>
                <a:close/>
              </a:path>
            </a:pathLst>
          </a:custGeom>
          <a:ln w="2857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2450845" y="4534153"/>
            <a:ext cx="304800" cy="317500"/>
          </a:xfrm>
          <a:custGeom>
            <a:avLst/>
            <a:gdLst/>
            <a:ahLst/>
            <a:cxnLst/>
            <a:rect l="l" t="t" r="r" b="b"/>
            <a:pathLst>
              <a:path w="304800" h="317500">
                <a:moveTo>
                  <a:pt x="51054" y="0"/>
                </a:moveTo>
                <a:lnTo>
                  <a:pt x="31182" y="3893"/>
                </a:lnTo>
                <a:lnTo>
                  <a:pt x="14954" y="14573"/>
                </a:lnTo>
                <a:lnTo>
                  <a:pt x="4012" y="30539"/>
                </a:lnTo>
                <a:lnTo>
                  <a:pt x="0" y="50291"/>
                </a:lnTo>
                <a:lnTo>
                  <a:pt x="0" y="266700"/>
                </a:lnTo>
                <a:lnTo>
                  <a:pt x="4012" y="286130"/>
                </a:lnTo>
                <a:lnTo>
                  <a:pt x="14954" y="302132"/>
                </a:lnTo>
                <a:lnTo>
                  <a:pt x="31182" y="312991"/>
                </a:lnTo>
                <a:lnTo>
                  <a:pt x="51054" y="316991"/>
                </a:lnTo>
                <a:lnTo>
                  <a:pt x="254507" y="316991"/>
                </a:lnTo>
                <a:lnTo>
                  <a:pt x="273938" y="312991"/>
                </a:lnTo>
                <a:lnTo>
                  <a:pt x="289940" y="302132"/>
                </a:lnTo>
                <a:lnTo>
                  <a:pt x="300799" y="286130"/>
                </a:lnTo>
                <a:lnTo>
                  <a:pt x="304800" y="266700"/>
                </a:lnTo>
                <a:lnTo>
                  <a:pt x="304800" y="50291"/>
                </a:lnTo>
                <a:lnTo>
                  <a:pt x="300799" y="30539"/>
                </a:lnTo>
                <a:lnTo>
                  <a:pt x="289940" y="14573"/>
                </a:lnTo>
                <a:lnTo>
                  <a:pt x="273938" y="3893"/>
                </a:lnTo>
                <a:lnTo>
                  <a:pt x="254507" y="0"/>
                </a:lnTo>
                <a:lnTo>
                  <a:pt x="51054" y="0"/>
                </a:lnTo>
                <a:close/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2895853" y="4978400"/>
            <a:ext cx="304800" cy="318135"/>
          </a:xfrm>
          <a:custGeom>
            <a:avLst/>
            <a:gdLst/>
            <a:ahLst/>
            <a:cxnLst/>
            <a:rect l="l" t="t" r="r" b="b"/>
            <a:pathLst>
              <a:path w="304800" h="318135">
                <a:moveTo>
                  <a:pt x="50291" y="0"/>
                </a:moveTo>
                <a:lnTo>
                  <a:pt x="30539" y="4012"/>
                </a:lnTo>
                <a:lnTo>
                  <a:pt x="14573" y="14954"/>
                </a:lnTo>
                <a:lnTo>
                  <a:pt x="3893" y="31182"/>
                </a:lnTo>
                <a:lnTo>
                  <a:pt x="0" y="51053"/>
                </a:lnTo>
                <a:lnTo>
                  <a:pt x="0" y="266700"/>
                </a:lnTo>
                <a:lnTo>
                  <a:pt x="3893" y="286571"/>
                </a:lnTo>
                <a:lnTo>
                  <a:pt x="14573" y="302799"/>
                </a:lnTo>
                <a:lnTo>
                  <a:pt x="30539" y="313741"/>
                </a:lnTo>
                <a:lnTo>
                  <a:pt x="50291" y="317753"/>
                </a:lnTo>
                <a:lnTo>
                  <a:pt x="253746" y="317753"/>
                </a:lnTo>
                <a:lnTo>
                  <a:pt x="273617" y="313741"/>
                </a:lnTo>
                <a:lnTo>
                  <a:pt x="289845" y="302799"/>
                </a:lnTo>
                <a:lnTo>
                  <a:pt x="300787" y="286571"/>
                </a:lnTo>
                <a:lnTo>
                  <a:pt x="304800" y="266700"/>
                </a:lnTo>
                <a:lnTo>
                  <a:pt x="304800" y="51053"/>
                </a:lnTo>
                <a:lnTo>
                  <a:pt x="300787" y="31182"/>
                </a:lnTo>
                <a:lnTo>
                  <a:pt x="289845" y="14954"/>
                </a:lnTo>
                <a:lnTo>
                  <a:pt x="273617" y="4012"/>
                </a:lnTo>
                <a:lnTo>
                  <a:pt x="253746" y="0"/>
                </a:lnTo>
                <a:lnTo>
                  <a:pt x="50291" y="0"/>
                </a:lnTo>
                <a:close/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3365245" y="4534153"/>
            <a:ext cx="304800" cy="317500"/>
          </a:xfrm>
          <a:custGeom>
            <a:avLst/>
            <a:gdLst/>
            <a:ahLst/>
            <a:cxnLst/>
            <a:rect l="l" t="t" r="r" b="b"/>
            <a:pathLst>
              <a:path w="304800" h="317500">
                <a:moveTo>
                  <a:pt x="51054" y="0"/>
                </a:moveTo>
                <a:lnTo>
                  <a:pt x="31182" y="3893"/>
                </a:lnTo>
                <a:lnTo>
                  <a:pt x="14954" y="14573"/>
                </a:lnTo>
                <a:lnTo>
                  <a:pt x="4012" y="30539"/>
                </a:lnTo>
                <a:lnTo>
                  <a:pt x="0" y="50291"/>
                </a:lnTo>
                <a:lnTo>
                  <a:pt x="0" y="266700"/>
                </a:lnTo>
                <a:lnTo>
                  <a:pt x="4012" y="286130"/>
                </a:lnTo>
                <a:lnTo>
                  <a:pt x="14954" y="302132"/>
                </a:lnTo>
                <a:lnTo>
                  <a:pt x="31182" y="312991"/>
                </a:lnTo>
                <a:lnTo>
                  <a:pt x="51054" y="316991"/>
                </a:lnTo>
                <a:lnTo>
                  <a:pt x="254508" y="316991"/>
                </a:lnTo>
                <a:lnTo>
                  <a:pt x="273939" y="312991"/>
                </a:lnTo>
                <a:lnTo>
                  <a:pt x="289941" y="302132"/>
                </a:lnTo>
                <a:lnTo>
                  <a:pt x="300799" y="286130"/>
                </a:lnTo>
                <a:lnTo>
                  <a:pt x="304800" y="266700"/>
                </a:lnTo>
                <a:lnTo>
                  <a:pt x="304800" y="50291"/>
                </a:lnTo>
                <a:lnTo>
                  <a:pt x="300799" y="30539"/>
                </a:lnTo>
                <a:lnTo>
                  <a:pt x="289941" y="14573"/>
                </a:lnTo>
                <a:lnTo>
                  <a:pt x="273939" y="3893"/>
                </a:lnTo>
                <a:lnTo>
                  <a:pt x="254508" y="0"/>
                </a:lnTo>
                <a:lnTo>
                  <a:pt x="51054" y="0"/>
                </a:lnTo>
                <a:close/>
              </a:path>
            </a:pathLst>
          </a:custGeom>
          <a:ln w="28575">
            <a:solidFill>
              <a:srgbClr val="BBE0E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 txBox="1"/>
          <p:nvPr/>
        </p:nvSpPr>
        <p:spPr>
          <a:xfrm>
            <a:off x="4397249" y="5562329"/>
            <a:ext cx="411416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S = </a:t>
            </a:r>
            <a:r>
              <a:rPr sz="1800" spc="-5" dirty="0">
                <a:latin typeface="Arial"/>
                <a:cs typeface="Arial"/>
              </a:rPr>
              <a:t>A’BCin’ </a:t>
            </a:r>
            <a:r>
              <a:rPr sz="1800" dirty="0">
                <a:latin typeface="Arial"/>
                <a:cs typeface="Arial"/>
              </a:rPr>
              <a:t>+ </a:t>
            </a:r>
            <a:r>
              <a:rPr sz="1800" spc="-5" dirty="0">
                <a:latin typeface="Arial"/>
                <a:cs typeface="Arial"/>
              </a:rPr>
              <a:t>A’B’Cin </a:t>
            </a:r>
            <a:r>
              <a:rPr sz="1800" dirty="0">
                <a:latin typeface="Arial"/>
                <a:cs typeface="Arial"/>
              </a:rPr>
              <a:t>+ </a:t>
            </a:r>
            <a:r>
              <a:rPr sz="1800" spc="-5" dirty="0">
                <a:latin typeface="Arial"/>
                <a:cs typeface="Arial"/>
              </a:rPr>
              <a:t>ABCin </a:t>
            </a:r>
            <a:r>
              <a:rPr sz="1800" dirty="0">
                <a:latin typeface="Arial"/>
                <a:cs typeface="Arial"/>
              </a:rPr>
              <a:t>+</a:t>
            </a:r>
            <a:r>
              <a:rPr sz="1800" spc="-100" dirty="0"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BBE0E3"/>
                </a:solidFill>
                <a:latin typeface="Arial"/>
                <a:cs typeface="Arial"/>
              </a:rPr>
              <a:t>AB’Cin’</a:t>
            </a:r>
            <a:endParaRPr sz="1800">
              <a:latin typeface="Arial"/>
              <a:cs typeface="Arial"/>
            </a:endParaRPr>
          </a:p>
        </p:txBody>
      </p:sp>
      <p:sp>
        <p:nvSpPr>
          <p:cNvPr id="33" name="object 3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45"/>
              </a:lnSpc>
            </a:pPr>
            <a:fld id="{81D60167-4931-47E6-BA6A-407CBD079E47}" type="slidenum">
              <a:rPr spc="-5" dirty="0"/>
              <a:t>43</a:t>
            </a:fld>
            <a:endParaRPr spc="-5" dirty="0"/>
          </a:p>
        </p:txBody>
      </p:sp>
      <p:sp>
        <p:nvSpPr>
          <p:cNvPr id="31" name="object 31"/>
          <p:cNvSpPr txBox="1"/>
          <p:nvPr/>
        </p:nvSpPr>
        <p:spPr>
          <a:xfrm>
            <a:off x="1993908" y="5430525"/>
            <a:ext cx="1854200" cy="787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653415">
              <a:lnSpc>
                <a:spcPct val="1389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Cin  </a:t>
            </a:r>
            <a:r>
              <a:rPr sz="1800" spc="-5" dirty="0">
                <a:latin typeface="Arial"/>
                <a:cs typeface="Arial"/>
              </a:rPr>
              <a:t>Karnaugh untuk</a:t>
            </a:r>
            <a:r>
              <a:rPr sz="1800" spc="-9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S</a:t>
            </a:r>
            <a:endParaRPr sz="1800">
              <a:latin typeface="Arial"/>
              <a:cs typeface="Aria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5477001" y="6034022"/>
            <a:ext cx="20453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Tidak </a:t>
            </a:r>
            <a:r>
              <a:rPr sz="1800" spc="-5" dirty="0">
                <a:latin typeface="Arial"/>
                <a:cs typeface="Arial"/>
              </a:rPr>
              <a:t>bisa</a:t>
            </a:r>
            <a:r>
              <a:rPr sz="1800" spc="-9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direduksi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  <p:transition>
    <p:split dir="in"/>
  </p:transition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24001" y="392176"/>
            <a:ext cx="227457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263015" algn="l"/>
              </a:tabLst>
            </a:pPr>
            <a:r>
              <a:rPr sz="2400" b="1" spc="-5" dirty="0">
                <a:latin typeface="Arial"/>
                <a:cs typeface="Arial"/>
              </a:rPr>
              <a:t>Latihan	Soal</a:t>
            </a:r>
            <a:r>
              <a:rPr sz="2400" b="1" spc="-80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1: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45"/>
              </a:lnSpc>
            </a:pPr>
            <a:fld id="{81D60167-4931-47E6-BA6A-407CBD079E47}" type="slidenum">
              <a:rPr spc="-5" dirty="0"/>
              <a:t>44</a:t>
            </a:fld>
            <a:endParaRPr spc="-5" dirty="0"/>
          </a:p>
        </p:txBody>
      </p:sp>
      <p:sp>
        <p:nvSpPr>
          <p:cNvPr id="3" name="object 3"/>
          <p:cNvSpPr txBox="1"/>
          <p:nvPr/>
        </p:nvSpPr>
        <p:spPr>
          <a:xfrm>
            <a:off x="444500" y="1206500"/>
            <a:ext cx="7543800" cy="3048000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254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20"/>
              </a:spcBef>
            </a:pPr>
            <a:endParaRPr sz="2850">
              <a:latin typeface="Times New Roman"/>
              <a:cs typeface="Times New Roman"/>
            </a:endParaRPr>
          </a:p>
          <a:p>
            <a:pPr marL="96520" marR="1788795">
              <a:lnSpc>
                <a:spcPct val="100000"/>
              </a:lnSpc>
            </a:pPr>
            <a:r>
              <a:rPr sz="1800" dirty="0">
                <a:latin typeface="Arial"/>
                <a:cs typeface="Arial"/>
              </a:rPr>
              <a:t>Gambarlah </a:t>
            </a:r>
            <a:r>
              <a:rPr sz="1800" spc="-5" dirty="0">
                <a:latin typeface="Arial"/>
                <a:cs typeface="Arial"/>
              </a:rPr>
              <a:t>K-map untuk setiap ekspresi logika dibawah  </a:t>
            </a:r>
            <a:r>
              <a:rPr sz="1800" dirty="0">
                <a:latin typeface="Arial"/>
                <a:cs typeface="Arial"/>
              </a:rPr>
              <a:t>serta sederhanakan </a:t>
            </a:r>
            <a:r>
              <a:rPr sz="1800" spc="-5" dirty="0">
                <a:latin typeface="Arial"/>
                <a:cs typeface="Arial"/>
              </a:rPr>
              <a:t>dengan pengcoveran </a:t>
            </a:r>
            <a:r>
              <a:rPr sz="1800" dirty="0">
                <a:latin typeface="Arial"/>
                <a:cs typeface="Arial"/>
              </a:rPr>
              <a:t>yang </a:t>
            </a:r>
            <a:r>
              <a:rPr sz="1800" spc="-5" dirty="0">
                <a:latin typeface="Arial"/>
                <a:cs typeface="Arial"/>
              </a:rPr>
              <a:t>benar</a:t>
            </a:r>
            <a:r>
              <a:rPr sz="1800" spc="-10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: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850">
              <a:latin typeface="Times New Roman"/>
              <a:cs typeface="Times New Roman"/>
            </a:endParaRPr>
          </a:p>
          <a:p>
            <a:pPr marL="693420" indent="-254635">
              <a:lnSpc>
                <a:spcPct val="100000"/>
              </a:lnSpc>
              <a:buAutoNum type="arabicPeriod"/>
              <a:tabLst>
                <a:tab pos="694055" algn="l"/>
              </a:tabLst>
            </a:pPr>
            <a:r>
              <a:rPr sz="1800" dirty="0">
                <a:latin typeface="Arial"/>
                <a:cs typeface="Arial"/>
              </a:rPr>
              <a:t>AB + B’C +</a:t>
            </a:r>
            <a:r>
              <a:rPr sz="1800" spc="-2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A’B’</a:t>
            </a:r>
            <a:endParaRPr sz="1800">
              <a:latin typeface="Arial"/>
              <a:cs typeface="Arial"/>
            </a:endParaRPr>
          </a:p>
          <a:p>
            <a:pPr marL="693420" indent="-254635">
              <a:lnSpc>
                <a:spcPct val="100000"/>
              </a:lnSpc>
              <a:buAutoNum type="arabicPeriod"/>
              <a:tabLst>
                <a:tab pos="694055" algn="l"/>
              </a:tabLst>
            </a:pPr>
            <a:r>
              <a:rPr sz="1800" spc="-5" dirty="0">
                <a:latin typeface="Arial"/>
                <a:cs typeface="Arial"/>
              </a:rPr>
              <a:t>AC </a:t>
            </a:r>
            <a:r>
              <a:rPr sz="1800" dirty="0">
                <a:latin typeface="Arial"/>
                <a:cs typeface="Arial"/>
              </a:rPr>
              <a:t>+ </a:t>
            </a:r>
            <a:r>
              <a:rPr sz="1800" spc="-5" dirty="0">
                <a:latin typeface="Arial"/>
                <a:cs typeface="Arial"/>
              </a:rPr>
              <a:t>AC’B </a:t>
            </a:r>
            <a:r>
              <a:rPr sz="1800" dirty="0">
                <a:latin typeface="Arial"/>
                <a:cs typeface="Arial"/>
              </a:rPr>
              <a:t>+ </a:t>
            </a:r>
            <a:r>
              <a:rPr sz="1800" spc="-5" dirty="0">
                <a:latin typeface="Arial"/>
                <a:cs typeface="Arial"/>
              </a:rPr>
              <a:t>BC </a:t>
            </a:r>
            <a:r>
              <a:rPr sz="1800" dirty="0">
                <a:latin typeface="Arial"/>
                <a:cs typeface="Arial"/>
              </a:rPr>
              <a:t>+</a:t>
            </a:r>
            <a:r>
              <a:rPr sz="1800" spc="-2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B’C’</a:t>
            </a:r>
            <a:endParaRPr sz="1800">
              <a:latin typeface="Arial"/>
              <a:cs typeface="Arial"/>
            </a:endParaRPr>
          </a:p>
          <a:p>
            <a:pPr marL="693420" indent="-254635">
              <a:lnSpc>
                <a:spcPct val="100000"/>
              </a:lnSpc>
              <a:spcBef>
                <a:spcPts val="5"/>
              </a:spcBef>
              <a:buAutoNum type="arabicPeriod"/>
              <a:tabLst>
                <a:tab pos="694055" algn="l"/>
              </a:tabLst>
            </a:pPr>
            <a:r>
              <a:rPr sz="1800" dirty="0">
                <a:latin typeface="Arial"/>
                <a:cs typeface="Arial"/>
              </a:rPr>
              <a:t>XY + X’Z +</a:t>
            </a:r>
            <a:r>
              <a:rPr sz="1800" spc="-2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Y’Z’</a:t>
            </a:r>
            <a:endParaRPr sz="1800">
              <a:latin typeface="Arial"/>
              <a:cs typeface="Arial"/>
            </a:endParaRPr>
          </a:p>
          <a:p>
            <a:pPr marL="692785" indent="-254000">
              <a:lnSpc>
                <a:spcPct val="100000"/>
              </a:lnSpc>
              <a:buAutoNum type="arabicPeriod"/>
              <a:tabLst>
                <a:tab pos="693420" algn="l"/>
              </a:tabLst>
            </a:pPr>
            <a:r>
              <a:rPr sz="1800" spc="-5" dirty="0">
                <a:latin typeface="Arial"/>
                <a:cs typeface="Arial"/>
              </a:rPr>
              <a:t>XY +YZ </a:t>
            </a:r>
            <a:r>
              <a:rPr sz="1800" dirty="0">
                <a:latin typeface="Arial"/>
                <a:cs typeface="Arial"/>
              </a:rPr>
              <a:t>+ </a:t>
            </a:r>
            <a:r>
              <a:rPr sz="1800" spc="-5" dirty="0">
                <a:latin typeface="Arial"/>
                <a:cs typeface="Arial"/>
              </a:rPr>
              <a:t>XZ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+X’Y’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  <p:transition>
    <p:split dir="in"/>
  </p:transition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24001" y="392176"/>
            <a:ext cx="235902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263015" algn="l"/>
              </a:tabLst>
            </a:pPr>
            <a:r>
              <a:rPr sz="2400" b="1" spc="-5" dirty="0">
                <a:latin typeface="Arial"/>
                <a:cs typeface="Arial"/>
              </a:rPr>
              <a:t>Latihan	Soal 2</a:t>
            </a:r>
            <a:r>
              <a:rPr sz="2400" b="1" spc="-9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: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45"/>
              </a:lnSpc>
            </a:pPr>
            <a:fld id="{81D60167-4931-47E6-BA6A-407CBD079E47}" type="slidenum">
              <a:rPr spc="-5" dirty="0"/>
              <a:t>45</a:t>
            </a:fld>
            <a:endParaRPr spc="-5" dirty="0"/>
          </a:p>
        </p:txBody>
      </p:sp>
      <p:sp>
        <p:nvSpPr>
          <p:cNvPr id="3" name="object 3"/>
          <p:cNvSpPr txBox="1"/>
          <p:nvPr/>
        </p:nvSpPr>
        <p:spPr>
          <a:xfrm>
            <a:off x="444500" y="1206500"/>
            <a:ext cx="7543800" cy="3048000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143510" rIns="0" bIns="0" rtlCol="0">
            <a:spAutoFit/>
          </a:bodyPr>
          <a:lstStyle/>
          <a:p>
            <a:pPr marL="96520" marR="1788795">
              <a:lnSpc>
                <a:spcPct val="100000"/>
              </a:lnSpc>
              <a:spcBef>
                <a:spcPts val="1130"/>
              </a:spcBef>
            </a:pPr>
            <a:r>
              <a:rPr sz="1800" dirty="0">
                <a:latin typeface="Arial"/>
                <a:cs typeface="Arial"/>
              </a:rPr>
              <a:t>Gambarlah </a:t>
            </a:r>
            <a:r>
              <a:rPr sz="1800" spc="-5" dirty="0">
                <a:latin typeface="Arial"/>
                <a:cs typeface="Arial"/>
              </a:rPr>
              <a:t>K-map untuk setiap ekspresi logika dibawah  </a:t>
            </a:r>
            <a:r>
              <a:rPr sz="1800" dirty="0">
                <a:latin typeface="Arial"/>
                <a:cs typeface="Arial"/>
              </a:rPr>
              <a:t>serta sederhanakan </a:t>
            </a:r>
            <a:r>
              <a:rPr sz="1800" spc="-5" dirty="0">
                <a:latin typeface="Arial"/>
                <a:cs typeface="Arial"/>
              </a:rPr>
              <a:t>dengan pengcoveran </a:t>
            </a:r>
            <a:r>
              <a:rPr sz="1800" dirty="0">
                <a:latin typeface="Arial"/>
                <a:cs typeface="Arial"/>
              </a:rPr>
              <a:t>yang </a:t>
            </a:r>
            <a:r>
              <a:rPr sz="1800" spc="-5" dirty="0">
                <a:latin typeface="Arial"/>
                <a:cs typeface="Arial"/>
              </a:rPr>
              <a:t>benar</a:t>
            </a:r>
            <a:r>
              <a:rPr sz="1800" spc="-10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: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850">
              <a:latin typeface="Times New Roman"/>
              <a:cs typeface="Times New Roman"/>
            </a:endParaRPr>
          </a:p>
          <a:p>
            <a:pPr marL="439420">
              <a:lnSpc>
                <a:spcPct val="100000"/>
              </a:lnSpc>
            </a:pPr>
            <a:r>
              <a:rPr sz="1800" spc="-5" dirty="0">
                <a:latin typeface="Arial"/>
                <a:cs typeface="Arial"/>
              </a:rPr>
              <a:t>1. A(BC’ </a:t>
            </a:r>
            <a:r>
              <a:rPr sz="1800" dirty="0">
                <a:latin typeface="Arial"/>
                <a:cs typeface="Arial"/>
              </a:rPr>
              <a:t>+ </a:t>
            </a:r>
            <a:r>
              <a:rPr sz="1800" spc="-5" dirty="0">
                <a:latin typeface="Arial"/>
                <a:cs typeface="Arial"/>
              </a:rPr>
              <a:t>C) </a:t>
            </a:r>
            <a:r>
              <a:rPr sz="1800" dirty="0">
                <a:latin typeface="Arial"/>
                <a:cs typeface="Arial"/>
              </a:rPr>
              <a:t>+ </a:t>
            </a:r>
            <a:r>
              <a:rPr sz="1800" spc="-5" dirty="0">
                <a:latin typeface="Arial"/>
                <a:cs typeface="Arial"/>
              </a:rPr>
              <a:t>B(A </a:t>
            </a:r>
            <a:r>
              <a:rPr sz="1800" dirty="0">
                <a:latin typeface="Arial"/>
                <a:cs typeface="Arial"/>
              </a:rPr>
              <a:t>+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A’C)</a:t>
            </a:r>
            <a:endParaRPr sz="1800">
              <a:latin typeface="Arial"/>
              <a:cs typeface="Arial"/>
            </a:endParaRPr>
          </a:p>
          <a:p>
            <a:pPr marL="439420">
              <a:lnSpc>
                <a:spcPct val="100000"/>
              </a:lnSpc>
            </a:pPr>
            <a:r>
              <a:rPr sz="1800" dirty="0">
                <a:latin typeface="Arial"/>
                <a:cs typeface="Arial"/>
              </a:rPr>
              <a:t>2. (AC + AC’B). (BC +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B’C’)</a:t>
            </a:r>
            <a:endParaRPr sz="1800">
              <a:latin typeface="Arial"/>
              <a:cs typeface="Arial"/>
            </a:endParaRPr>
          </a:p>
          <a:p>
            <a:pPr marL="439420">
              <a:lnSpc>
                <a:spcPct val="100000"/>
              </a:lnSpc>
            </a:pPr>
            <a:r>
              <a:rPr sz="1800" spc="-5" dirty="0">
                <a:latin typeface="Arial"/>
                <a:cs typeface="Arial"/>
              </a:rPr>
              <a:t>3. </a:t>
            </a:r>
            <a:r>
              <a:rPr sz="1800" dirty="0">
                <a:latin typeface="Arial"/>
                <a:cs typeface="Arial"/>
              </a:rPr>
              <a:t>Z(XY + </a:t>
            </a:r>
            <a:r>
              <a:rPr sz="1800" spc="-5" dirty="0">
                <a:latin typeface="Arial"/>
                <a:cs typeface="Arial"/>
              </a:rPr>
              <a:t>X’Z) </a:t>
            </a:r>
            <a:r>
              <a:rPr sz="1800" dirty="0">
                <a:latin typeface="Arial"/>
                <a:cs typeface="Arial"/>
              </a:rPr>
              <a:t>. </a:t>
            </a:r>
            <a:r>
              <a:rPr sz="1800" spc="-5" dirty="0">
                <a:latin typeface="Arial"/>
                <a:cs typeface="Arial"/>
              </a:rPr>
              <a:t>Y’Z’(X+</a:t>
            </a:r>
            <a:r>
              <a:rPr sz="1800" spc="-2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Z)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850">
              <a:latin typeface="Times New Roman"/>
              <a:cs typeface="Times New Roman"/>
            </a:endParaRPr>
          </a:p>
          <a:p>
            <a:pPr marL="96520">
              <a:lnSpc>
                <a:spcPct val="100000"/>
              </a:lnSpc>
            </a:pPr>
            <a:r>
              <a:rPr sz="1800" spc="-5" dirty="0">
                <a:latin typeface="Arial"/>
                <a:cs typeface="Arial"/>
              </a:rPr>
              <a:t>Catatan </a:t>
            </a:r>
            <a:r>
              <a:rPr sz="1800" dirty="0">
                <a:latin typeface="Arial"/>
                <a:cs typeface="Arial"/>
              </a:rPr>
              <a:t>: </a:t>
            </a:r>
            <a:r>
              <a:rPr sz="1800" spc="-5" dirty="0">
                <a:latin typeface="Arial"/>
                <a:cs typeface="Arial"/>
              </a:rPr>
              <a:t>cari minterm-mintermnya dulu (rubah kebentuk</a:t>
            </a:r>
            <a:r>
              <a:rPr sz="1800" spc="-3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SOP)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  <p:transition>
    <p:split dir="in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15868" y="133096"/>
            <a:ext cx="4010660" cy="7562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77165">
              <a:lnSpc>
                <a:spcPct val="100000"/>
              </a:lnSpc>
              <a:spcBef>
                <a:spcPts val="100"/>
              </a:spcBef>
              <a:tabLst>
                <a:tab pos="1198880" algn="l"/>
              </a:tabLst>
            </a:pPr>
            <a:r>
              <a:rPr sz="2400" dirty="0"/>
              <a:t>Karnaugh Map 2 Variabel :  dengan	minterm-mintermnya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5893053" y="2567686"/>
            <a:ext cx="1050925" cy="269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63550" algn="l"/>
                <a:tab pos="913765" algn="l"/>
              </a:tabLst>
            </a:pPr>
            <a:r>
              <a:rPr sz="1600" dirty="0">
                <a:latin typeface="Comic Sans MS"/>
                <a:cs typeface="Comic Sans MS"/>
              </a:rPr>
              <a:t>x	y	F</a:t>
            </a:r>
            <a:endParaRPr sz="1600">
              <a:latin typeface="Comic Sans MS"/>
              <a:cs typeface="Comic Sans MS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5841745" y="2868421"/>
          <a:ext cx="1315719" cy="137312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51155"/>
                <a:gridCol w="507364"/>
                <a:gridCol w="457200"/>
              </a:tblGrid>
              <a:tr h="340450">
                <a:tc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r>
                        <a:rPr sz="1600" dirty="0">
                          <a:latin typeface="Comic Sans MS"/>
                          <a:cs typeface="Comic Sans MS"/>
                        </a:rPr>
                        <a:t>0</a:t>
                      </a:r>
                      <a:endParaRPr sz="1600">
                        <a:latin typeface="Comic Sans MS"/>
                        <a:cs typeface="Comic Sans MS"/>
                      </a:endParaRPr>
                    </a:p>
                  </a:txBody>
                  <a:tcPr marL="0" marR="0" marT="50165" marB="0"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63195"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r>
                        <a:rPr sz="1600" dirty="0">
                          <a:latin typeface="Comic Sans MS"/>
                          <a:cs typeface="Comic Sans MS"/>
                        </a:rPr>
                        <a:t>0</a:t>
                      </a:r>
                      <a:endParaRPr sz="1600">
                        <a:latin typeface="Comic Sans MS"/>
                        <a:cs typeface="Comic Sans MS"/>
                      </a:endParaRPr>
                    </a:p>
                  </a:txBody>
                  <a:tcPr marL="0" marR="0" marT="50165" marB="0"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r>
                        <a:rPr sz="1600" dirty="0">
                          <a:latin typeface="Comic Sans MS"/>
                          <a:cs typeface="Comic Sans MS"/>
                        </a:rPr>
                        <a:t>1</a:t>
                      </a:r>
                      <a:endParaRPr sz="1600">
                        <a:latin typeface="Comic Sans MS"/>
                        <a:cs typeface="Comic Sans MS"/>
                      </a:endParaRPr>
                    </a:p>
                  </a:txBody>
                  <a:tcPr marL="0" marR="0" marT="50165" marB="0"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338324">
                <a:tc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600" dirty="0">
                          <a:latin typeface="Comic Sans MS"/>
                          <a:cs typeface="Comic Sans MS"/>
                        </a:rPr>
                        <a:t>0</a:t>
                      </a:r>
                      <a:endParaRPr sz="1600">
                        <a:latin typeface="Comic Sans MS"/>
                        <a:cs typeface="Comic Sans MS"/>
                      </a:endParaRPr>
                    </a:p>
                  </a:txBody>
                  <a:tcPr marL="0" marR="0" marT="48260" marB="0"/>
                </a:tc>
                <a:tc>
                  <a:txBody>
                    <a:bodyPr/>
                    <a:lstStyle/>
                    <a:p>
                      <a:pPr marL="163195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600" dirty="0">
                          <a:latin typeface="Comic Sans MS"/>
                          <a:cs typeface="Comic Sans MS"/>
                        </a:rPr>
                        <a:t>1</a:t>
                      </a:r>
                      <a:endParaRPr sz="1600">
                        <a:latin typeface="Comic Sans MS"/>
                        <a:cs typeface="Comic Sans MS"/>
                      </a:endParaRPr>
                    </a:p>
                  </a:txBody>
                  <a:tcPr marL="0" marR="0" marT="48260" marB="0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600" dirty="0">
                          <a:latin typeface="Comic Sans MS"/>
                          <a:cs typeface="Comic Sans MS"/>
                        </a:rPr>
                        <a:t>1</a:t>
                      </a:r>
                      <a:endParaRPr sz="1600">
                        <a:latin typeface="Comic Sans MS"/>
                        <a:cs typeface="Comic Sans MS"/>
                      </a:endParaRPr>
                    </a:p>
                  </a:txBody>
                  <a:tcPr marL="0" marR="0" marT="48260" marB="0"/>
                </a:tc>
              </a:tr>
              <a:tr h="337947">
                <a:tc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600" dirty="0">
                          <a:latin typeface="Comic Sans MS"/>
                          <a:cs typeface="Comic Sans MS"/>
                        </a:rPr>
                        <a:t>1</a:t>
                      </a:r>
                      <a:endParaRPr sz="1600">
                        <a:latin typeface="Comic Sans MS"/>
                        <a:cs typeface="Comic Sans MS"/>
                      </a:endParaRPr>
                    </a:p>
                  </a:txBody>
                  <a:tcPr marL="0" marR="0" marT="48260" marB="0"/>
                </a:tc>
                <a:tc>
                  <a:txBody>
                    <a:bodyPr/>
                    <a:lstStyle/>
                    <a:p>
                      <a:pPr marL="163195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600" dirty="0">
                          <a:latin typeface="Comic Sans MS"/>
                          <a:cs typeface="Comic Sans MS"/>
                        </a:rPr>
                        <a:t>0</a:t>
                      </a:r>
                      <a:endParaRPr sz="1600">
                        <a:latin typeface="Comic Sans MS"/>
                        <a:cs typeface="Comic Sans MS"/>
                      </a:endParaRPr>
                    </a:p>
                  </a:txBody>
                  <a:tcPr marL="0" marR="0" marT="48260" marB="0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600" dirty="0">
                          <a:latin typeface="Comic Sans MS"/>
                          <a:cs typeface="Comic Sans MS"/>
                        </a:rPr>
                        <a:t>0</a:t>
                      </a:r>
                      <a:endParaRPr sz="1600">
                        <a:latin typeface="Comic Sans MS"/>
                        <a:cs typeface="Comic Sans MS"/>
                      </a:endParaRPr>
                    </a:p>
                  </a:txBody>
                  <a:tcPr marL="0" marR="0" marT="48260" marB="0"/>
                </a:tc>
              </a:tr>
              <a:tr h="356402">
                <a:tc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1600" dirty="0">
                          <a:latin typeface="Comic Sans MS"/>
                          <a:cs typeface="Comic Sans MS"/>
                        </a:rPr>
                        <a:t>1</a:t>
                      </a:r>
                      <a:endParaRPr sz="1600">
                        <a:latin typeface="Comic Sans MS"/>
                        <a:cs typeface="Comic Sans MS"/>
                      </a:endParaRPr>
                    </a:p>
                  </a:txBody>
                  <a:tcPr marL="0" marR="0" marT="47625" marB="0"/>
                </a:tc>
                <a:tc>
                  <a:txBody>
                    <a:bodyPr/>
                    <a:lstStyle/>
                    <a:p>
                      <a:pPr marL="163195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1600" dirty="0">
                          <a:latin typeface="Comic Sans MS"/>
                          <a:cs typeface="Comic Sans MS"/>
                        </a:rPr>
                        <a:t>1</a:t>
                      </a:r>
                      <a:endParaRPr sz="1600">
                        <a:latin typeface="Comic Sans MS"/>
                        <a:cs typeface="Comic Sans MS"/>
                      </a:endParaRPr>
                    </a:p>
                  </a:txBody>
                  <a:tcPr marL="0" marR="0" marT="47625" marB="0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1600" dirty="0">
                          <a:latin typeface="Comic Sans MS"/>
                          <a:cs typeface="Comic Sans MS"/>
                        </a:rPr>
                        <a:t>0</a:t>
                      </a:r>
                      <a:endParaRPr sz="1600">
                        <a:latin typeface="Comic Sans MS"/>
                        <a:cs typeface="Comic Sans MS"/>
                      </a:endParaRPr>
                    </a:p>
                  </a:txBody>
                  <a:tcPr marL="0" marR="0" marT="47625" marB="0"/>
                </a:tc>
              </a:tr>
            </a:tbl>
          </a:graphicData>
        </a:graphic>
      </p:graphicFrame>
      <p:sp>
        <p:nvSpPr>
          <p:cNvPr id="5" name="object 5"/>
          <p:cNvSpPr/>
          <p:nvPr/>
        </p:nvSpPr>
        <p:spPr>
          <a:xfrm>
            <a:off x="6700520" y="2598673"/>
            <a:ext cx="0" cy="1643380"/>
          </a:xfrm>
          <a:custGeom>
            <a:avLst/>
            <a:gdLst/>
            <a:ahLst/>
            <a:cxnLst/>
            <a:rect l="l" t="t" r="r" b="b"/>
            <a:pathLst>
              <a:path h="1643379">
                <a:moveTo>
                  <a:pt x="0" y="0"/>
                </a:moveTo>
                <a:lnTo>
                  <a:pt x="0" y="1642871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3916426" y="2827527"/>
            <a:ext cx="583565" cy="269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78790" algn="l"/>
              </a:tabLst>
            </a:pPr>
            <a:r>
              <a:rPr sz="1600" dirty="0">
                <a:latin typeface="Comic Sans MS"/>
                <a:cs typeface="Comic Sans MS"/>
              </a:rPr>
              <a:t>0	1</a:t>
            </a:r>
            <a:endParaRPr sz="1600">
              <a:latin typeface="Comic Sans MS"/>
              <a:cs typeface="Comic Sans M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371596" y="2852677"/>
            <a:ext cx="146050" cy="269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dirty="0">
                <a:latin typeface="Comic Sans MS"/>
                <a:cs typeface="Comic Sans MS"/>
              </a:rPr>
              <a:t>x</a:t>
            </a:r>
            <a:endParaRPr sz="1600">
              <a:latin typeface="Comic Sans MS"/>
              <a:cs typeface="Comic Sans MS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546852" y="2676648"/>
            <a:ext cx="156845" cy="11728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7465">
              <a:lnSpc>
                <a:spcPct val="100000"/>
              </a:lnSpc>
              <a:spcBef>
                <a:spcPts val="100"/>
              </a:spcBef>
            </a:pPr>
            <a:r>
              <a:rPr sz="1600" dirty="0">
                <a:latin typeface="Comic Sans MS"/>
                <a:cs typeface="Comic Sans MS"/>
              </a:rPr>
              <a:t>y</a:t>
            </a:r>
            <a:endParaRPr sz="16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  <a:spcBef>
                <a:spcPts val="1830"/>
              </a:spcBef>
            </a:pPr>
            <a:r>
              <a:rPr sz="1600" dirty="0">
                <a:latin typeface="Comic Sans MS"/>
                <a:cs typeface="Comic Sans MS"/>
              </a:rPr>
              <a:t>0</a:t>
            </a:r>
            <a:endParaRPr sz="16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  <a:spcBef>
                <a:spcPts val="1440"/>
              </a:spcBef>
            </a:pPr>
            <a:r>
              <a:rPr sz="1600" dirty="0">
                <a:latin typeface="Comic Sans MS"/>
                <a:cs typeface="Comic Sans MS"/>
              </a:rPr>
              <a:t>1</a:t>
            </a:r>
            <a:endParaRPr sz="1600">
              <a:latin typeface="Comic Sans MS"/>
              <a:cs typeface="Comic Sans MS"/>
            </a:endParaRPr>
          </a:p>
        </p:txBody>
      </p:sp>
      <p:graphicFrame>
        <p:nvGraphicFramePr>
          <p:cNvPr id="9" name="object 9"/>
          <p:cNvGraphicFramePr>
            <a:graphicFrameLocks noGrp="1"/>
          </p:cNvGraphicFramePr>
          <p:nvPr/>
        </p:nvGraphicFramePr>
        <p:xfrm>
          <a:off x="3710177" y="3102101"/>
          <a:ext cx="901065" cy="90296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50215"/>
                <a:gridCol w="450850"/>
              </a:tblGrid>
              <a:tr h="450342">
                <a:tc>
                  <a:txBody>
                    <a:bodyPr/>
                    <a:lstStyle/>
                    <a:p>
                      <a:pPr marR="121920" algn="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sz="1600" dirty="0">
                          <a:latin typeface="Comic Sans MS"/>
                          <a:cs typeface="Comic Sans MS"/>
                        </a:rPr>
                        <a:t>1</a:t>
                      </a:r>
                      <a:endParaRPr sz="1600">
                        <a:latin typeface="Comic Sans MS"/>
                        <a:cs typeface="Comic Sans MS"/>
                      </a:endParaRPr>
                    </a:p>
                  </a:txBody>
                  <a:tcPr marL="0" marR="0" marT="628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23189" algn="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sz="1600" dirty="0">
                          <a:latin typeface="Comic Sans MS"/>
                          <a:cs typeface="Comic Sans MS"/>
                        </a:rPr>
                        <a:t>1</a:t>
                      </a:r>
                      <a:endParaRPr sz="1600">
                        <a:latin typeface="Comic Sans MS"/>
                        <a:cs typeface="Comic Sans MS"/>
                      </a:endParaRPr>
                    </a:p>
                  </a:txBody>
                  <a:tcPr marL="0" marR="0" marT="628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52627">
                <a:tc>
                  <a:txBody>
                    <a:bodyPr/>
                    <a:lstStyle/>
                    <a:p>
                      <a:pPr marR="105410" algn="r"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r>
                        <a:rPr sz="1600" dirty="0">
                          <a:latin typeface="Comic Sans MS"/>
                          <a:cs typeface="Comic Sans MS"/>
                        </a:rPr>
                        <a:t>0</a:t>
                      </a:r>
                      <a:endParaRPr sz="1600">
                        <a:latin typeface="Comic Sans MS"/>
                        <a:cs typeface="Comic Sans MS"/>
                      </a:endParaRPr>
                    </a:p>
                  </a:txBody>
                  <a:tcPr marL="0" marR="0" marT="6476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06045" algn="r"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r>
                        <a:rPr sz="1600" dirty="0">
                          <a:latin typeface="Comic Sans MS"/>
                          <a:cs typeface="Comic Sans MS"/>
                        </a:rPr>
                        <a:t>0</a:t>
                      </a:r>
                      <a:endParaRPr sz="1600">
                        <a:latin typeface="Comic Sans MS"/>
                        <a:cs typeface="Comic Sans MS"/>
                      </a:endParaRPr>
                    </a:p>
                  </a:txBody>
                  <a:tcPr marL="0" marR="0" marT="6476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0" name="object 10"/>
          <p:cNvSpPr/>
          <p:nvPr/>
        </p:nvSpPr>
        <p:spPr>
          <a:xfrm>
            <a:off x="3416300" y="2806700"/>
            <a:ext cx="300355" cy="302260"/>
          </a:xfrm>
          <a:custGeom>
            <a:avLst/>
            <a:gdLst/>
            <a:ahLst/>
            <a:cxnLst/>
            <a:rect l="l" t="t" r="r" b="b"/>
            <a:pathLst>
              <a:path w="300354" h="302260">
                <a:moveTo>
                  <a:pt x="300227" y="301751"/>
                </a:moveTo>
                <a:lnTo>
                  <a:pt x="0" y="0"/>
                </a:lnTo>
              </a:path>
            </a:pathLst>
          </a:custGeom>
          <a:ln w="1269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1136650" y="2382522"/>
            <a:ext cx="146050" cy="269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dirty="0">
                <a:latin typeface="Comic Sans MS"/>
                <a:cs typeface="Comic Sans MS"/>
              </a:rPr>
              <a:t>x</a:t>
            </a:r>
            <a:endParaRPr sz="1600">
              <a:latin typeface="Comic Sans MS"/>
              <a:cs typeface="Comic Sans MS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311151" y="2206494"/>
            <a:ext cx="157480" cy="11728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600" dirty="0">
                <a:latin typeface="Comic Sans MS"/>
                <a:cs typeface="Comic Sans MS"/>
              </a:rPr>
              <a:t>y</a:t>
            </a:r>
            <a:endParaRPr sz="16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  <a:spcBef>
                <a:spcPts val="1830"/>
              </a:spcBef>
            </a:pPr>
            <a:r>
              <a:rPr sz="1600" dirty="0">
                <a:latin typeface="Comic Sans MS"/>
                <a:cs typeface="Comic Sans MS"/>
              </a:rPr>
              <a:t>0</a:t>
            </a:r>
            <a:endParaRPr sz="16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  <a:spcBef>
                <a:spcPts val="1440"/>
              </a:spcBef>
            </a:pPr>
            <a:r>
              <a:rPr sz="1600" dirty="0">
                <a:latin typeface="Comic Sans MS"/>
                <a:cs typeface="Comic Sans MS"/>
              </a:rPr>
              <a:t>1</a:t>
            </a:r>
            <a:endParaRPr sz="1600">
              <a:latin typeface="Comic Sans MS"/>
              <a:cs typeface="Comic Sans MS"/>
            </a:endParaRPr>
          </a:p>
        </p:txBody>
      </p:sp>
      <p:graphicFrame>
        <p:nvGraphicFramePr>
          <p:cNvPr id="13" name="object 13"/>
          <p:cNvGraphicFramePr>
            <a:graphicFrameLocks noGrp="1"/>
          </p:cNvGraphicFramePr>
          <p:nvPr/>
        </p:nvGraphicFramePr>
        <p:xfrm>
          <a:off x="1474470" y="2631947"/>
          <a:ext cx="901700" cy="90373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50850"/>
                <a:gridCol w="450850"/>
              </a:tblGrid>
              <a:tr h="451103">
                <a:tc>
                  <a:txBody>
                    <a:bodyPr/>
                    <a:lstStyle/>
                    <a:p>
                      <a:pPr marR="18415" algn="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1600" dirty="0">
                          <a:latin typeface="Comic Sans MS"/>
                          <a:cs typeface="Comic Sans MS"/>
                        </a:rPr>
                        <a:t>x’y’</a:t>
                      </a:r>
                      <a:endParaRPr sz="1600">
                        <a:latin typeface="Comic Sans MS"/>
                        <a:cs typeface="Comic Sans MS"/>
                      </a:endParaRPr>
                    </a:p>
                  </a:txBody>
                  <a:tcPr marL="0" marR="0" marT="635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7465" algn="r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1600" dirty="0">
                          <a:latin typeface="Comic Sans MS"/>
                          <a:cs typeface="Comic Sans MS"/>
                        </a:rPr>
                        <a:t>x’y</a:t>
                      </a:r>
                      <a:endParaRPr sz="1600">
                        <a:latin typeface="Comic Sans MS"/>
                        <a:cs typeface="Comic Sans MS"/>
                      </a:endParaRPr>
                    </a:p>
                  </a:txBody>
                  <a:tcPr marL="0" marR="0" marT="635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52628">
                <a:tc>
                  <a:txBody>
                    <a:bodyPr/>
                    <a:lstStyle/>
                    <a:p>
                      <a:pPr marR="36830" algn="r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r>
                        <a:rPr sz="1600" dirty="0">
                          <a:latin typeface="Comic Sans MS"/>
                          <a:cs typeface="Comic Sans MS"/>
                        </a:rPr>
                        <a:t>xy’</a:t>
                      </a:r>
                      <a:endParaRPr sz="1600">
                        <a:latin typeface="Comic Sans MS"/>
                        <a:cs typeface="Comic Sans MS"/>
                      </a:endParaRPr>
                    </a:p>
                  </a:txBody>
                  <a:tcPr marL="0" marR="0" marT="641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4610" algn="r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r>
                        <a:rPr sz="1600" dirty="0">
                          <a:latin typeface="Comic Sans MS"/>
                          <a:cs typeface="Comic Sans MS"/>
                        </a:rPr>
                        <a:t>xy</a:t>
                      </a:r>
                      <a:endParaRPr sz="1600">
                        <a:latin typeface="Comic Sans MS"/>
                        <a:cs typeface="Comic Sans MS"/>
                      </a:endParaRPr>
                    </a:p>
                  </a:txBody>
                  <a:tcPr marL="0" marR="0" marT="641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4" name="object 14"/>
          <p:cNvSpPr/>
          <p:nvPr/>
        </p:nvSpPr>
        <p:spPr>
          <a:xfrm>
            <a:off x="1181353" y="2336545"/>
            <a:ext cx="299720" cy="302260"/>
          </a:xfrm>
          <a:custGeom>
            <a:avLst/>
            <a:gdLst/>
            <a:ahLst/>
            <a:cxnLst/>
            <a:rect l="l" t="t" r="r" b="b"/>
            <a:pathLst>
              <a:path w="299719" h="302260">
                <a:moveTo>
                  <a:pt x="299466" y="301751"/>
                </a:moveTo>
                <a:lnTo>
                  <a:pt x="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206500" y="3151123"/>
            <a:ext cx="0" cy="304800"/>
          </a:xfrm>
          <a:custGeom>
            <a:avLst/>
            <a:gdLst/>
            <a:ahLst/>
            <a:cxnLst/>
            <a:rect l="l" t="t" r="r" b="b"/>
            <a:pathLst>
              <a:path h="304800">
                <a:moveTo>
                  <a:pt x="0" y="0"/>
                </a:moveTo>
                <a:lnTo>
                  <a:pt x="0" y="30480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984250" y="3120897"/>
            <a:ext cx="146050" cy="269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dirty="0">
                <a:latin typeface="Comic Sans MS"/>
                <a:cs typeface="Comic Sans MS"/>
              </a:rPr>
              <a:t>x</a:t>
            </a:r>
            <a:endParaRPr sz="1600">
              <a:latin typeface="Comic Sans MS"/>
              <a:cs typeface="Comic Sans MS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681480" y="1994986"/>
            <a:ext cx="583565" cy="632460"/>
          </a:xfrm>
          <a:prstGeom prst="rect">
            <a:avLst/>
          </a:prstGeom>
        </p:spPr>
        <p:txBody>
          <a:bodyPr vert="horz" wrap="square" lIns="0" tIns="71755" rIns="0" bIns="0" rtlCol="0">
            <a:spAutoFit/>
          </a:bodyPr>
          <a:lstStyle/>
          <a:p>
            <a:pPr marR="10795" algn="r">
              <a:lnSpc>
                <a:spcPct val="100000"/>
              </a:lnSpc>
              <a:spcBef>
                <a:spcPts val="565"/>
              </a:spcBef>
            </a:pPr>
            <a:r>
              <a:rPr sz="1600" dirty="0">
                <a:latin typeface="Comic Sans MS"/>
                <a:cs typeface="Comic Sans MS"/>
              </a:rPr>
              <a:t>y</a:t>
            </a:r>
            <a:endParaRPr sz="1600">
              <a:latin typeface="Comic Sans MS"/>
              <a:cs typeface="Comic Sans MS"/>
            </a:endParaRPr>
          </a:p>
          <a:p>
            <a:pPr marR="5080" algn="r">
              <a:lnSpc>
                <a:spcPct val="100000"/>
              </a:lnSpc>
              <a:spcBef>
                <a:spcPts val="470"/>
              </a:spcBef>
              <a:tabLst>
                <a:tab pos="466090" algn="l"/>
              </a:tabLst>
            </a:pPr>
            <a:r>
              <a:rPr sz="1600" dirty="0">
                <a:latin typeface="Comic Sans MS"/>
                <a:cs typeface="Comic Sans MS"/>
              </a:rPr>
              <a:t>0	1</a:t>
            </a:r>
            <a:endParaRPr sz="1600">
              <a:latin typeface="Comic Sans MS"/>
              <a:cs typeface="Comic Sans MS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2044700" y="2389123"/>
            <a:ext cx="304800" cy="0"/>
          </a:xfrm>
          <a:custGeom>
            <a:avLst/>
            <a:gdLst/>
            <a:ahLst/>
            <a:cxnLst/>
            <a:rect l="l" t="t" r="r" b="b"/>
            <a:pathLst>
              <a:path w="304800">
                <a:moveTo>
                  <a:pt x="0" y="0"/>
                </a:moveTo>
                <a:lnTo>
                  <a:pt x="30480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3606800" y="2071623"/>
            <a:ext cx="251396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F = </a:t>
            </a:r>
            <a:r>
              <a:rPr sz="1800" spc="-5" dirty="0">
                <a:latin typeface="Arial"/>
                <a:cs typeface="Arial"/>
              </a:rPr>
              <a:t>Σ(m</a:t>
            </a:r>
            <a:r>
              <a:rPr sz="1800" spc="-7" baseline="-23148" dirty="0">
                <a:latin typeface="Arial"/>
                <a:cs typeface="Arial"/>
              </a:rPr>
              <a:t>0</a:t>
            </a:r>
            <a:r>
              <a:rPr sz="1800" spc="-5" dirty="0">
                <a:latin typeface="Arial"/>
                <a:cs typeface="Arial"/>
              </a:rPr>
              <a:t>,m</a:t>
            </a:r>
            <a:r>
              <a:rPr sz="1800" spc="-7" baseline="-23148" dirty="0">
                <a:latin typeface="Arial"/>
                <a:cs typeface="Arial"/>
              </a:rPr>
              <a:t>1</a:t>
            </a:r>
            <a:r>
              <a:rPr sz="1800" spc="-5" dirty="0">
                <a:latin typeface="Arial"/>
                <a:cs typeface="Arial"/>
              </a:rPr>
              <a:t>) </a:t>
            </a:r>
            <a:r>
              <a:rPr sz="1800" dirty="0">
                <a:latin typeface="Arial"/>
                <a:cs typeface="Arial"/>
              </a:rPr>
              <a:t>= x’y +</a:t>
            </a:r>
            <a:r>
              <a:rPr sz="1800" spc="-8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x’y’</a:t>
            </a:r>
            <a:endParaRPr sz="18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8458200" y="6276394"/>
            <a:ext cx="149860" cy="2241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45"/>
              </a:lnSpc>
            </a:pPr>
            <a:fld id="{81D60167-4931-47E6-BA6A-407CBD079E47}" type="slidenum">
              <a:rPr sz="1400" spc="-5" dirty="0">
                <a:latin typeface="Arial"/>
                <a:cs typeface="Arial"/>
              </a:rPr>
              <a:t>5</a:t>
            </a:fld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  <p:transition>
    <p:split dir="in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69873" y="710692"/>
            <a:ext cx="1084580" cy="5473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3845">
              <a:lnSpc>
                <a:spcPts val="2055"/>
              </a:lnSpc>
              <a:spcBef>
                <a:spcPts val="100"/>
              </a:spcBef>
            </a:pPr>
            <a:r>
              <a:rPr sz="2400" i="1" dirty="0">
                <a:latin typeface="Book Antiqua"/>
                <a:cs typeface="Book Antiqua"/>
              </a:rPr>
              <a:t>B</a:t>
            </a:r>
            <a:endParaRPr sz="2400">
              <a:latin typeface="Book Antiqua"/>
              <a:cs typeface="Book Antiqua"/>
            </a:endParaRPr>
          </a:p>
          <a:p>
            <a:pPr marL="38100">
              <a:lnSpc>
                <a:spcPts val="2055"/>
              </a:lnSpc>
              <a:tabLst>
                <a:tab pos="588645" algn="l"/>
                <a:tab pos="893444" algn="l"/>
              </a:tabLst>
            </a:pPr>
            <a:r>
              <a:rPr sz="3600" i="1" baseline="-26620" dirty="0">
                <a:latin typeface="Book Antiqua"/>
                <a:cs typeface="Book Antiqua"/>
              </a:rPr>
              <a:t>A	</a:t>
            </a:r>
            <a:r>
              <a:rPr sz="2400" dirty="0">
                <a:latin typeface="Book Antiqua"/>
                <a:cs typeface="Book Antiqua"/>
              </a:rPr>
              <a:t>0	1</a:t>
            </a:r>
            <a:endParaRPr sz="2400">
              <a:latin typeface="Book Antiqua"/>
              <a:cs typeface="Book Antiqua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200150" y="1276350"/>
          <a:ext cx="76200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1000"/>
                <a:gridCol w="381000"/>
              </a:tblGrid>
              <a:tr h="381000">
                <a:tc>
                  <a:txBody>
                    <a:bodyPr/>
                    <a:lstStyle/>
                    <a:p>
                      <a:pPr algn="ctr">
                        <a:lnSpc>
                          <a:spcPts val="2900"/>
                        </a:lnSpc>
                      </a:pPr>
                      <a:r>
                        <a:rPr sz="2800" dirty="0">
                          <a:latin typeface="Book Antiqua"/>
                          <a:cs typeface="Book Antiqua"/>
                        </a:rPr>
                        <a:t>0</a:t>
                      </a:r>
                      <a:endParaRPr sz="2800">
                        <a:latin typeface="Book Antiqua"/>
                        <a:cs typeface="Book Antiqu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900"/>
                        </a:lnSpc>
                      </a:pPr>
                      <a:r>
                        <a:rPr sz="2800" dirty="0">
                          <a:latin typeface="Book Antiqua"/>
                          <a:cs typeface="Book Antiqua"/>
                        </a:rPr>
                        <a:t>1</a:t>
                      </a:r>
                      <a:endParaRPr sz="2800">
                        <a:latin typeface="Book Antiqua"/>
                        <a:cs typeface="Book Antiqu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CECFF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ctr">
                        <a:lnSpc>
                          <a:spcPts val="2900"/>
                        </a:lnSpc>
                      </a:pPr>
                      <a:r>
                        <a:rPr sz="2800" dirty="0">
                          <a:latin typeface="Book Antiqua"/>
                          <a:cs typeface="Book Antiqua"/>
                        </a:rPr>
                        <a:t>1</a:t>
                      </a:r>
                      <a:endParaRPr sz="2800">
                        <a:latin typeface="Book Antiqua"/>
                        <a:cs typeface="Book Antiqu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900"/>
                        </a:lnSpc>
                      </a:pPr>
                      <a:r>
                        <a:rPr sz="2800" dirty="0">
                          <a:latin typeface="Book Antiqua"/>
                          <a:cs typeface="Book Antiqua"/>
                        </a:rPr>
                        <a:t>0</a:t>
                      </a:r>
                      <a:endParaRPr sz="2800">
                        <a:latin typeface="Book Antiqua"/>
                        <a:cs typeface="Book Antiqu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CECFF"/>
                    </a:solidFill>
                  </a:tcPr>
                </a:tc>
              </a:tr>
            </a:tbl>
          </a:graphicData>
        </a:graphic>
      </p:graphicFrame>
      <p:sp>
        <p:nvSpPr>
          <p:cNvPr id="4" name="object 4"/>
          <p:cNvSpPr/>
          <p:nvPr/>
        </p:nvSpPr>
        <p:spPr>
          <a:xfrm>
            <a:off x="901700" y="977900"/>
            <a:ext cx="304800" cy="304800"/>
          </a:xfrm>
          <a:custGeom>
            <a:avLst/>
            <a:gdLst/>
            <a:ahLst/>
            <a:cxnLst/>
            <a:rect l="l" t="t" r="r" b="b"/>
            <a:pathLst>
              <a:path w="304800" h="304800">
                <a:moveTo>
                  <a:pt x="304800" y="304800"/>
                </a:moveTo>
                <a:lnTo>
                  <a:pt x="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041400" y="1247901"/>
            <a:ext cx="17780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Book Antiqua"/>
                <a:cs typeface="Book Antiqua"/>
              </a:rPr>
              <a:t>0</a:t>
            </a:r>
            <a:endParaRPr sz="2400">
              <a:latin typeface="Book Antiqua"/>
              <a:cs typeface="Book Antiqu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041400" y="1628901"/>
            <a:ext cx="17780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Book Antiqua"/>
                <a:cs typeface="Book Antiqua"/>
              </a:rPr>
              <a:t>1</a:t>
            </a:r>
            <a:endParaRPr sz="2400">
              <a:latin typeface="Book Antiqua"/>
              <a:cs typeface="Book Antiqu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172968" y="1403348"/>
            <a:ext cx="15932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i="1" spc="-5" dirty="0">
                <a:latin typeface="Book Antiqua"/>
                <a:cs typeface="Book Antiqua"/>
              </a:rPr>
              <a:t>F=AB</a:t>
            </a:r>
            <a:r>
              <a:rPr sz="2400" i="1" spc="-220" dirty="0">
                <a:latin typeface="Book Antiqua"/>
                <a:cs typeface="Book Antiqua"/>
              </a:rPr>
              <a:t> </a:t>
            </a:r>
            <a:r>
              <a:rPr sz="2400" spc="-5" dirty="0">
                <a:latin typeface="Symbol"/>
                <a:cs typeface="Symbol"/>
              </a:rPr>
              <a:t></a:t>
            </a:r>
            <a:r>
              <a:rPr sz="2400" i="1" spc="-5" dirty="0">
                <a:latin typeface="Book Antiqua"/>
                <a:cs typeface="Book Antiqua"/>
              </a:rPr>
              <a:t>+A</a:t>
            </a:r>
            <a:r>
              <a:rPr sz="2400" spc="-5" dirty="0">
                <a:latin typeface="Book Antiqua"/>
                <a:cs typeface="Book Antiqua"/>
              </a:rPr>
              <a:t>’</a:t>
            </a:r>
            <a:r>
              <a:rPr sz="2400" i="1" spc="-5" dirty="0">
                <a:latin typeface="Book Antiqua"/>
                <a:cs typeface="Book Antiqua"/>
              </a:rPr>
              <a:t>B</a:t>
            </a:r>
            <a:endParaRPr sz="2400">
              <a:latin typeface="Book Antiqua"/>
              <a:cs typeface="Book Antiqu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503673" y="710692"/>
            <a:ext cx="1084580" cy="5473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3845">
              <a:lnSpc>
                <a:spcPts val="2055"/>
              </a:lnSpc>
              <a:spcBef>
                <a:spcPts val="100"/>
              </a:spcBef>
            </a:pPr>
            <a:r>
              <a:rPr sz="2400" i="1" dirty="0">
                <a:latin typeface="Book Antiqua"/>
                <a:cs typeface="Book Antiqua"/>
              </a:rPr>
              <a:t>B</a:t>
            </a:r>
            <a:endParaRPr sz="2400">
              <a:latin typeface="Book Antiqua"/>
              <a:cs typeface="Book Antiqua"/>
            </a:endParaRPr>
          </a:p>
          <a:p>
            <a:pPr marL="38100">
              <a:lnSpc>
                <a:spcPts val="2055"/>
              </a:lnSpc>
              <a:tabLst>
                <a:tab pos="588645" algn="l"/>
                <a:tab pos="893444" algn="l"/>
              </a:tabLst>
            </a:pPr>
            <a:r>
              <a:rPr sz="3600" i="1" baseline="-26620" dirty="0">
                <a:latin typeface="Book Antiqua"/>
                <a:cs typeface="Book Antiqua"/>
              </a:rPr>
              <a:t>A	</a:t>
            </a:r>
            <a:r>
              <a:rPr sz="2400" dirty="0">
                <a:latin typeface="Book Antiqua"/>
                <a:cs typeface="Book Antiqua"/>
              </a:rPr>
              <a:t>0	1</a:t>
            </a:r>
            <a:endParaRPr sz="2400">
              <a:latin typeface="Book Antiqua"/>
              <a:cs typeface="Book Antiqua"/>
            </a:endParaRPr>
          </a:p>
        </p:txBody>
      </p:sp>
      <p:graphicFrame>
        <p:nvGraphicFramePr>
          <p:cNvPr id="9" name="object 9"/>
          <p:cNvGraphicFramePr>
            <a:graphicFrameLocks noGrp="1"/>
          </p:cNvGraphicFramePr>
          <p:nvPr/>
        </p:nvGraphicFramePr>
        <p:xfrm>
          <a:off x="4933950" y="1276350"/>
          <a:ext cx="76200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1000"/>
                <a:gridCol w="381000"/>
              </a:tblGrid>
              <a:tr h="381000">
                <a:tc>
                  <a:txBody>
                    <a:bodyPr/>
                    <a:lstStyle/>
                    <a:p>
                      <a:pPr algn="ctr">
                        <a:lnSpc>
                          <a:spcPts val="2900"/>
                        </a:lnSpc>
                      </a:pPr>
                      <a:r>
                        <a:rPr sz="2800" dirty="0">
                          <a:latin typeface="Book Antiqua"/>
                          <a:cs typeface="Book Antiqua"/>
                        </a:rPr>
                        <a:t>0</a:t>
                      </a:r>
                      <a:endParaRPr sz="2800">
                        <a:latin typeface="Book Antiqua"/>
                        <a:cs typeface="Book Antiqu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900"/>
                        </a:lnSpc>
                      </a:pPr>
                      <a:r>
                        <a:rPr sz="2800" dirty="0">
                          <a:latin typeface="Book Antiqua"/>
                          <a:cs typeface="Book Antiqua"/>
                        </a:rPr>
                        <a:t>1</a:t>
                      </a:r>
                      <a:endParaRPr sz="2800">
                        <a:latin typeface="Book Antiqua"/>
                        <a:cs typeface="Book Antiqu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CECFF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ctr">
                        <a:lnSpc>
                          <a:spcPts val="2900"/>
                        </a:lnSpc>
                      </a:pPr>
                      <a:r>
                        <a:rPr sz="2800" dirty="0">
                          <a:latin typeface="Book Antiqua"/>
                          <a:cs typeface="Book Antiqua"/>
                        </a:rPr>
                        <a:t>1</a:t>
                      </a:r>
                      <a:endParaRPr sz="2800">
                        <a:latin typeface="Book Antiqua"/>
                        <a:cs typeface="Book Antiqu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900"/>
                        </a:lnSpc>
                      </a:pPr>
                      <a:r>
                        <a:rPr sz="2800" dirty="0">
                          <a:latin typeface="Book Antiqua"/>
                          <a:cs typeface="Book Antiqua"/>
                        </a:rPr>
                        <a:t>1</a:t>
                      </a:r>
                      <a:endParaRPr sz="2800">
                        <a:latin typeface="Book Antiqua"/>
                        <a:cs typeface="Book Antiqu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CECFF"/>
                    </a:solidFill>
                  </a:tcPr>
                </a:tc>
              </a:tr>
            </a:tbl>
          </a:graphicData>
        </a:graphic>
      </p:graphicFrame>
      <p:sp>
        <p:nvSpPr>
          <p:cNvPr id="10" name="object 10"/>
          <p:cNvSpPr/>
          <p:nvPr/>
        </p:nvSpPr>
        <p:spPr>
          <a:xfrm>
            <a:off x="4635500" y="977900"/>
            <a:ext cx="304800" cy="304800"/>
          </a:xfrm>
          <a:custGeom>
            <a:avLst/>
            <a:gdLst/>
            <a:ahLst/>
            <a:cxnLst/>
            <a:rect l="l" t="t" r="r" b="b"/>
            <a:pathLst>
              <a:path w="304800" h="304800">
                <a:moveTo>
                  <a:pt x="304800" y="304799"/>
                </a:moveTo>
                <a:lnTo>
                  <a:pt x="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4775200" y="1247901"/>
            <a:ext cx="17780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Book Antiqua"/>
                <a:cs typeface="Book Antiqua"/>
              </a:rPr>
              <a:t>0</a:t>
            </a:r>
            <a:endParaRPr sz="2400">
              <a:latin typeface="Book Antiqua"/>
              <a:cs typeface="Book Antiqu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775200" y="1628901"/>
            <a:ext cx="17780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Book Antiqua"/>
                <a:cs typeface="Book Antiqua"/>
              </a:rPr>
              <a:t>1</a:t>
            </a:r>
            <a:endParaRPr sz="2400">
              <a:latin typeface="Book Antiqua"/>
              <a:cs typeface="Book Antiqua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935724" y="1250948"/>
            <a:ext cx="228854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i="1" spc="-5" dirty="0">
                <a:latin typeface="Book Antiqua"/>
                <a:cs typeface="Book Antiqua"/>
              </a:rPr>
              <a:t>F=AB</a:t>
            </a:r>
            <a:r>
              <a:rPr sz="2400" i="1" spc="-175" dirty="0">
                <a:latin typeface="Book Antiqua"/>
                <a:cs typeface="Book Antiqua"/>
              </a:rPr>
              <a:t> </a:t>
            </a:r>
            <a:r>
              <a:rPr sz="2400" spc="-5" dirty="0">
                <a:latin typeface="Book Antiqua"/>
                <a:cs typeface="Book Antiqua"/>
              </a:rPr>
              <a:t>+</a:t>
            </a:r>
            <a:r>
              <a:rPr sz="2400" i="1" spc="-5" dirty="0">
                <a:latin typeface="Book Antiqua"/>
                <a:cs typeface="Book Antiqua"/>
              </a:rPr>
              <a:t>A</a:t>
            </a:r>
            <a:r>
              <a:rPr sz="2400" spc="-5" dirty="0">
                <a:latin typeface="Symbol"/>
                <a:cs typeface="Symbol"/>
              </a:rPr>
              <a:t></a:t>
            </a:r>
            <a:r>
              <a:rPr sz="2400" i="1" spc="-5" dirty="0">
                <a:latin typeface="Book Antiqua"/>
                <a:cs typeface="Book Antiqua"/>
              </a:rPr>
              <a:t>B</a:t>
            </a:r>
            <a:r>
              <a:rPr sz="2400" i="1" spc="-180" dirty="0">
                <a:latin typeface="Book Antiqua"/>
                <a:cs typeface="Book Antiqua"/>
              </a:rPr>
              <a:t> </a:t>
            </a:r>
            <a:r>
              <a:rPr sz="2400" spc="-5" dirty="0">
                <a:latin typeface="Book Antiqua"/>
                <a:cs typeface="Book Antiqua"/>
              </a:rPr>
              <a:t>+</a:t>
            </a:r>
            <a:r>
              <a:rPr sz="2400" i="1" spc="-5" dirty="0">
                <a:latin typeface="Book Antiqua"/>
                <a:cs typeface="Book Antiqua"/>
              </a:rPr>
              <a:t>AB</a:t>
            </a:r>
            <a:r>
              <a:rPr sz="2400" i="1" spc="-175" dirty="0">
                <a:latin typeface="Book Antiqua"/>
                <a:cs typeface="Book Antiqua"/>
              </a:rPr>
              <a:t> </a:t>
            </a:r>
            <a:r>
              <a:rPr sz="2400" dirty="0">
                <a:latin typeface="Symbol"/>
                <a:cs typeface="Symbol"/>
              </a:rPr>
              <a:t></a:t>
            </a:r>
            <a:endParaRPr sz="2400">
              <a:latin typeface="Symbol"/>
              <a:cs typeface="Symbol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1435100" y="2730500"/>
            <a:ext cx="304800" cy="762000"/>
          </a:xfrm>
          <a:custGeom>
            <a:avLst/>
            <a:gdLst/>
            <a:ahLst/>
            <a:cxnLst/>
            <a:rect l="l" t="t" r="r" b="b"/>
            <a:pathLst>
              <a:path w="304800" h="762000">
                <a:moveTo>
                  <a:pt x="304800" y="571500"/>
                </a:moveTo>
                <a:lnTo>
                  <a:pt x="228600" y="571500"/>
                </a:lnTo>
                <a:lnTo>
                  <a:pt x="228600" y="0"/>
                </a:lnTo>
                <a:lnTo>
                  <a:pt x="76200" y="0"/>
                </a:lnTo>
                <a:lnTo>
                  <a:pt x="76200" y="571500"/>
                </a:lnTo>
                <a:lnTo>
                  <a:pt x="0" y="571500"/>
                </a:lnTo>
                <a:lnTo>
                  <a:pt x="152400" y="762000"/>
                </a:lnTo>
                <a:lnTo>
                  <a:pt x="304800" y="571500"/>
                </a:lnTo>
                <a:close/>
              </a:path>
            </a:pathLst>
          </a:custGeom>
          <a:solidFill>
            <a:srgbClr val="BBE0E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435100" y="2730500"/>
            <a:ext cx="304800" cy="762000"/>
          </a:xfrm>
          <a:custGeom>
            <a:avLst/>
            <a:gdLst/>
            <a:ahLst/>
            <a:cxnLst/>
            <a:rect l="l" t="t" r="r" b="b"/>
            <a:pathLst>
              <a:path w="304800" h="762000">
                <a:moveTo>
                  <a:pt x="0" y="571500"/>
                </a:moveTo>
                <a:lnTo>
                  <a:pt x="76200" y="571500"/>
                </a:lnTo>
                <a:lnTo>
                  <a:pt x="76200" y="0"/>
                </a:lnTo>
                <a:lnTo>
                  <a:pt x="228600" y="0"/>
                </a:lnTo>
                <a:lnTo>
                  <a:pt x="228600" y="571500"/>
                </a:lnTo>
                <a:lnTo>
                  <a:pt x="304800" y="571500"/>
                </a:lnTo>
                <a:lnTo>
                  <a:pt x="152400" y="762000"/>
                </a:lnTo>
                <a:lnTo>
                  <a:pt x="0" y="57150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5245100" y="2730500"/>
            <a:ext cx="304800" cy="762000"/>
          </a:xfrm>
          <a:custGeom>
            <a:avLst/>
            <a:gdLst/>
            <a:ahLst/>
            <a:cxnLst/>
            <a:rect l="l" t="t" r="r" b="b"/>
            <a:pathLst>
              <a:path w="304800" h="762000">
                <a:moveTo>
                  <a:pt x="304800" y="571499"/>
                </a:moveTo>
                <a:lnTo>
                  <a:pt x="228600" y="571499"/>
                </a:lnTo>
                <a:lnTo>
                  <a:pt x="228600" y="0"/>
                </a:lnTo>
                <a:lnTo>
                  <a:pt x="76200" y="0"/>
                </a:lnTo>
                <a:lnTo>
                  <a:pt x="76200" y="571500"/>
                </a:lnTo>
                <a:lnTo>
                  <a:pt x="0" y="571500"/>
                </a:lnTo>
                <a:lnTo>
                  <a:pt x="152400" y="762000"/>
                </a:lnTo>
                <a:lnTo>
                  <a:pt x="304800" y="571499"/>
                </a:lnTo>
                <a:close/>
              </a:path>
            </a:pathLst>
          </a:custGeom>
          <a:solidFill>
            <a:srgbClr val="BBE0E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5245100" y="2730500"/>
            <a:ext cx="304800" cy="762000"/>
          </a:xfrm>
          <a:custGeom>
            <a:avLst/>
            <a:gdLst/>
            <a:ahLst/>
            <a:cxnLst/>
            <a:rect l="l" t="t" r="r" b="b"/>
            <a:pathLst>
              <a:path w="304800" h="762000">
                <a:moveTo>
                  <a:pt x="0" y="571500"/>
                </a:moveTo>
                <a:lnTo>
                  <a:pt x="76200" y="571500"/>
                </a:lnTo>
                <a:lnTo>
                  <a:pt x="76200" y="0"/>
                </a:lnTo>
                <a:lnTo>
                  <a:pt x="228600" y="0"/>
                </a:lnTo>
                <a:lnTo>
                  <a:pt x="228600" y="571499"/>
                </a:lnTo>
                <a:lnTo>
                  <a:pt x="304800" y="571499"/>
                </a:lnTo>
                <a:lnTo>
                  <a:pt x="152400" y="762000"/>
                </a:lnTo>
                <a:lnTo>
                  <a:pt x="0" y="57150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7457185" y="3721100"/>
            <a:ext cx="0" cy="230504"/>
          </a:xfrm>
          <a:custGeom>
            <a:avLst/>
            <a:gdLst/>
            <a:ahLst/>
            <a:cxnLst/>
            <a:rect l="l" t="t" r="r" b="b"/>
            <a:pathLst>
              <a:path h="230504">
                <a:moveTo>
                  <a:pt x="0" y="0"/>
                </a:moveTo>
                <a:lnTo>
                  <a:pt x="0" y="230124"/>
                </a:lnTo>
              </a:path>
            </a:pathLst>
          </a:custGeom>
          <a:ln w="457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6307328" y="3951223"/>
            <a:ext cx="5080" cy="6350"/>
          </a:xfrm>
          <a:custGeom>
            <a:avLst/>
            <a:gdLst/>
            <a:ahLst/>
            <a:cxnLst/>
            <a:rect l="l" t="t" r="r" b="b"/>
            <a:pathLst>
              <a:path w="5079" h="6350">
                <a:moveTo>
                  <a:pt x="0" y="0"/>
                </a:moveTo>
                <a:lnTo>
                  <a:pt x="0" y="6096"/>
                </a:lnTo>
                <a:lnTo>
                  <a:pt x="4572" y="6096"/>
                </a:lnTo>
                <a:lnTo>
                  <a:pt x="4572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7105903" y="3951223"/>
            <a:ext cx="6350" cy="6350"/>
          </a:xfrm>
          <a:custGeom>
            <a:avLst/>
            <a:gdLst/>
            <a:ahLst/>
            <a:cxnLst/>
            <a:rect l="l" t="t" r="r" b="b"/>
            <a:pathLst>
              <a:path w="6350" h="6350">
                <a:moveTo>
                  <a:pt x="0" y="0"/>
                </a:moveTo>
                <a:lnTo>
                  <a:pt x="0" y="6096"/>
                </a:lnTo>
                <a:lnTo>
                  <a:pt x="6096" y="6096"/>
                </a:lnTo>
                <a:lnTo>
                  <a:pt x="6096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7457185" y="3951223"/>
            <a:ext cx="0" cy="237490"/>
          </a:xfrm>
          <a:custGeom>
            <a:avLst/>
            <a:gdLst/>
            <a:ahLst/>
            <a:cxnLst/>
            <a:rect l="l" t="t" r="r" b="b"/>
            <a:pathLst>
              <a:path h="237489">
                <a:moveTo>
                  <a:pt x="0" y="0"/>
                </a:moveTo>
                <a:lnTo>
                  <a:pt x="0" y="236982"/>
                </a:lnTo>
              </a:path>
            </a:pathLst>
          </a:custGeom>
          <a:ln w="457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7457185" y="4184395"/>
            <a:ext cx="0" cy="692785"/>
          </a:xfrm>
          <a:custGeom>
            <a:avLst/>
            <a:gdLst/>
            <a:ahLst/>
            <a:cxnLst/>
            <a:rect l="l" t="t" r="r" b="b"/>
            <a:pathLst>
              <a:path h="692785">
                <a:moveTo>
                  <a:pt x="0" y="0"/>
                </a:moveTo>
                <a:lnTo>
                  <a:pt x="0" y="692657"/>
                </a:lnTo>
              </a:path>
            </a:pathLst>
          </a:custGeom>
          <a:ln w="457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7457185" y="4875529"/>
            <a:ext cx="0" cy="690880"/>
          </a:xfrm>
          <a:custGeom>
            <a:avLst/>
            <a:gdLst/>
            <a:ahLst/>
            <a:cxnLst/>
            <a:rect l="l" t="t" r="r" b="b"/>
            <a:pathLst>
              <a:path h="690879">
                <a:moveTo>
                  <a:pt x="0" y="0"/>
                </a:moveTo>
                <a:lnTo>
                  <a:pt x="0" y="690372"/>
                </a:lnTo>
              </a:path>
            </a:pathLst>
          </a:custGeom>
          <a:ln w="457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7457185" y="5564377"/>
            <a:ext cx="0" cy="230504"/>
          </a:xfrm>
          <a:custGeom>
            <a:avLst/>
            <a:gdLst/>
            <a:ahLst/>
            <a:cxnLst/>
            <a:rect l="l" t="t" r="r" b="b"/>
            <a:pathLst>
              <a:path h="230504">
                <a:moveTo>
                  <a:pt x="0" y="0"/>
                </a:moveTo>
                <a:lnTo>
                  <a:pt x="0" y="230124"/>
                </a:lnTo>
              </a:path>
            </a:pathLst>
          </a:custGeom>
          <a:ln w="457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863600" y="3911091"/>
            <a:ext cx="1084580" cy="5473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3845">
              <a:lnSpc>
                <a:spcPts val="2055"/>
              </a:lnSpc>
              <a:spcBef>
                <a:spcPts val="100"/>
              </a:spcBef>
            </a:pPr>
            <a:r>
              <a:rPr sz="2400" i="1" dirty="0">
                <a:latin typeface="Book Antiqua"/>
                <a:cs typeface="Book Antiqua"/>
              </a:rPr>
              <a:t>B</a:t>
            </a:r>
            <a:endParaRPr sz="2400">
              <a:latin typeface="Book Antiqua"/>
              <a:cs typeface="Book Antiqua"/>
            </a:endParaRPr>
          </a:p>
          <a:p>
            <a:pPr marL="38100">
              <a:lnSpc>
                <a:spcPts val="2055"/>
              </a:lnSpc>
              <a:tabLst>
                <a:tab pos="588645" algn="l"/>
                <a:tab pos="893444" algn="l"/>
              </a:tabLst>
            </a:pPr>
            <a:r>
              <a:rPr sz="3600" i="1" baseline="-26620" dirty="0">
                <a:latin typeface="Book Antiqua"/>
                <a:cs typeface="Book Antiqua"/>
              </a:rPr>
              <a:t>A	</a:t>
            </a:r>
            <a:r>
              <a:rPr sz="2400" dirty="0">
                <a:latin typeface="Book Antiqua"/>
                <a:cs typeface="Book Antiqua"/>
              </a:rPr>
              <a:t>0	1</a:t>
            </a:r>
            <a:endParaRPr sz="2400">
              <a:latin typeface="Book Antiqua"/>
              <a:cs typeface="Book Antiqua"/>
            </a:endParaRPr>
          </a:p>
        </p:txBody>
      </p:sp>
      <p:graphicFrame>
        <p:nvGraphicFramePr>
          <p:cNvPr id="26" name="object 26"/>
          <p:cNvGraphicFramePr>
            <a:graphicFrameLocks noGrp="1"/>
          </p:cNvGraphicFramePr>
          <p:nvPr/>
        </p:nvGraphicFramePr>
        <p:xfrm>
          <a:off x="1293875" y="4476750"/>
          <a:ext cx="76200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1000"/>
                <a:gridCol w="381000"/>
              </a:tblGrid>
              <a:tr h="381000">
                <a:tc>
                  <a:txBody>
                    <a:bodyPr/>
                    <a:lstStyle/>
                    <a:p>
                      <a:pPr algn="ctr">
                        <a:lnSpc>
                          <a:spcPts val="2900"/>
                        </a:lnSpc>
                      </a:pPr>
                      <a:r>
                        <a:rPr sz="2800" dirty="0">
                          <a:latin typeface="Book Antiqua"/>
                          <a:cs typeface="Book Antiqua"/>
                        </a:rPr>
                        <a:t>0</a:t>
                      </a:r>
                      <a:endParaRPr sz="2800">
                        <a:latin typeface="Book Antiqua"/>
                        <a:cs typeface="Book Antiqu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900"/>
                        </a:lnSpc>
                      </a:pPr>
                      <a:r>
                        <a:rPr sz="2800" dirty="0">
                          <a:latin typeface="Book Antiqua"/>
                          <a:cs typeface="Book Antiqua"/>
                        </a:rPr>
                        <a:t>1</a:t>
                      </a:r>
                      <a:endParaRPr sz="2800">
                        <a:latin typeface="Book Antiqua"/>
                        <a:cs typeface="Book Antiqu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CECFF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ctr">
                        <a:lnSpc>
                          <a:spcPts val="2900"/>
                        </a:lnSpc>
                      </a:pPr>
                      <a:r>
                        <a:rPr sz="2800" dirty="0">
                          <a:latin typeface="Book Antiqua"/>
                          <a:cs typeface="Book Antiqua"/>
                        </a:rPr>
                        <a:t>1</a:t>
                      </a:r>
                      <a:endParaRPr sz="2800">
                        <a:latin typeface="Book Antiqua"/>
                        <a:cs typeface="Book Antiqu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900"/>
                        </a:lnSpc>
                      </a:pPr>
                      <a:r>
                        <a:rPr sz="2800" dirty="0">
                          <a:latin typeface="Book Antiqua"/>
                          <a:cs typeface="Book Antiqua"/>
                        </a:rPr>
                        <a:t>0</a:t>
                      </a:r>
                      <a:endParaRPr sz="2800">
                        <a:latin typeface="Book Antiqua"/>
                        <a:cs typeface="Book Antiqu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CECFF"/>
                    </a:solidFill>
                  </a:tcPr>
                </a:tc>
              </a:tr>
            </a:tbl>
          </a:graphicData>
        </a:graphic>
      </p:graphicFrame>
      <p:sp>
        <p:nvSpPr>
          <p:cNvPr id="27" name="object 27"/>
          <p:cNvSpPr/>
          <p:nvPr/>
        </p:nvSpPr>
        <p:spPr>
          <a:xfrm>
            <a:off x="995425" y="4178300"/>
            <a:ext cx="304800" cy="304800"/>
          </a:xfrm>
          <a:custGeom>
            <a:avLst/>
            <a:gdLst/>
            <a:ahLst/>
            <a:cxnLst/>
            <a:rect l="l" t="t" r="r" b="b"/>
            <a:pathLst>
              <a:path w="304800" h="304800">
                <a:moveTo>
                  <a:pt x="304799" y="304800"/>
                </a:moveTo>
                <a:lnTo>
                  <a:pt x="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1135125" y="4448301"/>
            <a:ext cx="17780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Book Antiqua"/>
                <a:cs typeface="Book Antiqua"/>
              </a:rPr>
              <a:t>0</a:t>
            </a:r>
            <a:endParaRPr sz="2400">
              <a:latin typeface="Book Antiqua"/>
              <a:cs typeface="Book Antiqua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1135125" y="4829301"/>
            <a:ext cx="17780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Book Antiqua"/>
                <a:cs typeface="Book Antiqua"/>
              </a:rPr>
              <a:t>1</a:t>
            </a:r>
            <a:endParaRPr sz="2400">
              <a:latin typeface="Book Antiqua"/>
              <a:cs typeface="Book Antiqua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2266694" y="4603748"/>
            <a:ext cx="15932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i="1" spc="-5" dirty="0">
                <a:latin typeface="Book Antiqua"/>
                <a:cs typeface="Book Antiqua"/>
              </a:rPr>
              <a:t>F=AB</a:t>
            </a:r>
            <a:r>
              <a:rPr sz="2400" i="1" spc="-220" dirty="0">
                <a:latin typeface="Book Antiqua"/>
                <a:cs typeface="Book Antiqua"/>
              </a:rPr>
              <a:t> </a:t>
            </a:r>
            <a:r>
              <a:rPr sz="2400" spc="-5" dirty="0">
                <a:latin typeface="Symbol"/>
                <a:cs typeface="Symbol"/>
              </a:rPr>
              <a:t></a:t>
            </a:r>
            <a:r>
              <a:rPr sz="2400" i="1" spc="-5" dirty="0">
                <a:latin typeface="Book Antiqua"/>
                <a:cs typeface="Book Antiqua"/>
              </a:rPr>
              <a:t>+A</a:t>
            </a:r>
            <a:r>
              <a:rPr sz="2400" spc="-5" dirty="0">
                <a:latin typeface="Book Antiqua"/>
                <a:cs typeface="Book Antiqua"/>
              </a:rPr>
              <a:t>’</a:t>
            </a:r>
            <a:r>
              <a:rPr sz="2400" i="1" spc="-5" dirty="0">
                <a:latin typeface="Book Antiqua"/>
                <a:cs typeface="Book Antiqua"/>
              </a:rPr>
              <a:t>B</a:t>
            </a:r>
            <a:endParaRPr sz="2400">
              <a:latin typeface="Book Antiqua"/>
              <a:cs typeface="Book Antiqua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5034026" y="4483100"/>
            <a:ext cx="381000" cy="381000"/>
          </a:xfrm>
          <a:prstGeom prst="rect">
            <a:avLst/>
          </a:prstGeom>
          <a:solidFill>
            <a:srgbClr val="CCECFF"/>
          </a:solidFill>
          <a:ln w="12700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00965">
              <a:lnSpc>
                <a:spcPts val="2985"/>
              </a:lnSpc>
            </a:pPr>
            <a:r>
              <a:rPr sz="2800" dirty="0">
                <a:latin typeface="Book Antiqua"/>
                <a:cs typeface="Book Antiqua"/>
              </a:rPr>
              <a:t>0</a:t>
            </a:r>
            <a:endParaRPr sz="2800">
              <a:latin typeface="Book Antiqua"/>
              <a:cs typeface="Book Antiqua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5034026" y="4864100"/>
            <a:ext cx="381000" cy="381000"/>
          </a:xfrm>
          <a:custGeom>
            <a:avLst/>
            <a:gdLst/>
            <a:ahLst/>
            <a:cxnLst/>
            <a:rect l="l" t="t" r="r" b="b"/>
            <a:pathLst>
              <a:path w="381000" h="381000">
                <a:moveTo>
                  <a:pt x="0" y="0"/>
                </a:moveTo>
                <a:lnTo>
                  <a:pt x="0" y="381000"/>
                </a:lnTo>
                <a:lnTo>
                  <a:pt x="381000" y="381000"/>
                </a:lnTo>
                <a:lnTo>
                  <a:pt x="381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CCE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 txBox="1"/>
          <p:nvPr/>
        </p:nvSpPr>
        <p:spPr>
          <a:xfrm>
            <a:off x="5034026" y="4864100"/>
            <a:ext cx="381000" cy="381000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00965">
              <a:lnSpc>
                <a:spcPts val="2985"/>
              </a:lnSpc>
            </a:pPr>
            <a:r>
              <a:rPr sz="2800" dirty="0">
                <a:latin typeface="Book Antiqua"/>
                <a:cs typeface="Book Antiqua"/>
              </a:rPr>
              <a:t>1</a:t>
            </a:r>
            <a:endParaRPr sz="2800">
              <a:latin typeface="Book Antiqua"/>
              <a:cs typeface="Book Antiqua"/>
            </a:endParaRPr>
          </a:p>
        </p:txBody>
      </p:sp>
      <p:sp>
        <p:nvSpPr>
          <p:cNvPr id="34" name="object 34"/>
          <p:cNvSpPr/>
          <p:nvPr/>
        </p:nvSpPr>
        <p:spPr>
          <a:xfrm>
            <a:off x="5415026" y="4864100"/>
            <a:ext cx="381000" cy="381000"/>
          </a:xfrm>
          <a:custGeom>
            <a:avLst/>
            <a:gdLst/>
            <a:ahLst/>
            <a:cxnLst/>
            <a:rect l="l" t="t" r="r" b="b"/>
            <a:pathLst>
              <a:path w="381000" h="381000">
                <a:moveTo>
                  <a:pt x="0" y="0"/>
                </a:moveTo>
                <a:lnTo>
                  <a:pt x="0" y="381000"/>
                </a:lnTo>
                <a:lnTo>
                  <a:pt x="381000" y="381000"/>
                </a:lnTo>
                <a:lnTo>
                  <a:pt x="381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CCE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 txBox="1"/>
          <p:nvPr/>
        </p:nvSpPr>
        <p:spPr>
          <a:xfrm>
            <a:off x="5415026" y="4864100"/>
            <a:ext cx="381000" cy="381000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00965">
              <a:lnSpc>
                <a:spcPts val="2985"/>
              </a:lnSpc>
            </a:pPr>
            <a:r>
              <a:rPr sz="2800" dirty="0">
                <a:latin typeface="Book Antiqua"/>
                <a:cs typeface="Book Antiqua"/>
              </a:rPr>
              <a:t>1</a:t>
            </a:r>
            <a:endParaRPr sz="2800">
              <a:latin typeface="Book Antiqua"/>
              <a:cs typeface="Book Antiqua"/>
            </a:endParaRPr>
          </a:p>
        </p:txBody>
      </p:sp>
      <p:sp>
        <p:nvSpPr>
          <p:cNvPr id="36" name="object 36"/>
          <p:cNvSpPr/>
          <p:nvPr/>
        </p:nvSpPr>
        <p:spPr>
          <a:xfrm>
            <a:off x="5415026" y="4483100"/>
            <a:ext cx="381000" cy="381000"/>
          </a:xfrm>
          <a:custGeom>
            <a:avLst/>
            <a:gdLst/>
            <a:ahLst/>
            <a:cxnLst/>
            <a:rect l="l" t="t" r="r" b="b"/>
            <a:pathLst>
              <a:path w="381000" h="381000">
                <a:moveTo>
                  <a:pt x="0" y="0"/>
                </a:moveTo>
                <a:lnTo>
                  <a:pt x="0" y="381000"/>
                </a:lnTo>
                <a:lnTo>
                  <a:pt x="381000" y="381000"/>
                </a:lnTo>
                <a:lnTo>
                  <a:pt x="381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CCE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 txBox="1"/>
          <p:nvPr/>
        </p:nvSpPr>
        <p:spPr>
          <a:xfrm>
            <a:off x="5415026" y="4483100"/>
            <a:ext cx="381000" cy="381000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00965">
              <a:lnSpc>
                <a:spcPts val="2985"/>
              </a:lnSpc>
            </a:pPr>
            <a:r>
              <a:rPr sz="2800" dirty="0">
                <a:latin typeface="Book Antiqua"/>
                <a:cs typeface="Book Antiqua"/>
              </a:rPr>
              <a:t>1</a:t>
            </a:r>
            <a:endParaRPr sz="2800">
              <a:latin typeface="Book Antiqua"/>
              <a:cs typeface="Book Antiqua"/>
            </a:endParaRPr>
          </a:p>
        </p:txBody>
      </p:sp>
      <p:sp>
        <p:nvSpPr>
          <p:cNvPr id="38" name="object 38"/>
          <p:cNvSpPr/>
          <p:nvPr/>
        </p:nvSpPr>
        <p:spPr>
          <a:xfrm>
            <a:off x="4729226" y="4178300"/>
            <a:ext cx="304800" cy="304800"/>
          </a:xfrm>
          <a:custGeom>
            <a:avLst/>
            <a:gdLst/>
            <a:ahLst/>
            <a:cxnLst/>
            <a:rect l="l" t="t" r="r" b="b"/>
            <a:pathLst>
              <a:path w="304800" h="304800">
                <a:moveTo>
                  <a:pt x="304800" y="304800"/>
                </a:moveTo>
                <a:lnTo>
                  <a:pt x="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 txBox="1"/>
          <p:nvPr/>
        </p:nvSpPr>
        <p:spPr>
          <a:xfrm>
            <a:off x="4597400" y="3911091"/>
            <a:ext cx="1084580" cy="5473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3845">
              <a:lnSpc>
                <a:spcPts val="2055"/>
              </a:lnSpc>
              <a:spcBef>
                <a:spcPts val="100"/>
              </a:spcBef>
            </a:pPr>
            <a:r>
              <a:rPr sz="2400" i="1" dirty="0">
                <a:latin typeface="Book Antiqua"/>
                <a:cs typeface="Book Antiqua"/>
              </a:rPr>
              <a:t>B</a:t>
            </a:r>
            <a:endParaRPr sz="2400">
              <a:latin typeface="Book Antiqua"/>
              <a:cs typeface="Book Antiqua"/>
            </a:endParaRPr>
          </a:p>
          <a:p>
            <a:pPr marL="38100">
              <a:lnSpc>
                <a:spcPts val="2055"/>
              </a:lnSpc>
              <a:tabLst>
                <a:tab pos="588645" algn="l"/>
                <a:tab pos="893444" algn="l"/>
              </a:tabLst>
            </a:pPr>
            <a:r>
              <a:rPr sz="3600" i="1" baseline="-26620" dirty="0">
                <a:latin typeface="Book Antiqua"/>
                <a:cs typeface="Book Antiqua"/>
              </a:rPr>
              <a:t>A	</a:t>
            </a:r>
            <a:r>
              <a:rPr sz="2400" dirty="0">
                <a:latin typeface="Book Antiqua"/>
                <a:cs typeface="Book Antiqua"/>
              </a:rPr>
              <a:t>0	1</a:t>
            </a:r>
            <a:endParaRPr sz="2400">
              <a:latin typeface="Book Antiqua"/>
              <a:cs typeface="Book Antiqua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4868926" y="4448301"/>
            <a:ext cx="17780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Book Antiqua"/>
                <a:cs typeface="Book Antiqua"/>
              </a:rPr>
              <a:t>0</a:t>
            </a:r>
            <a:endParaRPr sz="2400">
              <a:latin typeface="Book Antiqua"/>
              <a:cs typeface="Book Antiqua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4868926" y="4829301"/>
            <a:ext cx="17780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Book Antiqua"/>
                <a:cs typeface="Book Antiqua"/>
              </a:rPr>
              <a:t>1</a:t>
            </a:r>
            <a:endParaRPr sz="2400">
              <a:latin typeface="Book Antiqua"/>
              <a:cs typeface="Book Antiqua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6024878" y="4829301"/>
            <a:ext cx="9709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i="1" spc="-5" dirty="0">
                <a:latin typeface="Book Antiqua"/>
                <a:cs typeface="Book Antiqua"/>
              </a:rPr>
              <a:t>F=</a:t>
            </a:r>
            <a:r>
              <a:rPr sz="2400" i="1" dirty="0">
                <a:latin typeface="Book Antiqua"/>
                <a:cs typeface="Book Antiqua"/>
              </a:rPr>
              <a:t>A</a:t>
            </a:r>
            <a:r>
              <a:rPr sz="2400" dirty="0">
                <a:latin typeface="Book Antiqua"/>
                <a:cs typeface="Book Antiqua"/>
              </a:rPr>
              <a:t>+</a:t>
            </a:r>
            <a:r>
              <a:rPr sz="2400" i="1" dirty="0">
                <a:latin typeface="Book Antiqua"/>
                <a:cs typeface="Book Antiqua"/>
              </a:rPr>
              <a:t>B</a:t>
            </a:r>
            <a:endParaRPr sz="2400">
              <a:latin typeface="Book Antiqua"/>
              <a:cs typeface="Book Antiqua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6029450" y="4451348"/>
            <a:ext cx="228854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i="1" spc="-5" dirty="0">
                <a:latin typeface="Book Antiqua"/>
                <a:cs typeface="Book Antiqua"/>
              </a:rPr>
              <a:t>F=AB</a:t>
            </a:r>
            <a:r>
              <a:rPr sz="2400" i="1" spc="-175" dirty="0">
                <a:latin typeface="Book Antiqua"/>
                <a:cs typeface="Book Antiqua"/>
              </a:rPr>
              <a:t> </a:t>
            </a:r>
            <a:r>
              <a:rPr sz="2400" spc="-5" dirty="0">
                <a:latin typeface="Book Antiqua"/>
                <a:cs typeface="Book Antiqua"/>
              </a:rPr>
              <a:t>+</a:t>
            </a:r>
            <a:r>
              <a:rPr sz="2400" i="1" spc="-5" dirty="0">
                <a:latin typeface="Book Antiqua"/>
                <a:cs typeface="Book Antiqua"/>
              </a:rPr>
              <a:t>A</a:t>
            </a:r>
            <a:r>
              <a:rPr sz="2400" spc="-5" dirty="0">
                <a:latin typeface="Symbol"/>
                <a:cs typeface="Symbol"/>
              </a:rPr>
              <a:t></a:t>
            </a:r>
            <a:r>
              <a:rPr sz="2400" i="1" spc="-5" dirty="0">
                <a:latin typeface="Book Antiqua"/>
                <a:cs typeface="Book Antiqua"/>
              </a:rPr>
              <a:t>B</a:t>
            </a:r>
            <a:r>
              <a:rPr sz="2400" i="1" spc="-180" dirty="0">
                <a:latin typeface="Book Antiqua"/>
                <a:cs typeface="Book Antiqua"/>
              </a:rPr>
              <a:t> </a:t>
            </a:r>
            <a:r>
              <a:rPr sz="2400" spc="-5" dirty="0">
                <a:latin typeface="Book Antiqua"/>
                <a:cs typeface="Book Antiqua"/>
              </a:rPr>
              <a:t>+</a:t>
            </a:r>
            <a:r>
              <a:rPr sz="2400" i="1" spc="-5" dirty="0">
                <a:latin typeface="Book Antiqua"/>
                <a:cs typeface="Book Antiqua"/>
              </a:rPr>
              <a:t>AB</a:t>
            </a:r>
            <a:r>
              <a:rPr sz="2400" i="1" spc="-175" dirty="0">
                <a:latin typeface="Book Antiqua"/>
                <a:cs typeface="Book Antiqua"/>
              </a:rPr>
              <a:t> </a:t>
            </a:r>
            <a:r>
              <a:rPr sz="2400" dirty="0">
                <a:latin typeface="Symbol"/>
                <a:cs typeface="Symbol"/>
              </a:rPr>
              <a:t></a:t>
            </a:r>
            <a:endParaRPr sz="2400">
              <a:latin typeface="Symbol"/>
              <a:cs typeface="Symbol"/>
            </a:endParaRPr>
          </a:p>
        </p:txBody>
      </p:sp>
      <p:sp>
        <p:nvSpPr>
          <p:cNvPr id="44" name="object 44"/>
          <p:cNvSpPr/>
          <p:nvPr/>
        </p:nvSpPr>
        <p:spPr>
          <a:xfrm>
            <a:off x="5472175" y="4513579"/>
            <a:ext cx="273050" cy="695325"/>
          </a:xfrm>
          <a:custGeom>
            <a:avLst/>
            <a:gdLst/>
            <a:ahLst/>
            <a:cxnLst/>
            <a:rect l="l" t="t" r="r" b="b"/>
            <a:pathLst>
              <a:path w="273050" h="695325">
                <a:moveTo>
                  <a:pt x="45720" y="0"/>
                </a:moveTo>
                <a:lnTo>
                  <a:pt x="27967" y="3488"/>
                </a:lnTo>
                <a:lnTo>
                  <a:pt x="13430" y="13049"/>
                </a:lnTo>
                <a:lnTo>
                  <a:pt x="3607" y="27324"/>
                </a:lnTo>
                <a:lnTo>
                  <a:pt x="0" y="44958"/>
                </a:lnTo>
                <a:lnTo>
                  <a:pt x="0" y="649224"/>
                </a:lnTo>
                <a:lnTo>
                  <a:pt x="3607" y="666976"/>
                </a:lnTo>
                <a:lnTo>
                  <a:pt x="13430" y="681513"/>
                </a:lnTo>
                <a:lnTo>
                  <a:pt x="27967" y="691336"/>
                </a:lnTo>
                <a:lnTo>
                  <a:pt x="45720" y="694944"/>
                </a:lnTo>
                <a:lnTo>
                  <a:pt x="227076" y="694944"/>
                </a:lnTo>
                <a:lnTo>
                  <a:pt x="244828" y="691336"/>
                </a:lnTo>
                <a:lnTo>
                  <a:pt x="259365" y="681513"/>
                </a:lnTo>
                <a:lnTo>
                  <a:pt x="269188" y="666976"/>
                </a:lnTo>
                <a:lnTo>
                  <a:pt x="272796" y="649224"/>
                </a:lnTo>
                <a:lnTo>
                  <a:pt x="272796" y="44958"/>
                </a:lnTo>
                <a:lnTo>
                  <a:pt x="269188" y="27324"/>
                </a:lnTo>
                <a:lnTo>
                  <a:pt x="259365" y="13049"/>
                </a:lnTo>
                <a:lnTo>
                  <a:pt x="244828" y="3488"/>
                </a:lnTo>
                <a:lnTo>
                  <a:pt x="227076" y="0"/>
                </a:lnTo>
                <a:lnTo>
                  <a:pt x="45720" y="0"/>
                </a:lnTo>
                <a:close/>
              </a:path>
            </a:pathLst>
          </a:custGeom>
          <a:ln w="19050">
            <a:solidFill>
              <a:srgbClr val="3366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5104129" y="4913629"/>
            <a:ext cx="577850" cy="320040"/>
          </a:xfrm>
          <a:custGeom>
            <a:avLst/>
            <a:gdLst/>
            <a:ahLst/>
            <a:cxnLst/>
            <a:rect l="l" t="t" r="r" b="b"/>
            <a:pathLst>
              <a:path w="577850" h="320039">
                <a:moveTo>
                  <a:pt x="53340" y="0"/>
                </a:moveTo>
                <a:lnTo>
                  <a:pt x="32468" y="4155"/>
                </a:lnTo>
                <a:lnTo>
                  <a:pt x="15525" y="15525"/>
                </a:lnTo>
                <a:lnTo>
                  <a:pt x="4155" y="32468"/>
                </a:lnTo>
                <a:lnTo>
                  <a:pt x="0" y="53340"/>
                </a:lnTo>
                <a:lnTo>
                  <a:pt x="0" y="266700"/>
                </a:lnTo>
                <a:lnTo>
                  <a:pt x="4155" y="287571"/>
                </a:lnTo>
                <a:lnTo>
                  <a:pt x="15525" y="304514"/>
                </a:lnTo>
                <a:lnTo>
                  <a:pt x="32468" y="315884"/>
                </a:lnTo>
                <a:lnTo>
                  <a:pt x="53340" y="320040"/>
                </a:lnTo>
                <a:lnTo>
                  <a:pt x="524255" y="320040"/>
                </a:lnTo>
                <a:lnTo>
                  <a:pt x="544806" y="315884"/>
                </a:lnTo>
                <a:lnTo>
                  <a:pt x="561784" y="304514"/>
                </a:lnTo>
                <a:lnTo>
                  <a:pt x="573333" y="287571"/>
                </a:lnTo>
                <a:lnTo>
                  <a:pt x="577595" y="266700"/>
                </a:lnTo>
                <a:lnTo>
                  <a:pt x="577595" y="53340"/>
                </a:lnTo>
                <a:lnTo>
                  <a:pt x="573333" y="32468"/>
                </a:lnTo>
                <a:lnTo>
                  <a:pt x="561784" y="15525"/>
                </a:lnTo>
                <a:lnTo>
                  <a:pt x="544806" y="4155"/>
                </a:lnTo>
                <a:lnTo>
                  <a:pt x="524255" y="0"/>
                </a:lnTo>
                <a:lnTo>
                  <a:pt x="53340" y="0"/>
                </a:lnTo>
                <a:close/>
              </a:path>
            </a:pathLst>
          </a:custGeom>
          <a:ln w="19050">
            <a:solidFill>
              <a:srgbClr val="3366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 txBox="1"/>
          <p:nvPr/>
        </p:nvSpPr>
        <p:spPr>
          <a:xfrm>
            <a:off x="8458200" y="6276394"/>
            <a:ext cx="149860" cy="2241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45"/>
              </a:lnSpc>
            </a:pPr>
            <a:fld id="{81D60167-4931-47E6-BA6A-407CBD079E47}" type="slidenum">
              <a:rPr sz="1400" spc="-5" dirty="0">
                <a:latin typeface="Arial"/>
                <a:cs typeface="Arial"/>
              </a:rPr>
              <a:t>6</a:t>
            </a:fld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  <p:transition>
    <p:split dir="in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00173" y="437896"/>
            <a:ext cx="143192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/>
              <a:t>Contoh </a:t>
            </a:r>
            <a:r>
              <a:rPr sz="2400" dirty="0"/>
              <a:t>:</a:t>
            </a:r>
            <a:r>
              <a:rPr sz="2400" spc="-90" dirty="0"/>
              <a:t> </a:t>
            </a:r>
            <a:r>
              <a:rPr sz="2400" dirty="0"/>
              <a:t>1</a:t>
            </a:r>
            <a:endParaRPr sz="2400"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5840412" y="1801812"/>
          <a:ext cx="1827529" cy="139979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5590"/>
                <a:gridCol w="638175"/>
                <a:gridCol w="226059"/>
                <a:gridCol w="687705"/>
              </a:tblGrid>
              <a:tr h="70027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9FF33"/>
                    </a:solidFill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1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9FF3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8575" algn="ctr">
                        <a:lnSpc>
                          <a:spcPct val="100000"/>
                        </a:lnSpc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0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8950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0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99FF33"/>
                    </a:solidFill>
                  </a:tcPr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1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99FF33"/>
                    </a:solidFill>
                  </a:tcPr>
                </a:tc>
              </a:tr>
              <a:tr h="210013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9525" marB="0">
                    <a:lnL w="28575">
                      <a:solidFill>
                        <a:srgbClr val="000000"/>
                      </a:solidFill>
                      <a:prstDash val="solid"/>
                    </a:lnL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8575"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9525" marB="0">
                    <a:lnL w="12700">
                      <a:solidFill>
                        <a:srgbClr val="000000"/>
                      </a:solidFill>
                      <a:prstDash val="solid"/>
                    </a:lnL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99FF3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28575">
                      <a:solidFill>
                        <a:srgbClr val="000000"/>
                      </a:solidFill>
                      <a:prstDash val="solid"/>
                    </a:lnR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99FF33"/>
                    </a:solidFill>
                  </a:tcPr>
                </a:tc>
              </a:tr>
            </a:tbl>
          </a:graphicData>
        </a:graphic>
      </p:graphicFrame>
      <p:sp>
        <p:nvSpPr>
          <p:cNvPr id="4" name="object 4"/>
          <p:cNvSpPr/>
          <p:nvPr/>
        </p:nvSpPr>
        <p:spPr>
          <a:xfrm>
            <a:off x="5473700" y="1282700"/>
            <a:ext cx="381000" cy="533400"/>
          </a:xfrm>
          <a:custGeom>
            <a:avLst/>
            <a:gdLst/>
            <a:ahLst/>
            <a:cxnLst/>
            <a:rect l="l" t="t" r="r" b="b"/>
            <a:pathLst>
              <a:path w="381000" h="533400">
                <a:moveTo>
                  <a:pt x="0" y="0"/>
                </a:moveTo>
                <a:lnTo>
                  <a:pt x="381000" y="533399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5781808" y="1157231"/>
            <a:ext cx="1784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B</a:t>
            </a:r>
            <a:endParaRPr sz="18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 rot="10800000">
            <a:off x="5943934" y="1438912"/>
            <a:ext cx="261817" cy="228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800"/>
              </a:lnSpc>
            </a:pPr>
            <a:r>
              <a:rPr sz="1800" dirty="0">
                <a:latin typeface="Arial"/>
                <a:cs typeface="Arial"/>
              </a:rPr>
              <a:t>0</a:t>
            </a:r>
            <a:endParaRPr sz="18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574800" y="1431544"/>
            <a:ext cx="17786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Tabel</a:t>
            </a:r>
            <a:r>
              <a:rPr sz="1800" spc="-9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Kebenaran</a:t>
            </a:r>
            <a:endParaRPr sz="18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061200" y="1462023"/>
            <a:ext cx="153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1</a:t>
            </a:r>
            <a:endParaRPr sz="18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384800" y="1498600"/>
            <a:ext cx="30543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A</a:t>
            </a:r>
            <a:endParaRPr sz="1800">
              <a:latin typeface="Arial"/>
              <a:cs typeface="Arial"/>
            </a:endParaRPr>
          </a:p>
          <a:p>
            <a:pPr marL="164465">
              <a:lnSpc>
                <a:spcPct val="100000"/>
              </a:lnSpc>
              <a:spcBef>
                <a:spcPts val="1440"/>
              </a:spcBef>
            </a:pPr>
            <a:r>
              <a:rPr sz="1800" dirty="0">
                <a:latin typeface="Arial"/>
                <a:cs typeface="Arial"/>
              </a:rPr>
              <a:t>0</a:t>
            </a:r>
            <a:endParaRPr sz="18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537191" y="2565408"/>
            <a:ext cx="153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1</a:t>
            </a:r>
            <a:endParaRPr sz="18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953001" y="2605023"/>
            <a:ext cx="483234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Arial"/>
                <a:cs typeface="Arial"/>
              </a:rPr>
              <a:t>A’B’</a:t>
            </a:r>
            <a:endParaRPr sz="180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6540500" y="3492500"/>
            <a:ext cx="0" cy="152400"/>
          </a:xfrm>
          <a:custGeom>
            <a:avLst/>
            <a:gdLst/>
            <a:ahLst/>
            <a:cxnLst/>
            <a:rect l="l" t="t" r="r" b="b"/>
            <a:pathLst>
              <a:path h="152400">
                <a:moveTo>
                  <a:pt x="0" y="0"/>
                </a:moveTo>
                <a:lnTo>
                  <a:pt x="0" y="15240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6616700" y="3492500"/>
            <a:ext cx="0" cy="152400"/>
          </a:xfrm>
          <a:custGeom>
            <a:avLst/>
            <a:gdLst/>
            <a:ahLst/>
            <a:cxnLst/>
            <a:rect l="l" t="t" r="r" b="b"/>
            <a:pathLst>
              <a:path h="152400">
                <a:moveTo>
                  <a:pt x="0" y="0"/>
                </a:moveTo>
                <a:lnTo>
                  <a:pt x="0" y="15240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14" name="object 14"/>
          <p:cNvGraphicFramePr>
            <a:graphicFrameLocks noGrp="1"/>
          </p:cNvGraphicFramePr>
          <p:nvPr/>
        </p:nvGraphicFramePr>
        <p:xfrm>
          <a:off x="5916612" y="4316412"/>
          <a:ext cx="1827530" cy="139979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5590"/>
                <a:gridCol w="561975"/>
                <a:gridCol w="989965"/>
              </a:tblGrid>
              <a:tr h="700277">
                <a:tc gridSpan="2"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spc="-5" dirty="0">
                          <a:latin typeface="Arial"/>
                          <a:cs typeface="Arial"/>
                        </a:rPr>
                        <a:t>A’B’</a:t>
                      </a:r>
                      <a:endParaRPr sz="280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9FF3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8892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0</a:t>
                      </a:r>
                      <a:endParaRPr sz="280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8950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81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0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spc="-5" dirty="0">
                          <a:latin typeface="Arial"/>
                          <a:cs typeface="Arial"/>
                        </a:rPr>
                        <a:t>AB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99FF33"/>
                    </a:solidFill>
                  </a:tcPr>
                </a:tc>
              </a:tr>
              <a:tr h="210013">
                <a:tc>
                  <a:txBody>
                    <a:bodyPr/>
                    <a:lstStyle/>
                    <a:p>
                      <a:pPr marR="12700"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9525" marB="0">
                    <a:lnL w="38100">
                      <a:solidFill>
                        <a:srgbClr val="000000"/>
                      </a:solidFill>
                      <a:prstDash val="solid"/>
                    </a:lnL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95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99FF33"/>
                    </a:solidFill>
                  </a:tcPr>
                </a:tc>
              </a:tr>
            </a:tbl>
          </a:graphicData>
        </a:graphic>
      </p:graphicFrame>
      <p:sp>
        <p:nvSpPr>
          <p:cNvPr id="15" name="object 15"/>
          <p:cNvSpPr txBox="1"/>
          <p:nvPr/>
        </p:nvSpPr>
        <p:spPr>
          <a:xfrm>
            <a:off x="5613391" y="5080008"/>
            <a:ext cx="153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1</a:t>
            </a:r>
            <a:endParaRPr sz="1800">
              <a:latin typeface="Arial"/>
              <a:cs typeface="Arial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5549900" y="3797300"/>
            <a:ext cx="381000" cy="533400"/>
          </a:xfrm>
          <a:custGeom>
            <a:avLst/>
            <a:gdLst/>
            <a:ahLst/>
            <a:cxnLst/>
            <a:rect l="l" t="t" r="r" b="b"/>
            <a:pathLst>
              <a:path w="381000" h="533400">
                <a:moveTo>
                  <a:pt x="0" y="0"/>
                </a:moveTo>
                <a:lnTo>
                  <a:pt x="381000" y="53340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17" name="object 17"/>
          <p:cNvGraphicFramePr>
            <a:graphicFrameLocks noGrp="1"/>
          </p:cNvGraphicFramePr>
          <p:nvPr/>
        </p:nvGraphicFramePr>
        <p:xfrm>
          <a:off x="1116012" y="1954212"/>
          <a:ext cx="2590800" cy="2667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47700"/>
                <a:gridCol w="647700"/>
                <a:gridCol w="647700"/>
                <a:gridCol w="647700"/>
              </a:tblGrid>
              <a:tr h="533400">
                <a:tc>
                  <a:txBody>
                    <a:bodyPr/>
                    <a:lstStyle/>
                    <a:p>
                      <a:pPr marL="92075" marR="159385">
                        <a:lnSpc>
                          <a:spcPct val="120000"/>
                        </a:lnSpc>
                        <a:spcBef>
                          <a:spcPts val="45"/>
                        </a:spcBef>
                      </a:pPr>
                      <a:r>
                        <a:rPr sz="1200" spc="-5" dirty="0">
                          <a:latin typeface="Arial"/>
                          <a:cs typeface="Arial"/>
                        </a:rPr>
                        <a:t>Map  Valu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e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5715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A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B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Y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0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0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0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1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1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0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1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0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2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1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0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0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3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1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1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1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8" name="object 18"/>
          <p:cNvSpPr txBox="1"/>
          <p:nvPr/>
        </p:nvSpPr>
        <p:spPr>
          <a:xfrm>
            <a:off x="5461000" y="4013200"/>
            <a:ext cx="30543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A</a:t>
            </a:r>
            <a:endParaRPr sz="1800">
              <a:latin typeface="Arial"/>
              <a:cs typeface="Arial"/>
            </a:endParaRPr>
          </a:p>
          <a:p>
            <a:pPr marL="164465">
              <a:lnSpc>
                <a:spcPct val="100000"/>
              </a:lnSpc>
              <a:spcBef>
                <a:spcPts val="1440"/>
              </a:spcBef>
            </a:pPr>
            <a:r>
              <a:rPr sz="1800" dirty="0">
                <a:latin typeface="Arial"/>
                <a:cs typeface="Arial"/>
              </a:rPr>
              <a:t>0</a:t>
            </a:r>
            <a:endParaRPr sz="18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5858008" y="3671831"/>
            <a:ext cx="1784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B</a:t>
            </a:r>
            <a:endParaRPr sz="18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 rot="10800000">
            <a:off x="6020134" y="3953512"/>
            <a:ext cx="261817" cy="228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800"/>
              </a:lnSpc>
            </a:pPr>
            <a:r>
              <a:rPr sz="1800" dirty="0">
                <a:latin typeface="Arial"/>
                <a:cs typeface="Arial"/>
              </a:rPr>
              <a:t>0</a:t>
            </a:r>
            <a:endParaRPr sz="18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7137400" y="3976623"/>
            <a:ext cx="153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1</a:t>
            </a:r>
            <a:endParaRPr sz="180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3953001" y="4205223"/>
            <a:ext cx="3562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AB</a:t>
            </a:r>
            <a:endParaRPr sz="180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2078481" y="5238495"/>
            <a:ext cx="260032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740410" algn="l"/>
              </a:tabLst>
            </a:pPr>
            <a:r>
              <a:rPr sz="2400" dirty="0">
                <a:latin typeface="Arial"/>
                <a:cs typeface="Arial"/>
              </a:rPr>
              <a:t>Jadi	Y = A’B’ +</a:t>
            </a:r>
            <a:r>
              <a:rPr sz="2400" spc="-12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AB</a:t>
            </a:r>
            <a:endParaRPr sz="2400">
              <a:latin typeface="Arial"/>
              <a:cs typeface="Arial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3792727" y="4768088"/>
            <a:ext cx="1986280" cy="481965"/>
          </a:xfrm>
          <a:custGeom>
            <a:avLst/>
            <a:gdLst/>
            <a:ahLst/>
            <a:cxnLst/>
            <a:rect l="l" t="t" r="r" b="b"/>
            <a:pathLst>
              <a:path w="1986279" h="481964">
                <a:moveTo>
                  <a:pt x="1912596" y="41679"/>
                </a:moveTo>
                <a:lnTo>
                  <a:pt x="1910422" y="32510"/>
                </a:lnTo>
                <a:lnTo>
                  <a:pt x="3810" y="472439"/>
                </a:lnTo>
                <a:lnTo>
                  <a:pt x="762" y="474725"/>
                </a:lnTo>
                <a:lnTo>
                  <a:pt x="0" y="477774"/>
                </a:lnTo>
                <a:lnTo>
                  <a:pt x="2286" y="480822"/>
                </a:lnTo>
                <a:lnTo>
                  <a:pt x="5334" y="481583"/>
                </a:lnTo>
                <a:lnTo>
                  <a:pt x="1912596" y="41679"/>
                </a:lnTo>
                <a:close/>
              </a:path>
              <a:path w="1986279" h="481964">
                <a:moveTo>
                  <a:pt x="1985772" y="19812"/>
                </a:moveTo>
                <a:lnTo>
                  <a:pt x="1902714" y="0"/>
                </a:lnTo>
                <a:lnTo>
                  <a:pt x="1910422" y="32510"/>
                </a:lnTo>
                <a:lnTo>
                  <a:pt x="1922526" y="29717"/>
                </a:lnTo>
                <a:lnTo>
                  <a:pt x="1926336" y="29717"/>
                </a:lnTo>
                <a:lnTo>
                  <a:pt x="1928622" y="32765"/>
                </a:lnTo>
                <a:lnTo>
                  <a:pt x="1928622" y="66993"/>
                </a:lnTo>
                <a:lnTo>
                  <a:pt x="1985772" y="19812"/>
                </a:lnTo>
                <a:close/>
              </a:path>
              <a:path w="1986279" h="481964">
                <a:moveTo>
                  <a:pt x="1928622" y="32765"/>
                </a:moveTo>
                <a:lnTo>
                  <a:pt x="1926336" y="29717"/>
                </a:lnTo>
                <a:lnTo>
                  <a:pt x="1922526" y="29717"/>
                </a:lnTo>
                <a:lnTo>
                  <a:pt x="1910422" y="32510"/>
                </a:lnTo>
                <a:lnTo>
                  <a:pt x="1912596" y="41679"/>
                </a:lnTo>
                <a:lnTo>
                  <a:pt x="1924812" y="38862"/>
                </a:lnTo>
                <a:lnTo>
                  <a:pt x="1927860" y="36575"/>
                </a:lnTo>
                <a:lnTo>
                  <a:pt x="1928622" y="32765"/>
                </a:lnTo>
                <a:close/>
              </a:path>
              <a:path w="1986279" h="481964">
                <a:moveTo>
                  <a:pt x="1928622" y="66993"/>
                </a:moveTo>
                <a:lnTo>
                  <a:pt x="1928622" y="32765"/>
                </a:lnTo>
                <a:lnTo>
                  <a:pt x="1927860" y="36575"/>
                </a:lnTo>
                <a:lnTo>
                  <a:pt x="1924812" y="38862"/>
                </a:lnTo>
                <a:lnTo>
                  <a:pt x="1912596" y="41679"/>
                </a:lnTo>
                <a:lnTo>
                  <a:pt x="1920240" y="73913"/>
                </a:lnTo>
                <a:lnTo>
                  <a:pt x="1928622" y="669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4707127" y="5435600"/>
            <a:ext cx="2291080" cy="76200"/>
          </a:xfrm>
          <a:custGeom>
            <a:avLst/>
            <a:gdLst/>
            <a:ahLst/>
            <a:cxnLst/>
            <a:rect l="l" t="t" r="r" b="b"/>
            <a:pathLst>
              <a:path w="2291079" h="76200">
                <a:moveTo>
                  <a:pt x="2231898" y="38100"/>
                </a:moveTo>
                <a:lnTo>
                  <a:pt x="2230374" y="35051"/>
                </a:lnTo>
                <a:lnTo>
                  <a:pt x="2227325" y="33527"/>
                </a:lnTo>
                <a:lnTo>
                  <a:pt x="4572" y="33527"/>
                </a:lnTo>
                <a:lnTo>
                  <a:pt x="1524" y="35051"/>
                </a:lnTo>
                <a:lnTo>
                  <a:pt x="0" y="38100"/>
                </a:lnTo>
                <a:lnTo>
                  <a:pt x="1524" y="41147"/>
                </a:lnTo>
                <a:lnTo>
                  <a:pt x="4572" y="42671"/>
                </a:lnTo>
                <a:lnTo>
                  <a:pt x="2227325" y="42671"/>
                </a:lnTo>
                <a:lnTo>
                  <a:pt x="2230374" y="41147"/>
                </a:lnTo>
                <a:lnTo>
                  <a:pt x="2231898" y="38100"/>
                </a:lnTo>
                <a:close/>
              </a:path>
              <a:path w="2291079" h="76200">
                <a:moveTo>
                  <a:pt x="2290572" y="38100"/>
                </a:moveTo>
                <a:lnTo>
                  <a:pt x="2214372" y="0"/>
                </a:lnTo>
                <a:lnTo>
                  <a:pt x="2214372" y="33527"/>
                </a:lnTo>
                <a:lnTo>
                  <a:pt x="2227325" y="33527"/>
                </a:lnTo>
                <a:lnTo>
                  <a:pt x="2230374" y="35051"/>
                </a:lnTo>
                <a:lnTo>
                  <a:pt x="2231898" y="38100"/>
                </a:lnTo>
                <a:lnTo>
                  <a:pt x="2231898" y="67437"/>
                </a:lnTo>
                <a:lnTo>
                  <a:pt x="2290572" y="38100"/>
                </a:lnTo>
                <a:close/>
              </a:path>
              <a:path w="2291079" h="76200">
                <a:moveTo>
                  <a:pt x="2231898" y="67437"/>
                </a:moveTo>
                <a:lnTo>
                  <a:pt x="2231898" y="38100"/>
                </a:lnTo>
                <a:lnTo>
                  <a:pt x="2230374" y="41147"/>
                </a:lnTo>
                <a:lnTo>
                  <a:pt x="2227325" y="42671"/>
                </a:lnTo>
                <a:lnTo>
                  <a:pt x="2214372" y="42671"/>
                </a:lnTo>
                <a:lnTo>
                  <a:pt x="2214372" y="76200"/>
                </a:lnTo>
                <a:lnTo>
                  <a:pt x="2231898" y="6743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8458200" y="6276394"/>
            <a:ext cx="149860" cy="2241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45"/>
              </a:lnSpc>
            </a:pPr>
            <a:fld id="{81D60167-4931-47E6-BA6A-407CBD079E47}" type="slidenum">
              <a:rPr sz="1400" spc="-5" dirty="0">
                <a:latin typeface="Arial"/>
                <a:cs typeface="Arial"/>
              </a:rPr>
              <a:t>7</a:t>
            </a:fld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  <p:transition>
    <p:split dir="in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52573" y="590296"/>
            <a:ext cx="143192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/>
              <a:t>Contoh </a:t>
            </a:r>
            <a:r>
              <a:rPr sz="2400" dirty="0"/>
              <a:t>:</a:t>
            </a:r>
            <a:r>
              <a:rPr sz="2400" spc="-90" dirty="0"/>
              <a:t> </a:t>
            </a:r>
            <a:r>
              <a:rPr sz="2400" dirty="0"/>
              <a:t>2</a:t>
            </a:r>
            <a:endParaRPr sz="2400"/>
          </a:p>
        </p:txBody>
      </p:sp>
      <p:sp>
        <p:nvSpPr>
          <p:cNvPr id="3" name="object 3"/>
          <p:cNvSpPr/>
          <p:nvPr/>
        </p:nvSpPr>
        <p:spPr>
          <a:xfrm>
            <a:off x="6235700" y="2044700"/>
            <a:ext cx="1371600" cy="457200"/>
          </a:xfrm>
          <a:custGeom>
            <a:avLst/>
            <a:gdLst/>
            <a:ahLst/>
            <a:cxnLst/>
            <a:rect l="l" t="t" r="r" b="b"/>
            <a:pathLst>
              <a:path w="1371600" h="457200">
                <a:moveTo>
                  <a:pt x="1371600" y="228599"/>
                </a:moveTo>
                <a:lnTo>
                  <a:pt x="1357665" y="182460"/>
                </a:lnTo>
                <a:lnTo>
                  <a:pt x="1317700" y="139517"/>
                </a:lnTo>
                <a:lnTo>
                  <a:pt x="1254464" y="100682"/>
                </a:lnTo>
                <a:lnTo>
                  <a:pt x="1214982" y="83089"/>
                </a:lnTo>
                <a:lnTo>
                  <a:pt x="1170717" y="66865"/>
                </a:lnTo>
                <a:lnTo>
                  <a:pt x="1122014" y="52123"/>
                </a:lnTo>
                <a:lnTo>
                  <a:pt x="1069218" y="38978"/>
                </a:lnTo>
                <a:lnTo>
                  <a:pt x="1012674" y="27542"/>
                </a:lnTo>
                <a:lnTo>
                  <a:pt x="952726" y="17930"/>
                </a:lnTo>
                <a:lnTo>
                  <a:pt x="889720" y="10256"/>
                </a:lnTo>
                <a:lnTo>
                  <a:pt x="824000" y="4634"/>
                </a:lnTo>
                <a:lnTo>
                  <a:pt x="755912" y="1177"/>
                </a:lnTo>
                <a:lnTo>
                  <a:pt x="685800" y="0"/>
                </a:lnTo>
                <a:lnTo>
                  <a:pt x="615687" y="1177"/>
                </a:lnTo>
                <a:lnTo>
                  <a:pt x="547599" y="4634"/>
                </a:lnTo>
                <a:lnTo>
                  <a:pt x="481879" y="10256"/>
                </a:lnTo>
                <a:lnTo>
                  <a:pt x="418873" y="17930"/>
                </a:lnTo>
                <a:lnTo>
                  <a:pt x="358925" y="27542"/>
                </a:lnTo>
                <a:lnTo>
                  <a:pt x="302381" y="38978"/>
                </a:lnTo>
                <a:lnTo>
                  <a:pt x="249585" y="52123"/>
                </a:lnTo>
                <a:lnTo>
                  <a:pt x="200882" y="66865"/>
                </a:lnTo>
                <a:lnTo>
                  <a:pt x="156617" y="83089"/>
                </a:lnTo>
                <a:lnTo>
                  <a:pt x="117135" y="100682"/>
                </a:lnTo>
                <a:lnTo>
                  <a:pt x="82780" y="119529"/>
                </a:lnTo>
                <a:lnTo>
                  <a:pt x="30835" y="160532"/>
                </a:lnTo>
                <a:lnTo>
                  <a:pt x="3541" y="205187"/>
                </a:lnTo>
                <a:lnTo>
                  <a:pt x="0" y="228599"/>
                </a:lnTo>
                <a:lnTo>
                  <a:pt x="3541" y="252012"/>
                </a:lnTo>
                <a:lnTo>
                  <a:pt x="30835" y="296667"/>
                </a:lnTo>
                <a:lnTo>
                  <a:pt x="82780" y="337670"/>
                </a:lnTo>
                <a:lnTo>
                  <a:pt x="117135" y="356517"/>
                </a:lnTo>
                <a:lnTo>
                  <a:pt x="156617" y="374110"/>
                </a:lnTo>
                <a:lnTo>
                  <a:pt x="200882" y="390334"/>
                </a:lnTo>
                <a:lnTo>
                  <a:pt x="249585" y="405076"/>
                </a:lnTo>
                <a:lnTo>
                  <a:pt x="302381" y="418221"/>
                </a:lnTo>
                <a:lnTo>
                  <a:pt x="358925" y="429657"/>
                </a:lnTo>
                <a:lnTo>
                  <a:pt x="418873" y="439269"/>
                </a:lnTo>
                <a:lnTo>
                  <a:pt x="481879" y="446943"/>
                </a:lnTo>
                <a:lnTo>
                  <a:pt x="547599" y="452565"/>
                </a:lnTo>
                <a:lnTo>
                  <a:pt x="615687" y="456022"/>
                </a:lnTo>
                <a:lnTo>
                  <a:pt x="685800" y="457199"/>
                </a:lnTo>
                <a:lnTo>
                  <a:pt x="755912" y="456022"/>
                </a:lnTo>
                <a:lnTo>
                  <a:pt x="824000" y="452565"/>
                </a:lnTo>
                <a:lnTo>
                  <a:pt x="889720" y="446943"/>
                </a:lnTo>
                <a:lnTo>
                  <a:pt x="952726" y="439269"/>
                </a:lnTo>
                <a:lnTo>
                  <a:pt x="1012674" y="429657"/>
                </a:lnTo>
                <a:lnTo>
                  <a:pt x="1069218" y="418221"/>
                </a:lnTo>
                <a:lnTo>
                  <a:pt x="1122014" y="405076"/>
                </a:lnTo>
                <a:lnTo>
                  <a:pt x="1170717" y="390334"/>
                </a:lnTo>
                <a:lnTo>
                  <a:pt x="1214982" y="374110"/>
                </a:lnTo>
                <a:lnTo>
                  <a:pt x="1254464" y="356517"/>
                </a:lnTo>
                <a:lnTo>
                  <a:pt x="1288819" y="337670"/>
                </a:lnTo>
                <a:lnTo>
                  <a:pt x="1340764" y="296667"/>
                </a:lnTo>
                <a:lnTo>
                  <a:pt x="1368058" y="252012"/>
                </a:lnTo>
                <a:lnTo>
                  <a:pt x="1371600" y="228599"/>
                </a:lnTo>
                <a:close/>
              </a:path>
            </a:pathLst>
          </a:custGeom>
          <a:solidFill>
            <a:srgbClr val="BBE0E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235700" y="2044700"/>
            <a:ext cx="1371600" cy="457200"/>
          </a:xfrm>
          <a:custGeom>
            <a:avLst/>
            <a:gdLst/>
            <a:ahLst/>
            <a:cxnLst/>
            <a:rect l="l" t="t" r="r" b="b"/>
            <a:pathLst>
              <a:path w="1371600" h="457200">
                <a:moveTo>
                  <a:pt x="685800" y="0"/>
                </a:moveTo>
                <a:lnTo>
                  <a:pt x="615687" y="1177"/>
                </a:lnTo>
                <a:lnTo>
                  <a:pt x="547599" y="4634"/>
                </a:lnTo>
                <a:lnTo>
                  <a:pt x="481879" y="10256"/>
                </a:lnTo>
                <a:lnTo>
                  <a:pt x="418873" y="17930"/>
                </a:lnTo>
                <a:lnTo>
                  <a:pt x="358925" y="27542"/>
                </a:lnTo>
                <a:lnTo>
                  <a:pt x="302381" y="38978"/>
                </a:lnTo>
                <a:lnTo>
                  <a:pt x="249585" y="52123"/>
                </a:lnTo>
                <a:lnTo>
                  <a:pt x="200882" y="66865"/>
                </a:lnTo>
                <a:lnTo>
                  <a:pt x="156617" y="83089"/>
                </a:lnTo>
                <a:lnTo>
                  <a:pt x="117135" y="100682"/>
                </a:lnTo>
                <a:lnTo>
                  <a:pt x="82780" y="119529"/>
                </a:lnTo>
                <a:lnTo>
                  <a:pt x="30835" y="160532"/>
                </a:lnTo>
                <a:lnTo>
                  <a:pt x="3541" y="205187"/>
                </a:lnTo>
                <a:lnTo>
                  <a:pt x="0" y="228599"/>
                </a:lnTo>
                <a:lnTo>
                  <a:pt x="3541" y="252012"/>
                </a:lnTo>
                <a:lnTo>
                  <a:pt x="30835" y="296667"/>
                </a:lnTo>
                <a:lnTo>
                  <a:pt x="82780" y="337670"/>
                </a:lnTo>
                <a:lnTo>
                  <a:pt x="117135" y="356517"/>
                </a:lnTo>
                <a:lnTo>
                  <a:pt x="156617" y="374110"/>
                </a:lnTo>
                <a:lnTo>
                  <a:pt x="200882" y="390334"/>
                </a:lnTo>
                <a:lnTo>
                  <a:pt x="249585" y="405076"/>
                </a:lnTo>
                <a:lnTo>
                  <a:pt x="302381" y="418221"/>
                </a:lnTo>
                <a:lnTo>
                  <a:pt x="358925" y="429657"/>
                </a:lnTo>
                <a:lnTo>
                  <a:pt x="418873" y="439269"/>
                </a:lnTo>
                <a:lnTo>
                  <a:pt x="481879" y="446943"/>
                </a:lnTo>
                <a:lnTo>
                  <a:pt x="547599" y="452565"/>
                </a:lnTo>
                <a:lnTo>
                  <a:pt x="615687" y="456022"/>
                </a:lnTo>
                <a:lnTo>
                  <a:pt x="685800" y="457199"/>
                </a:lnTo>
                <a:lnTo>
                  <a:pt x="755912" y="456022"/>
                </a:lnTo>
                <a:lnTo>
                  <a:pt x="824000" y="452565"/>
                </a:lnTo>
                <a:lnTo>
                  <a:pt x="889720" y="446943"/>
                </a:lnTo>
                <a:lnTo>
                  <a:pt x="952726" y="439269"/>
                </a:lnTo>
                <a:lnTo>
                  <a:pt x="1012674" y="429657"/>
                </a:lnTo>
                <a:lnTo>
                  <a:pt x="1069218" y="418221"/>
                </a:lnTo>
                <a:lnTo>
                  <a:pt x="1122014" y="405076"/>
                </a:lnTo>
                <a:lnTo>
                  <a:pt x="1170717" y="390334"/>
                </a:lnTo>
                <a:lnTo>
                  <a:pt x="1214982" y="374110"/>
                </a:lnTo>
                <a:lnTo>
                  <a:pt x="1254464" y="356517"/>
                </a:lnTo>
                <a:lnTo>
                  <a:pt x="1288819" y="337670"/>
                </a:lnTo>
                <a:lnTo>
                  <a:pt x="1340764" y="296667"/>
                </a:lnTo>
                <a:lnTo>
                  <a:pt x="1368058" y="252012"/>
                </a:lnTo>
                <a:lnTo>
                  <a:pt x="1371600" y="228599"/>
                </a:lnTo>
                <a:lnTo>
                  <a:pt x="1368058" y="205187"/>
                </a:lnTo>
                <a:lnTo>
                  <a:pt x="1340764" y="160532"/>
                </a:lnTo>
                <a:lnTo>
                  <a:pt x="1288819" y="119529"/>
                </a:lnTo>
                <a:lnTo>
                  <a:pt x="1254464" y="100682"/>
                </a:lnTo>
                <a:lnTo>
                  <a:pt x="1214982" y="83089"/>
                </a:lnTo>
                <a:lnTo>
                  <a:pt x="1170717" y="66865"/>
                </a:lnTo>
                <a:lnTo>
                  <a:pt x="1122014" y="52123"/>
                </a:lnTo>
                <a:lnTo>
                  <a:pt x="1069218" y="38978"/>
                </a:lnTo>
                <a:lnTo>
                  <a:pt x="1012674" y="27542"/>
                </a:lnTo>
                <a:lnTo>
                  <a:pt x="952726" y="17930"/>
                </a:lnTo>
                <a:lnTo>
                  <a:pt x="889720" y="10256"/>
                </a:lnTo>
                <a:lnTo>
                  <a:pt x="824000" y="4634"/>
                </a:lnTo>
                <a:lnTo>
                  <a:pt x="755912" y="1177"/>
                </a:lnTo>
                <a:lnTo>
                  <a:pt x="685800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5992812" y="1954212"/>
          <a:ext cx="1827529" cy="139979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5590"/>
                <a:gridCol w="638175"/>
                <a:gridCol w="226059"/>
                <a:gridCol w="687705"/>
              </a:tblGrid>
              <a:tr h="70027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9FF33"/>
                    </a:solidFill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1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9FF3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8575" algn="ctr">
                        <a:lnSpc>
                          <a:spcPct val="100000"/>
                        </a:lnSpc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9FF33"/>
                    </a:solidFill>
                  </a:tcPr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1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9FF33"/>
                    </a:solidFill>
                  </a:tcPr>
                </a:tc>
              </a:tr>
              <a:tr h="48950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0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0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210013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9525" marB="0">
                    <a:lnL w="28575">
                      <a:solidFill>
                        <a:srgbClr val="000000"/>
                      </a:solidFill>
                      <a:prstDash val="solid"/>
                    </a:lnL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8575"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9525" marB="0">
                    <a:lnL w="12700">
                      <a:solidFill>
                        <a:srgbClr val="000000"/>
                      </a:solidFill>
                      <a:prstDash val="solid"/>
                    </a:lnL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28575">
                      <a:solidFill>
                        <a:srgbClr val="000000"/>
                      </a:solidFill>
                      <a:prstDash val="solid"/>
                    </a:lnR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6" name="object 6"/>
          <p:cNvSpPr/>
          <p:nvPr/>
        </p:nvSpPr>
        <p:spPr>
          <a:xfrm>
            <a:off x="5626100" y="1435100"/>
            <a:ext cx="381000" cy="533400"/>
          </a:xfrm>
          <a:custGeom>
            <a:avLst/>
            <a:gdLst/>
            <a:ahLst/>
            <a:cxnLst/>
            <a:rect l="l" t="t" r="r" b="b"/>
            <a:pathLst>
              <a:path w="381000" h="533400">
                <a:moveTo>
                  <a:pt x="0" y="0"/>
                </a:moveTo>
                <a:lnTo>
                  <a:pt x="381000" y="533399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5934208" y="1309631"/>
            <a:ext cx="1784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B</a:t>
            </a:r>
            <a:endParaRPr sz="18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 rot="10800000">
            <a:off x="6096334" y="1591312"/>
            <a:ext cx="261817" cy="228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800"/>
              </a:lnSpc>
            </a:pPr>
            <a:r>
              <a:rPr sz="1800" dirty="0">
                <a:latin typeface="Arial"/>
                <a:cs typeface="Arial"/>
              </a:rPr>
              <a:t>0</a:t>
            </a:r>
            <a:endParaRPr sz="18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727200" y="1583944"/>
            <a:ext cx="17786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Tabel</a:t>
            </a:r>
            <a:r>
              <a:rPr sz="1800" spc="-9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Kebenaran</a:t>
            </a:r>
            <a:endParaRPr sz="18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213600" y="1614423"/>
            <a:ext cx="153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1</a:t>
            </a:r>
            <a:endParaRPr sz="18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537200" y="1651000"/>
            <a:ext cx="30543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A</a:t>
            </a:r>
            <a:endParaRPr sz="1800">
              <a:latin typeface="Arial"/>
              <a:cs typeface="Arial"/>
            </a:endParaRPr>
          </a:p>
          <a:p>
            <a:pPr marL="164465">
              <a:lnSpc>
                <a:spcPct val="100000"/>
              </a:lnSpc>
              <a:spcBef>
                <a:spcPts val="1440"/>
              </a:spcBef>
            </a:pPr>
            <a:r>
              <a:rPr sz="1800" dirty="0">
                <a:latin typeface="Arial"/>
                <a:cs typeface="Arial"/>
              </a:rPr>
              <a:t>0</a:t>
            </a:r>
            <a:endParaRPr sz="18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689591" y="2717808"/>
            <a:ext cx="153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1</a:t>
            </a:r>
            <a:endParaRPr sz="18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105401" y="2757423"/>
            <a:ext cx="483234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Arial"/>
                <a:cs typeface="Arial"/>
              </a:rPr>
              <a:t>A’B’</a:t>
            </a:r>
            <a:endParaRPr sz="18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105401" y="3290815"/>
            <a:ext cx="4191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A’B</a:t>
            </a:r>
            <a:endParaRPr sz="1800">
              <a:latin typeface="Arial"/>
              <a:cs typeface="Arial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6692900" y="3644900"/>
            <a:ext cx="0" cy="152400"/>
          </a:xfrm>
          <a:custGeom>
            <a:avLst/>
            <a:gdLst/>
            <a:ahLst/>
            <a:cxnLst/>
            <a:rect l="l" t="t" r="r" b="b"/>
            <a:pathLst>
              <a:path h="152400">
                <a:moveTo>
                  <a:pt x="0" y="0"/>
                </a:moveTo>
                <a:lnTo>
                  <a:pt x="0" y="15240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6769100" y="3644900"/>
            <a:ext cx="0" cy="152400"/>
          </a:xfrm>
          <a:custGeom>
            <a:avLst/>
            <a:gdLst/>
            <a:ahLst/>
            <a:cxnLst/>
            <a:rect l="l" t="t" r="r" b="b"/>
            <a:pathLst>
              <a:path h="152400">
                <a:moveTo>
                  <a:pt x="0" y="0"/>
                </a:moveTo>
                <a:lnTo>
                  <a:pt x="0" y="15240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17" name="object 17"/>
          <p:cNvGraphicFramePr>
            <a:graphicFrameLocks noGrp="1"/>
          </p:cNvGraphicFramePr>
          <p:nvPr/>
        </p:nvGraphicFramePr>
        <p:xfrm>
          <a:off x="6069012" y="4468812"/>
          <a:ext cx="1826895" cy="139979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5590"/>
                <a:gridCol w="638175"/>
                <a:gridCol w="176530"/>
                <a:gridCol w="736600"/>
              </a:tblGrid>
              <a:tr h="700277">
                <a:tc gridSpan="2"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spc="-5" dirty="0">
                          <a:latin typeface="Arial"/>
                          <a:cs typeface="Arial"/>
                        </a:rPr>
                        <a:t>A’B’</a:t>
                      </a:r>
                      <a:endParaRPr sz="280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9FF3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R="6350" algn="r">
                        <a:lnSpc>
                          <a:spcPct val="100000"/>
                        </a:lnSpc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9FF33"/>
                    </a:solidFill>
                  </a:tcPr>
                </a:tc>
                <a:tc>
                  <a:txBody>
                    <a:bodyPr/>
                    <a:lstStyle/>
                    <a:p>
                      <a:pPr marL="1397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spc="-5" dirty="0">
                          <a:latin typeface="Arial"/>
                          <a:cs typeface="Arial"/>
                        </a:rPr>
                        <a:t>A’B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9FF33"/>
                    </a:solidFill>
                  </a:tcPr>
                </a:tc>
              </a:tr>
              <a:tr h="48950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0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0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210013">
                <a:tc>
                  <a:txBody>
                    <a:bodyPr/>
                    <a:lstStyle/>
                    <a:p>
                      <a:pPr marR="12700"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9525" marB="0">
                    <a:lnL w="28575">
                      <a:solidFill>
                        <a:srgbClr val="000000"/>
                      </a:solidFill>
                      <a:prstDash val="solid"/>
                    </a:lnL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350" algn="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9525" marB="0">
                    <a:lnL w="12700">
                      <a:solidFill>
                        <a:srgbClr val="000000"/>
                      </a:solidFill>
                      <a:prstDash val="solid"/>
                    </a:lnL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28575">
                      <a:solidFill>
                        <a:srgbClr val="000000"/>
                      </a:solidFill>
                      <a:prstDash val="solid"/>
                    </a:lnR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8" name="object 18"/>
          <p:cNvSpPr txBox="1"/>
          <p:nvPr/>
        </p:nvSpPr>
        <p:spPr>
          <a:xfrm>
            <a:off x="5765791" y="5232408"/>
            <a:ext cx="153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1</a:t>
            </a:r>
            <a:endParaRPr sz="1800">
              <a:latin typeface="Arial"/>
              <a:cs typeface="Arial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5702300" y="3949700"/>
            <a:ext cx="381000" cy="533400"/>
          </a:xfrm>
          <a:custGeom>
            <a:avLst/>
            <a:gdLst/>
            <a:ahLst/>
            <a:cxnLst/>
            <a:rect l="l" t="t" r="r" b="b"/>
            <a:pathLst>
              <a:path w="381000" h="533400">
                <a:moveTo>
                  <a:pt x="0" y="0"/>
                </a:moveTo>
                <a:lnTo>
                  <a:pt x="381000" y="53340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20" name="object 20"/>
          <p:cNvGraphicFramePr>
            <a:graphicFrameLocks noGrp="1"/>
          </p:cNvGraphicFramePr>
          <p:nvPr/>
        </p:nvGraphicFramePr>
        <p:xfrm>
          <a:off x="1268412" y="2106612"/>
          <a:ext cx="2590800" cy="2667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47700"/>
                <a:gridCol w="647700"/>
                <a:gridCol w="647700"/>
                <a:gridCol w="647700"/>
              </a:tblGrid>
              <a:tr h="533400">
                <a:tc>
                  <a:txBody>
                    <a:bodyPr/>
                    <a:lstStyle/>
                    <a:p>
                      <a:pPr marL="92075" marR="159385">
                        <a:lnSpc>
                          <a:spcPct val="120000"/>
                        </a:lnSpc>
                        <a:spcBef>
                          <a:spcPts val="45"/>
                        </a:spcBef>
                      </a:pPr>
                      <a:r>
                        <a:rPr sz="1200" spc="-5" dirty="0">
                          <a:latin typeface="Arial"/>
                          <a:cs typeface="Arial"/>
                        </a:rPr>
                        <a:t>Map  Valu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e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5715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A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B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Y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0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0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0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1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1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0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1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1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2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1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0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0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3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1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1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0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21" name="object 21"/>
          <p:cNvSpPr txBox="1"/>
          <p:nvPr/>
        </p:nvSpPr>
        <p:spPr>
          <a:xfrm>
            <a:off x="5613400" y="4165600"/>
            <a:ext cx="30543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A</a:t>
            </a:r>
            <a:endParaRPr sz="1800">
              <a:latin typeface="Arial"/>
              <a:cs typeface="Arial"/>
            </a:endParaRPr>
          </a:p>
          <a:p>
            <a:pPr marL="164465">
              <a:lnSpc>
                <a:spcPct val="100000"/>
              </a:lnSpc>
              <a:spcBef>
                <a:spcPts val="1440"/>
              </a:spcBef>
            </a:pPr>
            <a:r>
              <a:rPr sz="1800" dirty="0">
                <a:latin typeface="Arial"/>
                <a:cs typeface="Arial"/>
              </a:rPr>
              <a:t>0</a:t>
            </a:r>
            <a:endParaRPr sz="180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6010408" y="3824231"/>
            <a:ext cx="1784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B</a:t>
            </a:r>
            <a:endParaRPr sz="180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 rot="10800000">
            <a:off x="6172534" y="4105912"/>
            <a:ext cx="261817" cy="228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800"/>
              </a:lnSpc>
            </a:pPr>
            <a:r>
              <a:rPr sz="1800" dirty="0">
                <a:latin typeface="Arial"/>
                <a:cs typeface="Arial"/>
              </a:rPr>
              <a:t>0</a:t>
            </a:r>
            <a:endParaRPr sz="180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7289800" y="4129023"/>
            <a:ext cx="153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1</a:t>
            </a:r>
            <a:endParaRPr sz="1800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2742945" y="5390895"/>
            <a:ext cx="157480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740410" algn="l"/>
              </a:tabLst>
            </a:pPr>
            <a:r>
              <a:rPr sz="2400" spc="-5" dirty="0">
                <a:latin typeface="Arial"/>
                <a:cs typeface="Arial"/>
              </a:rPr>
              <a:t>Jadi	</a:t>
            </a:r>
            <a:r>
              <a:rPr sz="2400" dirty="0">
                <a:latin typeface="Arial"/>
                <a:cs typeface="Arial"/>
              </a:rPr>
              <a:t>Y =</a:t>
            </a:r>
            <a:r>
              <a:rPr sz="2400" spc="-10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A’</a:t>
            </a:r>
            <a:endParaRPr sz="2400">
              <a:latin typeface="Arial"/>
              <a:cs typeface="Arial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3945127" y="4920488"/>
            <a:ext cx="1986280" cy="481965"/>
          </a:xfrm>
          <a:custGeom>
            <a:avLst/>
            <a:gdLst/>
            <a:ahLst/>
            <a:cxnLst/>
            <a:rect l="l" t="t" r="r" b="b"/>
            <a:pathLst>
              <a:path w="1986279" h="481964">
                <a:moveTo>
                  <a:pt x="1912596" y="41679"/>
                </a:moveTo>
                <a:lnTo>
                  <a:pt x="1910422" y="32510"/>
                </a:lnTo>
                <a:lnTo>
                  <a:pt x="3810" y="472439"/>
                </a:lnTo>
                <a:lnTo>
                  <a:pt x="762" y="474725"/>
                </a:lnTo>
                <a:lnTo>
                  <a:pt x="0" y="477774"/>
                </a:lnTo>
                <a:lnTo>
                  <a:pt x="2286" y="480822"/>
                </a:lnTo>
                <a:lnTo>
                  <a:pt x="5334" y="481583"/>
                </a:lnTo>
                <a:lnTo>
                  <a:pt x="1912596" y="41679"/>
                </a:lnTo>
                <a:close/>
              </a:path>
              <a:path w="1986279" h="481964">
                <a:moveTo>
                  <a:pt x="1985772" y="19812"/>
                </a:moveTo>
                <a:lnTo>
                  <a:pt x="1902714" y="0"/>
                </a:lnTo>
                <a:lnTo>
                  <a:pt x="1910422" y="32510"/>
                </a:lnTo>
                <a:lnTo>
                  <a:pt x="1922526" y="29717"/>
                </a:lnTo>
                <a:lnTo>
                  <a:pt x="1926336" y="29717"/>
                </a:lnTo>
                <a:lnTo>
                  <a:pt x="1928622" y="32765"/>
                </a:lnTo>
                <a:lnTo>
                  <a:pt x="1928622" y="66993"/>
                </a:lnTo>
                <a:lnTo>
                  <a:pt x="1985772" y="19812"/>
                </a:lnTo>
                <a:close/>
              </a:path>
              <a:path w="1986279" h="481964">
                <a:moveTo>
                  <a:pt x="1928622" y="32765"/>
                </a:moveTo>
                <a:lnTo>
                  <a:pt x="1926336" y="29717"/>
                </a:lnTo>
                <a:lnTo>
                  <a:pt x="1922526" y="29717"/>
                </a:lnTo>
                <a:lnTo>
                  <a:pt x="1910422" y="32510"/>
                </a:lnTo>
                <a:lnTo>
                  <a:pt x="1912596" y="41679"/>
                </a:lnTo>
                <a:lnTo>
                  <a:pt x="1924812" y="38862"/>
                </a:lnTo>
                <a:lnTo>
                  <a:pt x="1927860" y="36575"/>
                </a:lnTo>
                <a:lnTo>
                  <a:pt x="1928622" y="32765"/>
                </a:lnTo>
                <a:close/>
              </a:path>
              <a:path w="1986279" h="481964">
                <a:moveTo>
                  <a:pt x="1928622" y="66993"/>
                </a:moveTo>
                <a:lnTo>
                  <a:pt x="1928622" y="32765"/>
                </a:lnTo>
                <a:lnTo>
                  <a:pt x="1927860" y="36575"/>
                </a:lnTo>
                <a:lnTo>
                  <a:pt x="1924812" y="38862"/>
                </a:lnTo>
                <a:lnTo>
                  <a:pt x="1912596" y="41679"/>
                </a:lnTo>
                <a:lnTo>
                  <a:pt x="1920240" y="73913"/>
                </a:lnTo>
                <a:lnTo>
                  <a:pt x="1928622" y="669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 txBox="1"/>
          <p:nvPr/>
        </p:nvSpPr>
        <p:spPr>
          <a:xfrm>
            <a:off x="8458200" y="6276394"/>
            <a:ext cx="149860" cy="2241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45"/>
              </a:lnSpc>
            </a:pPr>
            <a:fld id="{81D60167-4931-47E6-BA6A-407CBD079E47}" type="slidenum">
              <a:rPr sz="1400" spc="-5" dirty="0">
                <a:latin typeface="Arial"/>
                <a:cs typeface="Arial"/>
              </a:rPr>
              <a:t>8</a:t>
            </a:fld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  <p:transition>
    <p:split dir="in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0001" y="1953965"/>
            <a:ext cx="3810000" cy="2005330"/>
          </a:xfrm>
          <a:prstGeom prst="rect">
            <a:avLst/>
          </a:prstGeom>
        </p:spPr>
        <p:txBody>
          <a:bodyPr vert="horz" wrap="square" lIns="0" tIns="54610" rIns="0" bIns="0" rtlCol="0">
            <a:spAutoFit/>
          </a:bodyPr>
          <a:lstStyle/>
          <a:p>
            <a:pPr marL="380365" indent="-342900">
              <a:lnSpc>
                <a:spcPct val="100000"/>
              </a:lnSpc>
              <a:spcBef>
                <a:spcPts val="430"/>
              </a:spcBef>
              <a:buChar char="•"/>
              <a:tabLst>
                <a:tab pos="380365" algn="l"/>
                <a:tab pos="381000" algn="l"/>
              </a:tabLst>
            </a:pPr>
            <a:r>
              <a:rPr sz="1400" spc="-5" dirty="0">
                <a:latin typeface="Arial"/>
                <a:cs typeface="Arial"/>
              </a:rPr>
              <a:t>0 kotak </a:t>
            </a:r>
            <a:r>
              <a:rPr sz="1400" spc="-10" dirty="0">
                <a:latin typeface="Arial"/>
                <a:cs typeface="Arial"/>
              </a:rPr>
              <a:t>terlingkupi </a:t>
            </a:r>
            <a:r>
              <a:rPr sz="1400" spc="-5" dirty="0">
                <a:latin typeface="Arial"/>
                <a:cs typeface="Arial"/>
              </a:rPr>
              <a:t>= “0”</a:t>
            </a:r>
            <a:r>
              <a:rPr sz="1400" spc="-25" dirty="0">
                <a:latin typeface="Arial"/>
                <a:cs typeface="Arial"/>
              </a:rPr>
              <a:t> </a:t>
            </a:r>
            <a:r>
              <a:rPr sz="1400" spc="-10" dirty="0">
                <a:latin typeface="Arial"/>
                <a:cs typeface="Arial"/>
              </a:rPr>
              <a:t>(Low)</a:t>
            </a:r>
            <a:endParaRPr sz="1400">
              <a:latin typeface="Arial"/>
              <a:cs typeface="Arial"/>
            </a:endParaRPr>
          </a:p>
          <a:p>
            <a:pPr marL="380365" indent="-342900">
              <a:lnSpc>
                <a:spcPct val="100000"/>
              </a:lnSpc>
              <a:spcBef>
                <a:spcPts val="330"/>
              </a:spcBef>
              <a:buChar char="•"/>
              <a:tabLst>
                <a:tab pos="380365" algn="l"/>
                <a:tab pos="381000" algn="l"/>
              </a:tabLst>
            </a:pPr>
            <a:r>
              <a:rPr sz="1400" spc="-5" dirty="0">
                <a:latin typeface="Arial"/>
                <a:cs typeface="Arial"/>
              </a:rPr>
              <a:t>1 kotak terlingkupi = 2 </a:t>
            </a:r>
            <a:r>
              <a:rPr sz="1400" spc="-10" dirty="0">
                <a:latin typeface="Arial"/>
                <a:cs typeface="Arial"/>
              </a:rPr>
              <a:t>variabel</a:t>
            </a:r>
            <a:r>
              <a:rPr sz="1400" spc="-30" dirty="0">
                <a:latin typeface="Arial"/>
                <a:cs typeface="Arial"/>
              </a:rPr>
              <a:t> </a:t>
            </a:r>
            <a:r>
              <a:rPr sz="1400" spc="-10" dirty="0">
                <a:latin typeface="Arial"/>
                <a:cs typeface="Arial"/>
              </a:rPr>
              <a:t>output</a:t>
            </a:r>
            <a:endParaRPr sz="1400">
              <a:latin typeface="Arial"/>
              <a:cs typeface="Arial"/>
            </a:endParaRPr>
          </a:p>
          <a:p>
            <a:pPr marL="380365" indent="-342900">
              <a:lnSpc>
                <a:spcPct val="100000"/>
              </a:lnSpc>
              <a:spcBef>
                <a:spcPts val="330"/>
              </a:spcBef>
              <a:buChar char="•"/>
              <a:tabLst>
                <a:tab pos="380365" algn="l"/>
                <a:tab pos="381000" algn="l"/>
              </a:tabLst>
            </a:pPr>
            <a:r>
              <a:rPr sz="1400" spc="-5" dirty="0">
                <a:latin typeface="Arial"/>
                <a:cs typeface="Arial"/>
              </a:rPr>
              <a:t>2 kotak terlingkupi = 1 </a:t>
            </a:r>
            <a:r>
              <a:rPr sz="1400" spc="-10" dirty="0">
                <a:latin typeface="Arial"/>
                <a:cs typeface="Arial"/>
              </a:rPr>
              <a:t>variabel</a:t>
            </a:r>
            <a:r>
              <a:rPr sz="1400" spc="-30" dirty="0">
                <a:latin typeface="Arial"/>
                <a:cs typeface="Arial"/>
              </a:rPr>
              <a:t> </a:t>
            </a:r>
            <a:r>
              <a:rPr sz="1400" spc="-10" dirty="0">
                <a:latin typeface="Arial"/>
                <a:cs typeface="Arial"/>
              </a:rPr>
              <a:t>output</a:t>
            </a:r>
            <a:endParaRPr sz="1400">
              <a:latin typeface="Arial"/>
              <a:cs typeface="Arial"/>
            </a:endParaRPr>
          </a:p>
          <a:p>
            <a:pPr marL="380365" indent="-342900">
              <a:lnSpc>
                <a:spcPct val="100000"/>
              </a:lnSpc>
              <a:spcBef>
                <a:spcPts val="335"/>
              </a:spcBef>
              <a:buChar char="•"/>
              <a:tabLst>
                <a:tab pos="380365" algn="l"/>
                <a:tab pos="381000" algn="l"/>
              </a:tabLst>
            </a:pPr>
            <a:r>
              <a:rPr sz="1400" spc="-5" dirty="0">
                <a:latin typeface="Arial"/>
                <a:cs typeface="Arial"/>
              </a:rPr>
              <a:t>4 kotak </a:t>
            </a:r>
            <a:r>
              <a:rPr sz="1400" spc="-10" dirty="0">
                <a:latin typeface="Arial"/>
                <a:cs typeface="Arial"/>
              </a:rPr>
              <a:t>terlingkupi </a:t>
            </a:r>
            <a:r>
              <a:rPr sz="1400" spc="-5" dirty="0">
                <a:latin typeface="Arial"/>
                <a:cs typeface="Arial"/>
              </a:rPr>
              <a:t>= “1”</a:t>
            </a:r>
            <a:r>
              <a:rPr sz="1400" spc="-25" dirty="0">
                <a:latin typeface="Arial"/>
                <a:cs typeface="Arial"/>
              </a:rPr>
              <a:t> </a:t>
            </a:r>
            <a:r>
              <a:rPr sz="1400" spc="-10" dirty="0">
                <a:latin typeface="Arial"/>
                <a:cs typeface="Arial"/>
              </a:rPr>
              <a:t>(High)</a:t>
            </a:r>
            <a:endParaRPr sz="1400">
              <a:latin typeface="Arial"/>
              <a:cs typeface="Arial"/>
            </a:endParaRPr>
          </a:p>
          <a:p>
            <a:pPr marL="380365" marR="43180" indent="-342900">
              <a:lnSpc>
                <a:spcPct val="100000"/>
              </a:lnSpc>
              <a:spcBef>
                <a:spcPts val="330"/>
              </a:spcBef>
              <a:buChar char="•"/>
              <a:tabLst>
                <a:tab pos="380365" algn="l"/>
                <a:tab pos="381000" algn="l"/>
              </a:tabLst>
            </a:pPr>
            <a:r>
              <a:rPr sz="1400" spc="-10" dirty="0">
                <a:latin typeface="Arial"/>
                <a:cs typeface="Arial"/>
              </a:rPr>
              <a:t>Melingkupinya </a:t>
            </a:r>
            <a:r>
              <a:rPr sz="1400" spc="-5" dirty="0">
                <a:latin typeface="Arial"/>
                <a:cs typeface="Arial"/>
              </a:rPr>
              <a:t>harus posisi “Horisontal “  atau </a:t>
            </a:r>
            <a:r>
              <a:rPr sz="1400" spc="-10" dirty="0">
                <a:latin typeface="Arial"/>
                <a:cs typeface="Arial"/>
              </a:rPr>
              <a:t>“vertikal” </a:t>
            </a:r>
            <a:r>
              <a:rPr sz="1400" spc="-5" dirty="0">
                <a:latin typeface="Arial"/>
                <a:cs typeface="Arial"/>
              </a:rPr>
              <a:t>, yang </a:t>
            </a:r>
            <a:r>
              <a:rPr sz="1400" spc="-10" dirty="0">
                <a:latin typeface="Arial"/>
                <a:cs typeface="Arial"/>
              </a:rPr>
              <a:t>dilingkupi </a:t>
            </a:r>
            <a:r>
              <a:rPr sz="1400" spc="-5" dirty="0">
                <a:latin typeface="Arial"/>
                <a:cs typeface="Arial"/>
              </a:rPr>
              <a:t>digit ”1” </a:t>
            </a:r>
            <a:r>
              <a:rPr sz="1400" spc="-10" dirty="0">
                <a:latin typeface="Arial"/>
                <a:cs typeface="Arial"/>
              </a:rPr>
              <a:t>dan  jumlah </a:t>
            </a:r>
            <a:r>
              <a:rPr sz="1400" spc="-5" dirty="0">
                <a:latin typeface="Arial"/>
                <a:cs typeface="Arial"/>
              </a:rPr>
              <a:t>digit “1” yang </a:t>
            </a:r>
            <a:r>
              <a:rPr sz="1400" spc="-10" dirty="0">
                <a:latin typeface="Arial"/>
                <a:cs typeface="Arial"/>
              </a:rPr>
              <a:t>dilingkupi </a:t>
            </a:r>
            <a:r>
              <a:rPr sz="1400" spc="5" dirty="0">
                <a:latin typeface="Arial"/>
                <a:cs typeface="Arial"/>
              </a:rPr>
              <a:t>2</a:t>
            </a:r>
            <a:r>
              <a:rPr sz="1650" spc="7" baseline="25252" dirty="0">
                <a:latin typeface="Arial"/>
                <a:cs typeface="Arial"/>
              </a:rPr>
              <a:t>n </a:t>
            </a:r>
            <a:r>
              <a:rPr sz="1600" dirty="0">
                <a:latin typeface="Arial"/>
                <a:cs typeface="Arial"/>
              </a:rPr>
              <a:t>(1,  2,4,8,16, ...)</a:t>
            </a:r>
            <a:endParaRPr sz="16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20700" y="825500"/>
            <a:ext cx="3581400" cy="762000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5715" rIns="0" bIns="0" rtlCol="0">
            <a:spAutoFit/>
          </a:bodyPr>
          <a:lstStyle/>
          <a:p>
            <a:pPr marL="1102995" marR="302260" indent="-795655">
              <a:lnSpc>
                <a:spcPct val="100000"/>
              </a:lnSpc>
              <a:spcBef>
                <a:spcPts val="45"/>
              </a:spcBef>
              <a:tabLst>
                <a:tab pos="2372995" algn="l"/>
              </a:tabLst>
            </a:pPr>
            <a:r>
              <a:rPr sz="2400" spc="-5" dirty="0"/>
              <a:t>Catata</a:t>
            </a:r>
            <a:r>
              <a:rPr sz="2400" dirty="0"/>
              <a:t>n</a:t>
            </a:r>
            <a:r>
              <a:rPr sz="2400" spc="-5" dirty="0"/>
              <a:t> untu</a:t>
            </a:r>
            <a:r>
              <a:rPr sz="2400" dirty="0"/>
              <a:t>k	</a:t>
            </a:r>
            <a:r>
              <a:rPr sz="2400" spc="-5" dirty="0"/>
              <a:t>K-Map  </a:t>
            </a:r>
            <a:r>
              <a:rPr sz="2400" dirty="0"/>
              <a:t>2</a:t>
            </a:r>
            <a:r>
              <a:rPr sz="2400" spc="-15" dirty="0"/>
              <a:t> </a:t>
            </a:r>
            <a:r>
              <a:rPr sz="2400" dirty="0"/>
              <a:t>Variabel</a:t>
            </a:r>
            <a:endParaRPr sz="2400"/>
          </a:p>
        </p:txBody>
      </p:sp>
      <p:sp>
        <p:nvSpPr>
          <p:cNvPr id="4" name="object 4"/>
          <p:cNvSpPr/>
          <p:nvPr/>
        </p:nvSpPr>
        <p:spPr>
          <a:xfrm>
            <a:off x="6420103" y="4065523"/>
            <a:ext cx="381000" cy="1066800"/>
          </a:xfrm>
          <a:custGeom>
            <a:avLst/>
            <a:gdLst/>
            <a:ahLst/>
            <a:cxnLst/>
            <a:rect l="l" t="t" r="r" b="b"/>
            <a:pathLst>
              <a:path w="381000" h="1066800">
                <a:moveTo>
                  <a:pt x="381000" y="533400"/>
                </a:moveTo>
                <a:lnTo>
                  <a:pt x="379514" y="466431"/>
                </a:lnTo>
                <a:lnTo>
                  <a:pt x="375178" y="401962"/>
                </a:lnTo>
                <a:lnTo>
                  <a:pt x="368170" y="340489"/>
                </a:lnTo>
                <a:lnTo>
                  <a:pt x="358669" y="282510"/>
                </a:lnTo>
                <a:lnTo>
                  <a:pt x="346854" y="228523"/>
                </a:lnTo>
                <a:lnTo>
                  <a:pt x="332903" y="179025"/>
                </a:lnTo>
                <a:lnTo>
                  <a:pt x="316997" y="134512"/>
                </a:lnTo>
                <a:lnTo>
                  <a:pt x="299313" y="95484"/>
                </a:lnTo>
                <a:lnTo>
                  <a:pt x="280031" y="62436"/>
                </a:lnTo>
                <a:lnTo>
                  <a:pt x="237388" y="16272"/>
                </a:lnTo>
                <a:lnTo>
                  <a:pt x="190500" y="0"/>
                </a:lnTo>
                <a:lnTo>
                  <a:pt x="166614" y="4150"/>
                </a:lnTo>
                <a:lnTo>
                  <a:pt x="121670" y="35866"/>
                </a:lnTo>
                <a:lnTo>
                  <a:pt x="81687" y="95484"/>
                </a:lnTo>
                <a:lnTo>
                  <a:pt x="64003" y="134512"/>
                </a:lnTo>
                <a:lnTo>
                  <a:pt x="48096" y="179025"/>
                </a:lnTo>
                <a:lnTo>
                  <a:pt x="34146" y="228523"/>
                </a:lnTo>
                <a:lnTo>
                  <a:pt x="22330" y="282510"/>
                </a:lnTo>
                <a:lnTo>
                  <a:pt x="12829" y="340489"/>
                </a:lnTo>
                <a:lnTo>
                  <a:pt x="5821" y="401962"/>
                </a:lnTo>
                <a:lnTo>
                  <a:pt x="1485" y="466431"/>
                </a:lnTo>
                <a:lnTo>
                  <a:pt x="0" y="533400"/>
                </a:lnTo>
                <a:lnTo>
                  <a:pt x="1485" y="600368"/>
                </a:lnTo>
                <a:lnTo>
                  <a:pt x="5821" y="664837"/>
                </a:lnTo>
                <a:lnTo>
                  <a:pt x="12829" y="726310"/>
                </a:lnTo>
                <a:lnTo>
                  <a:pt x="22330" y="784289"/>
                </a:lnTo>
                <a:lnTo>
                  <a:pt x="34146" y="838276"/>
                </a:lnTo>
                <a:lnTo>
                  <a:pt x="48096" y="887774"/>
                </a:lnTo>
                <a:lnTo>
                  <a:pt x="64003" y="932287"/>
                </a:lnTo>
                <a:lnTo>
                  <a:pt x="81687" y="971315"/>
                </a:lnTo>
                <a:lnTo>
                  <a:pt x="100969" y="1004363"/>
                </a:lnTo>
                <a:lnTo>
                  <a:pt x="143611" y="1050527"/>
                </a:lnTo>
                <a:lnTo>
                  <a:pt x="190500" y="1066800"/>
                </a:lnTo>
                <a:lnTo>
                  <a:pt x="214385" y="1062649"/>
                </a:lnTo>
                <a:lnTo>
                  <a:pt x="259329" y="1030933"/>
                </a:lnTo>
                <a:lnTo>
                  <a:pt x="299313" y="971315"/>
                </a:lnTo>
                <a:lnTo>
                  <a:pt x="316997" y="932287"/>
                </a:lnTo>
                <a:lnTo>
                  <a:pt x="332903" y="887774"/>
                </a:lnTo>
                <a:lnTo>
                  <a:pt x="346854" y="838276"/>
                </a:lnTo>
                <a:lnTo>
                  <a:pt x="358669" y="784289"/>
                </a:lnTo>
                <a:lnTo>
                  <a:pt x="368170" y="726310"/>
                </a:lnTo>
                <a:lnTo>
                  <a:pt x="375178" y="664837"/>
                </a:lnTo>
                <a:lnTo>
                  <a:pt x="379514" y="600368"/>
                </a:lnTo>
                <a:lnTo>
                  <a:pt x="381000" y="53340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6420103" y="4065523"/>
            <a:ext cx="381000" cy="1066800"/>
          </a:xfrm>
          <a:custGeom>
            <a:avLst/>
            <a:gdLst/>
            <a:ahLst/>
            <a:cxnLst/>
            <a:rect l="l" t="t" r="r" b="b"/>
            <a:pathLst>
              <a:path w="381000" h="1066800">
                <a:moveTo>
                  <a:pt x="190500" y="0"/>
                </a:moveTo>
                <a:lnTo>
                  <a:pt x="143611" y="16272"/>
                </a:lnTo>
                <a:lnTo>
                  <a:pt x="100969" y="62436"/>
                </a:lnTo>
                <a:lnTo>
                  <a:pt x="81687" y="95484"/>
                </a:lnTo>
                <a:lnTo>
                  <a:pt x="64003" y="134512"/>
                </a:lnTo>
                <a:lnTo>
                  <a:pt x="48096" y="179025"/>
                </a:lnTo>
                <a:lnTo>
                  <a:pt x="34146" y="228523"/>
                </a:lnTo>
                <a:lnTo>
                  <a:pt x="22330" y="282510"/>
                </a:lnTo>
                <a:lnTo>
                  <a:pt x="12829" y="340489"/>
                </a:lnTo>
                <a:lnTo>
                  <a:pt x="5821" y="401962"/>
                </a:lnTo>
                <a:lnTo>
                  <a:pt x="1485" y="466431"/>
                </a:lnTo>
                <a:lnTo>
                  <a:pt x="0" y="533400"/>
                </a:lnTo>
                <a:lnTo>
                  <a:pt x="1485" y="600368"/>
                </a:lnTo>
                <a:lnTo>
                  <a:pt x="5821" y="664837"/>
                </a:lnTo>
                <a:lnTo>
                  <a:pt x="12829" y="726310"/>
                </a:lnTo>
                <a:lnTo>
                  <a:pt x="22330" y="784289"/>
                </a:lnTo>
                <a:lnTo>
                  <a:pt x="34146" y="838276"/>
                </a:lnTo>
                <a:lnTo>
                  <a:pt x="48096" y="887774"/>
                </a:lnTo>
                <a:lnTo>
                  <a:pt x="64003" y="932287"/>
                </a:lnTo>
                <a:lnTo>
                  <a:pt x="81687" y="971315"/>
                </a:lnTo>
                <a:lnTo>
                  <a:pt x="100969" y="1004363"/>
                </a:lnTo>
                <a:lnTo>
                  <a:pt x="143611" y="1050527"/>
                </a:lnTo>
                <a:lnTo>
                  <a:pt x="190500" y="1066800"/>
                </a:lnTo>
                <a:lnTo>
                  <a:pt x="214385" y="1062649"/>
                </a:lnTo>
                <a:lnTo>
                  <a:pt x="259329" y="1030933"/>
                </a:lnTo>
                <a:lnTo>
                  <a:pt x="299313" y="971315"/>
                </a:lnTo>
                <a:lnTo>
                  <a:pt x="316997" y="932287"/>
                </a:lnTo>
                <a:lnTo>
                  <a:pt x="332903" y="887774"/>
                </a:lnTo>
                <a:lnTo>
                  <a:pt x="346854" y="838276"/>
                </a:lnTo>
                <a:lnTo>
                  <a:pt x="358669" y="784289"/>
                </a:lnTo>
                <a:lnTo>
                  <a:pt x="368170" y="726310"/>
                </a:lnTo>
                <a:lnTo>
                  <a:pt x="375178" y="664837"/>
                </a:lnTo>
                <a:lnTo>
                  <a:pt x="379514" y="600368"/>
                </a:lnTo>
                <a:lnTo>
                  <a:pt x="381000" y="533400"/>
                </a:lnTo>
                <a:lnTo>
                  <a:pt x="379514" y="466431"/>
                </a:lnTo>
                <a:lnTo>
                  <a:pt x="375178" y="401962"/>
                </a:lnTo>
                <a:lnTo>
                  <a:pt x="368170" y="340489"/>
                </a:lnTo>
                <a:lnTo>
                  <a:pt x="358669" y="282510"/>
                </a:lnTo>
                <a:lnTo>
                  <a:pt x="346854" y="228523"/>
                </a:lnTo>
                <a:lnTo>
                  <a:pt x="332903" y="179025"/>
                </a:lnTo>
                <a:lnTo>
                  <a:pt x="316997" y="134512"/>
                </a:lnTo>
                <a:lnTo>
                  <a:pt x="299313" y="95484"/>
                </a:lnTo>
                <a:lnTo>
                  <a:pt x="280031" y="62436"/>
                </a:lnTo>
                <a:lnTo>
                  <a:pt x="237388" y="16272"/>
                </a:lnTo>
                <a:lnTo>
                  <a:pt x="190500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581903" y="4065523"/>
            <a:ext cx="1143000" cy="381000"/>
          </a:xfrm>
          <a:custGeom>
            <a:avLst/>
            <a:gdLst/>
            <a:ahLst/>
            <a:cxnLst/>
            <a:rect l="l" t="t" r="r" b="b"/>
            <a:pathLst>
              <a:path w="1143000" h="381000">
                <a:moveTo>
                  <a:pt x="1142999" y="317753"/>
                </a:moveTo>
                <a:lnTo>
                  <a:pt x="1142999" y="63246"/>
                </a:lnTo>
                <a:lnTo>
                  <a:pt x="1137927" y="38576"/>
                </a:lnTo>
                <a:lnTo>
                  <a:pt x="1124140" y="18478"/>
                </a:lnTo>
                <a:lnTo>
                  <a:pt x="1103780" y="4953"/>
                </a:lnTo>
                <a:lnTo>
                  <a:pt x="1078991" y="0"/>
                </a:lnTo>
                <a:lnTo>
                  <a:pt x="63246" y="0"/>
                </a:lnTo>
                <a:lnTo>
                  <a:pt x="38576" y="4953"/>
                </a:lnTo>
                <a:lnTo>
                  <a:pt x="18478" y="18478"/>
                </a:lnTo>
                <a:lnTo>
                  <a:pt x="4953" y="38576"/>
                </a:lnTo>
                <a:lnTo>
                  <a:pt x="0" y="63246"/>
                </a:lnTo>
                <a:lnTo>
                  <a:pt x="0" y="317753"/>
                </a:lnTo>
                <a:lnTo>
                  <a:pt x="4953" y="342423"/>
                </a:lnTo>
                <a:lnTo>
                  <a:pt x="18478" y="362521"/>
                </a:lnTo>
                <a:lnTo>
                  <a:pt x="38576" y="376046"/>
                </a:lnTo>
                <a:lnTo>
                  <a:pt x="63246" y="381000"/>
                </a:lnTo>
                <a:lnTo>
                  <a:pt x="1078991" y="381000"/>
                </a:lnTo>
                <a:lnTo>
                  <a:pt x="1103780" y="376046"/>
                </a:lnTo>
                <a:lnTo>
                  <a:pt x="1124140" y="362521"/>
                </a:lnTo>
                <a:lnTo>
                  <a:pt x="1137927" y="342423"/>
                </a:lnTo>
                <a:lnTo>
                  <a:pt x="1142999" y="317753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581903" y="4065523"/>
            <a:ext cx="1143000" cy="381000"/>
          </a:xfrm>
          <a:custGeom>
            <a:avLst/>
            <a:gdLst/>
            <a:ahLst/>
            <a:cxnLst/>
            <a:rect l="l" t="t" r="r" b="b"/>
            <a:pathLst>
              <a:path w="1143000" h="381000">
                <a:moveTo>
                  <a:pt x="63246" y="0"/>
                </a:moveTo>
                <a:lnTo>
                  <a:pt x="38576" y="4953"/>
                </a:lnTo>
                <a:lnTo>
                  <a:pt x="18478" y="18478"/>
                </a:lnTo>
                <a:lnTo>
                  <a:pt x="4953" y="38576"/>
                </a:lnTo>
                <a:lnTo>
                  <a:pt x="0" y="63246"/>
                </a:lnTo>
                <a:lnTo>
                  <a:pt x="0" y="317753"/>
                </a:lnTo>
                <a:lnTo>
                  <a:pt x="4953" y="342423"/>
                </a:lnTo>
                <a:lnTo>
                  <a:pt x="18478" y="362521"/>
                </a:lnTo>
                <a:lnTo>
                  <a:pt x="38576" y="376046"/>
                </a:lnTo>
                <a:lnTo>
                  <a:pt x="63246" y="381000"/>
                </a:lnTo>
                <a:lnTo>
                  <a:pt x="1078991" y="381000"/>
                </a:lnTo>
                <a:lnTo>
                  <a:pt x="1103780" y="376046"/>
                </a:lnTo>
                <a:lnTo>
                  <a:pt x="1124140" y="362521"/>
                </a:lnTo>
                <a:lnTo>
                  <a:pt x="1137927" y="342423"/>
                </a:lnTo>
                <a:lnTo>
                  <a:pt x="1142999" y="317753"/>
                </a:lnTo>
                <a:lnTo>
                  <a:pt x="1142999" y="63246"/>
                </a:lnTo>
                <a:lnTo>
                  <a:pt x="1137927" y="38576"/>
                </a:lnTo>
                <a:lnTo>
                  <a:pt x="1124140" y="18478"/>
                </a:lnTo>
                <a:lnTo>
                  <a:pt x="1103780" y="4953"/>
                </a:lnTo>
                <a:lnTo>
                  <a:pt x="1078991" y="0"/>
                </a:lnTo>
                <a:lnTo>
                  <a:pt x="63246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6356350" y="4647946"/>
            <a:ext cx="855980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5725">
              <a:lnSpc>
                <a:spcPct val="100000"/>
              </a:lnSpc>
              <a:spcBef>
                <a:spcPts val="100"/>
              </a:spcBef>
            </a:pPr>
            <a:r>
              <a:rPr sz="2800" dirty="0">
                <a:latin typeface="Arial"/>
                <a:cs typeface="Arial"/>
              </a:rPr>
              <a:t>1</a:t>
            </a:r>
            <a:endParaRPr sz="28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487987" y="4013206"/>
            <a:ext cx="1724025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7470">
              <a:lnSpc>
                <a:spcPct val="100000"/>
              </a:lnSpc>
              <a:spcBef>
                <a:spcPts val="100"/>
              </a:spcBef>
              <a:tabLst>
                <a:tab pos="953769" algn="l"/>
              </a:tabLst>
            </a:pPr>
            <a:r>
              <a:rPr sz="2800" dirty="0">
                <a:latin typeface="Arial"/>
                <a:cs typeface="Arial"/>
              </a:rPr>
              <a:t>1	1</a:t>
            </a:r>
            <a:endParaRPr sz="2800">
              <a:latin typeface="Arial"/>
              <a:cs typeface="Arial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5473700" y="3989323"/>
            <a:ext cx="1752600" cy="0"/>
          </a:xfrm>
          <a:custGeom>
            <a:avLst/>
            <a:gdLst/>
            <a:ahLst/>
            <a:cxnLst/>
            <a:rect l="l" t="t" r="r" b="b"/>
            <a:pathLst>
              <a:path w="1752600">
                <a:moveTo>
                  <a:pt x="0" y="0"/>
                </a:moveTo>
                <a:lnTo>
                  <a:pt x="1752600" y="0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5473700" y="4624070"/>
            <a:ext cx="1752600" cy="0"/>
          </a:xfrm>
          <a:custGeom>
            <a:avLst/>
            <a:gdLst/>
            <a:ahLst/>
            <a:cxnLst/>
            <a:rect l="l" t="t" r="r" b="b"/>
            <a:pathLst>
              <a:path w="1752600">
                <a:moveTo>
                  <a:pt x="0" y="0"/>
                </a:moveTo>
                <a:lnTo>
                  <a:pt x="175260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473700" y="5176520"/>
            <a:ext cx="1752600" cy="0"/>
          </a:xfrm>
          <a:custGeom>
            <a:avLst/>
            <a:gdLst/>
            <a:ahLst/>
            <a:cxnLst/>
            <a:rect l="l" t="t" r="r" b="b"/>
            <a:pathLst>
              <a:path w="1752600">
                <a:moveTo>
                  <a:pt x="0" y="0"/>
                </a:moveTo>
                <a:lnTo>
                  <a:pt x="1752600" y="0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5473700" y="3989323"/>
            <a:ext cx="0" cy="1187450"/>
          </a:xfrm>
          <a:custGeom>
            <a:avLst/>
            <a:gdLst/>
            <a:ahLst/>
            <a:cxnLst/>
            <a:rect l="l" t="t" r="r" b="b"/>
            <a:pathLst>
              <a:path h="1187450">
                <a:moveTo>
                  <a:pt x="0" y="0"/>
                </a:moveTo>
                <a:lnTo>
                  <a:pt x="0" y="1187196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6350000" y="3989323"/>
            <a:ext cx="0" cy="1187450"/>
          </a:xfrm>
          <a:custGeom>
            <a:avLst/>
            <a:gdLst/>
            <a:ahLst/>
            <a:cxnLst/>
            <a:rect l="l" t="t" r="r" b="b"/>
            <a:pathLst>
              <a:path h="1187450">
                <a:moveTo>
                  <a:pt x="0" y="0"/>
                </a:moveTo>
                <a:lnTo>
                  <a:pt x="0" y="1187196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7226300" y="3989323"/>
            <a:ext cx="0" cy="1187450"/>
          </a:xfrm>
          <a:custGeom>
            <a:avLst/>
            <a:gdLst/>
            <a:ahLst/>
            <a:cxnLst/>
            <a:rect l="l" t="t" r="r" b="b"/>
            <a:pathLst>
              <a:path h="1187450">
                <a:moveTo>
                  <a:pt x="0" y="0"/>
                </a:moveTo>
                <a:lnTo>
                  <a:pt x="0" y="1187196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5168900" y="3532123"/>
            <a:ext cx="304800" cy="457200"/>
          </a:xfrm>
          <a:custGeom>
            <a:avLst/>
            <a:gdLst/>
            <a:ahLst/>
            <a:cxnLst/>
            <a:rect l="l" t="t" r="r" b="b"/>
            <a:pathLst>
              <a:path w="304800" h="457200">
                <a:moveTo>
                  <a:pt x="0" y="0"/>
                </a:moveTo>
                <a:lnTo>
                  <a:pt x="304800" y="457199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5934201" y="3711447"/>
            <a:ext cx="153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0</a:t>
            </a:r>
            <a:endParaRPr sz="18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6696138" y="3711447"/>
            <a:ext cx="153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1</a:t>
            </a:r>
            <a:endParaRPr sz="18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5248401" y="4854447"/>
            <a:ext cx="153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1</a:t>
            </a:r>
            <a:endParaRPr sz="18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5248401" y="4244839"/>
            <a:ext cx="153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0</a:t>
            </a:r>
            <a:endParaRPr sz="18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5308593" y="3519424"/>
            <a:ext cx="1784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A</a:t>
            </a:r>
            <a:endParaRPr sz="180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5095997" y="3711447"/>
            <a:ext cx="1784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B</a:t>
            </a:r>
            <a:endParaRPr sz="1800">
              <a:latin typeface="Arial"/>
              <a:cs typeface="Arial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5772403" y="4289551"/>
            <a:ext cx="76200" cy="1071880"/>
          </a:xfrm>
          <a:custGeom>
            <a:avLst/>
            <a:gdLst/>
            <a:ahLst/>
            <a:cxnLst/>
            <a:rect l="l" t="t" r="r" b="b"/>
            <a:pathLst>
              <a:path w="76200" h="1071879">
                <a:moveTo>
                  <a:pt x="76200" y="995172"/>
                </a:moveTo>
                <a:lnTo>
                  <a:pt x="0" y="995172"/>
                </a:lnTo>
                <a:lnTo>
                  <a:pt x="32766" y="1060704"/>
                </a:lnTo>
                <a:lnTo>
                  <a:pt x="32766" y="1008126"/>
                </a:lnTo>
                <a:lnTo>
                  <a:pt x="34290" y="1011174"/>
                </a:lnTo>
                <a:lnTo>
                  <a:pt x="38100" y="1012698"/>
                </a:lnTo>
                <a:lnTo>
                  <a:pt x="41147" y="1011174"/>
                </a:lnTo>
                <a:lnTo>
                  <a:pt x="42671" y="1008126"/>
                </a:lnTo>
                <a:lnTo>
                  <a:pt x="42671" y="1062228"/>
                </a:lnTo>
                <a:lnTo>
                  <a:pt x="76200" y="995172"/>
                </a:lnTo>
                <a:close/>
              </a:path>
              <a:path w="76200" h="1071879">
                <a:moveTo>
                  <a:pt x="42671" y="995172"/>
                </a:moveTo>
                <a:lnTo>
                  <a:pt x="42671" y="4572"/>
                </a:lnTo>
                <a:lnTo>
                  <a:pt x="41147" y="1524"/>
                </a:lnTo>
                <a:lnTo>
                  <a:pt x="38100" y="0"/>
                </a:lnTo>
                <a:lnTo>
                  <a:pt x="34290" y="1524"/>
                </a:lnTo>
                <a:lnTo>
                  <a:pt x="32766" y="4572"/>
                </a:lnTo>
                <a:lnTo>
                  <a:pt x="32766" y="995172"/>
                </a:lnTo>
                <a:lnTo>
                  <a:pt x="42671" y="995172"/>
                </a:lnTo>
                <a:close/>
              </a:path>
              <a:path w="76200" h="1071879">
                <a:moveTo>
                  <a:pt x="42671" y="1062228"/>
                </a:moveTo>
                <a:lnTo>
                  <a:pt x="42671" y="1008126"/>
                </a:lnTo>
                <a:lnTo>
                  <a:pt x="41147" y="1011174"/>
                </a:lnTo>
                <a:lnTo>
                  <a:pt x="38100" y="1012698"/>
                </a:lnTo>
                <a:lnTo>
                  <a:pt x="34290" y="1011174"/>
                </a:lnTo>
                <a:lnTo>
                  <a:pt x="32766" y="1008126"/>
                </a:lnTo>
                <a:lnTo>
                  <a:pt x="32766" y="1060704"/>
                </a:lnTo>
                <a:lnTo>
                  <a:pt x="38100" y="1071372"/>
                </a:lnTo>
                <a:lnTo>
                  <a:pt x="42671" y="106222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5661405" y="5387847"/>
            <a:ext cx="2546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Arial"/>
                <a:cs typeface="Arial"/>
              </a:rPr>
              <a:t>B’</a:t>
            </a:r>
            <a:endParaRPr sz="1800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6991105" y="5387847"/>
            <a:ext cx="1905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A</a:t>
            </a:r>
            <a:endParaRPr sz="1800">
              <a:latin typeface="Arial"/>
              <a:cs typeface="Arial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6724903" y="4903723"/>
            <a:ext cx="381000" cy="0"/>
          </a:xfrm>
          <a:custGeom>
            <a:avLst/>
            <a:gdLst/>
            <a:ahLst/>
            <a:cxnLst/>
            <a:rect l="l" t="t" r="r" b="b"/>
            <a:pathLst>
              <a:path w="381000">
                <a:moveTo>
                  <a:pt x="0" y="0"/>
                </a:moveTo>
                <a:lnTo>
                  <a:pt x="38100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7067803" y="4899151"/>
            <a:ext cx="76200" cy="462280"/>
          </a:xfrm>
          <a:custGeom>
            <a:avLst/>
            <a:gdLst/>
            <a:ahLst/>
            <a:cxnLst/>
            <a:rect l="l" t="t" r="r" b="b"/>
            <a:pathLst>
              <a:path w="76200" h="462279">
                <a:moveTo>
                  <a:pt x="76200" y="385572"/>
                </a:moveTo>
                <a:lnTo>
                  <a:pt x="0" y="385572"/>
                </a:lnTo>
                <a:lnTo>
                  <a:pt x="32767" y="451106"/>
                </a:lnTo>
                <a:lnTo>
                  <a:pt x="32767" y="398525"/>
                </a:lnTo>
                <a:lnTo>
                  <a:pt x="34290" y="401574"/>
                </a:lnTo>
                <a:lnTo>
                  <a:pt x="38100" y="403098"/>
                </a:lnTo>
                <a:lnTo>
                  <a:pt x="41148" y="401574"/>
                </a:lnTo>
                <a:lnTo>
                  <a:pt x="42672" y="398525"/>
                </a:lnTo>
                <a:lnTo>
                  <a:pt x="42672" y="452627"/>
                </a:lnTo>
                <a:lnTo>
                  <a:pt x="76200" y="385572"/>
                </a:lnTo>
                <a:close/>
              </a:path>
              <a:path w="76200" h="462279">
                <a:moveTo>
                  <a:pt x="42672" y="385572"/>
                </a:moveTo>
                <a:lnTo>
                  <a:pt x="42672" y="4572"/>
                </a:lnTo>
                <a:lnTo>
                  <a:pt x="41148" y="1524"/>
                </a:lnTo>
                <a:lnTo>
                  <a:pt x="38100" y="0"/>
                </a:lnTo>
                <a:lnTo>
                  <a:pt x="34290" y="1524"/>
                </a:lnTo>
                <a:lnTo>
                  <a:pt x="32767" y="4572"/>
                </a:lnTo>
                <a:lnTo>
                  <a:pt x="32767" y="385572"/>
                </a:lnTo>
                <a:lnTo>
                  <a:pt x="42672" y="385572"/>
                </a:lnTo>
                <a:close/>
              </a:path>
              <a:path w="76200" h="462279">
                <a:moveTo>
                  <a:pt x="42672" y="452627"/>
                </a:moveTo>
                <a:lnTo>
                  <a:pt x="42672" y="398525"/>
                </a:lnTo>
                <a:lnTo>
                  <a:pt x="41148" y="401574"/>
                </a:lnTo>
                <a:lnTo>
                  <a:pt x="38100" y="403098"/>
                </a:lnTo>
                <a:lnTo>
                  <a:pt x="34290" y="401574"/>
                </a:lnTo>
                <a:lnTo>
                  <a:pt x="32767" y="398525"/>
                </a:lnTo>
                <a:lnTo>
                  <a:pt x="32767" y="451106"/>
                </a:lnTo>
                <a:lnTo>
                  <a:pt x="38100" y="461772"/>
                </a:lnTo>
                <a:lnTo>
                  <a:pt x="42672" y="45262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5397500" y="1093724"/>
            <a:ext cx="1752600" cy="0"/>
          </a:xfrm>
          <a:custGeom>
            <a:avLst/>
            <a:gdLst/>
            <a:ahLst/>
            <a:cxnLst/>
            <a:rect l="l" t="t" r="r" b="b"/>
            <a:pathLst>
              <a:path w="1752600">
                <a:moveTo>
                  <a:pt x="0" y="0"/>
                </a:moveTo>
                <a:lnTo>
                  <a:pt x="1752600" y="0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5397500" y="1728470"/>
            <a:ext cx="1752600" cy="0"/>
          </a:xfrm>
          <a:custGeom>
            <a:avLst/>
            <a:gdLst/>
            <a:ahLst/>
            <a:cxnLst/>
            <a:rect l="l" t="t" r="r" b="b"/>
            <a:pathLst>
              <a:path w="1752600">
                <a:moveTo>
                  <a:pt x="0" y="0"/>
                </a:moveTo>
                <a:lnTo>
                  <a:pt x="175260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5397500" y="2280920"/>
            <a:ext cx="1752600" cy="0"/>
          </a:xfrm>
          <a:custGeom>
            <a:avLst/>
            <a:gdLst/>
            <a:ahLst/>
            <a:cxnLst/>
            <a:rect l="l" t="t" r="r" b="b"/>
            <a:pathLst>
              <a:path w="1752600">
                <a:moveTo>
                  <a:pt x="0" y="0"/>
                </a:moveTo>
                <a:lnTo>
                  <a:pt x="1752600" y="0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5397500" y="1093724"/>
            <a:ext cx="0" cy="1187450"/>
          </a:xfrm>
          <a:custGeom>
            <a:avLst/>
            <a:gdLst/>
            <a:ahLst/>
            <a:cxnLst/>
            <a:rect l="l" t="t" r="r" b="b"/>
            <a:pathLst>
              <a:path h="1187450">
                <a:moveTo>
                  <a:pt x="0" y="0"/>
                </a:moveTo>
                <a:lnTo>
                  <a:pt x="0" y="1187196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6273800" y="1093724"/>
            <a:ext cx="0" cy="1187450"/>
          </a:xfrm>
          <a:custGeom>
            <a:avLst/>
            <a:gdLst/>
            <a:ahLst/>
            <a:cxnLst/>
            <a:rect l="l" t="t" r="r" b="b"/>
            <a:pathLst>
              <a:path h="1187450">
                <a:moveTo>
                  <a:pt x="0" y="0"/>
                </a:moveTo>
                <a:lnTo>
                  <a:pt x="0" y="1187196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7150100" y="1093724"/>
            <a:ext cx="0" cy="1187450"/>
          </a:xfrm>
          <a:custGeom>
            <a:avLst/>
            <a:gdLst/>
            <a:ahLst/>
            <a:cxnLst/>
            <a:rect l="l" t="t" r="r" b="b"/>
            <a:pathLst>
              <a:path h="1187450">
                <a:moveTo>
                  <a:pt x="0" y="0"/>
                </a:moveTo>
                <a:lnTo>
                  <a:pt x="0" y="1187196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5092700" y="636523"/>
            <a:ext cx="304800" cy="457200"/>
          </a:xfrm>
          <a:custGeom>
            <a:avLst/>
            <a:gdLst/>
            <a:ahLst/>
            <a:cxnLst/>
            <a:rect l="l" t="t" r="r" b="b"/>
            <a:pathLst>
              <a:path w="304800" h="457200">
                <a:moveTo>
                  <a:pt x="0" y="0"/>
                </a:moveTo>
                <a:lnTo>
                  <a:pt x="304800" y="457199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 txBox="1"/>
          <p:nvPr/>
        </p:nvSpPr>
        <p:spPr>
          <a:xfrm>
            <a:off x="5858001" y="815848"/>
            <a:ext cx="153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0</a:t>
            </a:r>
            <a:endParaRPr sz="1800">
              <a:latin typeface="Arial"/>
              <a:cs typeface="Arial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6619938" y="815848"/>
            <a:ext cx="153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1</a:t>
            </a:r>
            <a:endParaRPr sz="1800">
              <a:latin typeface="Arial"/>
              <a:cs typeface="Arial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5172201" y="1958848"/>
            <a:ext cx="153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1</a:t>
            </a:r>
            <a:endParaRPr sz="1800">
              <a:latin typeface="Arial"/>
              <a:cs typeface="Arial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5172201" y="1349239"/>
            <a:ext cx="153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0</a:t>
            </a:r>
            <a:endParaRPr sz="1800">
              <a:latin typeface="Arial"/>
              <a:cs typeface="Arial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5232393" y="623824"/>
            <a:ext cx="1784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A</a:t>
            </a:r>
            <a:endParaRPr sz="1800">
              <a:latin typeface="Arial"/>
              <a:cs typeface="Arial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5626100" y="1246124"/>
            <a:ext cx="457200" cy="381000"/>
          </a:xfrm>
          <a:custGeom>
            <a:avLst/>
            <a:gdLst/>
            <a:ahLst/>
            <a:cxnLst/>
            <a:rect l="l" t="t" r="r" b="b"/>
            <a:pathLst>
              <a:path w="457200" h="381000">
                <a:moveTo>
                  <a:pt x="457200" y="190499"/>
                </a:moveTo>
                <a:lnTo>
                  <a:pt x="451175" y="146837"/>
                </a:lnTo>
                <a:lnTo>
                  <a:pt x="434006" y="106746"/>
                </a:lnTo>
                <a:lnTo>
                  <a:pt x="407054" y="71374"/>
                </a:lnTo>
                <a:lnTo>
                  <a:pt x="371678" y="41867"/>
                </a:lnTo>
                <a:lnTo>
                  <a:pt x="329237" y="19372"/>
                </a:lnTo>
                <a:lnTo>
                  <a:pt x="281091" y="5034"/>
                </a:lnTo>
                <a:lnTo>
                  <a:pt x="228600" y="0"/>
                </a:lnTo>
                <a:lnTo>
                  <a:pt x="176108" y="5034"/>
                </a:lnTo>
                <a:lnTo>
                  <a:pt x="127962" y="19372"/>
                </a:lnTo>
                <a:lnTo>
                  <a:pt x="85521" y="41867"/>
                </a:lnTo>
                <a:lnTo>
                  <a:pt x="50145" y="71374"/>
                </a:lnTo>
                <a:lnTo>
                  <a:pt x="23193" y="106746"/>
                </a:lnTo>
                <a:lnTo>
                  <a:pt x="6024" y="146837"/>
                </a:lnTo>
                <a:lnTo>
                  <a:pt x="0" y="190499"/>
                </a:lnTo>
                <a:lnTo>
                  <a:pt x="6024" y="234162"/>
                </a:lnTo>
                <a:lnTo>
                  <a:pt x="23193" y="274253"/>
                </a:lnTo>
                <a:lnTo>
                  <a:pt x="50145" y="309625"/>
                </a:lnTo>
                <a:lnTo>
                  <a:pt x="85521" y="339132"/>
                </a:lnTo>
                <a:lnTo>
                  <a:pt x="127962" y="361627"/>
                </a:lnTo>
                <a:lnTo>
                  <a:pt x="176108" y="375965"/>
                </a:lnTo>
                <a:lnTo>
                  <a:pt x="228600" y="380999"/>
                </a:lnTo>
                <a:lnTo>
                  <a:pt x="281091" y="375965"/>
                </a:lnTo>
                <a:lnTo>
                  <a:pt x="329237" y="361627"/>
                </a:lnTo>
                <a:lnTo>
                  <a:pt x="371678" y="339132"/>
                </a:lnTo>
                <a:lnTo>
                  <a:pt x="407054" y="309625"/>
                </a:lnTo>
                <a:lnTo>
                  <a:pt x="434006" y="274253"/>
                </a:lnTo>
                <a:lnTo>
                  <a:pt x="451175" y="234162"/>
                </a:lnTo>
                <a:lnTo>
                  <a:pt x="457200" y="190499"/>
                </a:lnTo>
                <a:close/>
              </a:path>
            </a:pathLst>
          </a:custGeom>
          <a:solidFill>
            <a:srgbClr val="BBE0E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5626100" y="1246124"/>
            <a:ext cx="457200" cy="381000"/>
          </a:xfrm>
          <a:custGeom>
            <a:avLst/>
            <a:gdLst/>
            <a:ahLst/>
            <a:cxnLst/>
            <a:rect l="l" t="t" r="r" b="b"/>
            <a:pathLst>
              <a:path w="457200" h="381000">
                <a:moveTo>
                  <a:pt x="228600" y="0"/>
                </a:moveTo>
                <a:lnTo>
                  <a:pt x="176108" y="5034"/>
                </a:lnTo>
                <a:lnTo>
                  <a:pt x="127962" y="19372"/>
                </a:lnTo>
                <a:lnTo>
                  <a:pt x="85521" y="41867"/>
                </a:lnTo>
                <a:lnTo>
                  <a:pt x="50145" y="71374"/>
                </a:lnTo>
                <a:lnTo>
                  <a:pt x="23193" y="106746"/>
                </a:lnTo>
                <a:lnTo>
                  <a:pt x="6024" y="146837"/>
                </a:lnTo>
                <a:lnTo>
                  <a:pt x="0" y="190499"/>
                </a:lnTo>
                <a:lnTo>
                  <a:pt x="6024" y="234162"/>
                </a:lnTo>
                <a:lnTo>
                  <a:pt x="23193" y="274253"/>
                </a:lnTo>
                <a:lnTo>
                  <a:pt x="50145" y="309625"/>
                </a:lnTo>
                <a:lnTo>
                  <a:pt x="85521" y="339132"/>
                </a:lnTo>
                <a:lnTo>
                  <a:pt x="127962" y="361627"/>
                </a:lnTo>
                <a:lnTo>
                  <a:pt x="176108" y="375965"/>
                </a:lnTo>
                <a:lnTo>
                  <a:pt x="228600" y="380999"/>
                </a:lnTo>
                <a:lnTo>
                  <a:pt x="281091" y="375965"/>
                </a:lnTo>
                <a:lnTo>
                  <a:pt x="329237" y="361627"/>
                </a:lnTo>
                <a:lnTo>
                  <a:pt x="371678" y="339132"/>
                </a:lnTo>
                <a:lnTo>
                  <a:pt x="407054" y="309625"/>
                </a:lnTo>
                <a:lnTo>
                  <a:pt x="434006" y="274253"/>
                </a:lnTo>
                <a:lnTo>
                  <a:pt x="451175" y="234162"/>
                </a:lnTo>
                <a:lnTo>
                  <a:pt x="457200" y="190499"/>
                </a:lnTo>
                <a:lnTo>
                  <a:pt x="451175" y="146837"/>
                </a:lnTo>
                <a:lnTo>
                  <a:pt x="434006" y="106746"/>
                </a:lnTo>
                <a:lnTo>
                  <a:pt x="407054" y="71374"/>
                </a:lnTo>
                <a:lnTo>
                  <a:pt x="371678" y="41867"/>
                </a:lnTo>
                <a:lnTo>
                  <a:pt x="329237" y="19372"/>
                </a:lnTo>
                <a:lnTo>
                  <a:pt x="281091" y="5034"/>
                </a:lnTo>
                <a:lnTo>
                  <a:pt x="228600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 txBox="1"/>
          <p:nvPr/>
        </p:nvSpPr>
        <p:spPr>
          <a:xfrm>
            <a:off x="5411787" y="1280667"/>
            <a:ext cx="85598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0480" algn="ctr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1</a:t>
            </a:r>
            <a:endParaRPr sz="1800">
              <a:latin typeface="Arial"/>
              <a:cs typeface="Arial"/>
            </a:endParaRPr>
          </a:p>
        </p:txBody>
      </p:sp>
      <p:sp>
        <p:nvSpPr>
          <p:cNvPr id="43" name="object 43"/>
          <p:cNvSpPr/>
          <p:nvPr/>
        </p:nvSpPr>
        <p:spPr>
          <a:xfrm>
            <a:off x="6464300" y="1779523"/>
            <a:ext cx="457200" cy="381000"/>
          </a:xfrm>
          <a:custGeom>
            <a:avLst/>
            <a:gdLst/>
            <a:ahLst/>
            <a:cxnLst/>
            <a:rect l="l" t="t" r="r" b="b"/>
            <a:pathLst>
              <a:path w="457200" h="381000">
                <a:moveTo>
                  <a:pt x="457200" y="190499"/>
                </a:moveTo>
                <a:lnTo>
                  <a:pt x="451175" y="146837"/>
                </a:lnTo>
                <a:lnTo>
                  <a:pt x="434006" y="106746"/>
                </a:lnTo>
                <a:lnTo>
                  <a:pt x="407054" y="71374"/>
                </a:lnTo>
                <a:lnTo>
                  <a:pt x="371678" y="41867"/>
                </a:lnTo>
                <a:lnTo>
                  <a:pt x="329237" y="19372"/>
                </a:lnTo>
                <a:lnTo>
                  <a:pt x="281091" y="5034"/>
                </a:lnTo>
                <a:lnTo>
                  <a:pt x="228600" y="0"/>
                </a:lnTo>
                <a:lnTo>
                  <a:pt x="176108" y="5034"/>
                </a:lnTo>
                <a:lnTo>
                  <a:pt x="127962" y="19372"/>
                </a:lnTo>
                <a:lnTo>
                  <a:pt x="85521" y="41867"/>
                </a:lnTo>
                <a:lnTo>
                  <a:pt x="50145" y="71374"/>
                </a:lnTo>
                <a:lnTo>
                  <a:pt x="23193" y="106746"/>
                </a:lnTo>
                <a:lnTo>
                  <a:pt x="6024" y="146837"/>
                </a:lnTo>
                <a:lnTo>
                  <a:pt x="0" y="190499"/>
                </a:lnTo>
                <a:lnTo>
                  <a:pt x="6024" y="234162"/>
                </a:lnTo>
                <a:lnTo>
                  <a:pt x="23193" y="274253"/>
                </a:lnTo>
                <a:lnTo>
                  <a:pt x="50145" y="309625"/>
                </a:lnTo>
                <a:lnTo>
                  <a:pt x="85521" y="339132"/>
                </a:lnTo>
                <a:lnTo>
                  <a:pt x="127962" y="361627"/>
                </a:lnTo>
                <a:lnTo>
                  <a:pt x="176108" y="375965"/>
                </a:lnTo>
                <a:lnTo>
                  <a:pt x="228600" y="380999"/>
                </a:lnTo>
                <a:lnTo>
                  <a:pt x="281091" y="375965"/>
                </a:lnTo>
                <a:lnTo>
                  <a:pt x="329237" y="361627"/>
                </a:lnTo>
                <a:lnTo>
                  <a:pt x="371678" y="339132"/>
                </a:lnTo>
                <a:lnTo>
                  <a:pt x="407054" y="309625"/>
                </a:lnTo>
                <a:lnTo>
                  <a:pt x="434006" y="274253"/>
                </a:lnTo>
                <a:lnTo>
                  <a:pt x="451175" y="234162"/>
                </a:lnTo>
                <a:lnTo>
                  <a:pt x="457200" y="190499"/>
                </a:lnTo>
                <a:close/>
              </a:path>
            </a:pathLst>
          </a:custGeom>
          <a:solidFill>
            <a:srgbClr val="BBE0E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6464300" y="1779523"/>
            <a:ext cx="457200" cy="381000"/>
          </a:xfrm>
          <a:custGeom>
            <a:avLst/>
            <a:gdLst/>
            <a:ahLst/>
            <a:cxnLst/>
            <a:rect l="l" t="t" r="r" b="b"/>
            <a:pathLst>
              <a:path w="457200" h="381000">
                <a:moveTo>
                  <a:pt x="228600" y="0"/>
                </a:moveTo>
                <a:lnTo>
                  <a:pt x="176108" y="5034"/>
                </a:lnTo>
                <a:lnTo>
                  <a:pt x="127962" y="19372"/>
                </a:lnTo>
                <a:lnTo>
                  <a:pt x="85521" y="41867"/>
                </a:lnTo>
                <a:lnTo>
                  <a:pt x="50145" y="71374"/>
                </a:lnTo>
                <a:lnTo>
                  <a:pt x="23193" y="106746"/>
                </a:lnTo>
                <a:lnTo>
                  <a:pt x="6024" y="146837"/>
                </a:lnTo>
                <a:lnTo>
                  <a:pt x="0" y="190499"/>
                </a:lnTo>
                <a:lnTo>
                  <a:pt x="6024" y="234162"/>
                </a:lnTo>
                <a:lnTo>
                  <a:pt x="23193" y="274253"/>
                </a:lnTo>
                <a:lnTo>
                  <a:pt x="50145" y="309625"/>
                </a:lnTo>
                <a:lnTo>
                  <a:pt x="85521" y="339132"/>
                </a:lnTo>
                <a:lnTo>
                  <a:pt x="127962" y="361627"/>
                </a:lnTo>
                <a:lnTo>
                  <a:pt x="176108" y="375965"/>
                </a:lnTo>
                <a:lnTo>
                  <a:pt x="228600" y="380999"/>
                </a:lnTo>
                <a:lnTo>
                  <a:pt x="281091" y="375965"/>
                </a:lnTo>
                <a:lnTo>
                  <a:pt x="329237" y="361627"/>
                </a:lnTo>
                <a:lnTo>
                  <a:pt x="371678" y="339132"/>
                </a:lnTo>
                <a:lnTo>
                  <a:pt x="407054" y="309625"/>
                </a:lnTo>
                <a:lnTo>
                  <a:pt x="434006" y="274253"/>
                </a:lnTo>
                <a:lnTo>
                  <a:pt x="451175" y="234162"/>
                </a:lnTo>
                <a:lnTo>
                  <a:pt x="457200" y="190499"/>
                </a:lnTo>
                <a:lnTo>
                  <a:pt x="451175" y="146837"/>
                </a:lnTo>
                <a:lnTo>
                  <a:pt x="434006" y="106746"/>
                </a:lnTo>
                <a:lnTo>
                  <a:pt x="407054" y="71374"/>
                </a:lnTo>
                <a:lnTo>
                  <a:pt x="371678" y="41867"/>
                </a:lnTo>
                <a:lnTo>
                  <a:pt x="329237" y="19372"/>
                </a:lnTo>
                <a:lnTo>
                  <a:pt x="281091" y="5034"/>
                </a:lnTo>
                <a:lnTo>
                  <a:pt x="228600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 txBox="1"/>
          <p:nvPr/>
        </p:nvSpPr>
        <p:spPr>
          <a:xfrm>
            <a:off x="6280150" y="1814067"/>
            <a:ext cx="85598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21590" algn="ctr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1</a:t>
            </a:r>
            <a:endParaRPr sz="1800">
              <a:latin typeface="Arial"/>
              <a:cs typeface="Arial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7305795" y="1806456"/>
            <a:ext cx="3562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AB</a:t>
            </a:r>
            <a:endParaRPr sz="1800">
              <a:latin typeface="Arial"/>
              <a:cs typeface="Arial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5705595" y="2416064"/>
            <a:ext cx="483234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Arial"/>
                <a:cs typeface="Arial"/>
              </a:rPr>
              <a:t>A’B’</a:t>
            </a:r>
            <a:endParaRPr sz="1800">
              <a:latin typeface="Arial"/>
              <a:cs typeface="Arial"/>
            </a:endParaRPr>
          </a:p>
        </p:txBody>
      </p:sp>
      <p:sp>
        <p:nvSpPr>
          <p:cNvPr id="48" name="object 48"/>
          <p:cNvSpPr/>
          <p:nvPr/>
        </p:nvSpPr>
        <p:spPr>
          <a:xfrm>
            <a:off x="6993128" y="1893823"/>
            <a:ext cx="309880" cy="76200"/>
          </a:xfrm>
          <a:custGeom>
            <a:avLst/>
            <a:gdLst/>
            <a:ahLst/>
            <a:cxnLst/>
            <a:rect l="l" t="t" r="r" b="b"/>
            <a:pathLst>
              <a:path w="309879" h="76200">
                <a:moveTo>
                  <a:pt x="250697" y="38099"/>
                </a:moveTo>
                <a:lnTo>
                  <a:pt x="249174" y="35051"/>
                </a:lnTo>
                <a:lnTo>
                  <a:pt x="246125" y="33527"/>
                </a:lnTo>
                <a:lnTo>
                  <a:pt x="4571" y="33527"/>
                </a:lnTo>
                <a:lnTo>
                  <a:pt x="1524" y="35051"/>
                </a:lnTo>
                <a:lnTo>
                  <a:pt x="0" y="38099"/>
                </a:lnTo>
                <a:lnTo>
                  <a:pt x="1524" y="41909"/>
                </a:lnTo>
                <a:lnTo>
                  <a:pt x="4571" y="42671"/>
                </a:lnTo>
                <a:lnTo>
                  <a:pt x="246125" y="42671"/>
                </a:lnTo>
                <a:lnTo>
                  <a:pt x="249174" y="41909"/>
                </a:lnTo>
                <a:lnTo>
                  <a:pt x="250697" y="38099"/>
                </a:lnTo>
                <a:close/>
              </a:path>
              <a:path w="309879" h="76200">
                <a:moveTo>
                  <a:pt x="309371" y="38099"/>
                </a:moveTo>
                <a:lnTo>
                  <a:pt x="233171" y="0"/>
                </a:lnTo>
                <a:lnTo>
                  <a:pt x="233171" y="33527"/>
                </a:lnTo>
                <a:lnTo>
                  <a:pt x="246125" y="33527"/>
                </a:lnTo>
                <a:lnTo>
                  <a:pt x="249174" y="35051"/>
                </a:lnTo>
                <a:lnTo>
                  <a:pt x="250697" y="38099"/>
                </a:lnTo>
                <a:lnTo>
                  <a:pt x="250697" y="67436"/>
                </a:lnTo>
                <a:lnTo>
                  <a:pt x="309371" y="38099"/>
                </a:lnTo>
                <a:close/>
              </a:path>
              <a:path w="309879" h="76200">
                <a:moveTo>
                  <a:pt x="250697" y="67436"/>
                </a:moveTo>
                <a:lnTo>
                  <a:pt x="250697" y="38099"/>
                </a:lnTo>
                <a:lnTo>
                  <a:pt x="249174" y="41909"/>
                </a:lnTo>
                <a:lnTo>
                  <a:pt x="246125" y="42671"/>
                </a:lnTo>
                <a:lnTo>
                  <a:pt x="233171" y="42671"/>
                </a:lnTo>
                <a:lnTo>
                  <a:pt x="233171" y="76199"/>
                </a:lnTo>
                <a:lnTo>
                  <a:pt x="250697" y="6743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5816600" y="1622551"/>
            <a:ext cx="76200" cy="767080"/>
          </a:xfrm>
          <a:custGeom>
            <a:avLst/>
            <a:gdLst/>
            <a:ahLst/>
            <a:cxnLst/>
            <a:rect l="l" t="t" r="r" b="b"/>
            <a:pathLst>
              <a:path w="76200" h="767080">
                <a:moveTo>
                  <a:pt x="76200" y="690372"/>
                </a:moveTo>
                <a:lnTo>
                  <a:pt x="0" y="690372"/>
                </a:lnTo>
                <a:lnTo>
                  <a:pt x="33527" y="757427"/>
                </a:lnTo>
                <a:lnTo>
                  <a:pt x="33527" y="703326"/>
                </a:lnTo>
                <a:lnTo>
                  <a:pt x="35051" y="706374"/>
                </a:lnTo>
                <a:lnTo>
                  <a:pt x="38100" y="707898"/>
                </a:lnTo>
                <a:lnTo>
                  <a:pt x="41147" y="706374"/>
                </a:lnTo>
                <a:lnTo>
                  <a:pt x="42671" y="703326"/>
                </a:lnTo>
                <a:lnTo>
                  <a:pt x="42671" y="757428"/>
                </a:lnTo>
                <a:lnTo>
                  <a:pt x="76200" y="690372"/>
                </a:lnTo>
                <a:close/>
              </a:path>
              <a:path w="76200" h="767080">
                <a:moveTo>
                  <a:pt x="42671" y="690372"/>
                </a:moveTo>
                <a:lnTo>
                  <a:pt x="42671" y="4572"/>
                </a:lnTo>
                <a:lnTo>
                  <a:pt x="41147" y="1524"/>
                </a:lnTo>
                <a:lnTo>
                  <a:pt x="38100" y="0"/>
                </a:lnTo>
                <a:lnTo>
                  <a:pt x="35051" y="1524"/>
                </a:lnTo>
                <a:lnTo>
                  <a:pt x="33527" y="4572"/>
                </a:lnTo>
                <a:lnTo>
                  <a:pt x="33527" y="690372"/>
                </a:lnTo>
                <a:lnTo>
                  <a:pt x="42671" y="690372"/>
                </a:lnTo>
                <a:close/>
              </a:path>
              <a:path w="76200" h="767080">
                <a:moveTo>
                  <a:pt x="42671" y="757428"/>
                </a:moveTo>
                <a:lnTo>
                  <a:pt x="42671" y="703326"/>
                </a:lnTo>
                <a:lnTo>
                  <a:pt x="41147" y="706374"/>
                </a:lnTo>
                <a:lnTo>
                  <a:pt x="38100" y="707898"/>
                </a:lnTo>
                <a:lnTo>
                  <a:pt x="35051" y="706374"/>
                </a:lnTo>
                <a:lnTo>
                  <a:pt x="33527" y="703326"/>
                </a:lnTo>
                <a:lnTo>
                  <a:pt x="33527" y="757427"/>
                </a:lnTo>
                <a:lnTo>
                  <a:pt x="38100" y="766572"/>
                </a:lnTo>
                <a:lnTo>
                  <a:pt x="42671" y="75742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3640327" y="1580641"/>
            <a:ext cx="1910080" cy="773430"/>
          </a:xfrm>
          <a:custGeom>
            <a:avLst/>
            <a:gdLst/>
            <a:ahLst/>
            <a:cxnLst/>
            <a:rect l="l" t="t" r="r" b="b"/>
            <a:pathLst>
              <a:path w="1910079" h="773430">
                <a:moveTo>
                  <a:pt x="1840786" y="39705"/>
                </a:moveTo>
                <a:lnTo>
                  <a:pt x="1837126" y="30503"/>
                </a:lnTo>
                <a:lnTo>
                  <a:pt x="3048" y="764286"/>
                </a:lnTo>
                <a:lnTo>
                  <a:pt x="0" y="767334"/>
                </a:lnTo>
                <a:lnTo>
                  <a:pt x="0" y="770382"/>
                </a:lnTo>
                <a:lnTo>
                  <a:pt x="3048" y="773430"/>
                </a:lnTo>
                <a:lnTo>
                  <a:pt x="6096" y="773430"/>
                </a:lnTo>
                <a:lnTo>
                  <a:pt x="1840786" y="39705"/>
                </a:lnTo>
                <a:close/>
              </a:path>
              <a:path w="1910079" h="773430">
                <a:moveTo>
                  <a:pt x="1909572" y="6858"/>
                </a:moveTo>
                <a:lnTo>
                  <a:pt x="1824990" y="0"/>
                </a:lnTo>
                <a:lnTo>
                  <a:pt x="1837126" y="30503"/>
                </a:lnTo>
                <a:lnTo>
                  <a:pt x="1848612" y="25908"/>
                </a:lnTo>
                <a:lnTo>
                  <a:pt x="1852422" y="25908"/>
                </a:lnTo>
                <a:lnTo>
                  <a:pt x="1854708" y="28956"/>
                </a:lnTo>
                <a:lnTo>
                  <a:pt x="1854708" y="69136"/>
                </a:lnTo>
                <a:lnTo>
                  <a:pt x="1909572" y="6858"/>
                </a:lnTo>
                <a:close/>
              </a:path>
              <a:path w="1910079" h="773430">
                <a:moveTo>
                  <a:pt x="1854708" y="32004"/>
                </a:moveTo>
                <a:lnTo>
                  <a:pt x="1854708" y="28956"/>
                </a:lnTo>
                <a:lnTo>
                  <a:pt x="1852422" y="25908"/>
                </a:lnTo>
                <a:lnTo>
                  <a:pt x="1848612" y="25908"/>
                </a:lnTo>
                <a:lnTo>
                  <a:pt x="1837126" y="30503"/>
                </a:lnTo>
                <a:lnTo>
                  <a:pt x="1840786" y="39705"/>
                </a:lnTo>
                <a:lnTo>
                  <a:pt x="1852422" y="35052"/>
                </a:lnTo>
                <a:lnTo>
                  <a:pt x="1854708" y="32004"/>
                </a:lnTo>
                <a:close/>
              </a:path>
              <a:path w="1910079" h="773430">
                <a:moveTo>
                  <a:pt x="1854708" y="69136"/>
                </a:moveTo>
                <a:lnTo>
                  <a:pt x="1854708" y="32004"/>
                </a:lnTo>
                <a:lnTo>
                  <a:pt x="1852422" y="35052"/>
                </a:lnTo>
                <a:lnTo>
                  <a:pt x="1840786" y="39705"/>
                </a:lnTo>
                <a:lnTo>
                  <a:pt x="1853184" y="70866"/>
                </a:lnTo>
                <a:lnTo>
                  <a:pt x="1854708" y="6913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3640327" y="2649727"/>
            <a:ext cx="1757680" cy="1529080"/>
          </a:xfrm>
          <a:custGeom>
            <a:avLst/>
            <a:gdLst/>
            <a:ahLst/>
            <a:cxnLst/>
            <a:rect l="l" t="t" r="r" b="b"/>
            <a:pathLst>
              <a:path w="1757679" h="1529079">
                <a:moveTo>
                  <a:pt x="1702598" y="1475248"/>
                </a:moveTo>
                <a:lnTo>
                  <a:pt x="7620" y="761"/>
                </a:lnTo>
                <a:lnTo>
                  <a:pt x="4572" y="0"/>
                </a:lnTo>
                <a:lnTo>
                  <a:pt x="762" y="1523"/>
                </a:lnTo>
                <a:lnTo>
                  <a:pt x="0" y="4571"/>
                </a:lnTo>
                <a:lnTo>
                  <a:pt x="1524" y="8381"/>
                </a:lnTo>
                <a:lnTo>
                  <a:pt x="1696586" y="1482184"/>
                </a:lnTo>
                <a:lnTo>
                  <a:pt x="1702598" y="1475248"/>
                </a:lnTo>
                <a:close/>
              </a:path>
              <a:path w="1757679" h="1529079">
                <a:moveTo>
                  <a:pt x="1713738" y="1517311"/>
                </a:moveTo>
                <a:lnTo>
                  <a:pt x="1713738" y="1486662"/>
                </a:lnTo>
                <a:lnTo>
                  <a:pt x="1712976" y="1489710"/>
                </a:lnTo>
                <a:lnTo>
                  <a:pt x="1709928" y="1491996"/>
                </a:lnTo>
                <a:lnTo>
                  <a:pt x="1706118" y="1490472"/>
                </a:lnTo>
                <a:lnTo>
                  <a:pt x="1696586" y="1482184"/>
                </a:lnTo>
                <a:lnTo>
                  <a:pt x="1674876" y="1507235"/>
                </a:lnTo>
                <a:lnTo>
                  <a:pt x="1713738" y="1517311"/>
                </a:lnTo>
                <a:close/>
              </a:path>
              <a:path w="1757679" h="1529079">
                <a:moveTo>
                  <a:pt x="1713738" y="1486662"/>
                </a:moveTo>
                <a:lnTo>
                  <a:pt x="1712214" y="1483613"/>
                </a:lnTo>
                <a:lnTo>
                  <a:pt x="1702598" y="1475248"/>
                </a:lnTo>
                <a:lnTo>
                  <a:pt x="1696586" y="1482184"/>
                </a:lnTo>
                <a:lnTo>
                  <a:pt x="1706118" y="1490472"/>
                </a:lnTo>
                <a:lnTo>
                  <a:pt x="1709928" y="1491996"/>
                </a:lnTo>
                <a:lnTo>
                  <a:pt x="1712976" y="1489710"/>
                </a:lnTo>
                <a:lnTo>
                  <a:pt x="1713738" y="1486662"/>
                </a:lnTo>
                <a:close/>
              </a:path>
              <a:path w="1757679" h="1529079">
                <a:moveTo>
                  <a:pt x="1757172" y="1528572"/>
                </a:moveTo>
                <a:lnTo>
                  <a:pt x="1724406" y="1450085"/>
                </a:lnTo>
                <a:lnTo>
                  <a:pt x="1702598" y="1475248"/>
                </a:lnTo>
                <a:lnTo>
                  <a:pt x="1712214" y="1483613"/>
                </a:lnTo>
                <a:lnTo>
                  <a:pt x="1713738" y="1486662"/>
                </a:lnTo>
                <a:lnTo>
                  <a:pt x="1713738" y="1517311"/>
                </a:lnTo>
                <a:lnTo>
                  <a:pt x="1757172" y="152857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 txBox="1"/>
          <p:nvPr/>
        </p:nvSpPr>
        <p:spPr>
          <a:xfrm>
            <a:off x="5553201" y="2986014"/>
            <a:ext cx="14859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Arial"/>
                <a:cs typeface="Arial"/>
              </a:rPr>
              <a:t>Y = </a:t>
            </a:r>
            <a:r>
              <a:rPr sz="1800" b="1" spc="-5" dirty="0">
                <a:latin typeface="Arial"/>
                <a:cs typeface="Arial"/>
              </a:rPr>
              <a:t>AB </a:t>
            </a:r>
            <a:r>
              <a:rPr sz="1800" b="1" dirty="0">
                <a:latin typeface="Arial"/>
                <a:cs typeface="Arial"/>
              </a:rPr>
              <a:t>+</a:t>
            </a:r>
            <a:r>
              <a:rPr sz="1800" b="1" spc="-10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A’B’</a:t>
            </a:r>
            <a:endParaRPr sz="1800">
              <a:latin typeface="Arial"/>
              <a:cs typeface="Arial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8458200" y="6276394"/>
            <a:ext cx="149860" cy="2241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45"/>
              </a:lnSpc>
            </a:pPr>
            <a:fld id="{81D60167-4931-47E6-BA6A-407CBD079E47}" type="slidenum">
              <a:rPr sz="1400" spc="-5" dirty="0">
                <a:latin typeface="Arial"/>
                <a:cs typeface="Arial"/>
              </a:rPr>
              <a:t>9</a:t>
            </a:fld>
            <a:endParaRPr sz="1400">
              <a:latin typeface="Arial"/>
              <a:cs typeface="Arial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5553201" y="5881622"/>
            <a:ext cx="10922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Arial"/>
                <a:cs typeface="Arial"/>
              </a:rPr>
              <a:t>Y = </a:t>
            </a:r>
            <a:r>
              <a:rPr sz="1800" b="1" spc="-5" dirty="0">
                <a:latin typeface="Arial"/>
                <a:cs typeface="Arial"/>
              </a:rPr>
              <a:t>B’ </a:t>
            </a:r>
            <a:r>
              <a:rPr sz="1800" b="1" dirty="0">
                <a:latin typeface="Arial"/>
                <a:cs typeface="Arial"/>
              </a:rPr>
              <a:t>+</a:t>
            </a:r>
            <a:r>
              <a:rPr sz="1800" b="1" spc="-100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A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  <p:transition>
    <p:split dir="in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3353</Words>
  <Application>Microsoft Office PowerPoint</Application>
  <PresentationFormat>Custom</PresentationFormat>
  <Paragraphs>2322</Paragraphs>
  <Slides>45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46" baseType="lpstr">
      <vt:lpstr>Office Theme</vt:lpstr>
      <vt:lpstr>Karnaugh MAP (K-Map)</vt:lpstr>
      <vt:lpstr>Karnaugh Map (K-Map)</vt:lpstr>
      <vt:lpstr>Karnaugh Map 2 Variabel :  ( A dan B ) B</vt:lpstr>
      <vt:lpstr>Desain Pemetaan K- Map 2  Variabel</vt:lpstr>
      <vt:lpstr>Karnaugh Map 2 Variabel :  dengan minterm-mintermnya</vt:lpstr>
      <vt:lpstr>PowerPoint Presentation</vt:lpstr>
      <vt:lpstr>Contoh : 1</vt:lpstr>
      <vt:lpstr>Contoh : 2</vt:lpstr>
      <vt:lpstr>Catatan untuk K-Map  2 Variabel</vt:lpstr>
      <vt:lpstr>Contoh 3:</vt:lpstr>
      <vt:lpstr>Contoh 4 :</vt:lpstr>
      <vt:lpstr>Karnaugh Map 3 Variabel :  ( A, B dan C )</vt:lpstr>
      <vt:lpstr>PowerPoint Presentation</vt:lpstr>
      <vt:lpstr>Desain Pemetaan K- Map 3  Variabel</vt:lpstr>
      <vt:lpstr>Catatan untuk K- Map  3 Variabel</vt:lpstr>
      <vt:lpstr>Contoh pengcoveran</vt:lpstr>
      <vt:lpstr>PowerPoint Presentation</vt:lpstr>
      <vt:lpstr>Contoh 1 :</vt:lpstr>
      <vt:lpstr>Contoh 2 :</vt:lpstr>
      <vt:lpstr>Karnaugh Map 4 Variabel :  ( A, B, C dan D )</vt:lpstr>
      <vt:lpstr>Dengan wxyz input</vt:lpstr>
      <vt:lpstr>Desain Pemetaan K- Map 4  Variabel</vt:lpstr>
      <vt:lpstr>Catatan untuk K-Map  4 Variabel</vt:lpstr>
      <vt:lpstr>Contoh pengcoveran :</vt:lpstr>
      <vt:lpstr>Contoh pengcoveran :</vt:lpstr>
      <vt:lpstr>Contoh 1 F(A,B,C,D) =</vt:lpstr>
      <vt:lpstr>PowerPoint Presentation</vt:lpstr>
      <vt:lpstr>PowerPoint Presentation</vt:lpstr>
      <vt:lpstr>Physical Implementasi</vt:lpstr>
      <vt:lpstr>Poin-poin penggunaan K-map</vt:lpstr>
      <vt:lpstr>Don’t Care</vt:lpstr>
      <vt:lpstr>Karnaugh maps: don’t cares (cont’d)</vt:lpstr>
      <vt:lpstr>Pengcoveran dengan Don’t Cares</vt:lpstr>
      <vt:lpstr>Bentuk ilustrasi pengkoveran</vt:lpstr>
      <vt:lpstr>Aplikasi K-map Pada Rangkaian Full Adder</vt:lpstr>
      <vt:lpstr>Aplikasi K-map Pada Rangkaian Full Adder</vt:lpstr>
      <vt:lpstr>Aplikasi K-map Pada Rangkaian Full Adder</vt:lpstr>
      <vt:lpstr>Aplikasi K-map Pada Rangkaian Full Adder</vt:lpstr>
      <vt:lpstr>Aplikasi K-map Pada Rangkaian Full Adder</vt:lpstr>
      <vt:lpstr>Aplikasi K-map Pada Rangkaian Full Adder</vt:lpstr>
      <vt:lpstr>Aplikasi K-map Pada Rangkaian Full Adder</vt:lpstr>
      <vt:lpstr>Aplikasi K-map Pada Rangkaian Full Adder</vt:lpstr>
      <vt:lpstr>Aplikasi K-map Pada Rangkaian Full Adder</vt:lpstr>
      <vt:lpstr>Latihan Soal 1:</vt:lpstr>
      <vt:lpstr>Latihan Soal 2 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K-MAP</dc:title>
  <dc:creator>Windows</dc:creator>
  <cp:lastModifiedBy>deny budiyanto</cp:lastModifiedBy>
  <cp:revision>1</cp:revision>
  <dcterms:created xsi:type="dcterms:W3CDTF">2019-09-26T07:07:42Z</dcterms:created>
  <dcterms:modified xsi:type="dcterms:W3CDTF">2019-09-23T22:50:15Z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2008-03-18T00:00:00Z</vt:filetime>
  </property>
  <property fmtid="{D5CDD505-2E9C-101B-9397-08002B2CF9AE}" pid="3" name="Creator">
    <vt:lpwstr>Acrobat PDFMaker 6.0 for PowerPoint</vt:lpwstr>
  </property>
  <property fmtid="{D5CDD505-2E9C-101B-9397-08002B2CF9AE}" pid="4" name="LastSaved">
    <vt:filetime>2019-09-26T00:00:00Z</vt:filetime>
  </property>
</Properties>
</file>