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26"/>
  </p:notesMasterIdLst>
  <p:handoutMasterIdLst>
    <p:handoutMasterId r:id="rId27"/>
  </p:handoutMasterIdLst>
  <p:sldIdLst>
    <p:sldId id="258" r:id="rId3"/>
    <p:sldId id="281" r:id="rId4"/>
    <p:sldId id="259" r:id="rId5"/>
    <p:sldId id="284" r:id="rId6"/>
    <p:sldId id="286" r:id="rId7"/>
    <p:sldId id="285" r:id="rId8"/>
    <p:sldId id="288" r:id="rId9"/>
    <p:sldId id="287" r:id="rId10"/>
    <p:sldId id="289" r:id="rId11"/>
    <p:sldId id="282" r:id="rId12"/>
    <p:sldId id="270" r:id="rId13"/>
    <p:sldId id="271" r:id="rId14"/>
    <p:sldId id="272" r:id="rId15"/>
    <p:sldId id="260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6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5" d="100"/>
          <a:sy n="95" d="100"/>
        </p:scale>
        <p:origin x="35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D8B1B9-BD2F-4933-A414-EA5E66524F8A}" type="doc">
      <dgm:prSet loTypeId="urn:microsoft.com/office/officeart/2005/8/layout/vList2" loCatId="list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4ABFFA0F-493E-4AFA-8633-F05BDD3C10B2}">
      <dgm:prSet phldrT="[Text]"/>
      <dgm:spPr/>
      <dgm:t>
        <a:bodyPr/>
        <a:lstStyle/>
        <a:p>
          <a:r>
            <a:rPr lang="en-US" dirty="0" err="1" smtClean="0"/>
            <a:t>Pluralitas</a:t>
          </a:r>
          <a:r>
            <a:rPr lang="en-US" dirty="0" smtClean="0"/>
            <a:t> </a:t>
          </a:r>
          <a:r>
            <a:rPr lang="en-US" dirty="0" err="1" smtClean="0"/>
            <a:t>nilai</a:t>
          </a:r>
          <a:r>
            <a:rPr lang="en-US" dirty="0" smtClean="0"/>
            <a:t> yang </a:t>
          </a:r>
          <a:r>
            <a:rPr lang="en-US" dirty="0" err="1" smtClean="0"/>
            <a:t>berkembang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kehidupan</a:t>
          </a:r>
          <a:r>
            <a:rPr lang="en-US" dirty="0" smtClean="0"/>
            <a:t> </a:t>
          </a:r>
          <a:r>
            <a:rPr lang="en-US" dirty="0" err="1" smtClean="0"/>
            <a:t>bangsa</a:t>
          </a:r>
          <a:r>
            <a:rPr lang="en-US" dirty="0" smtClean="0"/>
            <a:t> Indonesia </a:t>
          </a:r>
          <a:r>
            <a:rPr lang="en-US" dirty="0" err="1" smtClean="0"/>
            <a:t>dewasa</a:t>
          </a:r>
          <a:r>
            <a:rPr lang="en-US" dirty="0" smtClean="0"/>
            <a:t> </a:t>
          </a:r>
          <a:r>
            <a:rPr lang="en-US" dirty="0" err="1" smtClean="0"/>
            <a:t>ini</a:t>
          </a:r>
          <a:r>
            <a:rPr lang="en-US" dirty="0" smtClean="0"/>
            <a:t> </a:t>
          </a:r>
          <a:r>
            <a:rPr lang="en-US" dirty="0" err="1" smtClean="0"/>
            <a:t>seiring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kemajuan</a:t>
          </a:r>
          <a:r>
            <a:rPr lang="en-US" dirty="0" smtClean="0"/>
            <a:t> </a:t>
          </a:r>
          <a:r>
            <a:rPr lang="en-US" dirty="0" err="1" smtClean="0"/>
            <a:t>iptek</a:t>
          </a:r>
          <a:r>
            <a:rPr lang="en-US" dirty="0" smtClean="0"/>
            <a:t> </a:t>
          </a:r>
          <a:r>
            <a:rPr lang="en-US" dirty="0" err="1" smtClean="0"/>
            <a:t>menimbulkan</a:t>
          </a:r>
          <a:r>
            <a:rPr lang="en-US" dirty="0" smtClean="0"/>
            <a:t> </a:t>
          </a:r>
          <a:r>
            <a:rPr lang="en-US" dirty="0" err="1" smtClean="0"/>
            <a:t>perubahan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cara</a:t>
          </a:r>
          <a:r>
            <a:rPr lang="en-US" dirty="0" smtClean="0"/>
            <a:t> </a:t>
          </a:r>
          <a:r>
            <a:rPr lang="en-US" dirty="0" err="1" smtClean="0"/>
            <a:t>pandang</a:t>
          </a:r>
          <a:r>
            <a:rPr lang="en-US" dirty="0" smtClean="0"/>
            <a:t> </a:t>
          </a:r>
          <a:r>
            <a:rPr lang="en-US" dirty="0" err="1" smtClean="0"/>
            <a:t>manusia</a:t>
          </a:r>
          <a:r>
            <a:rPr lang="en-US" dirty="0" smtClean="0"/>
            <a:t> </a:t>
          </a:r>
          <a:r>
            <a:rPr lang="en-US" dirty="0" err="1" smtClean="0"/>
            <a:t>tentang</a:t>
          </a:r>
          <a:r>
            <a:rPr lang="en-US" dirty="0" smtClean="0"/>
            <a:t> </a:t>
          </a:r>
          <a:r>
            <a:rPr lang="en-US" dirty="0" err="1" smtClean="0"/>
            <a:t>kehidupan</a:t>
          </a:r>
          <a:r>
            <a:rPr lang="en-US" dirty="0" smtClean="0"/>
            <a:t>.</a:t>
          </a:r>
          <a:endParaRPr lang="id-ID" dirty="0"/>
        </a:p>
      </dgm:t>
    </dgm:pt>
    <dgm:pt modelId="{6E414F6E-6D7C-485F-8033-7C5B70BC926D}" type="parTrans" cxnId="{E8D61A89-F980-41C4-B866-FC38D2E9FBB5}">
      <dgm:prSet/>
      <dgm:spPr/>
      <dgm:t>
        <a:bodyPr/>
        <a:lstStyle/>
        <a:p>
          <a:endParaRPr lang="id-ID"/>
        </a:p>
      </dgm:t>
    </dgm:pt>
    <dgm:pt modelId="{6365B4D9-189A-4EDB-982D-A8F15FAF7C00}" type="sibTrans" cxnId="{E8D61A89-F980-41C4-B866-FC38D2E9FBB5}">
      <dgm:prSet/>
      <dgm:spPr/>
      <dgm:t>
        <a:bodyPr/>
        <a:lstStyle/>
        <a:p>
          <a:endParaRPr lang="id-ID"/>
        </a:p>
      </dgm:t>
    </dgm:pt>
    <dgm:pt modelId="{5B287714-5F30-4D3B-A76E-8C70F8E5CB45}" type="pres">
      <dgm:prSet presAssocID="{0CD8B1B9-BD2F-4933-A414-EA5E66524F8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747849F-036A-4E7D-87D0-1EA83D6BE182}" type="pres">
      <dgm:prSet presAssocID="{4ABFFA0F-493E-4AFA-8633-F05BDD3C10B2}" presName="parentText" presStyleLbl="node1" presStyleIdx="0" presStyleCnt="1" custScaleY="67875" custLinFactNeighborX="-10638" custLinFactNeighborY="-2611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FF96BE64-CD4F-45EA-9614-4731AD91F009}" type="presOf" srcId="{4ABFFA0F-493E-4AFA-8633-F05BDD3C10B2}" destId="{B747849F-036A-4E7D-87D0-1EA83D6BE182}" srcOrd="0" destOrd="0" presId="urn:microsoft.com/office/officeart/2005/8/layout/vList2"/>
    <dgm:cxn modelId="{E8D61A89-F980-41C4-B866-FC38D2E9FBB5}" srcId="{0CD8B1B9-BD2F-4933-A414-EA5E66524F8A}" destId="{4ABFFA0F-493E-4AFA-8633-F05BDD3C10B2}" srcOrd="0" destOrd="0" parTransId="{6E414F6E-6D7C-485F-8033-7C5B70BC926D}" sibTransId="{6365B4D9-189A-4EDB-982D-A8F15FAF7C00}"/>
    <dgm:cxn modelId="{AEAF0E15-09F4-448E-B371-04A02541F5EC}" type="presOf" srcId="{0CD8B1B9-BD2F-4933-A414-EA5E66524F8A}" destId="{5B287714-5F30-4D3B-A76E-8C70F8E5CB45}" srcOrd="0" destOrd="0" presId="urn:microsoft.com/office/officeart/2005/8/layout/vList2"/>
    <dgm:cxn modelId="{2BA83C8A-1112-487D-A7B6-D32A95F37737}" type="presParOf" srcId="{5B287714-5F30-4D3B-A76E-8C70F8E5CB45}" destId="{B747849F-036A-4E7D-87D0-1EA83D6BE18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D8B1B9-BD2F-4933-A414-EA5E66524F8A}" type="doc">
      <dgm:prSet loTypeId="urn:microsoft.com/office/officeart/2005/8/layout/vList2" loCatId="list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4ABFFA0F-493E-4AFA-8633-F05BDD3C10B2}">
      <dgm:prSet phldrT="[Text]"/>
      <dgm:spPr/>
      <dgm:t>
        <a:bodyPr/>
        <a:lstStyle/>
        <a:p>
          <a:r>
            <a:rPr lang="en-US" dirty="0" err="1" smtClean="0"/>
            <a:t>Dampak</a:t>
          </a:r>
          <a:r>
            <a:rPr lang="en-US" dirty="0" smtClean="0"/>
            <a:t> </a:t>
          </a:r>
          <a:r>
            <a:rPr lang="en-US" dirty="0" err="1" smtClean="0"/>
            <a:t>negatif</a:t>
          </a:r>
          <a:r>
            <a:rPr lang="en-US" dirty="0" smtClean="0"/>
            <a:t> yang </a:t>
          </a:r>
          <a:r>
            <a:rPr lang="en-US" dirty="0" err="1" smtClean="0"/>
            <a:t>ditimbulkan</a:t>
          </a:r>
          <a:r>
            <a:rPr lang="en-US" dirty="0" smtClean="0"/>
            <a:t> </a:t>
          </a:r>
          <a:r>
            <a:rPr lang="en-US" dirty="0" err="1" smtClean="0"/>
            <a:t>kemajuan</a:t>
          </a:r>
          <a:r>
            <a:rPr lang="en-US" dirty="0" smtClean="0"/>
            <a:t> </a:t>
          </a:r>
          <a:r>
            <a:rPr lang="en-US" dirty="0" err="1" smtClean="0"/>
            <a:t>iptek</a:t>
          </a:r>
          <a:r>
            <a:rPr lang="en-US" dirty="0" smtClean="0"/>
            <a:t> </a:t>
          </a:r>
          <a:r>
            <a:rPr lang="en-US" dirty="0" err="1" smtClean="0"/>
            <a:t>terhadap</a:t>
          </a:r>
          <a:r>
            <a:rPr lang="en-US" dirty="0" smtClean="0"/>
            <a:t> </a:t>
          </a:r>
          <a:r>
            <a:rPr lang="en-US" dirty="0" err="1" smtClean="0"/>
            <a:t>lingkungan</a:t>
          </a:r>
          <a:r>
            <a:rPr lang="en-US" dirty="0" smtClean="0"/>
            <a:t> </a:t>
          </a:r>
          <a:r>
            <a:rPr lang="en-US" dirty="0" err="1" smtClean="0"/>
            <a:t>hidup</a:t>
          </a:r>
          <a:r>
            <a:rPr lang="en-US" dirty="0" smtClean="0"/>
            <a:t> </a:t>
          </a:r>
          <a:r>
            <a:rPr lang="en-US" dirty="0" err="1" smtClean="0"/>
            <a:t>berada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titik</a:t>
          </a:r>
          <a:r>
            <a:rPr lang="en-US" dirty="0" smtClean="0"/>
            <a:t> nadir yang </a:t>
          </a:r>
          <a:r>
            <a:rPr lang="en-US" dirty="0" err="1" smtClean="0"/>
            <a:t>membahayakan</a:t>
          </a:r>
          <a:r>
            <a:rPr lang="en-US" dirty="0" smtClean="0"/>
            <a:t> </a:t>
          </a:r>
          <a:r>
            <a:rPr lang="en-US" dirty="0" err="1" smtClean="0"/>
            <a:t>eksistensi</a:t>
          </a:r>
          <a:r>
            <a:rPr lang="en-US" dirty="0" smtClean="0"/>
            <a:t> </a:t>
          </a:r>
          <a:r>
            <a:rPr lang="en-US" dirty="0" err="1" smtClean="0"/>
            <a:t>hidup</a:t>
          </a:r>
          <a:r>
            <a:rPr lang="en-US" dirty="0" smtClean="0"/>
            <a:t> </a:t>
          </a:r>
          <a:r>
            <a:rPr lang="en-US" dirty="0" err="1" smtClean="0"/>
            <a:t>manusia</a:t>
          </a:r>
          <a:r>
            <a:rPr lang="en-US" dirty="0" smtClean="0"/>
            <a:t> di masa yang </a:t>
          </a:r>
          <a:r>
            <a:rPr lang="en-US" dirty="0" err="1" smtClean="0"/>
            <a:t>akan</a:t>
          </a:r>
          <a:r>
            <a:rPr lang="en-US" dirty="0" smtClean="0"/>
            <a:t> </a:t>
          </a:r>
          <a:r>
            <a:rPr lang="en-US" dirty="0" err="1" smtClean="0"/>
            <a:t>datang</a:t>
          </a:r>
          <a:r>
            <a:rPr lang="en-US" dirty="0" smtClean="0"/>
            <a:t>.</a:t>
          </a:r>
          <a:endParaRPr lang="id-ID" dirty="0"/>
        </a:p>
      </dgm:t>
    </dgm:pt>
    <dgm:pt modelId="{6E414F6E-6D7C-485F-8033-7C5B70BC926D}" type="parTrans" cxnId="{E8D61A89-F980-41C4-B866-FC38D2E9FBB5}">
      <dgm:prSet/>
      <dgm:spPr/>
      <dgm:t>
        <a:bodyPr/>
        <a:lstStyle/>
        <a:p>
          <a:endParaRPr lang="id-ID"/>
        </a:p>
      </dgm:t>
    </dgm:pt>
    <dgm:pt modelId="{6365B4D9-189A-4EDB-982D-A8F15FAF7C00}" type="sibTrans" cxnId="{E8D61A89-F980-41C4-B866-FC38D2E9FBB5}">
      <dgm:prSet/>
      <dgm:spPr/>
      <dgm:t>
        <a:bodyPr/>
        <a:lstStyle/>
        <a:p>
          <a:endParaRPr lang="id-ID"/>
        </a:p>
      </dgm:t>
    </dgm:pt>
    <dgm:pt modelId="{5B287714-5F30-4D3B-A76E-8C70F8E5CB45}" type="pres">
      <dgm:prSet presAssocID="{0CD8B1B9-BD2F-4933-A414-EA5E66524F8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747849F-036A-4E7D-87D0-1EA83D6BE182}" type="pres">
      <dgm:prSet presAssocID="{4ABFFA0F-493E-4AFA-8633-F05BDD3C10B2}" presName="parentText" presStyleLbl="node1" presStyleIdx="0" presStyleCnt="1" custScaleY="67875" custLinFactNeighborX="-10638" custLinFactNeighborY="-2511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D7E1D075-938C-4C02-A62C-D5FF04E4C84D}" type="presOf" srcId="{4ABFFA0F-493E-4AFA-8633-F05BDD3C10B2}" destId="{B747849F-036A-4E7D-87D0-1EA83D6BE182}" srcOrd="0" destOrd="0" presId="urn:microsoft.com/office/officeart/2005/8/layout/vList2"/>
    <dgm:cxn modelId="{E8D61A89-F980-41C4-B866-FC38D2E9FBB5}" srcId="{0CD8B1B9-BD2F-4933-A414-EA5E66524F8A}" destId="{4ABFFA0F-493E-4AFA-8633-F05BDD3C10B2}" srcOrd="0" destOrd="0" parTransId="{6E414F6E-6D7C-485F-8033-7C5B70BC926D}" sibTransId="{6365B4D9-189A-4EDB-982D-A8F15FAF7C00}"/>
    <dgm:cxn modelId="{5B01FC11-DA4B-43D9-BE1E-4AE7C5D2F184}" type="presOf" srcId="{0CD8B1B9-BD2F-4933-A414-EA5E66524F8A}" destId="{5B287714-5F30-4D3B-A76E-8C70F8E5CB45}" srcOrd="0" destOrd="0" presId="urn:microsoft.com/office/officeart/2005/8/layout/vList2"/>
    <dgm:cxn modelId="{B46C8B4D-2472-4FE2-88F8-D4544B74233F}" type="presParOf" srcId="{5B287714-5F30-4D3B-A76E-8C70F8E5CB45}" destId="{B747849F-036A-4E7D-87D0-1EA83D6BE18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D8B1B9-BD2F-4933-A414-EA5E66524F8A}" type="doc">
      <dgm:prSet loTypeId="urn:microsoft.com/office/officeart/2005/8/layout/vList2" loCatId="list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4ABFFA0F-493E-4AFA-8633-F05BDD3C10B2}">
      <dgm:prSet phldrT="[Text]"/>
      <dgm:spPr/>
      <dgm:t>
        <a:bodyPr/>
        <a:lstStyle/>
        <a:p>
          <a:r>
            <a:rPr lang="en-US" dirty="0" err="1" smtClean="0"/>
            <a:t>Perkembangan</a:t>
          </a:r>
          <a:r>
            <a:rPr lang="en-US" dirty="0" smtClean="0"/>
            <a:t> </a:t>
          </a:r>
          <a:r>
            <a:rPr lang="en-US" dirty="0" err="1" smtClean="0"/>
            <a:t>iptek</a:t>
          </a:r>
          <a:r>
            <a:rPr lang="en-US" dirty="0" smtClean="0"/>
            <a:t> yang </a:t>
          </a:r>
          <a:r>
            <a:rPr lang="en-US" dirty="0" err="1" smtClean="0"/>
            <a:t>didominasi</a:t>
          </a:r>
          <a:r>
            <a:rPr lang="en-US" dirty="0" smtClean="0"/>
            <a:t> Negara-Negara Barat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politik</a:t>
          </a:r>
          <a:r>
            <a:rPr lang="en-US" dirty="0" smtClean="0"/>
            <a:t> global </a:t>
          </a:r>
          <a:r>
            <a:rPr lang="en-US" dirty="0" err="1" smtClean="0"/>
            <a:t>ikut</a:t>
          </a:r>
          <a:r>
            <a:rPr lang="en-US" dirty="0" smtClean="0"/>
            <a:t> </a:t>
          </a:r>
          <a:r>
            <a:rPr lang="en-US" dirty="0" err="1" smtClean="0"/>
            <a:t>mengancam</a:t>
          </a:r>
          <a:r>
            <a:rPr lang="en-US" dirty="0" smtClean="0"/>
            <a:t> </a:t>
          </a:r>
          <a:r>
            <a:rPr lang="en-US" dirty="0" err="1" smtClean="0"/>
            <a:t>nilai-nilai</a:t>
          </a:r>
          <a:r>
            <a:rPr lang="en-US" dirty="0" smtClean="0"/>
            <a:t> </a:t>
          </a:r>
          <a:r>
            <a:rPr lang="en-US" dirty="0" err="1" smtClean="0"/>
            <a:t>khas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kehidupan</a:t>
          </a:r>
          <a:r>
            <a:rPr lang="en-US" dirty="0" smtClean="0"/>
            <a:t> </a:t>
          </a:r>
          <a:r>
            <a:rPr lang="en-US" dirty="0" err="1" smtClean="0"/>
            <a:t>bangsa</a:t>
          </a:r>
          <a:r>
            <a:rPr lang="en-US" dirty="0" smtClean="0"/>
            <a:t> Indonesia.</a:t>
          </a:r>
          <a:endParaRPr lang="id-ID" dirty="0"/>
        </a:p>
      </dgm:t>
    </dgm:pt>
    <dgm:pt modelId="{6E414F6E-6D7C-485F-8033-7C5B70BC926D}" type="parTrans" cxnId="{E8D61A89-F980-41C4-B866-FC38D2E9FBB5}">
      <dgm:prSet/>
      <dgm:spPr/>
      <dgm:t>
        <a:bodyPr/>
        <a:lstStyle/>
        <a:p>
          <a:endParaRPr lang="id-ID"/>
        </a:p>
      </dgm:t>
    </dgm:pt>
    <dgm:pt modelId="{6365B4D9-189A-4EDB-982D-A8F15FAF7C00}" type="sibTrans" cxnId="{E8D61A89-F980-41C4-B866-FC38D2E9FBB5}">
      <dgm:prSet/>
      <dgm:spPr/>
      <dgm:t>
        <a:bodyPr/>
        <a:lstStyle/>
        <a:p>
          <a:endParaRPr lang="id-ID"/>
        </a:p>
      </dgm:t>
    </dgm:pt>
    <dgm:pt modelId="{5B287714-5F30-4D3B-A76E-8C70F8E5CB45}" type="pres">
      <dgm:prSet presAssocID="{0CD8B1B9-BD2F-4933-A414-EA5E66524F8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747849F-036A-4E7D-87D0-1EA83D6BE182}" type="pres">
      <dgm:prSet presAssocID="{4ABFFA0F-493E-4AFA-8633-F05BDD3C10B2}" presName="parentText" presStyleLbl="node1" presStyleIdx="0" presStyleCnt="1" custScaleY="67875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414244C5-950C-4087-8ABB-8C1ABBDBA4A2}" type="presOf" srcId="{4ABFFA0F-493E-4AFA-8633-F05BDD3C10B2}" destId="{B747849F-036A-4E7D-87D0-1EA83D6BE182}" srcOrd="0" destOrd="0" presId="urn:microsoft.com/office/officeart/2005/8/layout/vList2"/>
    <dgm:cxn modelId="{E8D61A89-F980-41C4-B866-FC38D2E9FBB5}" srcId="{0CD8B1B9-BD2F-4933-A414-EA5E66524F8A}" destId="{4ABFFA0F-493E-4AFA-8633-F05BDD3C10B2}" srcOrd="0" destOrd="0" parTransId="{6E414F6E-6D7C-485F-8033-7C5B70BC926D}" sibTransId="{6365B4D9-189A-4EDB-982D-A8F15FAF7C00}"/>
    <dgm:cxn modelId="{7444B22B-0FC4-4D91-B7DF-3C06B5C35740}" type="presOf" srcId="{0CD8B1B9-BD2F-4933-A414-EA5E66524F8A}" destId="{5B287714-5F30-4D3B-A76E-8C70F8E5CB45}" srcOrd="0" destOrd="0" presId="urn:microsoft.com/office/officeart/2005/8/layout/vList2"/>
    <dgm:cxn modelId="{339C9EAB-3754-4D9F-A295-36739D5DF084}" type="presParOf" srcId="{5B287714-5F30-4D3B-A76E-8C70F8E5CB45}" destId="{B747849F-036A-4E7D-87D0-1EA83D6BE18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9B43BE1-6A13-4593-A3C5-104B260A818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34B623A7-263F-4478-ABC7-00A68ACC1909}">
      <dgm:prSet phldrT="[Text]" custT="1"/>
      <dgm:spPr/>
      <dgm:t>
        <a:bodyPr/>
        <a:lstStyle/>
        <a:p>
          <a:r>
            <a:rPr lang="en-US" sz="2000" dirty="0" err="1" smtClean="0"/>
            <a:t>Kerusakan</a:t>
          </a:r>
          <a:r>
            <a:rPr lang="en-US" sz="2000" dirty="0" smtClean="0"/>
            <a:t> </a:t>
          </a:r>
          <a:r>
            <a:rPr lang="en-US" sz="2000" dirty="0" err="1" smtClean="0"/>
            <a:t>lingkungan</a:t>
          </a:r>
          <a:r>
            <a:rPr lang="en-US" sz="2000" dirty="0" smtClean="0"/>
            <a:t> yang </a:t>
          </a:r>
          <a:r>
            <a:rPr lang="en-US" sz="2000" dirty="0" err="1" smtClean="0"/>
            <a:t>ditimbulkan</a:t>
          </a:r>
          <a:r>
            <a:rPr lang="en-US" sz="2000" dirty="0" smtClean="0"/>
            <a:t> </a:t>
          </a:r>
          <a:r>
            <a:rPr lang="en-US" sz="2000" dirty="0" err="1" smtClean="0"/>
            <a:t>oleh</a:t>
          </a:r>
          <a:r>
            <a:rPr lang="en-US" sz="2000" dirty="0" smtClean="0"/>
            <a:t> </a:t>
          </a:r>
          <a:r>
            <a:rPr lang="en-US" sz="2000" dirty="0" err="1" smtClean="0"/>
            <a:t>iptek</a:t>
          </a:r>
          <a:r>
            <a:rPr lang="en-US" sz="2000" dirty="0" smtClean="0"/>
            <a:t>, </a:t>
          </a:r>
          <a:r>
            <a:rPr lang="en-US" sz="2000" dirty="0" err="1" smtClean="0"/>
            <a:t>baik</a:t>
          </a:r>
          <a:r>
            <a:rPr lang="en-US" sz="2000" dirty="0" smtClean="0"/>
            <a:t> </a:t>
          </a:r>
          <a:r>
            <a:rPr lang="en-US" sz="2000" dirty="0" err="1" smtClean="0"/>
            <a:t>dengan</a:t>
          </a:r>
          <a:r>
            <a:rPr lang="en-US" sz="2000" dirty="0" smtClean="0"/>
            <a:t> </a:t>
          </a:r>
          <a:r>
            <a:rPr lang="en-US" sz="2000" dirty="0" err="1" smtClean="0"/>
            <a:t>dalih</a:t>
          </a:r>
          <a:r>
            <a:rPr lang="en-US" sz="2000" dirty="0" smtClean="0"/>
            <a:t> </a:t>
          </a:r>
          <a:r>
            <a:rPr lang="en-US" sz="2000" dirty="0" err="1" smtClean="0"/>
            <a:t>percepatan</a:t>
          </a:r>
          <a:r>
            <a:rPr lang="en-US" sz="2000" dirty="0" smtClean="0"/>
            <a:t> </a:t>
          </a:r>
          <a:r>
            <a:rPr lang="en-US" sz="2000" dirty="0" err="1" smtClean="0"/>
            <a:t>pembangunan</a:t>
          </a:r>
          <a:r>
            <a:rPr lang="en-US" sz="2000" dirty="0" smtClean="0"/>
            <a:t> </a:t>
          </a:r>
          <a:r>
            <a:rPr lang="en-US" sz="2000" dirty="0" err="1" smtClean="0"/>
            <a:t>daerah</a:t>
          </a:r>
          <a:r>
            <a:rPr lang="en-US" sz="2000" dirty="0" smtClean="0"/>
            <a:t> </a:t>
          </a:r>
          <a:r>
            <a:rPr lang="en-US" sz="2000" dirty="0" err="1" smtClean="0"/>
            <a:t>tertinggal</a:t>
          </a:r>
          <a:r>
            <a:rPr lang="en-US" sz="2000" dirty="0" smtClean="0"/>
            <a:t> </a:t>
          </a:r>
          <a:r>
            <a:rPr lang="en-US" sz="2000" dirty="0" err="1" smtClean="0"/>
            <a:t>maupun</a:t>
          </a:r>
          <a:r>
            <a:rPr lang="en-US" sz="2000" dirty="0" smtClean="0"/>
            <a:t> </a:t>
          </a:r>
          <a:r>
            <a:rPr lang="en-US" sz="2000" dirty="0" err="1" smtClean="0"/>
            <a:t>upaya</a:t>
          </a:r>
          <a:r>
            <a:rPr lang="en-US" sz="2000" dirty="0" smtClean="0"/>
            <a:t> </a:t>
          </a:r>
          <a:r>
            <a:rPr lang="en-US" sz="2000" dirty="0" err="1" smtClean="0"/>
            <a:t>peningkatan</a:t>
          </a:r>
          <a:r>
            <a:rPr lang="en-US" sz="2000" dirty="0" smtClean="0"/>
            <a:t> </a:t>
          </a:r>
          <a:r>
            <a:rPr lang="en-US" sz="2000" dirty="0" err="1" smtClean="0"/>
            <a:t>kesejahteraan</a:t>
          </a:r>
          <a:r>
            <a:rPr lang="en-US" sz="2000" dirty="0" smtClean="0"/>
            <a:t> </a:t>
          </a:r>
          <a:r>
            <a:rPr lang="en-US" sz="2000" dirty="0" err="1" smtClean="0"/>
            <a:t>masyarakat</a:t>
          </a:r>
          <a:r>
            <a:rPr lang="en-US" sz="2000" dirty="0" smtClean="0"/>
            <a:t> </a:t>
          </a:r>
          <a:r>
            <a:rPr lang="en-US" sz="2000" dirty="0" err="1" smtClean="0"/>
            <a:t>perlu</a:t>
          </a:r>
          <a:r>
            <a:rPr lang="en-US" sz="2000" dirty="0" smtClean="0"/>
            <a:t> </a:t>
          </a:r>
          <a:r>
            <a:rPr lang="en-US" sz="2000" dirty="0" err="1" smtClean="0"/>
            <a:t>mendapat</a:t>
          </a:r>
          <a:r>
            <a:rPr lang="en-US" sz="2000" dirty="0" smtClean="0"/>
            <a:t> </a:t>
          </a:r>
          <a:r>
            <a:rPr lang="en-US" sz="2000" dirty="0" err="1" smtClean="0"/>
            <a:t>perhatian</a:t>
          </a:r>
          <a:r>
            <a:rPr lang="en-US" sz="2000" dirty="0" smtClean="0"/>
            <a:t> yang </a:t>
          </a:r>
          <a:r>
            <a:rPr lang="en-US" sz="2000" dirty="0" err="1" smtClean="0"/>
            <a:t>serius</a:t>
          </a:r>
          <a:r>
            <a:rPr lang="en-US" sz="2000" dirty="0" smtClean="0"/>
            <a:t>.</a:t>
          </a:r>
          <a:endParaRPr lang="id-ID" sz="2000" dirty="0"/>
        </a:p>
      </dgm:t>
    </dgm:pt>
    <dgm:pt modelId="{AAF47D49-0531-427B-9285-DB8B03F7F61E}" type="parTrans" cxnId="{3097137D-10E9-45AA-8D40-356FD5DFA452}">
      <dgm:prSet/>
      <dgm:spPr/>
      <dgm:t>
        <a:bodyPr/>
        <a:lstStyle/>
        <a:p>
          <a:endParaRPr lang="id-ID"/>
        </a:p>
      </dgm:t>
    </dgm:pt>
    <dgm:pt modelId="{899E157B-4302-4695-93CC-13A378A5D809}" type="sibTrans" cxnId="{3097137D-10E9-45AA-8D40-356FD5DFA452}">
      <dgm:prSet/>
      <dgm:spPr/>
      <dgm:t>
        <a:bodyPr/>
        <a:lstStyle/>
        <a:p>
          <a:endParaRPr lang="id-ID"/>
        </a:p>
      </dgm:t>
    </dgm:pt>
    <dgm:pt modelId="{0A51A0B0-1467-4F4D-8E39-F0EDDBB6213B}">
      <dgm:prSet phldrT="[Text]" custT="1"/>
      <dgm:spPr/>
      <dgm:t>
        <a:bodyPr/>
        <a:lstStyle/>
        <a:p>
          <a:r>
            <a:rPr lang="en-US" sz="2000" dirty="0" err="1" smtClean="0"/>
            <a:t>Penjabaran</a:t>
          </a:r>
          <a:r>
            <a:rPr lang="en-US" sz="2000" dirty="0" smtClean="0"/>
            <a:t> </a:t>
          </a:r>
          <a:r>
            <a:rPr lang="en-US" sz="2000" dirty="0" err="1" smtClean="0"/>
            <a:t>sila-sila</a:t>
          </a:r>
          <a:r>
            <a:rPr lang="en-US" sz="2000" dirty="0" smtClean="0"/>
            <a:t> </a:t>
          </a:r>
          <a:r>
            <a:rPr lang="en-US" sz="2000" dirty="0" err="1" smtClean="0"/>
            <a:t>Pancasila</a:t>
          </a:r>
          <a:r>
            <a:rPr lang="en-US" sz="2000" dirty="0" smtClean="0"/>
            <a:t> </a:t>
          </a:r>
          <a:r>
            <a:rPr lang="en-US" sz="2000" dirty="0" err="1" smtClean="0"/>
            <a:t>sebagai</a:t>
          </a:r>
          <a:r>
            <a:rPr lang="en-US" sz="2000" dirty="0" smtClean="0"/>
            <a:t> </a:t>
          </a:r>
          <a:r>
            <a:rPr lang="en-US" sz="2000" dirty="0" err="1" smtClean="0"/>
            <a:t>dasar</a:t>
          </a:r>
          <a:r>
            <a:rPr lang="en-US" sz="2000" dirty="0" smtClean="0"/>
            <a:t> </a:t>
          </a:r>
          <a:r>
            <a:rPr lang="en-US" sz="2000" dirty="0" err="1" smtClean="0"/>
            <a:t>nilai</a:t>
          </a:r>
          <a:r>
            <a:rPr lang="en-US" sz="2000" dirty="0" smtClean="0"/>
            <a:t> </a:t>
          </a:r>
          <a:r>
            <a:rPr lang="en-US" sz="2000" dirty="0" err="1" smtClean="0"/>
            <a:t>pengembangan</a:t>
          </a:r>
          <a:r>
            <a:rPr lang="en-US" sz="2000" dirty="0" smtClean="0"/>
            <a:t> </a:t>
          </a:r>
          <a:r>
            <a:rPr lang="en-US" sz="2000" dirty="0" err="1" smtClean="0"/>
            <a:t>iptek</a:t>
          </a:r>
          <a:r>
            <a:rPr lang="en-US" sz="2000" dirty="0" smtClean="0"/>
            <a:t> </a:t>
          </a:r>
          <a:r>
            <a:rPr lang="en-US" sz="2000" dirty="0" err="1" smtClean="0"/>
            <a:t>dapat</a:t>
          </a:r>
          <a:r>
            <a:rPr lang="en-US" sz="2000" dirty="0" smtClean="0"/>
            <a:t> </a:t>
          </a:r>
          <a:r>
            <a:rPr lang="en-US" sz="2000" dirty="0" err="1" smtClean="0"/>
            <a:t>menjadi</a:t>
          </a:r>
          <a:r>
            <a:rPr lang="en-US" sz="2000" dirty="0" smtClean="0"/>
            <a:t> </a:t>
          </a:r>
          <a:r>
            <a:rPr lang="en-US" sz="2000" dirty="0" err="1" smtClean="0"/>
            <a:t>sarana</a:t>
          </a:r>
          <a:r>
            <a:rPr lang="en-US" sz="2000" dirty="0" smtClean="0"/>
            <a:t> </a:t>
          </a:r>
          <a:r>
            <a:rPr lang="en-US" sz="2000" dirty="0" err="1" smtClean="0"/>
            <a:t>untuk</a:t>
          </a:r>
          <a:r>
            <a:rPr lang="en-US" sz="2000" dirty="0" smtClean="0"/>
            <a:t> </a:t>
          </a:r>
          <a:r>
            <a:rPr lang="en-US" sz="2000" dirty="0" err="1" smtClean="0"/>
            <a:t>mengontrol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mengendalikan</a:t>
          </a:r>
          <a:r>
            <a:rPr lang="en-US" sz="2000" dirty="0" smtClean="0"/>
            <a:t> </a:t>
          </a:r>
          <a:r>
            <a:rPr lang="en-US" sz="2000" dirty="0" err="1" smtClean="0"/>
            <a:t>kemajuan</a:t>
          </a:r>
          <a:r>
            <a:rPr lang="en-US" sz="2000" dirty="0" smtClean="0"/>
            <a:t> </a:t>
          </a:r>
          <a:r>
            <a:rPr lang="en-US" sz="2000" dirty="0" err="1" smtClean="0"/>
            <a:t>iptek</a:t>
          </a:r>
          <a:r>
            <a:rPr lang="en-US" sz="2000" dirty="0" smtClean="0"/>
            <a:t> yang </a:t>
          </a:r>
          <a:r>
            <a:rPr lang="en-US" sz="2000" dirty="0" err="1" smtClean="0"/>
            <a:t>berpengaruh</a:t>
          </a:r>
          <a:r>
            <a:rPr lang="en-US" sz="2000" dirty="0" smtClean="0"/>
            <a:t> </a:t>
          </a:r>
          <a:r>
            <a:rPr lang="en-US" sz="2000" dirty="0" err="1" smtClean="0"/>
            <a:t>pada</a:t>
          </a:r>
          <a:r>
            <a:rPr lang="en-US" sz="2000" dirty="0" smtClean="0"/>
            <a:t> </a:t>
          </a:r>
          <a:r>
            <a:rPr lang="en-US" sz="2000" dirty="0" err="1" smtClean="0"/>
            <a:t>cara</a:t>
          </a:r>
          <a:r>
            <a:rPr lang="en-US" sz="2000" dirty="0" smtClean="0"/>
            <a:t> </a:t>
          </a:r>
          <a:r>
            <a:rPr lang="en-US" sz="2000" dirty="0" err="1" smtClean="0"/>
            <a:t>berpikir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bertindak</a:t>
          </a:r>
          <a:r>
            <a:rPr lang="en-US" sz="2000" dirty="0" smtClean="0"/>
            <a:t> </a:t>
          </a:r>
          <a:r>
            <a:rPr lang="en-US" sz="2000" dirty="0" err="1" smtClean="0"/>
            <a:t>masyarakat</a:t>
          </a:r>
          <a:r>
            <a:rPr lang="en-US" sz="2000" dirty="0" smtClean="0"/>
            <a:t> yang </a:t>
          </a:r>
          <a:r>
            <a:rPr lang="en-US" sz="2000" dirty="0" err="1" smtClean="0"/>
            <a:t>cenderung</a:t>
          </a:r>
          <a:r>
            <a:rPr lang="en-US" sz="2000" dirty="0" smtClean="0"/>
            <a:t> </a:t>
          </a:r>
          <a:r>
            <a:rPr lang="en-US" sz="2000" dirty="0" err="1" smtClean="0"/>
            <a:t>pragmatis</a:t>
          </a:r>
          <a:r>
            <a:rPr lang="en-US" sz="2000" dirty="0" smtClean="0"/>
            <a:t>.</a:t>
          </a:r>
          <a:endParaRPr lang="id-ID" sz="2000" dirty="0"/>
        </a:p>
      </dgm:t>
    </dgm:pt>
    <dgm:pt modelId="{BDE88DF7-DC83-4B10-A348-B7FC5AF705ED}" type="parTrans" cxnId="{62EE2DA3-A03B-4B6B-BD71-351FD1845FA5}">
      <dgm:prSet/>
      <dgm:spPr/>
      <dgm:t>
        <a:bodyPr/>
        <a:lstStyle/>
        <a:p>
          <a:endParaRPr lang="id-ID"/>
        </a:p>
      </dgm:t>
    </dgm:pt>
    <dgm:pt modelId="{1BE09C72-E538-4949-BF98-6D5087D1390B}" type="sibTrans" cxnId="{62EE2DA3-A03B-4B6B-BD71-351FD1845FA5}">
      <dgm:prSet/>
      <dgm:spPr/>
      <dgm:t>
        <a:bodyPr/>
        <a:lstStyle/>
        <a:p>
          <a:endParaRPr lang="id-ID"/>
        </a:p>
      </dgm:t>
    </dgm:pt>
    <dgm:pt modelId="{B0553FDF-6109-43B0-A3C1-7AD25C305EE7}">
      <dgm:prSet phldrT="[Text]" custT="1"/>
      <dgm:spPr/>
      <dgm:t>
        <a:bodyPr/>
        <a:lstStyle/>
        <a:p>
          <a:r>
            <a:rPr lang="en-US" sz="2000" dirty="0" err="1" smtClean="0"/>
            <a:t>Nilai-nilai</a:t>
          </a:r>
          <a:r>
            <a:rPr lang="en-US" sz="2000" dirty="0" smtClean="0"/>
            <a:t> </a:t>
          </a:r>
          <a:r>
            <a:rPr lang="en-US" sz="2000" dirty="0" err="1" smtClean="0"/>
            <a:t>kearifan</a:t>
          </a:r>
          <a:r>
            <a:rPr lang="en-US" sz="2000" dirty="0" smtClean="0"/>
            <a:t> local yang </a:t>
          </a:r>
          <a:r>
            <a:rPr lang="en-US" sz="2000" dirty="0" err="1" smtClean="0"/>
            <a:t>menjadi</a:t>
          </a:r>
          <a:r>
            <a:rPr lang="en-US" sz="2000" dirty="0" smtClean="0"/>
            <a:t> symbol </a:t>
          </a:r>
          <a:r>
            <a:rPr lang="en-US" sz="2000" dirty="0" err="1" smtClean="0"/>
            <a:t>kehidupan</a:t>
          </a:r>
          <a:r>
            <a:rPr lang="en-US" sz="2000" dirty="0" smtClean="0"/>
            <a:t> di </a:t>
          </a:r>
          <a:r>
            <a:rPr lang="en-US" sz="2000" dirty="0" err="1" smtClean="0"/>
            <a:t>berbagai</a:t>
          </a:r>
          <a:r>
            <a:rPr lang="en-US" sz="2000" dirty="0" smtClean="0"/>
            <a:t> </a:t>
          </a:r>
          <a:r>
            <a:rPr lang="en-US" sz="2000" dirty="0" err="1" smtClean="0"/>
            <a:t>daerah</a:t>
          </a:r>
          <a:r>
            <a:rPr lang="en-US" sz="2000" dirty="0" smtClean="0"/>
            <a:t> </a:t>
          </a:r>
          <a:r>
            <a:rPr lang="en-US" sz="2000" dirty="0" err="1" smtClean="0"/>
            <a:t>mulai</a:t>
          </a:r>
          <a:r>
            <a:rPr lang="en-US" sz="2000" dirty="0" smtClean="0"/>
            <a:t> </a:t>
          </a:r>
          <a:r>
            <a:rPr lang="en-US" sz="2000" dirty="0" err="1" smtClean="0"/>
            <a:t>digantikan</a:t>
          </a:r>
          <a:r>
            <a:rPr lang="en-US" sz="2000" dirty="0" smtClean="0"/>
            <a:t> </a:t>
          </a:r>
          <a:r>
            <a:rPr lang="en-US" sz="2000" dirty="0" err="1" smtClean="0"/>
            <a:t>dengan</a:t>
          </a:r>
          <a:r>
            <a:rPr lang="en-US" sz="2000" dirty="0" smtClean="0"/>
            <a:t> </a:t>
          </a:r>
          <a:r>
            <a:rPr lang="en-US" sz="2000" dirty="0" err="1" smtClean="0"/>
            <a:t>gaya</a:t>
          </a:r>
          <a:r>
            <a:rPr lang="en-US" sz="2000" dirty="0" smtClean="0"/>
            <a:t> </a:t>
          </a:r>
          <a:r>
            <a:rPr lang="en-US" sz="2000" dirty="0" err="1" smtClean="0"/>
            <a:t>hidup</a:t>
          </a:r>
          <a:r>
            <a:rPr lang="en-US" sz="2000" dirty="0" smtClean="0"/>
            <a:t> yang global,</a:t>
          </a:r>
          <a:endParaRPr lang="id-ID" sz="2000" dirty="0"/>
        </a:p>
      </dgm:t>
    </dgm:pt>
    <dgm:pt modelId="{F51741C3-67AF-4D41-9266-E31DD3CE75FB}" type="parTrans" cxnId="{B014FC1E-F6EA-46A2-9C8B-EC4AF1C09C05}">
      <dgm:prSet/>
      <dgm:spPr/>
      <dgm:t>
        <a:bodyPr/>
        <a:lstStyle/>
        <a:p>
          <a:endParaRPr lang="id-ID"/>
        </a:p>
      </dgm:t>
    </dgm:pt>
    <dgm:pt modelId="{F365AF10-14DA-4AFE-94A5-8B5D0747FA05}" type="sibTrans" cxnId="{B014FC1E-F6EA-46A2-9C8B-EC4AF1C09C05}">
      <dgm:prSet/>
      <dgm:spPr/>
      <dgm:t>
        <a:bodyPr/>
        <a:lstStyle/>
        <a:p>
          <a:endParaRPr lang="id-ID"/>
        </a:p>
      </dgm:t>
    </dgm:pt>
    <dgm:pt modelId="{2894E07E-4EA9-4A2F-9980-41F671D38E55}" type="pres">
      <dgm:prSet presAssocID="{B9B43BE1-6A13-4593-A3C5-104B260A818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A58B1FB2-7491-4CCB-A95D-61A5F5FBB751}" type="pres">
      <dgm:prSet presAssocID="{B9B43BE1-6A13-4593-A3C5-104B260A818F}" presName="Name1" presStyleCnt="0"/>
      <dgm:spPr/>
    </dgm:pt>
    <dgm:pt modelId="{0646A7B3-1D00-4822-ABC6-D179043766E4}" type="pres">
      <dgm:prSet presAssocID="{B9B43BE1-6A13-4593-A3C5-104B260A818F}" presName="cycle" presStyleCnt="0"/>
      <dgm:spPr/>
    </dgm:pt>
    <dgm:pt modelId="{1CA34430-FEB2-45AF-A15B-259D336642D1}" type="pres">
      <dgm:prSet presAssocID="{B9B43BE1-6A13-4593-A3C5-104B260A818F}" presName="srcNode" presStyleLbl="node1" presStyleIdx="0" presStyleCnt="3"/>
      <dgm:spPr/>
    </dgm:pt>
    <dgm:pt modelId="{C4C6C969-5543-4F04-AC2C-11DE1658B968}" type="pres">
      <dgm:prSet presAssocID="{B9B43BE1-6A13-4593-A3C5-104B260A818F}" presName="conn" presStyleLbl="parChTrans1D2" presStyleIdx="0" presStyleCnt="1"/>
      <dgm:spPr/>
      <dgm:t>
        <a:bodyPr/>
        <a:lstStyle/>
        <a:p>
          <a:endParaRPr lang="en-US"/>
        </a:p>
      </dgm:t>
    </dgm:pt>
    <dgm:pt modelId="{76C152E6-7C20-4FFC-80B7-F1E3864979C4}" type="pres">
      <dgm:prSet presAssocID="{B9B43BE1-6A13-4593-A3C5-104B260A818F}" presName="extraNode" presStyleLbl="node1" presStyleIdx="0" presStyleCnt="3"/>
      <dgm:spPr/>
    </dgm:pt>
    <dgm:pt modelId="{70EE1B0A-17C4-43A5-B849-EF5774B37F27}" type="pres">
      <dgm:prSet presAssocID="{B9B43BE1-6A13-4593-A3C5-104B260A818F}" presName="dstNode" presStyleLbl="node1" presStyleIdx="0" presStyleCnt="3"/>
      <dgm:spPr/>
    </dgm:pt>
    <dgm:pt modelId="{E80C1742-5620-47D1-B776-549408FB42EC}" type="pres">
      <dgm:prSet presAssocID="{34B623A7-263F-4478-ABC7-00A68ACC1909}" presName="text_1" presStyleLbl="node1" presStyleIdx="0" presStyleCnt="3" custScaleY="13091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A167030-F2C1-43E6-9AA5-C0A93A74DC50}" type="pres">
      <dgm:prSet presAssocID="{34B623A7-263F-4478-ABC7-00A68ACC1909}" presName="accent_1" presStyleCnt="0"/>
      <dgm:spPr/>
    </dgm:pt>
    <dgm:pt modelId="{0982C3AE-CCB8-4F93-85F7-0F3415E07790}" type="pres">
      <dgm:prSet presAssocID="{34B623A7-263F-4478-ABC7-00A68ACC1909}" presName="accentRepeatNode" presStyleLbl="solidFgAcc1" presStyleIdx="0" presStyleCnt="3"/>
      <dgm:spPr/>
    </dgm:pt>
    <dgm:pt modelId="{F601CC3A-96C7-42D5-90EE-A2068EA15B42}" type="pres">
      <dgm:prSet presAssocID="{0A51A0B0-1467-4F4D-8E39-F0EDDBB6213B}" presName="text_2" presStyleLbl="node1" presStyleIdx="1" presStyleCnt="3" custScaleY="12828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E41E95F-AED4-4AEF-BB90-C28A2BC7BBFA}" type="pres">
      <dgm:prSet presAssocID="{0A51A0B0-1467-4F4D-8E39-F0EDDBB6213B}" presName="accent_2" presStyleCnt="0"/>
      <dgm:spPr/>
    </dgm:pt>
    <dgm:pt modelId="{EECA7E01-D58D-4661-84A8-634803A9BC28}" type="pres">
      <dgm:prSet presAssocID="{0A51A0B0-1467-4F4D-8E39-F0EDDBB6213B}" presName="accentRepeatNode" presStyleLbl="solidFgAcc1" presStyleIdx="1" presStyleCnt="3"/>
      <dgm:spPr/>
    </dgm:pt>
    <dgm:pt modelId="{AB87E273-68F1-4F52-BDD2-8CDB55903F08}" type="pres">
      <dgm:prSet presAssocID="{B0553FDF-6109-43B0-A3C1-7AD25C305EE7}" presName="text_3" presStyleLbl="node1" presStyleIdx="2" presStyleCnt="3" custScaleY="1229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332FD8-3FAE-4E74-86C4-6BDDD351BC45}" type="pres">
      <dgm:prSet presAssocID="{B0553FDF-6109-43B0-A3C1-7AD25C305EE7}" presName="accent_3" presStyleCnt="0"/>
      <dgm:spPr/>
    </dgm:pt>
    <dgm:pt modelId="{EBFAF6D6-F7AA-4284-8158-5F2DD8DDEC46}" type="pres">
      <dgm:prSet presAssocID="{B0553FDF-6109-43B0-A3C1-7AD25C305EE7}" presName="accentRepeatNode" presStyleLbl="solidFgAcc1" presStyleIdx="2" presStyleCnt="3"/>
      <dgm:spPr/>
    </dgm:pt>
  </dgm:ptLst>
  <dgm:cxnLst>
    <dgm:cxn modelId="{62EE2DA3-A03B-4B6B-BD71-351FD1845FA5}" srcId="{B9B43BE1-6A13-4593-A3C5-104B260A818F}" destId="{0A51A0B0-1467-4F4D-8E39-F0EDDBB6213B}" srcOrd="1" destOrd="0" parTransId="{BDE88DF7-DC83-4B10-A348-B7FC5AF705ED}" sibTransId="{1BE09C72-E538-4949-BF98-6D5087D1390B}"/>
    <dgm:cxn modelId="{05BB1532-B4CB-4DE4-986B-ADE39C61BF1E}" type="presOf" srcId="{899E157B-4302-4695-93CC-13A378A5D809}" destId="{C4C6C969-5543-4F04-AC2C-11DE1658B968}" srcOrd="0" destOrd="0" presId="urn:microsoft.com/office/officeart/2008/layout/VerticalCurvedList"/>
    <dgm:cxn modelId="{B014FC1E-F6EA-46A2-9C8B-EC4AF1C09C05}" srcId="{B9B43BE1-6A13-4593-A3C5-104B260A818F}" destId="{B0553FDF-6109-43B0-A3C1-7AD25C305EE7}" srcOrd="2" destOrd="0" parTransId="{F51741C3-67AF-4D41-9266-E31DD3CE75FB}" sibTransId="{F365AF10-14DA-4AFE-94A5-8B5D0747FA05}"/>
    <dgm:cxn modelId="{EAB1ECC4-BD5D-4E1D-9131-76AB197F8ECA}" type="presOf" srcId="{B9B43BE1-6A13-4593-A3C5-104B260A818F}" destId="{2894E07E-4EA9-4A2F-9980-41F671D38E55}" srcOrd="0" destOrd="0" presId="urn:microsoft.com/office/officeart/2008/layout/VerticalCurvedList"/>
    <dgm:cxn modelId="{5FFA6969-2DB1-4B42-AFB7-682D5013B8A5}" type="presOf" srcId="{B0553FDF-6109-43B0-A3C1-7AD25C305EE7}" destId="{AB87E273-68F1-4F52-BDD2-8CDB55903F08}" srcOrd="0" destOrd="0" presId="urn:microsoft.com/office/officeart/2008/layout/VerticalCurvedList"/>
    <dgm:cxn modelId="{3097137D-10E9-45AA-8D40-356FD5DFA452}" srcId="{B9B43BE1-6A13-4593-A3C5-104B260A818F}" destId="{34B623A7-263F-4478-ABC7-00A68ACC1909}" srcOrd="0" destOrd="0" parTransId="{AAF47D49-0531-427B-9285-DB8B03F7F61E}" sibTransId="{899E157B-4302-4695-93CC-13A378A5D809}"/>
    <dgm:cxn modelId="{C755F7DD-97E1-4AB7-A335-FD5D38C3145F}" type="presOf" srcId="{0A51A0B0-1467-4F4D-8E39-F0EDDBB6213B}" destId="{F601CC3A-96C7-42D5-90EE-A2068EA15B42}" srcOrd="0" destOrd="0" presId="urn:microsoft.com/office/officeart/2008/layout/VerticalCurvedList"/>
    <dgm:cxn modelId="{C6EC4A43-4B7A-4394-BC9C-97FB4312EF9E}" type="presOf" srcId="{34B623A7-263F-4478-ABC7-00A68ACC1909}" destId="{E80C1742-5620-47D1-B776-549408FB42EC}" srcOrd="0" destOrd="0" presId="urn:microsoft.com/office/officeart/2008/layout/VerticalCurvedList"/>
    <dgm:cxn modelId="{BA150601-7756-4C5C-A49E-82FA13B0CD60}" type="presParOf" srcId="{2894E07E-4EA9-4A2F-9980-41F671D38E55}" destId="{A58B1FB2-7491-4CCB-A95D-61A5F5FBB751}" srcOrd="0" destOrd="0" presId="urn:microsoft.com/office/officeart/2008/layout/VerticalCurvedList"/>
    <dgm:cxn modelId="{C9254D66-6AAA-48B5-BD32-DAA4A5A6EAD4}" type="presParOf" srcId="{A58B1FB2-7491-4CCB-A95D-61A5F5FBB751}" destId="{0646A7B3-1D00-4822-ABC6-D179043766E4}" srcOrd="0" destOrd="0" presId="urn:microsoft.com/office/officeart/2008/layout/VerticalCurvedList"/>
    <dgm:cxn modelId="{BA72988E-C20B-414B-8B99-9C7A5C327736}" type="presParOf" srcId="{0646A7B3-1D00-4822-ABC6-D179043766E4}" destId="{1CA34430-FEB2-45AF-A15B-259D336642D1}" srcOrd="0" destOrd="0" presId="urn:microsoft.com/office/officeart/2008/layout/VerticalCurvedList"/>
    <dgm:cxn modelId="{E8DAA0FA-9D7B-4588-AEBB-F39E186667DB}" type="presParOf" srcId="{0646A7B3-1D00-4822-ABC6-D179043766E4}" destId="{C4C6C969-5543-4F04-AC2C-11DE1658B968}" srcOrd="1" destOrd="0" presId="urn:microsoft.com/office/officeart/2008/layout/VerticalCurvedList"/>
    <dgm:cxn modelId="{49333518-1292-4744-BFBA-B88379A74B9D}" type="presParOf" srcId="{0646A7B3-1D00-4822-ABC6-D179043766E4}" destId="{76C152E6-7C20-4FFC-80B7-F1E3864979C4}" srcOrd="2" destOrd="0" presId="urn:microsoft.com/office/officeart/2008/layout/VerticalCurvedList"/>
    <dgm:cxn modelId="{985DC357-8CAF-4A03-A215-76FC40F4FABF}" type="presParOf" srcId="{0646A7B3-1D00-4822-ABC6-D179043766E4}" destId="{70EE1B0A-17C4-43A5-B849-EF5774B37F27}" srcOrd="3" destOrd="0" presId="urn:microsoft.com/office/officeart/2008/layout/VerticalCurvedList"/>
    <dgm:cxn modelId="{FA1DF7BC-CADD-4321-8A87-50F70D0E3F38}" type="presParOf" srcId="{A58B1FB2-7491-4CCB-A95D-61A5F5FBB751}" destId="{E80C1742-5620-47D1-B776-549408FB42EC}" srcOrd="1" destOrd="0" presId="urn:microsoft.com/office/officeart/2008/layout/VerticalCurvedList"/>
    <dgm:cxn modelId="{E07A73AF-16D3-4104-A601-14F9C75E9FCA}" type="presParOf" srcId="{A58B1FB2-7491-4CCB-A95D-61A5F5FBB751}" destId="{DA167030-F2C1-43E6-9AA5-C0A93A74DC50}" srcOrd="2" destOrd="0" presId="urn:microsoft.com/office/officeart/2008/layout/VerticalCurvedList"/>
    <dgm:cxn modelId="{B9AB096B-5ECB-496B-91BE-DC70391664CE}" type="presParOf" srcId="{DA167030-F2C1-43E6-9AA5-C0A93A74DC50}" destId="{0982C3AE-CCB8-4F93-85F7-0F3415E07790}" srcOrd="0" destOrd="0" presId="urn:microsoft.com/office/officeart/2008/layout/VerticalCurvedList"/>
    <dgm:cxn modelId="{A81C4F87-BCF8-432A-B04F-500E9EC78655}" type="presParOf" srcId="{A58B1FB2-7491-4CCB-A95D-61A5F5FBB751}" destId="{F601CC3A-96C7-42D5-90EE-A2068EA15B42}" srcOrd="3" destOrd="0" presId="urn:microsoft.com/office/officeart/2008/layout/VerticalCurvedList"/>
    <dgm:cxn modelId="{2E9A8E8E-0D8C-4D93-A081-2DBCFEFA5C80}" type="presParOf" srcId="{A58B1FB2-7491-4CCB-A95D-61A5F5FBB751}" destId="{5E41E95F-AED4-4AEF-BB90-C28A2BC7BBFA}" srcOrd="4" destOrd="0" presId="urn:microsoft.com/office/officeart/2008/layout/VerticalCurvedList"/>
    <dgm:cxn modelId="{1804FC89-E479-40F8-8B87-327E884DB121}" type="presParOf" srcId="{5E41E95F-AED4-4AEF-BB90-C28A2BC7BBFA}" destId="{EECA7E01-D58D-4661-84A8-634803A9BC28}" srcOrd="0" destOrd="0" presId="urn:microsoft.com/office/officeart/2008/layout/VerticalCurvedList"/>
    <dgm:cxn modelId="{5083F177-D810-468F-9A7B-DFAD4A77BE49}" type="presParOf" srcId="{A58B1FB2-7491-4CCB-A95D-61A5F5FBB751}" destId="{AB87E273-68F1-4F52-BDD2-8CDB55903F08}" srcOrd="5" destOrd="0" presId="urn:microsoft.com/office/officeart/2008/layout/VerticalCurvedList"/>
    <dgm:cxn modelId="{E45F6750-61FC-4524-998A-52358CD1ED30}" type="presParOf" srcId="{A58B1FB2-7491-4CCB-A95D-61A5F5FBB751}" destId="{2F332FD8-3FAE-4E74-86C4-6BDDD351BC45}" srcOrd="6" destOrd="0" presId="urn:microsoft.com/office/officeart/2008/layout/VerticalCurvedList"/>
    <dgm:cxn modelId="{976743C7-9A96-407B-840A-4675E0784351}" type="presParOf" srcId="{2F332FD8-3FAE-4E74-86C4-6BDDD351BC45}" destId="{EBFAF6D6-F7AA-4284-8158-5F2DD8DDEC4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9B43BE1-6A13-4593-A3C5-104B260A818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0A51A0B0-1467-4F4D-8E39-F0EDDBB6213B}">
      <dgm:prSet phldrT="[Text]" custT="1"/>
      <dgm:spPr/>
      <dgm:t>
        <a:bodyPr/>
        <a:lstStyle/>
        <a:p>
          <a:r>
            <a:rPr lang="en-US" sz="2400" dirty="0" smtClean="0"/>
            <a:t>GLOBALISASI yang </a:t>
          </a:r>
          <a:r>
            <a:rPr lang="en-US" sz="2400" dirty="0" err="1" smtClean="0"/>
            <a:t>menyebabkan</a:t>
          </a:r>
          <a:r>
            <a:rPr lang="en-US" sz="2400" dirty="0" smtClean="0"/>
            <a:t> </a:t>
          </a:r>
          <a:r>
            <a:rPr lang="en-US" sz="2400" dirty="0" err="1" smtClean="0"/>
            <a:t>lemahnya</a:t>
          </a:r>
          <a:r>
            <a:rPr lang="en-US" sz="2400" dirty="0" smtClean="0"/>
            <a:t> </a:t>
          </a:r>
          <a:r>
            <a:rPr lang="en-US" sz="2400" dirty="0" err="1" smtClean="0"/>
            <a:t>daya</a:t>
          </a:r>
          <a:r>
            <a:rPr lang="en-US" sz="2400" dirty="0" smtClean="0"/>
            <a:t> </a:t>
          </a:r>
          <a:r>
            <a:rPr lang="en-US" sz="2400" dirty="0" err="1" smtClean="0"/>
            <a:t>saing</a:t>
          </a:r>
          <a:r>
            <a:rPr lang="en-US" sz="2400" dirty="0" smtClean="0"/>
            <a:t> </a:t>
          </a:r>
          <a:r>
            <a:rPr lang="en-US" sz="2400" dirty="0" err="1" smtClean="0"/>
            <a:t>bangsa</a:t>
          </a:r>
          <a:r>
            <a:rPr lang="en-US" sz="2400" dirty="0" smtClean="0"/>
            <a:t> Indonesia </a:t>
          </a:r>
          <a:r>
            <a:rPr lang="en-US" sz="2400" dirty="0" err="1" smtClean="0"/>
            <a:t>dalam</a:t>
          </a:r>
          <a:r>
            <a:rPr lang="en-US" sz="2400" dirty="0" smtClean="0"/>
            <a:t> </a:t>
          </a:r>
          <a:r>
            <a:rPr lang="en-US" sz="2400" dirty="0" err="1" smtClean="0"/>
            <a:t>pengembangan</a:t>
          </a:r>
          <a:r>
            <a:rPr lang="en-US" sz="2400" dirty="0" smtClean="0"/>
            <a:t> </a:t>
          </a:r>
          <a:r>
            <a:rPr lang="en-US" sz="2400" dirty="0" err="1" smtClean="0"/>
            <a:t>iptek</a:t>
          </a:r>
          <a:r>
            <a:rPr lang="en-US" sz="2400" dirty="0" smtClean="0"/>
            <a:t>.</a:t>
          </a:r>
          <a:endParaRPr lang="id-ID" sz="2400" dirty="0"/>
        </a:p>
      </dgm:t>
    </dgm:pt>
    <dgm:pt modelId="{BDE88DF7-DC83-4B10-A348-B7FC5AF705ED}" type="parTrans" cxnId="{62EE2DA3-A03B-4B6B-BD71-351FD1845FA5}">
      <dgm:prSet/>
      <dgm:spPr/>
      <dgm:t>
        <a:bodyPr/>
        <a:lstStyle/>
        <a:p>
          <a:endParaRPr lang="id-ID"/>
        </a:p>
      </dgm:t>
    </dgm:pt>
    <dgm:pt modelId="{1BE09C72-E538-4949-BF98-6D5087D1390B}" type="sibTrans" cxnId="{62EE2DA3-A03B-4B6B-BD71-351FD1845FA5}">
      <dgm:prSet/>
      <dgm:spPr/>
      <dgm:t>
        <a:bodyPr/>
        <a:lstStyle/>
        <a:p>
          <a:endParaRPr lang="id-ID"/>
        </a:p>
      </dgm:t>
    </dgm:pt>
    <dgm:pt modelId="{B0553FDF-6109-43B0-A3C1-7AD25C305EE7}">
      <dgm:prSet phldrT="[Text]" custT="1"/>
      <dgm:spPr/>
      <dgm:t>
        <a:bodyPr/>
        <a:lstStyle/>
        <a:p>
          <a:r>
            <a:rPr lang="en-US" sz="2100" dirty="0" smtClean="0"/>
            <a:t>KONSUMERISME yang </a:t>
          </a:r>
          <a:r>
            <a:rPr lang="en-US" sz="2100" dirty="0" err="1" smtClean="0"/>
            <a:t>menyebabkan</a:t>
          </a:r>
          <a:r>
            <a:rPr lang="en-US" sz="2100" dirty="0" smtClean="0"/>
            <a:t> Negara Indonesia </a:t>
          </a:r>
          <a:r>
            <a:rPr lang="en-US" sz="2100" dirty="0" err="1" smtClean="0"/>
            <a:t>menjadi</a:t>
          </a:r>
          <a:r>
            <a:rPr lang="en-US" sz="2100" dirty="0" smtClean="0"/>
            <a:t> </a:t>
          </a:r>
          <a:r>
            <a:rPr lang="en-US" sz="2100" dirty="0" err="1" smtClean="0"/>
            <a:t>pasar</a:t>
          </a:r>
          <a:r>
            <a:rPr lang="en-US" sz="2100" dirty="0" smtClean="0"/>
            <a:t> </a:t>
          </a:r>
          <a:r>
            <a:rPr lang="en-US" sz="2100" dirty="0" err="1" smtClean="0"/>
            <a:t>bagi</a:t>
          </a:r>
          <a:r>
            <a:rPr lang="en-US" sz="2100" dirty="0" smtClean="0"/>
            <a:t> </a:t>
          </a:r>
          <a:r>
            <a:rPr lang="en-US" sz="2100" dirty="0" err="1" smtClean="0"/>
            <a:t>produk</a:t>
          </a:r>
          <a:r>
            <a:rPr lang="en-US" sz="2100" dirty="0" smtClean="0"/>
            <a:t> </a:t>
          </a:r>
          <a:r>
            <a:rPr lang="en-US" sz="2100" dirty="0" err="1" smtClean="0"/>
            <a:t>teknologi</a:t>
          </a:r>
          <a:r>
            <a:rPr lang="en-US" sz="2100" dirty="0" smtClean="0"/>
            <a:t> Negara lain yang </a:t>
          </a:r>
          <a:r>
            <a:rPr lang="en-US" sz="2100" dirty="0" err="1" smtClean="0"/>
            <a:t>lebih</a:t>
          </a:r>
          <a:r>
            <a:rPr lang="en-US" sz="2100" dirty="0" smtClean="0"/>
            <a:t> </a:t>
          </a:r>
          <a:r>
            <a:rPr lang="en-US" sz="2100" dirty="0" err="1" smtClean="0"/>
            <a:t>maju</a:t>
          </a:r>
          <a:r>
            <a:rPr lang="en-US" sz="2100" dirty="0" smtClean="0"/>
            <a:t> </a:t>
          </a:r>
          <a:r>
            <a:rPr lang="en-US" sz="2100" dirty="0" err="1" smtClean="0"/>
            <a:t>ipteknya</a:t>
          </a:r>
          <a:r>
            <a:rPr lang="en-US" sz="2100" dirty="0" smtClean="0"/>
            <a:t>.</a:t>
          </a:r>
          <a:endParaRPr lang="id-ID" sz="2100" dirty="0"/>
        </a:p>
      </dgm:t>
    </dgm:pt>
    <dgm:pt modelId="{F51741C3-67AF-4D41-9266-E31DD3CE75FB}" type="parTrans" cxnId="{B014FC1E-F6EA-46A2-9C8B-EC4AF1C09C05}">
      <dgm:prSet/>
      <dgm:spPr/>
      <dgm:t>
        <a:bodyPr/>
        <a:lstStyle/>
        <a:p>
          <a:endParaRPr lang="id-ID"/>
        </a:p>
      </dgm:t>
    </dgm:pt>
    <dgm:pt modelId="{F365AF10-14DA-4AFE-94A5-8B5D0747FA05}" type="sibTrans" cxnId="{B014FC1E-F6EA-46A2-9C8B-EC4AF1C09C05}">
      <dgm:prSet/>
      <dgm:spPr/>
      <dgm:t>
        <a:bodyPr/>
        <a:lstStyle/>
        <a:p>
          <a:endParaRPr lang="id-ID"/>
        </a:p>
      </dgm:t>
    </dgm:pt>
    <dgm:pt modelId="{34B623A7-263F-4478-ABC7-00A68ACC1909}">
      <dgm:prSet phldrT="[Text]" custT="1"/>
      <dgm:spPr/>
      <dgm:t>
        <a:bodyPr/>
        <a:lstStyle/>
        <a:p>
          <a:r>
            <a:rPr lang="en-US" sz="2400" dirty="0" smtClean="0"/>
            <a:t>KAPITALISME yang </a:t>
          </a:r>
          <a:r>
            <a:rPr lang="en-US" sz="2400" dirty="0" err="1" smtClean="0"/>
            <a:t>menguasai</a:t>
          </a:r>
          <a:r>
            <a:rPr lang="en-US" sz="2400" dirty="0" smtClean="0"/>
            <a:t> </a:t>
          </a:r>
          <a:r>
            <a:rPr lang="en-US" sz="2400" dirty="0" err="1" smtClean="0"/>
            <a:t>perekonomian</a:t>
          </a:r>
          <a:r>
            <a:rPr lang="en-US" sz="2400" dirty="0" smtClean="0"/>
            <a:t> </a:t>
          </a:r>
          <a:r>
            <a:rPr lang="en-US" sz="2400" dirty="0" err="1" smtClean="0"/>
            <a:t>dunia</a:t>
          </a:r>
          <a:r>
            <a:rPr lang="en-US" sz="2400" dirty="0" smtClean="0"/>
            <a:t>, </a:t>
          </a:r>
          <a:r>
            <a:rPr lang="en-US" sz="2400" dirty="0" err="1" smtClean="0"/>
            <a:t>termasuk</a:t>
          </a:r>
          <a:r>
            <a:rPr lang="en-US" sz="2400" dirty="0" smtClean="0"/>
            <a:t> Indonesia.</a:t>
          </a:r>
          <a:endParaRPr lang="id-ID" sz="2400" dirty="0"/>
        </a:p>
      </dgm:t>
    </dgm:pt>
    <dgm:pt modelId="{899E157B-4302-4695-93CC-13A378A5D809}" type="sibTrans" cxnId="{3097137D-10E9-45AA-8D40-356FD5DFA452}">
      <dgm:prSet/>
      <dgm:spPr/>
      <dgm:t>
        <a:bodyPr/>
        <a:lstStyle/>
        <a:p>
          <a:endParaRPr lang="id-ID"/>
        </a:p>
      </dgm:t>
    </dgm:pt>
    <dgm:pt modelId="{AAF47D49-0531-427B-9285-DB8B03F7F61E}" type="parTrans" cxnId="{3097137D-10E9-45AA-8D40-356FD5DFA452}">
      <dgm:prSet/>
      <dgm:spPr/>
      <dgm:t>
        <a:bodyPr/>
        <a:lstStyle/>
        <a:p>
          <a:endParaRPr lang="id-ID"/>
        </a:p>
      </dgm:t>
    </dgm:pt>
    <dgm:pt modelId="{0A7F9710-EFCC-4E33-84AD-10F8258900BE}">
      <dgm:prSet phldrT="[Text]" custT="1"/>
      <dgm:spPr/>
      <dgm:t>
        <a:bodyPr/>
        <a:lstStyle/>
        <a:p>
          <a:r>
            <a:rPr lang="en-US" sz="2400" dirty="0" smtClean="0"/>
            <a:t>PRAGMATISME yang </a:t>
          </a:r>
          <a:r>
            <a:rPr lang="en-US" sz="2400" dirty="0" err="1" smtClean="0"/>
            <a:t>mewarnai</a:t>
          </a:r>
          <a:r>
            <a:rPr lang="en-US" sz="2400" dirty="0" smtClean="0"/>
            <a:t> </a:t>
          </a:r>
          <a:r>
            <a:rPr lang="en-US" sz="2400" dirty="0" err="1" smtClean="0"/>
            <a:t>perilaku</a:t>
          </a:r>
          <a:r>
            <a:rPr lang="en-US" sz="2400" dirty="0" smtClean="0"/>
            <a:t> </a:t>
          </a:r>
          <a:r>
            <a:rPr lang="en-US" sz="2400" dirty="0" err="1" smtClean="0"/>
            <a:t>kehidupan</a:t>
          </a:r>
          <a:r>
            <a:rPr lang="en-US" sz="2400" dirty="0" smtClean="0"/>
            <a:t> </a:t>
          </a:r>
          <a:r>
            <a:rPr lang="en-US" sz="2400" dirty="0" err="1" smtClean="0"/>
            <a:t>sebagian</a:t>
          </a:r>
          <a:r>
            <a:rPr lang="en-US" sz="2400" dirty="0" smtClean="0"/>
            <a:t> </a:t>
          </a:r>
          <a:r>
            <a:rPr lang="en-US" sz="2400" dirty="0" err="1" smtClean="0"/>
            <a:t>besar</a:t>
          </a:r>
          <a:r>
            <a:rPr lang="en-US" sz="2400" dirty="0" smtClean="0"/>
            <a:t> </a:t>
          </a:r>
          <a:r>
            <a:rPr lang="en-US" sz="2400" dirty="0" err="1" smtClean="0"/>
            <a:t>masyarakat</a:t>
          </a:r>
          <a:r>
            <a:rPr lang="en-US" sz="2400" dirty="0" smtClean="0"/>
            <a:t> Indonesia.</a:t>
          </a:r>
          <a:endParaRPr lang="id-ID" sz="2400" dirty="0"/>
        </a:p>
      </dgm:t>
    </dgm:pt>
    <dgm:pt modelId="{1AF9759E-9CF2-40F5-B0AF-4BDA0C6643B3}" type="parTrans" cxnId="{84D38DC4-A01C-419D-8851-086704653FCD}">
      <dgm:prSet/>
      <dgm:spPr/>
      <dgm:t>
        <a:bodyPr/>
        <a:lstStyle/>
        <a:p>
          <a:endParaRPr lang="id-ID"/>
        </a:p>
      </dgm:t>
    </dgm:pt>
    <dgm:pt modelId="{8E121F66-72C9-4791-99E9-3868D6158378}" type="sibTrans" cxnId="{84D38DC4-A01C-419D-8851-086704653FCD}">
      <dgm:prSet/>
      <dgm:spPr/>
      <dgm:t>
        <a:bodyPr/>
        <a:lstStyle/>
        <a:p>
          <a:endParaRPr lang="id-ID"/>
        </a:p>
      </dgm:t>
    </dgm:pt>
    <dgm:pt modelId="{2894E07E-4EA9-4A2F-9980-41F671D38E55}" type="pres">
      <dgm:prSet presAssocID="{B9B43BE1-6A13-4593-A3C5-104B260A818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A58B1FB2-7491-4CCB-A95D-61A5F5FBB751}" type="pres">
      <dgm:prSet presAssocID="{B9B43BE1-6A13-4593-A3C5-104B260A818F}" presName="Name1" presStyleCnt="0"/>
      <dgm:spPr/>
    </dgm:pt>
    <dgm:pt modelId="{0646A7B3-1D00-4822-ABC6-D179043766E4}" type="pres">
      <dgm:prSet presAssocID="{B9B43BE1-6A13-4593-A3C5-104B260A818F}" presName="cycle" presStyleCnt="0"/>
      <dgm:spPr/>
    </dgm:pt>
    <dgm:pt modelId="{1CA34430-FEB2-45AF-A15B-259D336642D1}" type="pres">
      <dgm:prSet presAssocID="{B9B43BE1-6A13-4593-A3C5-104B260A818F}" presName="srcNode" presStyleLbl="node1" presStyleIdx="0" presStyleCnt="4"/>
      <dgm:spPr/>
    </dgm:pt>
    <dgm:pt modelId="{C4C6C969-5543-4F04-AC2C-11DE1658B968}" type="pres">
      <dgm:prSet presAssocID="{B9B43BE1-6A13-4593-A3C5-104B260A818F}" presName="conn" presStyleLbl="parChTrans1D2" presStyleIdx="0" presStyleCnt="1"/>
      <dgm:spPr/>
      <dgm:t>
        <a:bodyPr/>
        <a:lstStyle/>
        <a:p>
          <a:endParaRPr lang="en-US"/>
        </a:p>
      </dgm:t>
    </dgm:pt>
    <dgm:pt modelId="{76C152E6-7C20-4FFC-80B7-F1E3864979C4}" type="pres">
      <dgm:prSet presAssocID="{B9B43BE1-6A13-4593-A3C5-104B260A818F}" presName="extraNode" presStyleLbl="node1" presStyleIdx="0" presStyleCnt="4"/>
      <dgm:spPr/>
    </dgm:pt>
    <dgm:pt modelId="{70EE1B0A-17C4-43A5-B849-EF5774B37F27}" type="pres">
      <dgm:prSet presAssocID="{B9B43BE1-6A13-4593-A3C5-104B260A818F}" presName="dstNode" presStyleLbl="node1" presStyleIdx="0" presStyleCnt="4"/>
      <dgm:spPr/>
    </dgm:pt>
    <dgm:pt modelId="{E80C1742-5620-47D1-B776-549408FB42EC}" type="pres">
      <dgm:prSet presAssocID="{34B623A7-263F-4478-ABC7-00A68ACC1909}" presName="text_1" presStyleLbl="node1" presStyleIdx="0" presStyleCnt="4" custScaleY="13091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A167030-F2C1-43E6-9AA5-C0A93A74DC50}" type="pres">
      <dgm:prSet presAssocID="{34B623A7-263F-4478-ABC7-00A68ACC1909}" presName="accent_1" presStyleCnt="0"/>
      <dgm:spPr/>
    </dgm:pt>
    <dgm:pt modelId="{0982C3AE-CCB8-4F93-85F7-0F3415E07790}" type="pres">
      <dgm:prSet presAssocID="{34B623A7-263F-4478-ABC7-00A68ACC1909}" presName="accentRepeatNode" presStyleLbl="solidFgAcc1" presStyleIdx="0" presStyleCnt="4"/>
      <dgm:spPr/>
    </dgm:pt>
    <dgm:pt modelId="{F601CC3A-96C7-42D5-90EE-A2068EA15B42}" type="pres">
      <dgm:prSet presAssocID="{0A51A0B0-1467-4F4D-8E39-F0EDDBB6213B}" presName="text_2" presStyleLbl="node1" presStyleIdx="1" presStyleCnt="4" custScaleY="12828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E41E95F-AED4-4AEF-BB90-C28A2BC7BBFA}" type="pres">
      <dgm:prSet presAssocID="{0A51A0B0-1467-4F4D-8E39-F0EDDBB6213B}" presName="accent_2" presStyleCnt="0"/>
      <dgm:spPr/>
    </dgm:pt>
    <dgm:pt modelId="{EECA7E01-D58D-4661-84A8-634803A9BC28}" type="pres">
      <dgm:prSet presAssocID="{0A51A0B0-1467-4F4D-8E39-F0EDDBB6213B}" presName="accentRepeatNode" presStyleLbl="solidFgAcc1" presStyleIdx="1" presStyleCnt="4"/>
      <dgm:spPr/>
    </dgm:pt>
    <dgm:pt modelId="{AB87E273-68F1-4F52-BDD2-8CDB55903F08}" type="pres">
      <dgm:prSet presAssocID="{B0553FDF-6109-43B0-A3C1-7AD25C305EE7}" presName="text_3" presStyleLbl="node1" presStyleIdx="2" presStyleCnt="4" custScaleY="12295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F332FD8-3FAE-4E74-86C4-6BDDD351BC45}" type="pres">
      <dgm:prSet presAssocID="{B0553FDF-6109-43B0-A3C1-7AD25C305EE7}" presName="accent_3" presStyleCnt="0"/>
      <dgm:spPr/>
    </dgm:pt>
    <dgm:pt modelId="{EBFAF6D6-F7AA-4284-8158-5F2DD8DDEC46}" type="pres">
      <dgm:prSet presAssocID="{B0553FDF-6109-43B0-A3C1-7AD25C305EE7}" presName="accentRepeatNode" presStyleLbl="solidFgAcc1" presStyleIdx="2" presStyleCnt="4"/>
      <dgm:spPr/>
    </dgm:pt>
    <dgm:pt modelId="{8B30AD85-91F7-45B6-A0CB-30663CC06506}" type="pres">
      <dgm:prSet presAssocID="{0A7F9710-EFCC-4E33-84AD-10F8258900BE}" presName="text_4" presStyleLbl="node1" presStyleIdx="3" presStyleCnt="4" custScaleY="12295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B08BAC5-63B9-4296-B29F-B857C7465636}" type="pres">
      <dgm:prSet presAssocID="{0A7F9710-EFCC-4E33-84AD-10F8258900BE}" presName="accent_4" presStyleCnt="0"/>
      <dgm:spPr/>
    </dgm:pt>
    <dgm:pt modelId="{C027F6D5-9F28-46FE-B6FD-41480930D70B}" type="pres">
      <dgm:prSet presAssocID="{0A7F9710-EFCC-4E33-84AD-10F8258900BE}" presName="accentRepeatNode" presStyleLbl="solidFgAcc1" presStyleIdx="3" presStyleCnt="4"/>
      <dgm:spPr/>
    </dgm:pt>
  </dgm:ptLst>
  <dgm:cxnLst>
    <dgm:cxn modelId="{84D38DC4-A01C-419D-8851-086704653FCD}" srcId="{B9B43BE1-6A13-4593-A3C5-104B260A818F}" destId="{0A7F9710-EFCC-4E33-84AD-10F8258900BE}" srcOrd="3" destOrd="0" parTransId="{1AF9759E-9CF2-40F5-B0AF-4BDA0C6643B3}" sibTransId="{8E121F66-72C9-4791-99E9-3868D6158378}"/>
    <dgm:cxn modelId="{B014FC1E-F6EA-46A2-9C8B-EC4AF1C09C05}" srcId="{B9B43BE1-6A13-4593-A3C5-104B260A818F}" destId="{B0553FDF-6109-43B0-A3C1-7AD25C305EE7}" srcOrd="2" destOrd="0" parTransId="{F51741C3-67AF-4D41-9266-E31DD3CE75FB}" sibTransId="{F365AF10-14DA-4AFE-94A5-8B5D0747FA05}"/>
    <dgm:cxn modelId="{3097137D-10E9-45AA-8D40-356FD5DFA452}" srcId="{B9B43BE1-6A13-4593-A3C5-104B260A818F}" destId="{34B623A7-263F-4478-ABC7-00A68ACC1909}" srcOrd="0" destOrd="0" parTransId="{AAF47D49-0531-427B-9285-DB8B03F7F61E}" sibTransId="{899E157B-4302-4695-93CC-13A378A5D809}"/>
    <dgm:cxn modelId="{82A58C17-9E85-46CF-99BE-FF46A86093A5}" type="presOf" srcId="{B9B43BE1-6A13-4593-A3C5-104B260A818F}" destId="{2894E07E-4EA9-4A2F-9980-41F671D38E55}" srcOrd="0" destOrd="0" presId="urn:microsoft.com/office/officeart/2008/layout/VerticalCurvedList"/>
    <dgm:cxn modelId="{80C44082-CF34-49B0-9CEB-6837B34BF4A7}" type="presOf" srcId="{B0553FDF-6109-43B0-A3C1-7AD25C305EE7}" destId="{AB87E273-68F1-4F52-BDD2-8CDB55903F08}" srcOrd="0" destOrd="0" presId="urn:microsoft.com/office/officeart/2008/layout/VerticalCurvedList"/>
    <dgm:cxn modelId="{62EE2DA3-A03B-4B6B-BD71-351FD1845FA5}" srcId="{B9B43BE1-6A13-4593-A3C5-104B260A818F}" destId="{0A51A0B0-1467-4F4D-8E39-F0EDDBB6213B}" srcOrd="1" destOrd="0" parTransId="{BDE88DF7-DC83-4B10-A348-B7FC5AF705ED}" sibTransId="{1BE09C72-E538-4949-BF98-6D5087D1390B}"/>
    <dgm:cxn modelId="{60EAAFD1-D199-4692-B0DD-39D73B53658C}" type="presOf" srcId="{34B623A7-263F-4478-ABC7-00A68ACC1909}" destId="{E80C1742-5620-47D1-B776-549408FB42EC}" srcOrd="0" destOrd="0" presId="urn:microsoft.com/office/officeart/2008/layout/VerticalCurvedList"/>
    <dgm:cxn modelId="{53C8F930-AFD0-4870-99C3-AB1DCF6E8C93}" type="presOf" srcId="{0A7F9710-EFCC-4E33-84AD-10F8258900BE}" destId="{8B30AD85-91F7-45B6-A0CB-30663CC06506}" srcOrd="0" destOrd="0" presId="urn:microsoft.com/office/officeart/2008/layout/VerticalCurvedList"/>
    <dgm:cxn modelId="{4F8A9FAB-A61C-4FEB-ADEC-2797A43D586F}" type="presOf" srcId="{0A51A0B0-1467-4F4D-8E39-F0EDDBB6213B}" destId="{F601CC3A-96C7-42D5-90EE-A2068EA15B42}" srcOrd="0" destOrd="0" presId="urn:microsoft.com/office/officeart/2008/layout/VerticalCurvedList"/>
    <dgm:cxn modelId="{74F840BA-44D2-4559-9245-42760EA2BEB0}" type="presOf" srcId="{899E157B-4302-4695-93CC-13A378A5D809}" destId="{C4C6C969-5543-4F04-AC2C-11DE1658B968}" srcOrd="0" destOrd="0" presId="urn:microsoft.com/office/officeart/2008/layout/VerticalCurvedList"/>
    <dgm:cxn modelId="{374C275B-7B96-48CE-90F0-53A73F7C2BDD}" type="presParOf" srcId="{2894E07E-4EA9-4A2F-9980-41F671D38E55}" destId="{A58B1FB2-7491-4CCB-A95D-61A5F5FBB751}" srcOrd="0" destOrd="0" presId="urn:microsoft.com/office/officeart/2008/layout/VerticalCurvedList"/>
    <dgm:cxn modelId="{A6772371-968B-4431-BADE-11F919FEDEC3}" type="presParOf" srcId="{A58B1FB2-7491-4CCB-A95D-61A5F5FBB751}" destId="{0646A7B3-1D00-4822-ABC6-D179043766E4}" srcOrd="0" destOrd="0" presId="urn:microsoft.com/office/officeart/2008/layout/VerticalCurvedList"/>
    <dgm:cxn modelId="{B26EE0B3-0D6C-4312-A416-F7136965B62B}" type="presParOf" srcId="{0646A7B3-1D00-4822-ABC6-D179043766E4}" destId="{1CA34430-FEB2-45AF-A15B-259D336642D1}" srcOrd="0" destOrd="0" presId="urn:microsoft.com/office/officeart/2008/layout/VerticalCurvedList"/>
    <dgm:cxn modelId="{9D4F6341-56E5-425B-AB5C-4A4743A9AF4F}" type="presParOf" srcId="{0646A7B3-1D00-4822-ABC6-D179043766E4}" destId="{C4C6C969-5543-4F04-AC2C-11DE1658B968}" srcOrd="1" destOrd="0" presId="urn:microsoft.com/office/officeart/2008/layout/VerticalCurvedList"/>
    <dgm:cxn modelId="{FCCC1C0D-FD0C-46FC-A9DA-F751E2BDAF81}" type="presParOf" srcId="{0646A7B3-1D00-4822-ABC6-D179043766E4}" destId="{76C152E6-7C20-4FFC-80B7-F1E3864979C4}" srcOrd="2" destOrd="0" presId="urn:microsoft.com/office/officeart/2008/layout/VerticalCurvedList"/>
    <dgm:cxn modelId="{9C0C772F-0028-485B-A0B7-BD8FC1F5FE3C}" type="presParOf" srcId="{0646A7B3-1D00-4822-ABC6-D179043766E4}" destId="{70EE1B0A-17C4-43A5-B849-EF5774B37F27}" srcOrd="3" destOrd="0" presId="urn:microsoft.com/office/officeart/2008/layout/VerticalCurvedList"/>
    <dgm:cxn modelId="{22DC867E-02B2-40B3-89F8-A0202EB4F340}" type="presParOf" srcId="{A58B1FB2-7491-4CCB-A95D-61A5F5FBB751}" destId="{E80C1742-5620-47D1-B776-549408FB42EC}" srcOrd="1" destOrd="0" presId="urn:microsoft.com/office/officeart/2008/layout/VerticalCurvedList"/>
    <dgm:cxn modelId="{285BA3F2-A366-4F3E-AC72-8DCC97D9F53F}" type="presParOf" srcId="{A58B1FB2-7491-4CCB-A95D-61A5F5FBB751}" destId="{DA167030-F2C1-43E6-9AA5-C0A93A74DC50}" srcOrd="2" destOrd="0" presId="urn:microsoft.com/office/officeart/2008/layout/VerticalCurvedList"/>
    <dgm:cxn modelId="{C3624703-4E6F-48AE-B9AD-C7D257BBF211}" type="presParOf" srcId="{DA167030-F2C1-43E6-9AA5-C0A93A74DC50}" destId="{0982C3AE-CCB8-4F93-85F7-0F3415E07790}" srcOrd="0" destOrd="0" presId="urn:microsoft.com/office/officeart/2008/layout/VerticalCurvedList"/>
    <dgm:cxn modelId="{056DB1AB-8524-4B74-ABFC-6DE4BE12B25E}" type="presParOf" srcId="{A58B1FB2-7491-4CCB-A95D-61A5F5FBB751}" destId="{F601CC3A-96C7-42D5-90EE-A2068EA15B42}" srcOrd="3" destOrd="0" presId="urn:microsoft.com/office/officeart/2008/layout/VerticalCurvedList"/>
    <dgm:cxn modelId="{8466B41E-A0C2-449E-975F-653AB1C02DCF}" type="presParOf" srcId="{A58B1FB2-7491-4CCB-A95D-61A5F5FBB751}" destId="{5E41E95F-AED4-4AEF-BB90-C28A2BC7BBFA}" srcOrd="4" destOrd="0" presId="urn:microsoft.com/office/officeart/2008/layout/VerticalCurvedList"/>
    <dgm:cxn modelId="{BE086D7C-7CD1-4D12-B797-E0572AA81230}" type="presParOf" srcId="{5E41E95F-AED4-4AEF-BB90-C28A2BC7BBFA}" destId="{EECA7E01-D58D-4661-84A8-634803A9BC28}" srcOrd="0" destOrd="0" presId="urn:microsoft.com/office/officeart/2008/layout/VerticalCurvedList"/>
    <dgm:cxn modelId="{A44ECA91-94DB-4E67-933C-7DF8D5081787}" type="presParOf" srcId="{A58B1FB2-7491-4CCB-A95D-61A5F5FBB751}" destId="{AB87E273-68F1-4F52-BDD2-8CDB55903F08}" srcOrd="5" destOrd="0" presId="urn:microsoft.com/office/officeart/2008/layout/VerticalCurvedList"/>
    <dgm:cxn modelId="{F6D98CD4-C80E-406E-8A88-D5400AF45D1F}" type="presParOf" srcId="{A58B1FB2-7491-4CCB-A95D-61A5F5FBB751}" destId="{2F332FD8-3FAE-4E74-86C4-6BDDD351BC45}" srcOrd="6" destOrd="0" presId="urn:microsoft.com/office/officeart/2008/layout/VerticalCurvedList"/>
    <dgm:cxn modelId="{274A105E-4B85-4F80-8328-671FD340AC27}" type="presParOf" srcId="{2F332FD8-3FAE-4E74-86C4-6BDDD351BC45}" destId="{EBFAF6D6-F7AA-4284-8158-5F2DD8DDEC46}" srcOrd="0" destOrd="0" presId="urn:microsoft.com/office/officeart/2008/layout/VerticalCurvedList"/>
    <dgm:cxn modelId="{7A6B61AC-48B1-43BE-AF1F-6BB45A89CCA2}" type="presParOf" srcId="{A58B1FB2-7491-4CCB-A95D-61A5F5FBB751}" destId="{8B30AD85-91F7-45B6-A0CB-30663CC06506}" srcOrd="7" destOrd="0" presId="urn:microsoft.com/office/officeart/2008/layout/VerticalCurvedList"/>
    <dgm:cxn modelId="{A4BE8534-473E-424E-8D93-F7E0379F17FB}" type="presParOf" srcId="{A58B1FB2-7491-4CCB-A95D-61A5F5FBB751}" destId="{7B08BAC5-63B9-4296-B29F-B857C7465636}" srcOrd="8" destOrd="0" presId="urn:microsoft.com/office/officeart/2008/layout/VerticalCurvedList"/>
    <dgm:cxn modelId="{E322A80E-5D10-4918-96CF-C93463A30A04}" type="presParOf" srcId="{7B08BAC5-63B9-4296-B29F-B857C7465636}" destId="{C027F6D5-9F28-46FE-B6FD-41480930D70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574176F-A3E6-4434-97AB-977A83F7704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92C90574-03B1-47DC-9A85-A331490F8210}">
      <dgm:prSet phldrT="[Text]"/>
      <dgm:spPr/>
      <dgm:t>
        <a:bodyPr/>
        <a:lstStyle/>
        <a:p>
          <a:r>
            <a:rPr lang="en-US" dirty="0" smtClean="0"/>
            <a:t>SILA PERTAMA</a:t>
          </a:r>
          <a:endParaRPr lang="id-ID" dirty="0"/>
        </a:p>
      </dgm:t>
    </dgm:pt>
    <dgm:pt modelId="{930D4174-930B-4F7C-9C1D-20C98A4478FC}" type="parTrans" cxnId="{D1BD7BF8-C201-425A-9861-AA7B20B09DF5}">
      <dgm:prSet/>
      <dgm:spPr/>
      <dgm:t>
        <a:bodyPr/>
        <a:lstStyle/>
        <a:p>
          <a:endParaRPr lang="id-ID"/>
        </a:p>
      </dgm:t>
    </dgm:pt>
    <dgm:pt modelId="{38957F18-1E21-4B96-A106-6D1A0192F562}" type="sibTrans" cxnId="{D1BD7BF8-C201-425A-9861-AA7B20B09DF5}">
      <dgm:prSet/>
      <dgm:spPr/>
      <dgm:t>
        <a:bodyPr/>
        <a:lstStyle/>
        <a:p>
          <a:endParaRPr lang="id-ID"/>
        </a:p>
      </dgm:t>
    </dgm:pt>
    <dgm:pt modelId="{FF6D7217-324E-4924-989C-CC532DEC3838}">
      <dgm:prSet phldrT="[Text]"/>
      <dgm:spPr/>
      <dgm:t>
        <a:bodyPr/>
        <a:lstStyle/>
        <a:p>
          <a:r>
            <a:rPr lang="en-US" dirty="0" smtClean="0"/>
            <a:t>SILA KEDUA</a:t>
          </a:r>
          <a:endParaRPr lang="id-ID" dirty="0"/>
        </a:p>
      </dgm:t>
    </dgm:pt>
    <dgm:pt modelId="{60744351-47BD-4DD0-90E2-3F65F9016C30}" type="parTrans" cxnId="{5CCB749D-2ADF-47A7-A459-4B90C72FC43D}">
      <dgm:prSet/>
      <dgm:spPr/>
      <dgm:t>
        <a:bodyPr/>
        <a:lstStyle/>
        <a:p>
          <a:endParaRPr lang="id-ID"/>
        </a:p>
      </dgm:t>
    </dgm:pt>
    <dgm:pt modelId="{DD3734B4-A566-4F07-B478-AD8E0C99189B}" type="sibTrans" cxnId="{5CCB749D-2ADF-47A7-A459-4B90C72FC43D}">
      <dgm:prSet/>
      <dgm:spPr/>
      <dgm:t>
        <a:bodyPr/>
        <a:lstStyle/>
        <a:p>
          <a:endParaRPr lang="id-ID"/>
        </a:p>
      </dgm:t>
    </dgm:pt>
    <dgm:pt modelId="{49DF11B1-AA5E-4261-8A13-C6ACE7CFF39B}">
      <dgm:prSet phldrT="[Text]"/>
      <dgm:spPr/>
      <dgm:t>
        <a:bodyPr/>
        <a:lstStyle/>
        <a:p>
          <a:r>
            <a:rPr lang="en-US" dirty="0" smtClean="0"/>
            <a:t>SILA KETIGA</a:t>
          </a:r>
          <a:endParaRPr lang="id-ID" dirty="0"/>
        </a:p>
      </dgm:t>
    </dgm:pt>
    <dgm:pt modelId="{AA2AED2A-E33A-465D-8B01-9F89B48207C2}" type="parTrans" cxnId="{B04A99CA-7391-461D-9895-96CF04F7905E}">
      <dgm:prSet/>
      <dgm:spPr/>
      <dgm:t>
        <a:bodyPr/>
        <a:lstStyle/>
        <a:p>
          <a:endParaRPr lang="id-ID"/>
        </a:p>
      </dgm:t>
    </dgm:pt>
    <dgm:pt modelId="{D8E2F96D-E897-4F8D-8922-5DCAE6BBA975}" type="sibTrans" cxnId="{B04A99CA-7391-461D-9895-96CF04F7905E}">
      <dgm:prSet/>
      <dgm:spPr/>
      <dgm:t>
        <a:bodyPr/>
        <a:lstStyle/>
        <a:p>
          <a:endParaRPr lang="id-ID"/>
        </a:p>
      </dgm:t>
    </dgm:pt>
    <dgm:pt modelId="{0BDADF00-2F40-4E60-9860-C3E47A3D7C66}">
      <dgm:prSet phldrT="[Text]"/>
      <dgm:spPr/>
      <dgm:t>
        <a:bodyPr/>
        <a:lstStyle/>
        <a:p>
          <a:r>
            <a:rPr lang="en-US" dirty="0" smtClean="0"/>
            <a:t>SILA KEEMPAT</a:t>
          </a:r>
          <a:endParaRPr lang="id-ID" dirty="0"/>
        </a:p>
      </dgm:t>
    </dgm:pt>
    <dgm:pt modelId="{DEE58410-DBAB-4ACC-884B-80BA105333DE}" type="parTrans" cxnId="{4BA235BD-A1AF-48F9-9309-124F48DD73D8}">
      <dgm:prSet/>
      <dgm:spPr/>
      <dgm:t>
        <a:bodyPr/>
        <a:lstStyle/>
        <a:p>
          <a:endParaRPr lang="id-ID"/>
        </a:p>
      </dgm:t>
    </dgm:pt>
    <dgm:pt modelId="{D90404BA-B843-47C8-AC34-64A6D2B106D6}" type="sibTrans" cxnId="{4BA235BD-A1AF-48F9-9309-124F48DD73D8}">
      <dgm:prSet/>
      <dgm:spPr/>
      <dgm:t>
        <a:bodyPr/>
        <a:lstStyle/>
        <a:p>
          <a:endParaRPr lang="id-ID"/>
        </a:p>
      </dgm:t>
    </dgm:pt>
    <dgm:pt modelId="{3C493C57-22A6-4A95-A2C4-2093CF7BBB1D}">
      <dgm:prSet phldrT="[Text]"/>
      <dgm:spPr/>
      <dgm:t>
        <a:bodyPr/>
        <a:lstStyle/>
        <a:p>
          <a:r>
            <a:rPr lang="en-US" dirty="0" smtClean="0"/>
            <a:t>SILA KELIMA</a:t>
          </a:r>
          <a:endParaRPr lang="id-ID" dirty="0"/>
        </a:p>
      </dgm:t>
    </dgm:pt>
    <dgm:pt modelId="{830839B9-B5B1-4D89-86DB-90393ABA5CF0}" type="parTrans" cxnId="{C8081057-E487-492F-8FF4-AEE5992FF7C4}">
      <dgm:prSet/>
      <dgm:spPr/>
      <dgm:t>
        <a:bodyPr/>
        <a:lstStyle/>
        <a:p>
          <a:endParaRPr lang="id-ID"/>
        </a:p>
      </dgm:t>
    </dgm:pt>
    <dgm:pt modelId="{465D12CD-2436-4D75-AA51-0CA1DE8C6879}" type="sibTrans" cxnId="{C8081057-E487-492F-8FF4-AEE5992FF7C4}">
      <dgm:prSet/>
      <dgm:spPr/>
      <dgm:t>
        <a:bodyPr/>
        <a:lstStyle/>
        <a:p>
          <a:endParaRPr lang="id-ID"/>
        </a:p>
      </dgm:t>
    </dgm:pt>
    <dgm:pt modelId="{430108D0-32A7-4184-8379-4FE62386AF7F}" type="pres">
      <dgm:prSet presAssocID="{1574176F-A3E6-4434-97AB-977A83F770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19CD595-72B7-4CF9-B087-30FB5EB829A8}" type="pres">
      <dgm:prSet presAssocID="{92C90574-03B1-47DC-9A85-A331490F821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65F3858-9222-4512-A391-B4B2A5846206}" type="pres">
      <dgm:prSet presAssocID="{38957F18-1E21-4B96-A106-6D1A0192F562}" presName="sibTrans" presStyleLbl="sibTrans2D1" presStyleIdx="0" presStyleCnt="5"/>
      <dgm:spPr/>
      <dgm:t>
        <a:bodyPr/>
        <a:lstStyle/>
        <a:p>
          <a:endParaRPr lang="en-US"/>
        </a:p>
      </dgm:t>
    </dgm:pt>
    <dgm:pt modelId="{BD85CB39-4387-409E-AE53-593F87504877}" type="pres">
      <dgm:prSet presAssocID="{38957F18-1E21-4B96-A106-6D1A0192F562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2BFCDEE4-9F58-48CD-B48F-B87D661DA01F}" type="pres">
      <dgm:prSet presAssocID="{FF6D7217-324E-4924-989C-CC532DEC383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01143A-F32F-4904-89DE-162EE922A6CD}" type="pres">
      <dgm:prSet presAssocID="{DD3734B4-A566-4F07-B478-AD8E0C99189B}" presName="sibTrans" presStyleLbl="sibTrans2D1" presStyleIdx="1" presStyleCnt="5"/>
      <dgm:spPr/>
      <dgm:t>
        <a:bodyPr/>
        <a:lstStyle/>
        <a:p>
          <a:endParaRPr lang="en-US"/>
        </a:p>
      </dgm:t>
    </dgm:pt>
    <dgm:pt modelId="{C922D296-6279-4511-AAB9-9E22DD94B7B9}" type="pres">
      <dgm:prSet presAssocID="{DD3734B4-A566-4F07-B478-AD8E0C99189B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6D89CC20-4CA6-4AF7-A845-F3EA3ED700AF}" type="pres">
      <dgm:prSet presAssocID="{49DF11B1-AA5E-4261-8A13-C6ACE7CFF39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654619-AD03-4369-94A3-F9E071ECB2F0}" type="pres">
      <dgm:prSet presAssocID="{D8E2F96D-E897-4F8D-8922-5DCAE6BBA975}" presName="sibTrans" presStyleLbl="sibTrans2D1" presStyleIdx="2" presStyleCnt="5"/>
      <dgm:spPr/>
      <dgm:t>
        <a:bodyPr/>
        <a:lstStyle/>
        <a:p>
          <a:endParaRPr lang="en-US"/>
        </a:p>
      </dgm:t>
    </dgm:pt>
    <dgm:pt modelId="{D8AFF76D-A36E-42DC-850A-EEED66723D8D}" type="pres">
      <dgm:prSet presAssocID="{D8E2F96D-E897-4F8D-8922-5DCAE6BBA975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6A6DEDED-311F-4BE1-AAA7-1D39457D2A2B}" type="pres">
      <dgm:prSet presAssocID="{0BDADF00-2F40-4E60-9860-C3E47A3D7C6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6244CD-4A66-4EF8-AE4C-C776056FBCD0}" type="pres">
      <dgm:prSet presAssocID="{D90404BA-B843-47C8-AC34-64A6D2B106D6}" presName="sibTrans" presStyleLbl="sibTrans2D1" presStyleIdx="3" presStyleCnt="5"/>
      <dgm:spPr/>
      <dgm:t>
        <a:bodyPr/>
        <a:lstStyle/>
        <a:p>
          <a:endParaRPr lang="en-US"/>
        </a:p>
      </dgm:t>
    </dgm:pt>
    <dgm:pt modelId="{FD2BAB70-150B-4AA5-ADD3-747368FFA81B}" type="pres">
      <dgm:prSet presAssocID="{D90404BA-B843-47C8-AC34-64A6D2B106D6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6BB230D9-18B1-42B8-A85A-E5C5BB0D4D2E}" type="pres">
      <dgm:prSet presAssocID="{3C493C57-22A6-4A95-A2C4-2093CF7BBB1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4D2584-B86D-4EEA-A2E9-258B9D008C6B}" type="pres">
      <dgm:prSet presAssocID="{465D12CD-2436-4D75-AA51-0CA1DE8C6879}" presName="sibTrans" presStyleLbl="sibTrans2D1" presStyleIdx="4" presStyleCnt="5"/>
      <dgm:spPr/>
      <dgm:t>
        <a:bodyPr/>
        <a:lstStyle/>
        <a:p>
          <a:endParaRPr lang="en-US"/>
        </a:p>
      </dgm:t>
    </dgm:pt>
    <dgm:pt modelId="{5D5DBA9A-F989-4A44-9DB9-64B84084E9E1}" type="pres">
      <dgm:prSet presAssocID="{465D12CD-2436-4D75-AA51-0CA1DE8C6879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5CCB749D-2ADF-47A7-A459-4B90C72FC43D}" srcId="{1574176F-A3E6-4434-97AB-977A83F7704B}" destId="{FF6D7217-324E-4924-989C-CC532DEC3838}" srcOrd="1" destOrd="0" parTransId="{60744351-47BD-4DD0-90E2-3F65F9016C30}" sibTransId="{DD3734B4-A566-4F07-B478-AD8E0C99189B}"/>
    <dgm:cxn modelId="{B04A99CA-7391-461D-9895-96CF04F7905E}" srcId="{1574176F-A3E6-4434-97AB-977A83F7704B}" destId="{49DF11B1-AA5E-4261-8A13-C6ACE7CFF39B}" srcOrd="2" destOrd="0" parTransId="{AA2AED2A-E33A-465D-8B01-9F89B48207C2}" sibTransId="{D8E2F96D-E897-4F8D-8922-5DCAE6BBA975}"/>
    <dgm:cxn modelId="{41F63398-4169-4703-9EB5-C4286728BAA6}" type="presOf" srcId="{DD3734B4-A566-4F07-B478-AD8E0C99189B}" destId="{BE01143A-F32F-4904-89DE-162EE922A6CD}" srcOrd="0" destOrd="0" presId="urn:microsoft.com/office/officeart/2005/8/layout/cycle2"/>
    <dgm:cxn modelId="{96609215-705E-4805-A190-F4EDAF8C2509}" type="presOf" srcId="{49DF11B1-AA5E-4261-8A13-C6ACE7CFF39B}" destId="{6D89CC20-4CA6-4AF7-A845-F3EA3ED700AF}" srcOrd="0" destOrd="0" presId="urn:microsoft.com/office/officeart/2005/8/layout/cycle2"/>
    <dgm:cxn modelId="{7AE74D78-D4B2-4B51-949D-F4C4A8BABA2C}" type="presOf" srcId="{1574176F-A3E6-4434-97AB-977A83F7704B}" destId="{430108D0-32A7-4184-8379-4FE62386AF7F}" srcOrd="0" destOrd="0" presId="urn:microsoft.com/office/officeart/2005/8/layout/cycle2"/>
    <dgm:cxn modelId="{C8081057-E487-492F-8FF4-AEE5992FF7C4}" srcId="{1574176F-A3E6-4434-97AB-977A83F7704B}" destId="{3C493C57-22A6-4A95-A2C4-2093CF7BBB1D}" srcOrd="4" destOrd="0" parTransId="{830839B9-B5B1-4D89-86DB-90393ABA5CF0}" sibTransId="{465D12CD-2436-4D75-AA51-0CA1DE8C6879}"/>
    <dgm:cxn modelId="{12852988-F303-42EA-9B14-C8C7FB07CB11}" type="presOf" srcId="{D8E2F96D-E897-4F8D-8922-5DCAE6BBA975}" destId="{96654619-AD03-4369-94A3-F9E071ECB2F0}" srcOrd="0" destOrd="0" presId="urn:microsoft.com/office/officeart/2005/8/layout/cycle2"/>
    <dgm:cxn modelId="{FAE7DFFF-FFEB-4B48-A2AA-CD3B0ECA833B}" type="presOf" srcId="{38957F18-1E21-4B96-A106-6D1A0192F562}" destId="{BD85CB39-4387-409E-AE53-593F87504877}" srcOrd="1" destOrd="0" presId="urn:microsoft.com/office/officeart/2005/8/layout/cycle2"/>
    <dgm:cxn modelId="{C8A9D439-F2CE-4CCD-A83A-C105210DBF28}" type="presOf" srcId="{92C90574-03B1-47DC-9A85-A331490F8210}" destId="{619CD595-72B7-4CF9-B087-30FB5EB829A8}" srcOrd="0" destOrd="0" presId="urn:microsoft.com/office/officeart/2005/8/layout/cycle2"/>
    <dgm:cxn modelId="{AB88E8A3-397A-4265-8B7D-A408A60AE6BE}" type="presOf" srcId="{DD3734B4-A566-4F07-B478-AD8E0C99189B}" destId="{C922D296-6279-4511-AAB9-9E22DD94B7B9}" srcOrd="1" destOrd="0" presId="urn:microsoft.com/office/officeart/2005/8/layout/cycle2"/>
    <dgm:cxn modelId="{F9A3AD25-9C52-4D6C-9DE1-BEE01DE54608}" type="presOf" srcId="{D90404BA-B843-47C8-AC34-64A6D2B106D6}" destId="{AF6244CD-4A66-4EF8-AE4C-C776056FBCD0}" srcOrd="0" destOrd="0" presId="urn:microsoft.com/office/officeart/2005/8/layout/cycle2"/>
    <dgm:cxn modelId="{4BA235BD-A1AF-48F9-9309-124F48DD73D8}" srcId="{1574176F-A3E6-4434-97AB-977A83F7704B}" destId="{0BDADF00-2F40-4E60-9860-C3E47A3D7C66}" srcOrd="3" destOrd="0" parTransId="{DEE58410-DBAB-4ACC-884B-80BA105333DE}" sibTransId="{D90404BA-B843-47C8-AC34-64A6D2B106D6}"/>
    <dgm:cxn modelId="{4F9F88AE-3BFB-467E-9226-2873756626FB}" type="presOf" srcId="{465D12CD-2436-4D75-AA51-0CA1DE8C6879}" destId="{5D5DBA9A-F989-4A44-9DB9-64B84084E9E1}" srcOrd="1" destOrd="0" presId="urn:microsoft.com/office/officeart/2005/8/layout/cycle2"/>
    <dgm:cxn modelId="{2C8B4288-82BD-4032-87E1-C4D24FEA46F4}" type="presOf" srcId="{38957F18-1E21-4B96-A106-6D1A0192F562}" destId="{565F3858-9222-4512-A391-B4B2A5846206}" srcOrd="0" destOrd="0" presId="urn:microsoft.com/office/officeart/2005/8/layout/cycle2"/>
    <dgm:cxn modelId="{FC26A241-E74F-4E52-9602-07B6172F86A9}" type="presOf" srcId="{D8E2F96D-E897-4F8D-8922-5DCAE6BBA975}" destId="{D8AFF76D-A36E-42DC-850A-EEED66723D8D}" srcOrd="1" destOrd="0" presId="urn:microsoft.com/office/officeart/2005/8/layout/cycle2"/>
    <dgm:cxn modelId="{CB7A994C-98DD-4A88-8267-49D32E79C742}" type="presOf" srcId="{465D12CD-2436-4D75-AA51-0CA1DE8C6879}" destId="{904D2584-B86D-4EEA-A2E9-258B9D008C6B}" srcOrd="0" destOrd="0" presId="urn:microsoft.com/office/officeart/2005/8/layout/cycle2"/>
    <dgm:cxn modelId="{F3284877-651D-492A-A8A1-968B867A1B37}" type="presOf" srcId="{3C493C57-22A6-4A95-A2C4-2093CF7BBB1D}" destId="{6BB230D9-18B1-42B8-A85A-E5C5BB0D4D2E}" srcOrd="0" destOrd="0" presId="urn:microsoft.com/office/officeart/2005/8/layout/cycle2"/>
    <dgm:cxn modelId="{7FF8146D-355B-4706-9B02-B66E21169C06}" type="presOf" srcId="{0BDADF00-2F40-4E60-9860-C3E47A3D7C66}" destId="{6A6DEDED-311F-4BE1-AAA7-1D39457D2A2B}" srcOrd="0" destOrd="0" presId="urn:microsoft.com/office/officeart/2005/8/layout/cycle2"/>
    <dgm:cxn modelId="{5CF26379-BF01-4AA5-935D-4EABDF3D1482}" type="presOf" srcId="{D90404BA-B843-47C8-AC34-64A6D2B106D6}" destId="{FD2BAB70-150B-4AA5-ADD3-747368FFA81B}" srcOrd="1" destOrd="0" presId="urn:microsoft.com/office/officeart/2005/8/layout/cycle2"/>
    <dgm:cxn modelId="{D1BD7BF8-C201-425A-9861-AA7B20B09DF5}" srcId="{1574176F-A3E6-4434-97AB-977A83F7704B}" destId="{92C90574-03B1-47DC-9A85-A331490F8210}" srcOrd="0" destOrd="0" parTransId="{930D4174-930B-4F7C-9C1D-20C98A4478FC}" sibTransId="{38957F18-1E21-4B96-A106-6D1A0192F562}"/>
    <dgm:cxn modelId="{18F1E483-AC7F-4804-A0BD-0D7FF5BD6577}" type="presOf" srcId="{FF6D7217-324E-4924-989C-CC532DEC3838}" destId="{2BFCDEE4-9F58-48CD-B48F-B87D661DA01F}" srcOrd="0" destOrd="0" presId="urn:microsoft.com/office/officeart/2005/8/layout/cycle2"/>
    <dgm:cxn modelId="{EADC440C-898D-4FE9-828F-8E74A6A5F923}" type="presParOf" srcId="{430108D0-32A7-4184-8379-4FE62386AF7F}" destId="{619CD595-72B7-4CF9-B087-30FB5EB829A8}" srcOrd="0" destOrd="0" presId="urn:microsoft.com/office/officeart/2005/8/layout/cycle2"/>
    <dgm:cxn modelId="{5129490F-24A0-412C-A6FF-8C3782FBB043}" type="presParOf" srcId="{430108D0-32A7-4184-8379-4FE62386AF7F}" destId="{565F3858-9222-4512-A391-B4B2A5846206}" srcOrd="1" destOrd="0" presId="urn:microsoft.com/office/officeart/2005/8/layout/cycle2"/>
    <dgm:cxn modelId="{2616F801-2894-455D-8097-449FD97FC7C2}" type="presParOf" srcId="{565F3858-9222-4512-A391-B4B2A5846206}" destId="{BD85CB39-4387-409E-AE53-593F87504877}" srcOrd="0" destOrd="0" presId="urn:microsoft.com/office/officeart/2005/8/layout/cycle2"/>
    <dgm:cxn modelId="{999A92ED-962F-4DE5-856E-5FA386BC7C19}" type="presParOf" srcId="{430108D0-32A7-4184-8379-4FE62386AF7F}" destId="{2BFCDEE4-9F58-48CD-B48F-B87D661DA01F}" srcOrd="2" destOrd="0" presId="urn:microsoft.com/office/officeart/2005/8/layout/cycle2"/>
    <dgm:cxn modelId="{8F53C363-7096-425E-BE93-5B9C38B57A3C}" type="presParOf" srcId="{430108D0-32A7-4184-8379-4FE62386AF7F}" destId="{BE01143A-F32F-4904-89DE-162EE922A6CD}" srcOrd="3" destOrd="0" presId="urn:microsoft.com/office/officeart/2005/8/layout/cycle2"/>
    <dgm:cxn modelId="{8D5773DE-447F-4310-AB45-20E4944D134C}" type="presParOf" srcId="{BE01143A-F32F-4904-89DE-162EE922A6CD}" destId="{C922D296-6279-4511-AAB9-9E22DD94B7B9}" srcOrd="0" destOrd="0" presId="urn:microsoft.com/office/officeart/2005/8/layout/cycle2"/>
    <dgm:cxn modelId="{7DB12CE2-F8C0-461F-B863-35213D2F0DDE}" type="presParOf" srcId="{430108D0-32A7-4184-8379-4FE62386AF7F}" destId="{6D89CC20-4CA6-4AF7-A845-F3EA3ED700AF}" srcOrd="4" destOrd="0" presId="urn:microsoft.com/office/officeart/2005/8/layout/cycle2"/>
    <dgm:cxn modelId="{C8F47F6D-32FE-479E-B5C8-C2749186D760}" type="presParOf" srcId="{430108D0-32A7-4184-8379-4FE62386AF7F}" destId="{96654619-AD03-4369-94A3-F9E071ECB2F0}" srcOrd="5" destOrd="0" presId="urn:microsoft.com/office/officeart/2005/8/layout/cycle2"/>
    <dgm:cxn modelId="{489E7707-704B-4296-85FF-95CB51758DB8}" type="presParOf" srcId="{96654619-AD03-4369-94A3-F9E071ECB2F0}" destId="{D8AFF76D-A36E-42DC-850A-EEED66723D8D}" srcOrd="0" destOrd="0" presId="urn:microsoft.com/office/officeart/2005/8/layout/cycle2"/>
    <dgm:cxn modelId="{5AB25122-A26E-4FDE-80FC-CC122685822D}" type="presParOf" srcId="{430108D0-32A7-4184-8379-4FE62386AF7F}" destId="{6A6DEDED-311F-4BE1-AAA7-1D39457D2A2B}" srcOrd="6" destOrd="0" presId="urn:microsoft.com/office/officeart/2005/8/layout/cycle2"/>
    <dgm:cxn modelId="{D0B045EF-34AF-44BA-A373-930AD6494ACA}" type="presParOf" srcId="{430108D0-32A7-4184-8379-4FE62386AF7F}" destId="{AF6244CD-4A66-4EF8-AE4C-C776056FBCD0}" srcOrd="7" destOrd="0" presId="urn:microsoft.com/office/officeart/2005/8/layout/cycle2"/>
    <dgm:cxn modelId="{241B9271-94E2-40A6-9923-D01285BD5235}" type="presParOf" srcId="{AF6244CD-4A66-4EF8-AE4C-C776056FBCD0}" destId="{FD2BAB70-150B-4AA5-ADD3-747368FFA81B}" srcOrd="0" destOrd="0" presId="urn:microsoft.com/office/officeart/2005/8/layout/cycle2"/>
    <dgm:cxn modelId="{DE4650BA-170C-495B-B77A-03951CE0980C}" type="presParOf" srcId="{430108D0-32A7-4184-8379-4FE62386AF7F}" destId="{6BB230D9-18B1-42B8-A85A-E5C5BB0D4D2E}" srcOrd="8" destOrd="0" presId="urn:microsoft.com/office/officeart/2005/8/layout/cycle2"/>
    <dgm:cxn modelId="{87FA6B36-EBEE-4195-8CE4-AEF15523FBC8}" type="presParOf" srcId="{430108D0-32A7-4184-8379-4FE62386AF7F}" destId="{904D2584-B86D-4EEA-A2E9-258B9D008C6B}" srcOrd="9" destOrd="0" presId="urn:microsoft.com/office/officeart/2005/8/layout/cycle2"/>
    <dgm:cxn modelId="{5D9A8369-08F6-47C1-A0A1-5895BCE8FAF8}" type="presParOf" srcId="{904D2584-B86D-4EEA-A2E9-258B9D008C6B}" destId="{5D5DBA9A-F989-4A44-9DB9-64B84084E9E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6409B0-8AC5-4972-B928-B810ED7C4C64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C4A6D-6AC2-47E9-AEA1-B2364D54D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149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C9F228-FD28-4486-B12E-CC8CCDA7B98E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B0A17-C634-4E0C-9850-802A7E30DA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528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70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BB9F-04DD-4BEC-B746-E3998C50229B}" type="datetime1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7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4123-CFCC-4353-8B30-DE0CCE4E62CF}" type="datetime1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06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C3574-5682-4D4A-B7D7-D09D32527D76}" type="datetime1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76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1588168"/>
            <a:ext cx="12192000" cy="4584032"/>
          </a:xfrm>
          <a:prstGeom prst="rect">
            <a:avLst/>
          </a:prstGeom>
          <a:gradFill flip="none" rotWithShape="1">
            <a:gsLst>
              <a:gs pos="2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7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55E9A-42F9-486F-9660-92EBA8EB8FE1}" type="datetime1">
              <a:rPr lang="en-US" smtClean="0"/>
              <a:t>12/2/2021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21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32E85-1C3E-47BF-9080-3288461E28F3}" type="datetime1">
              <a:rPr lang="en-US" smtClean="0"/>
              <a:t>12/2/2021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16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D36C9-2413-4908-B4FF-B601868ED00B}" type="datetime1">
              <a:rPr lang="en-US" smtClean="0"/>
              <a:t>12/2/2021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72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0925-201A-4743-8853-90813EDB94FD}" type="datetime1">
              <a:rPr lang="en-US" smtClean="0"/>
              <a:t>12/2/2021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reeform 17"/>
          <p:cNvSpPr>
            <a:spLocks noChangeAspect="1" noEditPoints="1"/>
          </p:cNvSpPr>
          <p:nvPr userDrawn="1"/>
        </p:nvSpPr>
        <p:spPr bwMode="auto">
          <a:xfrm>
            <a:off x="0" y="0"/>
            <a:ext cx="1118052" cy="4114800"/>
          </a:xfrm>
          <a:custGeom>
            <a:avLst/>
            <a:gdLst>
              <a:gd name="T0" fmla="*/ 217 w 358"/>
              <a:gd name="T1" fmla="*/ 645 h 1327"/>
              <a:gd name="T2" fmla="*/ 113 w 358"/>
              <a:gd name="T3" fmla="*/ 511 h 1327"/>
              <a:gd name="T4" fmla="*/ 162 w 358"/>
              <a:gd name="T5" fmla="*/ 454 h 1327"/>
              <a:gd name="T6" fmla="*/ 216 w 358"/>
              <a:gd name="T7" fmla="*/ 356 h 1327"/>
              <a:gd name="T8" fmla="*/ 228 w 358"/>
              <a:gd name="T9" fmla="*/ 146 h 1327"/>
              <a:gd name="T10" fmla="*/ 171 w 358"/>
              <a:gd name="T11" fmla="*/ 11 h 1327"/>
              <a:gd name="T12" fmla="*/ 64 w 358"/>
              <a:gd name="T13" fmla="*/ 139 h 1327"/>
              <a:gd name="T14" fmla="*/ 58 w 358"/>
              <a:gd name="T15" fmla="*/ 365 h 1327"/>
              <a:gd name="T16" fmla="*/ 8 w 358"/>
              <a:gd name="T17" fmla="*/ 475 h 1327"/>
              <a:gd name="T18" fmla="*/ 32 w 358"/>
              <a:gd name="T19" fmla="*/ 585 h 1327"/>
              <a:gd name="T20" fmla="*/ 79 w 358"/>
              <a:gd name="T21" fmla="*/ 542 h 1327"/>
              <a:gd name="T22" fmla="*/ 115 w 358"/>
              <a:gd name="T23" fmla="*/ 645 h 1327"/>
              <a:gd name="T24" fmla="*/ 23 w 358"/>
              <a:gd name="T25" fmla="*/ 852 h 1327"/>
              <a:gd name="T26" fmla="*/ 64 w 358"/>
              <a:gd name="T27" fmla="*/ 907 h 1327"/>
              <a:gd name="T28" fmla="*/ 110 w 358"/>
              <a:gd name="T29" fmla="*/ 930 h 1327"/>
              <a:gd name="T30" fmla="*/ 111 w 358"/>
              <a:gd name="T31" fmla="*/ 915 h 1327"/>
              <a:gd name="T32" fmla="*/ 80 w 358"/>
              <a:gd name="T33" fmla="*/ 764 h 1327"/>
              <a:gd name="T34" fmla="*/ 179 w 358"/>
              <a:gd name="T35" fmla="*/ 983 h 1327"/>
              <a:gd name="T36" fmla="*/ 108 w 358"/>
              <a:gd name="T37" fmla="*/ 991 h 1327"/>
              <a:gd name="T38" fmla="*/ 8 w 358"/>
              <a:gd name="T39" fmla="*/ 959 h 1327"/>
              <a:gd name="T40" fmla="*/ 58 w 358"/>
              <a:gd name="T41" fmla="*/ 1009 h 1327"/>
              <a:gd name="T42" fmla="*/ 195 w 358"/>
              <a:gd name="T43" fmla="*/ 1049 h 1327"/>
              <a:gd name="T44" fmla="*/ 53 w 358"/>
              <a:gd name="T45" fmla="*/ 1281 h 1327"/>
              <a:gd name="T46" fmla="*/ 45 w 358"/>
              <a:gd name="T47" fmla="*/ 1265 h 1327"/>
              <a:gd name="T48" fmla="*/ 62 w 358"/>
              <a:gd name="T49" fmla="*/ 1263 h 1327"/>
              <a:gd name="T50" fmla="*/ 118 w 358"/>
              <a:gd name="T51" fmla="*/ 1202 h 1327"/>
              <a:gd name="T52" fmla="*/ 94 w 358"/>
              <a:gd name="T53" fmla="*/ 1137 h 1327"/>
              <a:gd name="T54" fmla="*/ 46 w 358"/>
              <a:gd name="T55" fmla="*/ 1118 h 1327"/>
              <a:gd name="T56" fmla="*/ 8 w 358"/>
              <a:gd name="T57" fmla="*/ 1287 h 1327"/>
              <a:gd name="T58" fmla="*/ 64 w 358"/>
              <a:gd name="T59" fmla="*/ 1314 h 1327"/>
              <a:gd name="T60" fmla="*/ 227 w 358"/>
              <a:gd name="T61" fmla="*/ 1086 h 1327"/>
              <a:gd name="T62" fmla="*/ 293 w 358"/>
              <a:gd name="T63" fmla="*/ 932 h 1327"/>
              <a:gd name="T64" fmla="*/ 91 w 358"/>
              <a:gd name="T65" fmla="*/ 390 h 1327"/>
              <a:gd name="T66" fmla="*/ 85 w 358"/>
              <a:gd name="T67" fmla="*/ 235 h 1327"/>
              <a:gd name="T68" fmla="*/ 118 w 358"/>
              <a:gd name="T69" fmla="*/ 153 h 1327"/>
              <a:gd name="T70" fmla="*/ 198 w 358"/>
              <a:gd name="T71" fmla="*/ 133 h 1327"/>
              <a:gd name="T72" fmla="*/ 149 w 358"/>
              <a:gd name="T73" fmla="*/ 326 h 1327"/>
              <a:gd name="T74" fmla="*/ 276 w 358"/>
              <a:gd name="T75" fmla="*/ 881 h 1327"/>
              <a:gd name="T76" fmla="*/ 204 w 358"/>
              <a:gd name="T77" fmla="*/ 975 h 1327"/>
              <a:gd name="T78" fmla="*/ 232 w 358"/>
              <a:gd name="T79" fmla="*/ 752 h 1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58" h="1327">
                <a:moveTo>
                  <a:pt x="300" y="711"/>
                </a:moveTo>
                <a:cubicBezTo>
                  <a:pt x="278" y="678"/>
                  <a:pt x="252" y="656"/>
                  <a:pt x="217" y="645"/>
                </a:cubicBezTo>
                <a:cubicBezTo>
                  <a:pt x="174" y="631"/>
                  <a:pt x="138" y="640"/>
                  <a:pt x="138" y="640"/>
                </a:cubicBezTo>
                <a:cubicBezTo>
                  <a:pt x="113" y="511"/>
                  <a:pt x="113" y="511"/>
                  <a:pt x="113" y="511"/>
                </a:cubicBezTo>
                <a:cubicBezTo>
                  <a:pt x="122" y="502"/>
                  <a:pt x="130" y="493"/>
                  <a:pt x="139" y="483"/>
                </a:cubicBezTo>
                <a:cubicBezTo>
                  <a:pt x="147" y="474"/>
                  <a:pt x="155" y="464"/>
                  <a:pt x="162" y="454"/>
                </a:cubicBezTo>
                <a:cubicBezTo>
                  <a:pt x="171" y="441"/>
                  <a:pt x="171" y="441"/>
                  <a:pt x="171" y="441"/>
                </a:cubicBezTo>
                <a:cubicBezTo>
                  <a:pt x="189" y="414"/>
                  <a:pt x="204" y="386"/>
                  <a:pt x="216" y="356"/>
                </a:cubicBezTo>
                <a:cubicBezTo>
                  <a:pt x="235" y="306"/>
                  <a:pt x="245" y="244"/>
                  <a:pt x="237" y="191"/>
                </a:cubicBezTo>
                <a:cubicBezTo>
                  <a:pt x="235" y="176"/>
                  <a:pt x="232" y="162"/>
                  <a:pt x="228" y="146"/>
                </a:cubicBezTo>
                <a:cubicBezTo>
                  <a:pt x="218" y="111"/>
                  <a:pt x="206" y="77"/>
                  <a:pt x="191" y="44"/>
                </a:cubicBezTo>
                <a:cubicBezTo>
                  <a:pt x="185" y="33"/>
                  <a:pt x="181" y="19"/>
                  <a:pt x="171" y="11"/>
                </a:cubicBezTo>
                <a:cubicBezTo>
                  <a:pt x="158" y="0"/>
                  <a:pt x="139" y="7"/>
                  <a:pt x="128" y="17"/>
                </a:cubicBezTo>
                <a:cubicBezTo>
                  <a:pt x="93" y="46"/>
                  <a:pt x="77" y="98"/>
                  <a:pt x="64" y="139"/>
                </a:cubicBezTo>
                <a:cubicBezTo>
                  <a:pt x="58" y="157"/>
                  <a:pt x="54" y="175"/>
                  <a:pt x="52" y="194"/>
                </a:cubicBezTo>
                <a:cubicBezTo>
                  <a:pt x="46" y="251"/>
                  <a:pt x="49" y="308"/>
                  <a:pt x="58" y="365"/>
                </a:cubicBezTo>
                <a:cubicBezTo>
                  <a:pt x="61" y="380"/>
                  <a:pt x="66" y="396"/>
                  <a:pt x="69" y="411"/>
                </a:cubicBezTo>
                <a:cubicBezTo>
                  <a:pt x="69" y="411"/>
                  <a:pt x="39" y="442"/>
                  <a:pt x="8" y="475"/>
                </a:cubicBezTo>
                <a:cubicBezTo>
                  <a:pt x="8" y="610"/>
                  <a:pt x="8" y="610"/>
                  <a:pt x="8" y="610"/>
                </a:cubicBezTo>
                <a:cubicBezTo>
                  <a:pt x="16" y="602"/>
                  <a:pt x="24" y="593"/>
                  <a:pt x="32" y="585"/>
                </a:cubicBezTo>
                <a:cubicBezTo>
                  <a:pt x="43" y="574"/>
                  <a:pt x="55" y="564"/>
                  <a:pt x="66" y="553"/>
                </a:cubicBezTo>
                <a:cubicBezTo>
                  <a:pt x="71" y="549"/>
                  <a:pt x="75" y="545"/>
                  <a:pt x="79" y="542"/>
                </a:cubicBezTo>
                <a:cubicBezTo>
                  <a:pt x="83" y="538"/>
                  <a:pt x="88" y="534"/>
                  <a:pt x="92" y="530"/>
                </a:cubicBezTo>
                <a:cubicBezTo>
                  <a:pt x="97" y="552"/>
                  <a:pt x="116" y="644"/>
                  <a:pt x="115" y="645"/>
                </a:cubicBezTo>
                <a:cubicBezTo>
                  <a:pt x="88" y="655"/>
                  <a:pt x="64" y="673"/>
                  <a:pt x="42" y="701"/>
                </a:cubicBezTo>
                <a:cubicBezTo>
                  <a:pt x="10" y="743"/>
                  <a:pt x="0" y="803"/>
                  <a:pt x="23" y="852"/>
                </a:cubicBezTo>
                <a:cubicBezTo>
                  <a:pt x="30" y="866"/>
                  <a:pt x="39" y="882"/>
                  <a:pt x="50" y="893"/>
                </a:cubicBezTo>
                <a:cubicBezTo>
                  <a:pt x="54" y="898"/>
                  <a:pt x="59" y="903"/>
                  <a:pt x="64" y="907"/>
                </a:cubicBezTo>
                <a:cubicBezTo>
                  <a:pt x="74" y="915"/>
                  <a:pt x="84" y="920"/>
                  <a:pt x="95" y="925"/>
                </a:cubicBezTo>
                <a:cubicBezTo>
                  <a:pt x="100" y="927"/>
                  <a:pt x="105" y="930"/>
                  <a:pt x="110" y="930"/>
                </a:cubicBezTo>
                <a:cubicBezTo>
                  <a:pt x="114" y="930"/>
                  <a:pt x="118" y="926"/>
                  <a:pt x="118" y="923"/>
                </a:cubicBezTo>
                <a:cubicBezTo>
                  <a:pt x="118" y="919"/>
                  <a:pt x="114" y="916"/>
                  <a:pt x="111" y="915"/>
                </a:cubicBezTo>
                <a:cubicBezTo>
                  <a:pt x="96" y="908"/>
                  <a:pt x="82" y="897"/>
                  <a:pt x="70" y="883"/>
                </a:cubicBezTo>
                <a:cubicBezTo>
                  <a:pt x="40" y="847"/>
                  <a:pt x="51" y="796"/>
                  <a:pt x="80" y="764"/>
                </a:cubicBezTo>
                <a:cubicBezTo>
                  <a:pt x="96" y="747"/>
                  <a:pt x="113" y="736"/>
                  <a:pt x="131" y="730"/>
                </a:cubicBezTo>
                <a:cubicBezTo>
                  <a:pt x="179" y="983"/>
                  <a:pt x="179" y="983"/>
                  <a:pt x="179" y="983"/>
                </a:cubicBezTo>
                <a:cubicBezTo>
                  <a:pt x="170" y="986"/>
                  <a:pt x="164" y="987"/>
                  <a:pt x="155" y="988"/>
                </a:cubicBezTo>
                <a:cubicBezTo>
                  <a:pt x="140" y="991"/>
                  <a:pt x="124" y="992"/>
                  <a:pt x="108" y="991"/>
                </a:cubicBezTo>
                <a:cubicBezTo>
                  <a:pt x="87" y="990"/>
                  <a:pt x="67" y="985"/>
                  <a:pt x="47" y="978"/>
                </a:cubicBezTo>
                <a:cubicBezTo>
                  <a:pt x="33" y="973"/>
                  <a:pt x="21" y="967"/>
                  <a:pt x="8" y="959"/>
                </a:cubicBezTo>
                <a:cubicBezTo>
                  <a:pt x="8" y="989"/>
                  <a:pt x="8" y="989"/>
                  <a:pt x="8" y="989"/>
                </a:cubicBezTo>
                <a:cubicBezTo>
                  <a:pt x="24" y="998"/>
                  <a:pt x="41" y="1004"/>
                  <a:pt x="58" y="1009"/>
                </a:cubicBezTo>
                <a:cubicBezTo>
                  <a:pt x="126" y="1026"/>
                  <a:pt x="184" y="1006"/>
                  <a:pt x="184" y="1006"/>
                </a:cubicBezTo>
                <a:cubicBezTo>
                  <a:pt x="184" y="1006"/>
                  <a:pt x="195" y="1047"/>
                  <a:pt x="195" y="1049"/>
                </a:cubicBezTo>
                <a:cubicBezTo>
                  <a:pt x="209" y="1114"/>
                  <a:pt x="236" y="1204"/>
                  <a:pt x="188" y="1260"/>
                </a:cubicBezTo>
                <a:cubicBezTo>
                  <a:pt x="157" y="1295"/>
                  <a:pt x="93" y="1307"/>
                  <a:pt x="53" y="1281"/>
                </a:cubicBezTo>
                <a:cubicBezTo>
                  <a:pt x="46" y="1277"/>
                  <a:pt x="42" y="1271"/>
                  <a:pt x="40" y="1264"/>
                </a:cubicBezTo>
                <a:cubicBezTo>
                  <a:pt x="42" y="1264"/>
                  <a:pt x="43" y="1265"/>
                  <a:pt x="45" y="1265"/>
                </a:cubicBezTo>
                <a:cubicBezTo>
                  <a:pt x="50" y="1265"/>
                  <a:pt x="54" y="1264"/>
                  <a:pt x="58" y="1263"/>
                </a:cubicBezTo>
                <a:cubicBezTo>
                  <a:pt x="59" y="1263"/>
                  <a:pt x="61" y="1263"/>
                  <a:pt x="62" y="1263"/>
                </a:cubicBezTo>
                <a:cubicBezTo>
                  <a:pt x="80" y="1258"/>
                  <a:pt x="94" y="1248"/>
                  <a:pt x="105" y="1234"/>
                </a:cubicBezTo>
                <a:cubicBezTo>
                  <a:pt x="112" y="1226"/>
                  <a:pt x="116" y="1215"/>
                  <a:pt x="118" y="1202"/>
                </a:cubicBezTo>
                <a:cubicBezTo>
                  <a:pt x="118" y="1199"/>
                  <a:pt x="119" y="1195"/>
                  <a:pt x="119" y="1192"/>
                </a:cubicBezTo>
                <a:cubicBezTo>
                  <a:pt x="119" y="1170"/>
                  <a:pt x="109" y="1151"/>
                  <a:pt x="94" y="1137"/>
                </a:cubicBezTo>
                <a:cubicBezTo>
                  <a:pt x="90" y="1133"/>
                  <a:pt x="84" y="1129"/>
                  <a:pt x="79" y="1126"/>
                </a:cubicBezTo>
                <a:cubicBezTo>
                  <a:pt x="69" y="1121"/>
                  <a:pt x="58" y="1118"/>
                  <a:pt x="46" y="1118"/>
                </a:cubicBezTo>
                <a:cubicBezTo>
                  <a:pt x="32" y="1118"/>
                  <a:pt x="19" y="1122"/>
                  <a:pt x="8" y="1129"/>
                </a:cubicBezTo>
                <a:cubicBezTo>
                  <a:pt x="8" y="1287"/>
                  <a:pt x="8" y="1287"/>
                  <a:pt x="8" y="1287"/>
                </a:cubicBezTo>
                <a:cubicBezTo>
                  <a:pt x="10" y="1288"/>
                  <a:pt x="11" y="1290"/>
                  <a:pt x="13" y="1291"/>
                </a:cubicBezTo>
                <a:cubicBezTo>
                  <a:pt x="28" y="1302"/>
                  <a:pt x="46" y="1309"/>
                  <a:pt x="64" y="1314"/>
                </a:cubicBezTo>
                <a:cubicBezTo>
                  <a:pt x="111" y="1327"/>
                  <a:pt x="171" y="1314"/>
                  <a:pt x="206" y="1278"/>
                </a:cubicBezTo>
                <a:cubicBezTo>
                  <a:pt x="253" y="1228"/>
                  <a:pt x="243" y="1158"/>
                  <a:pt x="227" y="1086"/>
                </a:cubicBezTo>
                <a:cubicBezTo>
                  <a:pt x="224" y="1070"/>
                  <a:pt x="208" y="999"/>
                  <a:pt x="209" y="996"/>
                </a:cubicBezTo>
                <a:cubicBezTo>
                  <a:pt x="243" y="981"/>
                  <a:pt x="271" y="960"/>
                  <a:pt x="293" y="932"/>
                </a:cubicBezTo>
                <a:cubicBezTo>
                  <a:pt x="358" y="846"/>
                  <a:pt x="329" y="753"/>
                  <a:pt x="300" y="711"/>
                </a:cubicBezTo>
                <a:close/>
                <a:moveTo>
                  <a:pt x="91" y="390"/>
                </a:moveTo>
                <a:cubicBezTo>
                  <a:pt x="89" y="385"/>
                  <a:pt x="80" y="354"/>
                  <a:pt x="79" y="332"/>
                </a:cubicBezTo>
                <a:cubicBezTo>
                  <a:pt x="76" y="299"/>
                  <a:pt x="78" y="267"/>
                  <a:pt x="85" y="235"/>
                </a:cubicBezTo>
                <a:cubicBezTo>
                  <a:pt x="88" y="224"/>
                  <a:pt x="91" y="213"/>
                  <a:pt x="95" y="202"/>
                </a:cubicBezTo>
                <a:cubicBezTo>
                  <a:pt x="101" y="185"/>
                  <a:pt x="109" y="168"/>
                  <a:pt x="118" y="153"/>
                </a:cubicBezTo>
                <a:cubicBezTo>
                  <a:pt x="130" y="132"/>
                  <a:pt x="146" y="121"/>
                  <a:pt x="166" y="118"/>
                </a:cubicBezTo>
                <a:cubicBezTo>
                  <a:pt x="180" y="118"/>
                  <a:pt x="191" y="123"/>
                  <a:pt x="198" y="133"/>
                </a:cubicBezTo>
                <a:cubicBezTo>
                  <a:pt x="214" y="156"/>
                  <a:pt x="210" y="188"/>
                  <a:pt x="204" y="214"/>
                </a:cubicBezTo>
                <a:cubicBezTo>
                  <a:pt x="195" y="255"/>
                  <a:pt x="176" y="294"/>
                  <a:pt x="149" y="326"/>
                </a:cubicBezTo>
                <a:cubicBezTo>
                  <a:pt x="113" y="371"/>
                  <a:pt x="92" y="388"/>
                  <a:pt x="91" y="390"/>
                </a:cubicBezTo>
                <a:close/>
                <a:moveTo>
                  <a:pt x="276" y="881"/>
                </a:moveTo>
                <a:cubicBezTo>
                  <a:pt x="272" y="896"/>
                  <a:pt x="266" y="911"/>
                  <a:pt x="258" y="924"/>
                </a:cubicBezTo>
                <a:cubicBezTo>
                  <a:pt x="240" y="952"/>
                  <a:pt x="204" y="975"/>
                  <a:pt x="204" y="975"/>
                </a:cubicBezTo>
                <a:cubicBezTo>
                  <a:pt x="155" y="726"/>
                  <a:pt x="155" y="726"/>
                  <a:pt x="155" y="726"/>
                </a:cubicBezTo>
                <a:cubicBezTo>
                  <a:pt x="184" y="726"/>
                  <a:pt x="210" y="735"/>
                  <a:pt x="232" y="752"/>
                </a:cubicBezTo>
                <a:cubicBezTo>
                  <a:pt x="270" y="781"/>
                  <a:pt x="288" y="835"/>
                  <a:pt x="276" y="881"/>
                </a:cubicBezTo>
                <a:close/>
              </a:path>
            </a:pathLst>
          </a:custGeom>
          <a:gradFill>
            <a:gsLst>
              <a:gs pos="20000">
                <a:schemeClr val="accent1">
                  <a:lumMod val="2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83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9BC20-88B9-463E-BD09-C473B6CD8F2E}" type="datetime1">
              <a:rPr lang="en-US" smtClean="0"/>
              <a:t>12/2/2021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75EF-0962-46B2-8C21-C0889BAC0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12/2/2021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90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DB05499-8E1A-487C-B00A-20F31C550463}" type="datetime1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D52E75EF-0962-46B2-8C21-C0889BAC0DF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2192000" cy="1600200"/>
          </a:xfrm>
          <a:prstGeom prst="rect">
            <a:avLst/>
          </a:prstGeom>
          <a:gradFill flip="none" rotWithShape="1">
            <a:gsLst>
              <a:gs pos="2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7"/>
          <p:cNvSpPr>
            <a:spLocks noChangeAspect="1" noEditPoints="1"/>
          </p:cNvSpPr>
          <p:nvPr userDrawn="1"/>
        </p:nvSpPr>
        <p:spPr bwMode="auto">
          <a:xfrm>
            <a:off x="0" y="0"/>
            <a:ext cx="1118052" cy="4114800"/>
          </a:xfrm>
          <a:custGeom>
            <a:avLst/>
            <a:gdLst>
              <a:gd name="T0" fmla="*/ 217 w 358"/>
              <a:gd name="T1" fmla="*/ 645 h 1327"/>
              <a:gd name="T2" fmla="*/ 113 w 358"/>
              <a:gd name="T3" fmla="*/ 511 h 1327"/>
              <a:gd name="T4" fmla="*/ 162 w 358"/>
              <a:gd name="T5" fmla="*/ 454 h 1327"/>
              <a:gd name="T6" fmla="*/ 216 w 358"/>
              <a:gd name="T7" fmla="*/ 356 h 1327"/>
              <a:gd name="T8" fmla="*/ 228 w 358"/>
              <a:gd name="T9" fmla="*/ 146 h 1327"/>
              <a:gd name="T10" fmla="*/ 171 w 358"/>
              <a:gd name="T11" fmla="*/ 11 h 1327"/>
              <a:gd name="T12" fmla="*/ 64 w 358"/>
              <a:gd name="T13" fmla="*/ 139 h 1327"/>
              <a:gd name="T14" fmla="*/ 58 w 358"/>
              <a:gd name="T15" fmla="*/ 365 h 1327"/>
              <a:gd name="T16" fmla="*/ 8 w 358"/>
              <a:gd name="T17" fmla="*/ 475 h 1327"/>
              <a:gd name="T18" fmla="*/ 32 w 358"/>
              <a:gd name="T19" fmla="*/ 585 h 1327"/>
              <a:gd name="T20" fmla="*/ 79 w 358"/>
              <a:gd name="T21" fmla="*/ 542 h 1327"/>
              <a:gd name="T22" fmla="*/ 115 w 358"/>
              <a:gd name="T23" fmla="*/ 645 h 1327"/>
              <a:gd name="T24" fmla="*/ 23 w 358"/>
              <a:gd name="T25" fmla="*/ 852 h 1327"/>
              <a:gd name="T26" fmla="*/ 64 w 358"/>
              <a:gd name="T27" fmla="*/ 907 h 1327"/>
              <a:gd name="T28" fmla="*/ 110 w 358"/>
              <a:gd name="T29" fmla="*/ 930 h 1327"/>
              <a:gd name="T30" fmla="*/ 111 w 358"/>
              <a:gd name="T31" fmla="*/ 915 h 1327"/>
              <a:gd name="T32" fmla="*/ 80 w 358"/>
              <a:gd name="T33" fmla="*/ 764 h 1327"/>
              <a:gd name="T34" fmla="*/ 179 w 358"/>
              <a:gd name="T35" fmla="*/ 983 h 1327"/>
              <a:gd name="T36" fmla="*/ 108 w 358"/>
              <a:gd name="T37" fmla="*/ 991 h 1327"/>
              <a:gd name="T38" fmla="*/ 8 w 358"/>
              <a:gd name="T39" fmla="*/ 959 h 1327"/>
              <a:gd name="T40" fmla="*/ 58 w 358"/>
              <a:gd name="T41" fmla="*/ 1009 h 1327"/>
              <a:gd name="T42" fmla="*/ 195 w 358"/>
              <a:gd name="T43" fmla="*/ 1049 h 1327"/>
              <a:gd name="T44" fmla="*/ 53 w 358"/>
              <a:gd name="T45" fmla="*/ 1281 h 1327"/>
              <a:gd name="T46" fmla="*/ 45 w 358"/>
              <a:gd name="T47" fmla="*/ 1265 h 1327"/>
              <a:gd name="T48" fmla="*/ 62 w 358"/>
              <a:gd name="T49" fmla="*/ 1263 h 1327"/>
              <a:gd name="T50" fmla="*/ 118 w 358"/>
              <a:gd name="T51" fmla="*/ 1202 h 1327"/>
              <a:gd name="T52" fmla="*/ 94 w 358"/>
              <a:gd name="T53" fmla="*/ 1137 h 1327"/>
              <a:gd name="T54" fmla="*/ 46 w 358"/>
              <a:gd name="T55" fmla="*/ 1118 h 1327"/>
              <a:gd name="T56" fmla="*/ 8 w 358"/>
              <a:gd name="T57" fmla="*/ 1287 h 1327"/>
              <a:gd name="T58" fmla="*/ 64 w 358"/>
              <a:gd name="T59" fmla="*/ 1314 h 1327"/>
              <a:gd name="T60" fmla="*/ 227 w 358"/>
              <a:gd name="T61" fmla="*/ 1086 h 1327"/>
              <a:gd name="T62" fmla="*/ 293 w 358"/>
              <a:gd name="T63" fmla="*/ 932 h 1327"/>
              <a:gd name="T64" fmla="*/ 91 w 358"/>
              <a:gd name="T65" fmla="*/ 390 h 1327"/>
              <a:gd name="T66" fmla="*/ 85 w 358"/>
              <a:gd name="T67" fmla="*/ 235 h 1327"/>
              <a:gd name="T68" fmla="*/ 118 w 358"/>
              <a:gd name="T69" fmla="*/ 153 h 1327"/>
              <a:gd name="T70" fmla="*/ 198 w 358"/>
              <a:gd name="T71" fmla="*/ 133 h 1327"/>
              <a:gd name="T72" fmla="*/ 149 w 358"/>
              <a:gd name="T73" fmla="*/ 326 h 1327"/>
              <a:gd name="T74" fmla="*/ 276 w 358"/>
              <a:gd name="T75" fmla="*/ 881 h 1327"/>
              <a:gd name="T76" fmla="*/ 204 w 358"/>
              <a:gd name="T77" fmla="*/ 975 h 1327"/>
              <a:gd name="T78" fmla="*/ 232 w 358"/>
              <a:gd name="T79" fmla="*/ 752 h 1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58" h="1327">
                <a:moveTo>
                  <a:pt x="300" y="711"/>
                </a:moveTo>
                <a:cubicBezTo>
                  <a:pt x="278" y="678"/>
                  <a:pt x="252" y="656"/>
                  <a:pt x="217" y="645"/>
                </a:cubicBezTo>
                <a:cubicBezTo>
                  <a:pt x="174" y="631"/>
                  <a:pt x="138" y="640"/>
                  <a:pt x="138" y="640"/>
                </a:cubicBezTo>
                <a:cubicBezTo>
                  <a:pt x="113" y="511"/>
                  <a:pt x="113" y="511"/>
                  <a:pt x="113" y="511"/>
                </a:cubicBezTo>
                <a:cubicBezTo>
                  <a:pt x="122" y="502"/>
                  <a:pt x="130" y="493"/>
                  <a:pt x="139" y="483"/>
                </a:cubicBezTo>
                <a:cubicBezTo>
                  <a:pt x="147" y="474"/>
                  <a:pt x="155" y="464"/>
                  <a:pt x="162" y="454"/>
                </a:cubicBezTo>
                <a:cubicBezTo>
                  <a:pt x="171" y="441"/>
                  <a:pt x="171" y="441"/>
                  <a:pt x="171" y="441"/>
                </a:cubicBezTo>
                <a:cubicBezTo>
                  <a:pt x="189" y="414"/>
                  <a:pt x="204" y="386"/>
                  <a:pt x="216" y="356"/>
                </a:cubicBezTo>
                <a:cubicBezTo>
                  <a:pt x="235" y="306"/>
                  <a:pt x="245" y="244"/>
                  <a:pt x="237" y="191"/>
                </a:cubicBezTo>
                <a:cubicBezTo>
                  <a:pt x="235" y="176"/>
                  <a:pt x="232" y="162"/>
                  <a:pt x="228" y="146"/>
                </a:cubicBezTo>
                <a:cubicBezTo>
                  <a:pt x="218" y="111"/>
                  <a:pt x="206" y="77"/>
                  <a:pt x="191" y="44"/>
                </a:cubicBezTo>
                <a:cubicBezTo>
                  <a:pt x="185" y="33"/>
                  <a:pt x="181" y="19"/>
                  <a:pt x="171" y="11"/>
                </a:cubicBezTo>
                <a:cubicBezTo>
                  <a:pt x="158" y="0"/>
                  <a:pt x="139" y="7"/>
                  <a:pt x="128" y="17"/>
                </a:cubicBezTo>
                <a:cubicBezTo>
                  <a:pt x="93" y="46"/>
                  <a:pt x="77" y="98"/>
                  <a:pt x="64" y="139"/>
                </a:cubicBezTo>
                <a:cubicBezTo>
                  <a:pt x="58" y="157"/>
                  <a:pt x="54" y="175"/>
                  <a:pt x="52" y="194"/>
                </a:cubicBezTo>
                <a:cubicBezTo>
                  <a:pt x="46" y="251"/>
                  <a:pt x="49" y="308"/>
                  <a:pt x="58" y="365"/>
                </a:cubicBezTo>
                <a:cubicBezTo>
                  <a:pt x="61" y="380"/>
                  <a:pt x="66" y="396"/>
                  <a:pt x="69" y="411"/>
                </a:cubicBezTo>
                <a:cubicBezTo>
                  <a:pt x="69" y="411"/>
                  <a:pt x="39" y="442"/>
                  <a:pt x="8" y="475"/>
                </a:cubicBezTo>
                <a:cubicBezTo>
                  <a:pt x="8" y="610"/>
                  <a:pt x="8" y="610"/>
                  <a:pt x="8" y="610"/>
                </a:cubicBezTo>
                <a:cubicBezTo>
                  <a:pt x="16" y="602"/>
                  <a:pt x="24" y="593"/>
                  <a:pt x="32" y="585"/>
                </a:cubicBezTo>
                <a:cubicBezTo>
                  <a:pt x="43" y="574"/>
                  <a:pt x="55" y="564"/>
                  <a:pt x="66" y="553"/>
                </a:cubicBezTo>
                <a:cubicBezTo>
                  <a:pt x="71" y="549"/>
                  <a:pt x="75" y="545"/>
                  <a:pt x="79" y="542"/>
                </a:cubicBezTo>
                <a:cubicBezTo>
                  <a:pt x="83" y="538"/>
                  <a:pt x="88" y="534"/>
                  <a:pt x="92" y="530"/>
                </a:cubicBezTo>
                <a:cubicBezTo>
                  <a:pt x="97" y="552"/>
                  <a:pt x="116" y="644"/>
                  <a:pt x="115" y="645"/>
                </a:cubicBezTo>
                <a:cubicBezTo>
                  <a:pt x="88" y="655"/>
                  <a:pt x="64" y="673"/>
                  <a:pt x="42" y="701"/>
                </a:cubicBezTo>
                <a:cubicBezTo>
                  <a:pt x="10" y="743"/>
                  <a:pt x="0" y="803"/>
                  <a:pt x="23" y="852"/>
                </a:cubicBezTo>
                <a:cubicBezTo>
                  <a:pt x="30" y="866"/>
                  <a:pt x="39" y="882"/>
                  <a:pt x="50" y="893"/>
                </a:cubicBezTo>
                <a:cubicBezTo>
                  <a:pt x="54" y="898"/>
                  <a:pt x="59" y="903"/>
                  <a:pt x="64" y="907"/>
                </a:cubicBezTo>
                <a:cubicBezTo>
                  <a:pt x="74" y="915"/>
                  <a:pt x="84" y="920"/>
                  <a:pt x="95" y="925"/>
                </a:cubicBezTo>
                <a:cubicBezTo>
                  <a:pt x="100" y="927"/>
                  <a:pt x="105" y="930"/>
                  <a:pt x="110" y="930"/>
                </a:cubicBezTo>
                <a:cubicBezTo>
                  <a:pt x="114" y="930"/>
                  <a:pt x="118" y="926"/>
                  <a:pt x="118" y="923"/>
                </a:cubicBezTo>
                <a:cubicBezTo>
                  <a:pt x="118" y="919"/>
                  <a:pt x="114" y="916"/>
                  <a:pt x="111" y="915"/>
                </a:cubicBezTo>
                <a:cubicBezTo>
                  <a:pt x="96" y="908"/>
                  <a:pt x="82" y="897"/>
                  <a:pt x="70" y="883"/>
                </a:cubicBezTo>
                <a:cubicBezTo>
                  <a:pt x="40" y="847"/>
                  <a:pt x="51" y="796"/>
                  <a:pt x="80" y="764"/>
                </a:cubicBezTo>
                <a:cubicBezTo>
                  <a:pt x="96" y="747"/>
                  <a:pt x="113" y="736"/>
                  <a:pt x="131" y="730"/>
                </a:cubicBezTo>
                <a:cubicBezTo>
                  <a:pt x="179" y="983"/>
                  <a:pt x="179" y="983"/>
                  <a:pt x="179" y="983"/>
                </a:cubicBezTo>
                <a:cubicBezTo>
                  <a:pt x="170" y="986"/>
                  <a:pt x="164" y="987"/>
                  <a:pt x="155" y="988"/>
                </a:cubicBezTo>
                <a:cubicBezTo>
                  <a:pt x="140" y="991"/>
                  <a:pt x="124" y="992"/>
                  <a:pt x="108" y="991"/>
                </a:cubicBezTo>
                <a:cubicBezTo>
                  <a:pt x="87" y="990"/>
                  <a:pt x="67" y="985"/>
                  <a:pt x="47" y="978"/>
                </a:cubicBezTo>
                <a:cubicBezTo>
                  <a:pt x="33" y="973"/>
                  <a:pt x="21" y="967"/>
                  <a:pt x="8" y="959"/>
                </a:cubicBezTo>
                <a:cubicBezTo>
                  <a:pt x="8" y="989"/>
                  <a:pt x="8" y="989"/>
                  <a:pt x="8" y="989"/>
                </a:cubicBezTo>
                <a:cubicBezTo>
                  <a:pt x="24" y="998"/>
                  <a:pt x="41" y="1004"/>
                  <a:pt x="58" y="1009"/>
                </a:cubicBezTo>
                <a:cubicBezTo>
                  <a:pt x="126" y="1026"/>
                  <a:pt x="184" y="1006"/>
                  <a:pt x="184" y="1006"/>
                </a:cubicBezTo>
                <a:cubicBezTo>
                  <a:pt x="184" y="1006"/>
                  <a:pt x="195" y="1047"/>
                  <a:pt x="195" y="1049"/>
                </a:cubicBezTo>
                <a:cubicBezTo>
                  <a:pt x="209" y="1114"/>
                  <a:pt x="236" y="1204"/>
                  <a:pt x="188" y="1260"/>
                </a:cubicBezTo>
                <a:cubicBezTo>
                  <a:pt x="157" y="1295"/>
                  <a:pt x="93" y="1307"/>
                  <a:pt x="53" y="1281"/>
                </a:cubicBezTo>
                <a:cubicBezTo>
                  <a:pt x="46" y="1277"/>
                  <a:pt x="42" y="1271"/>
                  <a:pt x="40" y="1264"/>
                </a:cubicBezTo>
                <a:cubicBezTo>
                  <a:pt x="42" y="1264"/>
                  <a:pt x="43" y="1265"/>
                  <a:pt x="45" y="1265"/>
                </a:cubicBezTo>
                <a:cubicBezTo>
                  <a:pt x="50" y="1265"/>
                  <a:pt x="54" y="1264"/>
                  <a:pt x="58" y="1263"/>
                </a:cubicBezTo>
                <a:cubicBezTo>
                  <a:pt x="59" y="1263"/>
                  <a:pt x="61" y="1263"/>
                  <a:pt x="62" y="1263"/>
                </a:cubicBezTo>
                <a:cubicBezTo>
                  <a:pt x="80" y="1258"/>
                  <a:pt x="94" y="1248"/>
                  <a:pt x="105" y="1234"/>
                </a:cubicBezTo>
                <a:cubicBezTo>
                  <a:pt x="112" y="1226"/>
                  <a:pt x="116" y="1215"/>
                  <a:pt x="118" y="1202"/>
                </a:cubicBezTo>
                <a:cubicBezTo>
                  <a:pt x="118" y="1199"/>
                  <a:pt x="119" y="1195"/>
                  <a:pt x="119" y="1192"/>
                </a:cubicBezTo>
                <a:cubicBezTo>
                  <a:pt x="119" y="1170"/>
                  <a:pt x="109" y="1151"/>
                  <a:pt x="94" y="1137"/>
                </a:cubicBezTo>
                <a:cubicBezTo>
                  <a:pt x="90" y="1133"/>
                  <a:pt x="84" y="1129"/>
                  <a:pt x="79" y="1126"/>
                </a:cubicBezTo>
                <a:cubicBezTo>
                  <a:pt x="69" y="1121"/>
                  <a:pt x="58" y="1118"/>
                  <a:pt x="46" y="1118"/>
                </a:cubicBezTo>
                <a:cubicBezTo>
                  <a:pt x="32" y="1118"/>
                  <a:pt x="19" y="1122"/>
                  <a:pt x="8" y="1129"/>
                </a:cubicBezTo>
                <a:cubicBezTo>
                  <a:pt x="8" y="1287"/>
                  <a:pt x="8" y="1287"/>
                  <a:pt x="8" y="1287"/>
                </a:cubicBezTo>
                <a:cubicBezTo>
                  <a:pt x="10" y="1288"/>
                  <a:pt x="11" y="1290"/>
                  <a:pt x="13" y="1291"/>
                </a:cubicBezTo>
                <a:cubicBezTo>
                  <a:pt x="28" y="1302"/>
                  <a:pt x="46" y="1309"/>
                  <a:pt x="64" y="1314"/>
                </a:cubicBezTo>
                <a:cubicBezTo>
                  <a:pt x="111" y="1327"/>
                  <a:pt x="171" y="1314"/>
                  <a:pt x="206" y="1278"/>
                </a:cubicBezTo>
                <a:cubicBezTo>
                  <a:pt x="253" y="1228"/>
                  <a:pt x="243" y="1158"/>
                  <a:pt x="227" y="1086"/>
                </a:cubicBezTo>
                <a:cubicBezTo>
                  <a:pt x="224" y="1070"/>
                  <a:pt x="208" y="999"/>
                  <a:pt x="209" y="996"/>
                </a:cubicBezTo>
                <a:cubicBezTo>
                  <a:pt x="243" y="981"/>
                  <a:pt x="271" y="960"/>
                  <a:pt x="293" y="932"/>
                </a:cubicBezTo>
                <a:cubicBezTo>
                  <a:pt x="358" y="846"/>
                  <a:pt x="329" y="753"/>
                  <a:pt x="300" y="711"/>
                </a:cubicBezTo>
                <a:close/>
                <a:moveTo>
                  <a:pt x="91" y="390"/>
                </a:moveTo>
                <a:cubicBezTo>
                  <a:pt x="89" y="385"/>
                  <a:pt x="80" y="354"/>
                  <a:pt x="79" y="332"/>
                </a:cubicBezTo>
                <a:cubicBezTo>
                  <a:pt x="76" y="299"/>
                  <a:pt x="78" y="267"/>
                  <a:pt x="85" y="235"/>
                </a:cubicBezTo>
                <a:cubicBezTo>
                  <a:pt x="88" y="224"/>
                  <a:pt x="91" y="213"/>
                  <a:pt x="95" y="202"/>
                </a:cubicBezTo>
                <a:cubicBezTo>
                  <a:pt x="101" y="185"/>
                  <a:pt x="109" y="168"/>
                  <a:pt x="118" y="153"/>
                </a:cubicBezTo>
                <a:cubicBezTo>
                  <a:pt x="130" y="132"/>
                  <a:pt x="146" y="121"/>
                  <a:pt x="166" y="118"/>
                </a:cubicBezTo>
                <a:cubicBezTo>
                  <a:pt x="180" y="118"/>
                  <a:pt x="191" y="123"/>
                  <a:pt x="198" y="133"/>
                </a:cubicBezTo>
                <a:cubicBezTo>
                  <a:pt x="214" y="156"/>
                  <a:pt x="210" y="188"/>
                  <a:pt x="204" y="214"/>
                </a:cubicBezTo>
                <a:cubicBezTo>
                  <a:pt x="195" y="255"/>
                  <a:pt x="176" y="294"/>
                  <a:pt x="149" y="326"/>
                </a:cubicBezTo>
                <a:cubicBezTo>
                  <a:pt x="113" y="371"/>
                  <a:pt x="92" y="388"/>
                  <a:pt x="91" y="390"/>
                </a:cubicBezTo>
                <a:close/>
                <a:moveTo>
                  <a:pt x="276" y="881"/>
                </a:moveTo>
                <a:cubicBezTo>
                  <a:pt x="272" y="896"/>
                  <a:pt x="266" y="911"/>
                  <a:pt x="258" y="924"/>
                </a:cubicBezTo>
                <a:cubicBezTo>
                  <a:pt x="240" y="952"/>
                  <a:pt x="204" y="975"/>
                  <a:pt x="204" y="975"/>
                </a:cubicBezTo>
                <a:cubicBezTo>
                  <a:pt x="155" y="726"/>
                  <a:pt x="155" y="726"/>
                  <a:pt x="155" y="726"/>
                </a:cubicBezTo>
                <a:cubicBezTo>
                  <a:pt x="184" y="726"/>
                  <a:pt x="210" y="735"/>
                  <a:pt x="232" y="752"/>
                </a:cubicBezTo>
                <a:cubicBezTo>
                  <a:pt x="270" y="781"/>
                  <a:pt x="288" y="835"/>
                  <a:pt x="276" y="881"/>
                </a:cubicBezTo>
                <a:close/>
              </a:path>
            </a:pathLst>
          </a:custGeom>
          <a:gradFill>
            <a:gsLst>
              <a:gs pos="20000">
                <a:schemeClr val="accent1">
                  <a:lumMod val="2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1"/>
          </a:gra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560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452560"/>
            <a:ext cx="9966960" cy="3035808"/>
          </a:xfrm>
        </p:spPr>
        <p:txBody>
          <a:bodyPr/>
          <a:lstStyle/>
          <a:p>
            <a:pPr algn="ctr"/>
            <a:r>
              <a:rPr lang="en-US" sz="7200" b="1" dirty="0" err="1" smtClean="0"/>
              <a:t>Pancasila</a:t>
            </a:r>
            <a:r>
              <a:rPr lang="en-US" sz="7200" b="1" dirty="0" smtClean="0"/>
              <a:t> </a:t>
            </a:r>
            <a:r>
              <a:rPr lang="en-US" sz="7200" b="1" dirty="0" err="1" smtClean="0"/>
              <a:t>sebagai</a:t>
            </a:r>
            <a:r>
              <a:rPr lang="en-US" sz="7200" b="1" dirty="0" smtClean="0"/>
              <a:t> </a:t>
            </a:r>
            <a:r>
              <a:rPr lang="en-US" sz="7200" b="1" dirty="0" err="1" smtClean="0"/>
              <a:t>dasar</a:t>
            </a:r>
            <a:r>
              <a:rPr lang="en-US" sz="7200" b="1" dirty="0" smtClean="0"/>
              <a:t> </a:t>
            </a:r>
            <a:r>
              <a:rPr lang="en-US" sz="7200" b="1" dirty="0" err="1" smtClean="0"/>
              <a:t>nilai</a:t>
            </a:r>
            <a:r>
              <a:rPr lang="en-US" sz="7200" b="1" dirty="0" smtClean="0"/>
              <a:t> </a:t>
            </a:r>
            <a:r>
              <a:rPr lang="en-US" sz="7200" b="1" dirty="0" err="1" smtClean="0"/>
              <a:t>pengembangan</a:t>
            </a:r>
            <a:r>
              <a:rPr lang="en-US" sz="7200" b="1" dirty="0" smtClean="0"/>
              <a:t> </a:t>
            </a:r>
            <a:r>
              <a:rPr lang="en-US" sz="7200" b="1" dirty="0" err="1" smtClean="0"/>
              <a:t>ilmu</a:t>
            </a:r>
            <a:endParaRPr lang="en-US" sz="7200" b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773" y="3316407"/>
            <a:ext cx="3032654" cy="29206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725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4314" y="783927"/>
            <a:ext cx="10058400" cy="4050792"/>
          </a:xfrm>
        </p:spPr>
        <p:txBody>
          <a:bodyPr>
            <a:normAutofit/>
          </a:bodyPr>
          <a:lstStyle/>
          <a:p>
            <a:r>
              <a:rPr lang="en-US" sz="2800" dirty="0" err="1"/>
              <a:t>Urgensi</a:t>
            </a:r>
            <a:r>
              <a:rPr lang="en-US" sz="2800" dirty="0"/>
              <a:t> </a:t>
            </a:r>
            <a:r>
              <a:rPr lang="en-US" sz="2800" dirty="0" err="1"/>
              <a:t>Pancasila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Dasar</a:t>
            </a:r>
            <a:r>
              <a:rPr lang="en-US" sz="2800" dirty="0"/>
              <a:t> </a:t>
            </a:r>
            <a:r>
              <a:rPr lang="en-US" sz="2800" dirty="0" err="1"/>
              <a:t>Nilai</a:t>
            </a:r>
            <a:r>
              <a:rPr lang="en-US" sz="2800" dirty="0"/>
              <a:t> </a:t>
            </a:r>
            <a:r>
              <a:rPr lang="en-US" sz="2800" dirty="0" err="1"/>
              <a:t>Pengembangan</a:t>
            </a:r>
            <a:r>
              <a:rPr lang="en-US" sz="2800" dirty="0"/>
              <a:t> </a:t>
            </a:r>
            <a:r>
              <a:rPr lang="en-US" sz="2800" dirty="0" err="1"/>
              <a:t>Ilmu</a:t>
            </a:r>
            <a:r>
              <a:rPr lang="en-US" sz="2800" dirty="0"/>
              <a:t> </a:t>
            </a:r>
            <a:r>
              <a:rPr lang="en-US" sz="2800" dirty="0" err="1"/>
              <a:t>Apakah</a:t>
            </a:r>
            <a:r>
              <a:rPr lang="en-US" sz="2800" dirty="0"/>
              <a:t> </a:t>
            </a:r>
            <a:r>
              <a:rPr lang="en-US" sz="2800" dirty="0" err="1"/>
              <a:t>Anda</a:t>
            </a:r>
            <a:r>
              <a:rPr lang="en-US" sz="2800" dirty="0"/>
              <a:t> </a:t>
            </a:r>
            <a:r>
              <a:rPr lang="en-US" sz="2800" dirty="0" err="1"/>
              <a:t>menyadari</a:t>
            </a:r>
            <a:r>
              <a:rPr lang="en-US" sz="2800" dirty="0"/>
              <a:t> </a:t>
            </a:r>
            <a:r>
              <a:rPr lang="en-US" sz="2800" dirty="0" err="1"/>
              <a:t>bahwa</a:t>
            </a:r>
            <a:r>
              <a:rPr lang="en-US" sz="2800" dirty="0"/>
              <a:t> </a:t>
            </a:r>
            <a:r>
              <a:rPr lang="en-US" sz="2800" dirty="0" err="1"/>
              <a:t>kehadiran</a:t>
            </a:r>
            <a:r>
              <a:rPr lang="en-US" sz="2800" dirty="0"/>
              <a:t> </a:t>
            </a:r>
            <a:r>
              <a:rPr lang="en-US" sz="2800" dirty="0" err="1"/>
              <a:t>ilmu</a:t>
            </a:r>
            <a:r>
              <a:rPr lang="en-US" sz="2800" dirty="0"/>
              <a:t> </a:t>
            </a:r>
            <a:r>
              <a:rPr lang="en-US" sz="2800" dirty="0" err="1"/>
              <a:t>pengetahuan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teknologi</a:t>
            </a:r>
            <a:r>
              <a:rPr lang="en-US" sz="2800" dirty="0"/>
              <a:t> di </a:t>
            </a:r>
            <a:r>
              <a:rPr lang="en-US" sz="2800" dirty="0" err="1"/>
              <a:t>sekitar</a:t>
            </a:r>
            <a:r>
              <a:rPr lang="en-US" sz="2800" dirty="0"/>
              <a:t> </a:t>
            </a:r>
            <a:r>
              <a:rPr lang="en-US" sz="2800" dirty="0" err="1"/>
              <a:t>kita</a:t>
            </a:r>
            <a:r>
              <a:rPr lang="en-US" sz="2800" dirty="0"/>
              <a:t> </a:t>
            </a:r>
            <a:r>
              <a:rPr lang="en-US" sz="2800" dirty="0" err="1"/>
              <a:t>ibarat</a:t>
            </a:r>
            <a:r>
              <a:rPr lang="en-US" sz="2800" dirty="0"/>
              <a:t> </a:t>
            </a:r>
            <a:r>
              <a:rPr lang="en-US" sz="2800" dirty="0" err="1"/>
              <a:t>pisau</a:t>
            </a:r>
            <a:r>
              <a:rPr lang="en-US" sz="2800" dirty="0"/>
              <a:t> </a:t>
            </a:r>
            <a:r>
              <a:rPr lang="en-US" sz="2800" dirty="0" err="1"/>
              <a:t>bermata</a:t>
            </a:r>
            <a:r>
              <a:rPr lang="en-US" sz="2800" dirty="0"/>
              <a:t> </a:t>
            </a:r>
            <a:r>
              <a:rPr lang="en-US" sz="2800" dirty="0" err="1"/>
              <a:t>dua</a:t>
            </a:r>
            <a:r>
              <a:rPr lang="en-US" sz="2800" dirty="0"/>
              <a:t>, di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sisi</a:t>
            </a:r>
            <a:r>
              <a:rPr lang="en-US" sz="2800" dirty="0"/>
              <a:t> </a:t>
            </a:r>
            <a:r>
              <a:rPr lang="en-US" sz="2800" dirty="0" err="1"/>
              <a:t>iptek</a:t>
            </a:r>
            <a:r>
              <a:rPr lang="en-US" sz="2800" dirty="0"/>
              <a:t> </a:t>
            </a:r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kemudahan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memecahkan</a:t>
            </a:r>
            <a:r>
              <a:rPr lang="en-US" sz="2800" dirty="0"/>
              <a:t> </a:t>
            </a:r>
            <a:r>
              <a:rPr lang="en-US" sz="2800" dirty="0" err="1"/>
              <a:t>berbagai</a:t>
            </a:r>
            <a:r>
              <a:rPr lang="en-US" sz="2800" dirty="0"/>
              <a:t> </a:t>
            </a:r>
            <a:r>
              <a:rPr lang="en-US" sz="2800" dirty="0" err="1"/>
              <a:t>persoalan</a:t>
            </a:r>
            <a:r>
              <a:rPr lang="en-US" sz="2800" dirty="0"/>
              <a:t> </a:t>
            </a:r>
            <a:r>
              <a:rPr lang="en-US" sz="2800" dirty="0" err="1"/>
              <a:t>hidup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kehidupan</a:t>
            </a:r>
            <a:r>
              <a:rPr lang="en-US" sz="2800" dirty="0"/>
              <a:t> yang </a:t>
            </a:r>
            <a:r>
              <a:rPr lang="en-US" sz="2800" dirty="0" err="1"/>
              <a:t>dihadapi</a:t>
            </a:r>
            <a:r>
              <a:rPr lang="en-US" sz="2800" dirty="0"/>
              <a:t>, </a:t>
            </a:r>
            <a:r>
              <a:rPr lang="en-US" sz="2800" dirty="0" err="1"/>
              <a:t>tetapi</a:t>
            </a:r>
            <a:r>
              <a:rPr lang="en-US" sz="2800" dirty="0"/>
              <a:t> di </a:t>
            </a:r>
            <a:r>
              <a:rPr lang="en-US" sz="2800" dirty="0" err="1"/>
              <a:t>pihak</a:t>
            </a:r>
            <a:r>
              <a:rPr lang="en-US" sz="2800" dirty="0"/>
              <a:t> lain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membunuh</a:t>
            </a:r>
            <a:r>
              <a:rPr lang="en-US" sz="2800" dirty="0"/>
              <a:t>, </a:t>
            </a:r>
            <a:r>
              <a:rPr lang="en-US" sz="2800" dirty="0" err="1"/>
              <a:t>bahkan</a:t>
            </a:r>
            <a:r>
              <a:rPr lang="en-US" sz="2800" dirty="0"/>
              <a:t> </a:t>
            </a:r>
            <a:r>
              <a:rPr lang="en-US" sz="2800" dirty="0" err="1"/>
              <a:t>memusnahkan</a:t>
            </a:r>
            <a:r>
              <a:rPr lang="en-US" sz="2800" dirty="0"/>
              <a:t> </a:t>
            </a:r>
            <a:r>
              <a:rPr lang="en-US" sz="2800" dirty="0" err="1"/>
              <a:t>peradaban</a:t>
            </a:r>
            <a:r>
              <a:rPr lang="en-US" sz="2800" dirty="0"/>
              <a:t> </a:t>
            </a:r>
            <a:r>
              <a:rPr lang="en-US" sz="2800" dirty="0" err="1"/>
              <a:t>umat</a:t>
            </a:r>
            <a:r>
              <a:rPr lang="en-US" sz="2800" dirty="0"/>
              <a:t> </a:t>
            </a:r>
            <a:r>
              <a:rPr lang="en-US" sz="2800" dirty="0" err="1"/>
              <a:t>manusia</a:t>
            </a:r>
            <a:r>
              <a:rPr lang="en-US" sz="2800" dirty="0"/>
              <a:t>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835" y="3870301"/>
            <a:ext cx="4604959" cy="2844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029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090" y="525576"/>
            <a:ext cx="10058400" cy="1609344"/>
          </a:xfrm>
          <a:scene3d>
            <a:camera prst="perspectiveLeft"/>
            <a:lightRig rig="threePt" dir="t"/>
          </a:scene3d>
        </p:spPr>
        <p:txBody>
          <a:bodyPr>
            <a:noAutofit/>
          </a:bodyPr>
          <a:lstStyle/>
          <a:p>
            <a:r>
              <a:rPr lang="en-US" sz="6000" dirty="0" err="1" smtClean="0"/>
              <a:t>Pentingnya</a:t>
            </a:r>
            <a:r>
              <a:rPr lang="en-US" sz="6000" dirty="0" smtClean="0"/>
              <a:t> </a:t>
            </a:r>
            <a:r>
              <a:rPr lang="en-US" sz="6000" dirty="0" err="1" smtClean="0"/>
              <a:t>pancasila</a:t>
            </a:r>
            <a:r>
              <a:rPr lang="en-US" sz="6000" dirty="0" smtClean="0"/>
              <a:t> </a:t>
            </a:r>
            <a:r>
              <a:rPr lang="en-US" sz="6000" dirty="0" err="1" smtClean="0"/>
              <a:t>sebagai</a:t>
            </a:r>
            <a:r>
              <a:rPr lang="en-US" sz="6000" dirty="0" smtClean="0"/>
              <a:t> DASAR NILAI PENGEMBANGAN ILMU</a:t>
            </a:r>
            <a:endParaRPr lang="en-US" sz="6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4485119"/>
              </p:ext>
            </p:extLst>
          </p:nvPr>
        </p:nvGraphicFramePr>
        <p:xfrm>
          <a:off x="0" y="2092782"/>
          <a:ext cx="10058400" cy="4051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Line Callout 1 (Border and Accent Bar) 5"/>
          <p:cNvSpPr/>
          <p:nvPr/>
        </p:nvSpPr>
        <p:spPr>
          <a:xfrm>
            <a:off x="9632843" y="2670340"/>
            <a:ext cx="1262129" cy="1326524"/>
          </a:xfrm>
          <a:prstGeom prst="accent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/>
          <p:cNvSpPr/>
          <p:nvPr/>
        </p:nvSpPr>
        <p:spPr>
          <a:xfrm>
            <a:off x="9831737" y="2548772"/>
            <a:ext cx="86434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</a:t>
            </a:r>
            <a:endParaRPr lang="en-US" sz="9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7" name="Picture 6"/>
          <p:cNvPicPr/>
          <p:nvPr/>
        </p:nvPicPr>
        <p:blipFill>
          <a:blip r:embed="rId7"/>
          <a:stretch>
            <a:fillRect/>
          </a:stretch>
        </p:blipFill>
        <p:spPr>
          <a:xfrm>
            <a:off x="8338782" y="2439522"/>
            <a:ext cx="3723404" cy="315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9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cene3d>
            <a:camera prst="perspectiveLeft"/>
            <a:lightRig rig="threePt" dir="t"/>
          </a:scene3d>
        </p:spPr>
        <p:txBody>
          <a:bodyPr>
            <a:noAutofit/>
          </a:bodyPr>
          <a:lstStyle/>
          <a:p>
            <a:r>
              <a:rPr lang="en-US" sz="6000" dirty="0" err="1" smtClean="0"/>
              <a:t>Pentingnya</a:t>
            </a:r>
            <a:r>
              <a:rPr lang="en-US" sz="6000" dirty="0" smtClean="0"/>
              <a:t> </a:t>
            </a:r>
            <a:r>
              <a:rPr lang="en-US" sz="6000" dirty="0" err="1" smtClean="0"/>
              <a:t>pancasila</a:t>
            </a:r>
            <a:r>
              <a:rPr lang="en-US" sz="6000" dirty="0" smtClean="0"/>
              <a:t> </a:t>
            </a:r>
            <a:r>
              <a:rPr lang="en-US" sz="6000" dirty="0" err="1" smtClean="0"/>
              <a:t>sebagai</a:t>
            </a:r>
            <a:r>
              <a:rPr lang="en-US" sz="6000" dirty="0" smtClean="0"/>
              <a:t> DASAR NILAI PENGEMBANGAN ILMU</a:t>
            </a:r>
            <a:endParaRPr lang="en-US" sz="6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4198223"/>
              </p:ext>
            </p:extLst>
          </p:nvPr>
        </p:nvGraphicFramePr>
        <p:xfrm>
          <a:off x="205507" y="2092782"/>
          <a:ext cx="10058400" cy="4051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Line Callout 1 (Border and Accent Bar) 5"/>
          <p:cNvSpPr/>
          <p:nvPr/>
        </p:nvSpPr>
        <p:spPr>
          <a:xfrm>
            <a:off x="9632843" y="2670340"/>
            <a:ext cx="1262129" cy="1326524"/>
          </a:xfrm>
          <a:prstGeom prst="accent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/>
          <p:cNvSpPr/>
          <p:nvPr/>
        </p:nvSpPr>
        <p:spPr>
          <a:xfrm>
            <a:off x="9831737" y="2548772"/>
            <a:ext cx="86434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</a:t>
            </a:r>
            <a:endParaRPr lang="en-US" sz="9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374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cene3d>
            <a:camera prst="perspectiveLeft"/>
            <a:lightRig rig="threePt" dir="t"/>
          </a:scene3d>
        </p:spPr>
        <p:txBody>
          <a:bodyPr>
            <a:noAutofit/>
          </a:bodyPr>
          <a:lstStyle/>
          <a:p>
            <a:r>
              <a:rPr lang="en-US" sz="6000" dirty="0" err="1" smtClean="0"/>
              <a:t>Pentingnya</a:t>
            </a:r>
            <a:r>
              <a:rPr lang="en-US" sz="6000" dirty="0" smtClean="0"/>
              <a:t> </a:t>
            </a:r>
            <a:r>
              <a:rPr lang="en-US" sz="6000" dirty="0" err="1" smtClean="0"/>
              <a:t>pancasila</a:t>
            </a:r>
            <a:r>
              <a:rPr lang="en-US" sz="6000" dirty="0" smtClean="0"/>
              <a:t> </a:t>
            </a:r>
            <a:r>
              <a:rPr lang="en-US" sz="6000" dirty="0" err="1" smtClean="0"/>
              <a:t>sebagai</a:t>
            </a:r>
            <a:r>
              <a:rPr lang="en-US" sz="6000" dirty="0" smtClean="0"/>
              <a:t> DASAR NILAI PENGEMBANGAN ILMU</a:t>
            </a:r>
            <a:endParaRPr lang="en-US" sz="6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5568913"/>
              </p:ext>
            </p:extLst>
          </p:nvPr>
        </p:nvGraphicFramePr>
        <p:xfrm>
          <a:off x="1069975" y="2120900"/>
          <a:ext cx="10058400" cy="4051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Line Callout 1 (Border and Accent Bar) 5"/>
          <p:cNvSpPr/>
          <p:nvPr/>
        </p:nvSpPr>
        <p:spPr>
          <a:xfrm>
            <a:off x="9632843" y="2670340"/>
            <a:ext cx="1262129" cy="1326524"/>
          </a:xfrm>
          <a:prstGeom prst="accent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/>
          <p:cNvSpPr/>
          <p:nvPr/>
        </p:nvSpPr>
        <p:spPr>
          <a:xfrm>
            <a:off x="9831737" y="2548772"/>
            <a:ext cx="86434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</a:t>
            </a:r>
            <a:endParaRPr lang="en-US" sz="9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962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Alasan</a:t>
            </a:r>
            <a:r>
              <a:rPr lang="en-US" dirty="0" smtClean="0"/>
              <a:t> </a:t>
            </a:r>
            <a:r>
              <a:rPr lang="en-US" dirty="0" err="1" smtClean="0"/>
              <a:t>diperlukannya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30389782"/>
              </p:ext>
            </p:extLst>
          </p:nvPr>
        </p:nvGraphicFramePr>
        <p:xfrm>
          <a:off x="1259267" y="2093976"/>
          <a:ext cx="9996868" cy="4764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1653033" y="2555211"/>
            <a:ext cx="566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66173" y="4001938"/>
            <a:ext cx="566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53033" y="5448665"/>
            <a:ext cx="566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3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915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Tantangan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893590553"/>
              </p:ext>
            </p:extLst>
          </p:nvPr>
        </p:nvGraphicFramePr>
        <p:xfrm>
          <a:off x="1259267" y="2093976"/>
          <a:ext cx="9996868" cy="4764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1524245" y="2355245"/>
            <a:ext cx="566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53050" y="3462227"/>
            <a:ext cx="566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53049" y="4569209"/>
            <a:ext cx="566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3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19460" y="5676191"/>
            <a:ext cx="566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4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750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ESENSI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529122308"/>
              </p:ext>
            </p:extLst>
          </p:nvPr>
        </p:nvGraphicFramePr>
        <p:xfrm>
          <a:off x="1287887" y="2093976"/>
          <a:ext cx="9259910" cy="4461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919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ESENSI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61316" y="2485622"/>
            <a:ext cx="8847786" cy="352881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“</a:t>
            </a:r>
            <a:r>
              <a:rPr lang="en-US" sz="2400" b="1" dirty="0" err="1" smtClean="0"/>
              <a:t>Ketuhanan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Maha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Esa</a:t>
            </a:r>
            <a:r>
              <a:rPr lang="en-US" sz="2400" b="1" dirty="0" smtClean="0"/>
              <a:t>”</a:t>
            </a:r>
          </a:p>
          <a:p>
            <a:pPr algn="ctr"/>
            <a:endParaRPr lang="en-US" sz="2400" dirty="0" smtClean="0"/>
          </a:p>
          <a:p>
            <a:pPr algn="ctr"/>
            <a:r>
              <a:rPr lang="en-US" sz="2400" dirty="0" err="1" smtClean="0"/>
              <a:t>Memberikan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kesadaran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hidup</a:t>
            </a:r>
            <a:r>
              <a:rPr lang="en-US" sz="2400" dirty="0" smtClean="0"/>
              <a:t> di </a:t>
            </a:r>
            <a:r>
              <a:rPr lang="en-US" sz="2400" dirty="0" err="1" smtClean="0"/>
              <a:t>dunia</a:t>
            </a:r>
            <a:r>
              <a:rPr lang="en-US" sz="2400" dirty="0" smtClean="0"/>
              <a:t> </a:t>
            </a:r>
            <a:r>
              <a:rPr lang="en-US" sz="2400" dirty="0" err="1" smtClean="0"/>
              <a:t>ibarat</a:t>
            </a:r>
            <a:r>
              <a:rPr lang="en-US" sz="2400" dirty="0" smtClean="0"/>
              <a:t> </a:t>
            </a:r>
            <a:r>
              <a:rPr lang="en-US" sz="2400" dirty="0" err="1" smtClean="0"/>
              <a:t>sedang</a:t>
            </a:r>
            <a:r>
              <a:rPr lang="en-US" sz="2400" dirty="0" smtClean="0"/>
              <a:t> </a:t>
            </a:r>
            <a:r>
              <a:rPr lang="en-US" sz="2400" dirty="0" err="1" smtClean="0"/>
              <a:t>menempuh</a:t>
            </a:r>
            <a:r>
              <a:rPr lang="en-US" sz="2400" dirty="0" smtClean="0"/>
              <a:t> </a:t>
            </a:r>
            <a:r>
              <a:rPr lang="en-US" sz="2400" dirty="0" err="1" smtClean="0"/>
              <a:t>ujian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ujian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menentukan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kehidupannya</a:t>
            </a:r>
            <a:r>
              <a:rPr lang="en-US" sz="2400" dirty="0" smtClean="0"/>
              <a:t> yang </a:t>
            </a:r>
            <a:r>
              <a:rPr lang="en-US" sz="2400" dirty="0" err="1" smtClean="0"/>
              <a:t>abadi</a:t>
            </a:r>
            <a:r>
              <a:rPr lang="en-US" sz="2400" dirty="0" smtClean="0"/>
              <a:t> di </a:t>
            </a:r>
            <a:r>
              <a:rPr lang="en-US" sz="2400" dirty="0" err="1" smtClean="0"/>
              <a:t>akhirat</a:t>
            </a:r>
            <a:r>
              <a:rPr lang="en-US" sz="2400" dirty="0" smtClean="0"/>
              <a:t> </a:t>
            </a:r>
            <a:r>
              <a:rPr lang="en-US" sz="2400" dirty="0" err="1" smtClean="0"/>
              <a:t>nanti</a:t>
            </a:r>
            <a:r>
              <a:rPr lang="en-US" sz="2400" dirty="0" smtClean="0"/>
              <a:t>.</a:t>
            </a:r>
            <a:endParaRPr lang="id-ID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1069848" y="2093976"/>
            <a:ext cx="1347389" cy="1347389"/>
            <a:chOff x="3956260" y="1440"/>
            <a:chExt cx="1347389" cy="1347389"/>
          </a:xfrm>
        </p:grpSpPr>
        <p:sp>
          <p:nvSpPr>
            <p:cNvPr id="5" name="Oval 4"/>
            <p:cNvSpPr/>
            <p:nvPr/>
          </p:nvSpPr>
          <p:spPr>
            <a:xfrm>
              <a:off x="3956260" y="1440"/>
              <a:ext cx="1347389" cy="134738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/>
            <p:cNvSpPr/>
            <p:nvPr/>
          </p:nvSpPr>
          <p:spPr>
            <a:xfrm>
              <a:off x="4153581" y="198761"/>
              <a:ext cx="952747" cy="9527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kern="1200" dirty="0" smtClean="0"/>
                <a:t>SILA PERTAMA</a:t>
              </a:r>
              <a:endParaRPr lang="id-ID" sz="1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8920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ESENSI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61316" y="2485622"/>
            <a:ext cx="8847786" cy="352881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“</a:t>
            </a:r>
            <a:r>
              <a:rPr lang="en-US" sz="2400" b="1" dirty="0" err="1" smtClean="0"/>
              <a:t>Kemanusiaan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adil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beradab</a:t>
            </a:r>
            <a:r>
              <a:rPr lang="en-US" sz="2400" b="1" dirty="0" smtClean="0"/>
              <a:t>”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 err="1" smtClean="0"/>
              <a:t>Memberikan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arahan</a:t>
            </a:r>
            <a:r>
              <a:rPr lang="en-US" sz="2400" dirty="0" smtClean="0"/>
              <a:t>, </a:t>
            </a:r>
            <a:r>
              <a:rPr lang="en-US" sz="2400" dirty="0" err="1" smtClean="0"/>
              <a:t>baik</a:t>
            </a:r>
            <a:r>
              <a:rPr lang="en-US" sz="2400" dirty="0" smtClean="0"/>
              <a:t> </a:t>
            </a:r>
            <a:r>
              <a:rPr lang="en-US" sz="2400" dirty="0" err="1" smtClean="0"/>
              <a:t>bersifat</a:t>
            </a:r>
            <a:r>
              <a:rPr lang="en-US" sz="2400" dirty="0" smtClean="0"/>
              <a:t> universal </a:t>
            </a:r>
            <a:r>
              <a:rPr lang="en-US" sz="2400" dirty="0" err="1" smtClean="0"/>
              <a:t>maupun</a:t>
            </a:r>
            <a:r>
              <a:rPr lang="en-US" sz="2400" dirty="0" smtClean="0"/>
              <a:t> </a:t>
            </a:r>
            <a:r>
              <a:rPr lang="en-US" sz="2400" dirty="0" err="1" smtClean="0"/>
              <a:t>khas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ilmuwan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ahli</a:t>
            </a:r>
            <a:r>
              <a:rPr lang="en-US" sz="2400" dirty="0" smtClean="0"/>
              <a:t> </a:t>
            </a:r>
            <a:r>
              <a:rPr lang="en-US" sz="2400" dirty="0" err="1" smtClean="0"/>
              <a:t>teknik</a:t>
            </a:r>
            <a:r>
              <a:rPr lang="en-US" sz="2400" dirty="0" smtClean="0"/>
              <a:t> di Indonesia. </a:t>
            </a:r>
            <a:r>
              <a:rPr lang="en-US" sz="2400" dirty="0" err="1" smtClean="0"/>
              <a:t>Asas</a:t>
            </a:r>
            <a:r>
              <a:rPr lang="en-US" sz="2400" dirty="0" smtClean="0"/>
              <a:t> </a:t>
            </a:r>
            <a:r>
              <a:rPr lang="en-US" sz="2400" dirty="0" err="1" smtClean="0"/>
              <a:t>kemanusiaan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humanism </a:t>
            </a:r>
            <a:r>
              <a:rPr lang="en-US" sz="2400" dirty="0" err="1" smtClean="0"/>
              <a:t>menghendaki</a:t>
            </a:r>
            <a:r>
              <a:rPr lang="en-US" sz="2400" dirty="0" smtClean="0"/>
              <a:t> agar </a:t>
            </a:r>
            <a:r>
              <a:rPr lang="en-US" sz="2400" dirty="0" err="1" smtClean="0"/>
              <a:t>perlakuan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kodratnya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.</a:t>
            </a:r>
            <a:endParaRPr lang="id-ID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1069848" y="2093976"/>
            <a:ext cx="1347389" cy="1347389"/>
            <a:chOff x="3956260" y="1440"/>
            <a:chExt cx="1347389" cy="1347389"/>
          </a:xfrm>
        </p:grpSpPr>
        <p:sp>
          <p:nvSpPr>
            <p:cNvPr id="5" name="Oval 4"/>
            <p:cNvSpPr/>
            <p:nvPr/>
          </p:nvSpPr>
          <p:spPr>
            <a:xfrm>
              <a:off x="3956260" y="1440"/>
              <a:ext cx="1347389" cy="134738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/>
            <p:cNvSpPr/>
            <p:nvPr/>
          </p:nvSpPr>
          <p:spPr>
            <a:xfrm>
              <a:off x="4153581" y="198761"/>
              <a:ext cx="952747" cy="9527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kern="1200" dirty="0" smtClean="0"/>
                <a:t>SILA </a:t>
              </a:r>
              <a:r>
                <a:rPr lang="en-US" sz="1500" dirty="0" smtClean="0"/>
                <a:t>KEDUA</a:t>
              </a:r>
              <a:endParaRPr lang="id-ID" sz="1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8699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ESENSI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61316" y="2485622"/>
            <a:ext cx="8847786" cy="352881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“</a:t>
            </a:r>
            <a:r>
              <a:rPr lang="en-US" sz="2400" b="1" dirty="0" err="1" smtClean="0"/>
              <a:t>Persatuan</a:t>
            </a:r>
            <a:r>
              <a:rPr lang="en-US" sz="2400" b="1" dirty="0" smtClean="0"/>
              <a:t> Indonesia”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 err="1" smtClean="0"/>
              <a:t>Memberikan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landasan</a:t>
            </a:r>
            <a:r>
              <a:rPr lang="en-US" sz="2400" dirty="0" smtClean="0"/>
              <a:t> </a:t>
            </a:r>
            <a:r>
              <a:rPr lang="en-US" sz="2400" dirty="0" err="1" smtClean="0"/>
              <a:t>esensial</a:t>
            </a:r>
            <a:r>
              <a:rPr lang="en-US" sz="2400" dirty="0" smtClean="0"/>
              <a:t> </a:t>
            </a:r>
            <a:r>
              <a:rPr lang="en-US" sz="2400" dirty="0" err="1" smtClean="0"/>
              <a:t>bagi</a:t>
            </a:r>
            <a:r>
              <a:rPr lang="en-US" sz="2400" dirty="0" smtClean="0"/>
              <a:t> </a:t>
            </a:r>
            <a:r>
              <a:rPr lang="en-US" sz="2400" dirty="0" err="1" smtClean="0"/>
              <a:t>kelangsungan</a:t>
            </a:r>
            <a:r>
              <a:rPr lang="en-US" sz="2400" dirty="0" smtClean="0"/>
              <a:t> Negara </a:t>
            </a:r>
            <a:r>
              <a:rPr lang="en-US" sz="2400" dirty="0" err="1" smtClean="0"/>
              <a:t>Kesatuan</a:t>
            </a:r>
            <a:r>
              <a:rPr lang="en-US" sz="2400" dirty="0" smtClean="0"/>
              <a:t> </a:t>
            </a:r>
            <a:r>
              <a:rPr lang="en-US" sz="2400" dirty="0" err="1" smtClean="0"/>
              <a:t>Republik</a:t>
            </a:r>
            <a:r>
              <a:rPr lang="en-US" sz="2400" dirty="0" smtClean="0"/>
              <a:t> Indonesia (NKRI).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itu</a:t>
            </a:r>
            <a:r>
              <a:rPr lang="en-US" sz="2400" dirty="0" smtClean="0"/>
              <a:t>, </a:t>
            </a:r>
            <a:r>
              <a:rPr lang="en-US" sz="2400" dirty="0" err="1" smtClean="0"/>
              <a:t>ilmuwan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ahli</a:t>
            </a:r>
            <a:r>
              <a:rPr lang="en-US" sz="2400" dirty="0" smtClean="0"/>
              <a:t> </a:t>
            </a:r>
            <a:r>
              <a:rPr lang="en-US" sz="2400" dirty="0" err="1" smtClean="0"/>
              <a:t>teknik</a:t>
            </a:r>
            <a:r>
              <a:rPr lang="en-US" sz="2400" dirty="0" smtClean="0"/>
              <a:t> Indonesia </a:t>
            </a:r>
            <a:r>
              <a:rPr lang="en-US" sz="2400" dirty="0" err="1" smtClean="0"/>
              <a:t>perlu</a:t>
            </a:r>
            <a:r>
              <a:rPr lang="en-US" sz="2400" dirty="0" smtClean="0"/>
              <a:t> </a:t>
            </a:r>
            <a:r>
              <a:rPr lang="en-US" sz="2400" dirty="0" err="1" smtClean="0"/>
              <a:t>menjunjung</a:t>
            </a:r>
            <a:r>
              <a:rPr lang="en-US" sz="2400" dirty="0" smtClean="0"/>
              <a:t> </a:t>
            </a:r>
            <a:r>
              <a:rPr lang="en-US" sz="2400" dirty="0" err="1" smtClean="0"/>
              <a:t>tinggi</a:t>
            </a:r>
            <a:r>
              <a:rPr lang="en-US" sz="2400" dirty="0" smtClean="0"/>
              <a:t> </a:t>
            </a:r>
            <a:r>
              <a:rPr lang="en-US" sz="2400" dirty="0" err="1" smtClean="0"/>
              <a:t>asas</a:t>
            </a:r>
            <a:r>
              <a:rPr lang="en-US" sz="2400" dirty="0" smtClean="0"/>
              <a:t> </a:t>
            </a:r>
            <a:r>
              <a:rPr lang="en-US" sz="2400" dirty="0" err="1" smtClean="0"/>
              <a:t>Persatuan</a:t>
            </a:r>
            <a:r>
              <a:rPr lang="en-US" sz="2400" dirty="0" smtClean="0"/>
              <a:t> Indonesia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tugas-tugas</a:t>
            </a:r>
            <a:r>
              <a:rPr lang="en-US" sz="2400" dirty="0" smtClean="0"/>
              <a:t> </a:t>
            </a:r>
            <a:r>
              <a:rPr lang="en-US" sz="2400" dirty="0" err="1" smtClean="0"/>
              <a:t>profesionalnya</a:t>
            </a:r>
            <a:r>
              <a:rPr lang="en-US" sz="2400" dirty="0" smtClean="0"/>
              <a:t>.</a:t>
            </a:r>
            <a:endParaRPr lang="id-ID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1069848" y="2093976"/>
            <a:ext cx="1347389" cy="1347389"/>
            <a:chOff x="3956260" y="1440"/>
            <a:chExt cx="1347389" cy="1347389"/>
          </a:xfrm>
        </p:grpSpPr>
        <p:sp>
          <p:nvSpPr>
            <p:cNvPr id="5" name="Oval 4"/>
            <p:cNvSpPr/>
            <p:nvPr/>
          </p:nvSpPr>
          <p:spPr>
            <a:xfrm>
              <a:off x="3956260" y="1440"/>
              <a:ext cx="1347389" cy="134738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/>
            <p:cNvSpPr/>
            <p:nvPr/>
          </p:nvSpPr>
          <p:spPr>
            <a:xfrm>
              <a:off x="4153581" y="198761"/>
              <a:ext cx="952747" cy="9527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kern="1200" dirty="0" smtClean="0"/>
                <a:t>SILA </a:t>
              </a:r>
              <a:r>
                <a:rPr lang="en-US" sz="1500" dirty="0" smtClean="0"/>
                <a:t>KETIGA</a:t>
              </a:r>
              <a:endParaRPr lang="id-ID" sz="1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3569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5382" y="818866"/>
            <a:ext cx="10058400" cy="4493526"/>
          </a:xfrm>
        </p:spPr>
        <p:txBody>
          <a:bodyPr>
            <a:noAutofit/>
          </a:bodyPr>
          <a:lstStyle/>
          <a:p>
            <a:pPr algn="just"/>
            <a:r>
              <a:rPr lang="en-US" sz="2800" dirty="0" err="1"/>
              <a:t>Pengembangan</a:t>
            </a:r>
            <a:r>
              <a:rPr lang="en-US" sz="2800" dirty="0"/>
              <a:t> </a:t>
            </a:r>
            <a:r>
              <a:rPr lang="en-US" sz="2800" dirty="0" err="1"/>
              <a:t>ilmu</a:t>
            </a:r>
            <a:r>
              <a:rPr lang="en-US" sz="2800" dirty="0"/>
              <a:t> </a:t>
            </a:r>
            <a:r>
              <a:rPr lang="en-US" sz="2800" dirty="0" err="1"/>
              <a:t>pengetahuan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teknologi</a:t>
            </a:r>
            <a:r>
              <a:rPr lang="en-US" sz="2800" dirty="0"/>
              <a:t> (</a:t>
            </a:r>
            <a:r>
              <a:rPr lang="en-US" sz="2800" dirty="0" err="1"/>
              <a:t>iptek</a:t>
            </a:r>
            <a:r>
              <a:rPr lang="en-US" sz="2800" dirty="0"/>
              <a:t>) </a:t>
            </a:r>
            <a:r>
              <a:rPr lang="en-US" sz="2800" dirty="0" err="1"/>
              <a:t>dewasa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mencapai</a:t>
            </a:r>
            <a:r>
              <a:rPr lang="en-US" sz="2800" dirty="0"/>
              <a:t> </a:t>
            </a:r>
            <a:r>
              <a:rPr lang="en-US" sz="2800" dirty="0" err="1"/>
              <a:t>kemajuan</a:t>
            </a:r>
            <a:r>
              <a:rPr lang="en-US" sz="2800" dirty="0"/>
              <a:t> </a:t>
            </a:r>
            <a:r>
              <a:rPr lang="en-US" sz="2800" dirty="0" err="1"/>
              <a:t>pesat</a:t>
            </a:r>
            <a:r>
              <a:rPr lang="en-US" sz="2800" dirty="0"/>
              <a:t> </a:t>
            </a:r>
            <a:r>
              <a:rPr lang="en-US" sz="2800" dirty="0" err="1"/>
              <a:t>sehingga</a:t>
            </a:r>
            <a:r>
              <a:rPr lang="en-US" sz="2800" dirty="0"/>
              <a:t> </a:t>
            </a:r>
            <a:r>
              <a:rPr lang="en-US" sz="2800" dirty="0" err="1"/>
              <a:t>peradaban</a:t>
            </a:r>
            <a:r>
              <a:rPr lang="en-US" sz="2800" dirty="0"/>
              <a:t> </a:t>
            </a:r>
            <a:r>
              <a:rPr lang="en-US" sz="2800" dirty="0" err="1"/>
              <a:t>manusia</a:t>
            </a:r>
            <a:r>
              <a:rPr lang="en-US" sz="2800" dirty="0"/>
              <a:t> </a:t>
            </a:r>
            <a:r>
              <a:rPr lang="en-US" sz="2800" dirty="0" err="1"/>
              <a:t>mengalami</a:t>
            </a:r>
            <a:r>
              <a:rPr lang="en-US" sz="2800" dirty="0"/>
              <a:t> </a:t>
            </a:r>
            <a:r>
              <a:rPr lang="en-US" sz="2800" dirty="0" err="1"/>
              <a:t>perubahan</a:t>
            </a:r>
            <a:r>
              <a:rPr lang="en-US" sz="2800" dirty="0"/>
              <a:t> yang </a:t>
            </a:r>
            <a:r>
              <a:rPr lang="en-US" sz="2800" dirty="0" err="1"/>
              <a:t>luar</a:t>
            </a:r>
            <a:r>
              <a:rPr lang="en-US" sz="2800" dirty="0"/>
              <a:t> </a:t>
            </a:r>
            <a:r>
              <a:rPr lang="en-US" sz="2800" dirty="0" err="1"/>
              <a:t>biasa</a:t>
            </a:r>
            <a:r>
              <a:rPr lang="en-US" sz="2800" dirty="0"/>
              <a:t>. </a:t>
            </a:r>
            <a:r>
              <a:rPr lang="en-US" sz="2800" dirty="0" err="1"/>
              <a:t>Pengembangan</a:t>
            </a:r>
            <a:r>
              <a:rPr lang="en-US" sz="2800" dirty="0"/>
              <a:t> </a:t>
            </a:r>
            <a:r>
              <a:rPr lang="en-US" sz="2800" dirty="0" err="1"/>
              <a:t>iptek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terlepas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situasi</a:t>
            </a:r>
            <a:r>
              <a:rPr lang="en-US" sz="2800" dirty="0"/>
              <a:t> yang </a:t>
            </a:r>
            <a:r>
              <a:rPr lang="en-US" sz="2800" dirty="0" err="1"/>
              <a:t>melingkupinya</a:t>
            </a:r>
            <a:r>
              <a:rPr lang="en-US" sz="2800" dirty="0"/>
              <a:t>, </a:t>
            </a:r>
            <a:r>
              <a:rPr lang="en-US" sz="2800" dirty="0" err="1"/>
              <a:t>artinya</a:t>
            </a:r>
            <a:r>
              <a:rPr lang="en-US" sz="2800" dirty="0"/>
              <a:t> </a:t>
            </a:r>
            <a:r>
              <a:rPr lang="en-US" sz="2800" dirty="0" err="1"/>
              <a:t>iptek</a:t>
            </a:r>
            <a:r>
              <a:rPr lang="en-US" sz="2800" dirty="0"/>
              <a:t> </a:t>
            </a:r>
            <a:r>
              <a:rPr lang="en-US" sz="2800" dirty="0" err="1"/>
              <a:t>selalu</a:t>
            </a:r>
            <a:r>
              <a:rPr lang="en-US" sz="2800" dirty="0"/>
              <a:t> </a:t>
            </a:r>
            <a:r>
              <a:rPr lang="en-US" sz="2800" dirty="0" err="1"/>
              <a:t>berkembang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ruang</a:t>
            </a:r>
            <a:r>
              <a:rPr lang="en-US" sz="2800" dirty="0"/>
              <a:t> </a:t>
            </a:r>
            <a:r>
              <a:rPr lang="en-US" sz="2800" dirty="0" err="1"/>
              <a:t>budaya</a:t>
            </a:r>
            <a:r>
              <a:rPr lang="en-US" sz="2800" dirty="0"/>
              <a:t>. </a:t>
            </a:r>
            <a:r>
              <a:rPr lang="en-US" sz="2800" dirty="0" err="1"/>
              <a:t>Perkembangan</a:t>
            </a:r>
            <a:r>
              <a:rPr lang="en-US" sz="2800" dirty="0"/>
              <a:t> </a:t>
            </a:r>
            <a:r>
              <a:rPr lang="en-US" sz="2800" dirty="0" err="1"/>
              <a:t>iptek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gilirannya</a:t>
            </a:r>
            <a:r>
              <a:rPr lang="en-US" sz="2800" dirty="0"/>
              <a:t> </a:t>
            </a:r>
            <a:r>
              <a:rPr lang="en-US" sz="2800" dirty="0" err="1"/>
              <a:t>bersentuhan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nilai-nilai</a:t>
            </a:r>
            <a:r>
              <a:rPr lang="en-US" sz="2800" dirty="0"/>
              <a:t> </a:t>
            </a:r>
            <a:r>
              <a:rPr lang="en-US" sz="2800" dirty="0" err="1"/>
              <a:t>budaya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agama </a:t>
            </a:r>
            <a:r>
              <a:rPr lang="en-US" sz="2800" dirty="0" err="1"/>
              <a:t>sehingga</a:t>
            </a:r>
            <a:r>
              <a:rPr lang="en-US" sz="2800" dirty="0"/>
              <a:t> di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pihak</a:t>
            </a:r>
            <a:r>
              <a:rPr lang="en-US" sz="2800" dirty="0"/>
              <a:t> </a:t>
            </a:r>
            <a:r>
              <a:rPr lang="en-US" sz="2800" dirty="0" err="1"/>
              <a:t>dibutuhkan</a:t>
            </a:r>
            <a:r>
              <a:rPr lang="en-US" sz="2800" dirty="0"/>
              <a:t> </a:t>
            </a:r>
            <a:r>
              <a:rPr lang="en-US" sz="2800" dirty="0" err="1"/>
              <a:t>semangat</a:t>
            </a:r>
            <a:r>
              <a:rPr lang="en-US" sz="2800" dirty="0"/>
              <a:t> </a:t>
            </a:r>
            <a:r>
              <a:rPr lang="en-US" sz="2800" dirty="0" err="1"/>
              <a:t>objektivitas</a:t>
            </a:r>
            <a:r>
              <a:rPr lang="en-US" sz="2800" dirty="0"/>
              <a:t>, di </a:t>
            </a:r>
            <a:r>
              <a:rPr lang="en-US" sz="2800" dirty="0" err="1"/>
              <a:t>pihak</a:t>
            </a:r>
            <a:r>
              <a:rPr lang="en-US" sz="2800" dirty="0"/>
              <a:t> lain </a:t>
            </a:r>
            <a:r>
              <a:rPr lang="en-US" sz="2800" dirty="0" err="1"/>
              <a:t>iptek</a:t>
            </a:r>
            <a:r>
              <a:rPr lang="en-US" sz="2800" dirty="0"/>
              <a:t> </a:t>
            </a:r>
            <a:r>
              <a:rPr lang="en-US" sz="2800" dirty="0" err="1"/>
              <a:t>perlu</a:t>
            </a:r>
            <a:r>
              <a:rPr lang="en-US" sz="2800" dirty="0"/>
              <a:t> </a:t>
            </a:r>
            <a:r>
              <a:rPr lang="en-US" sz="2800" dirty="0" err="1"/>
              <a:t>mempertimbangkan</a:t>
            </a:r>
            <a:r>
              <a:rPr lang="en-US" sz="2800" dirty="0"/>
              <a:t> </a:t>
            </a:r>
            <a:r>
              <a:rPr lang="en-US" sz="2800" dirty="0" err="1"/>
              <a:t>nilai-nilai</a:t>
            </a:r>
            <a:r>
              <a:rPr lang="en-US" sz="2800" dirty="0"/>
              <a:t> </a:t>
            </a:r>
            <a:r>
              <a:rPr lang="en-US" sz="2800" dirty="0" err="1"/>
              <a:t>budaya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agama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pengembangannya</a:t>
            </a:r>
            <a:r>
              <a:rPr lang="en-US" sz="2800" dirty="0"/>
              <a:t> agar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merugikan</a:t>
            </a:r>
            <a:r>
              <a:rPr lang="en-US" sz="2800" dirty="0"/>
              <a:t> </a:t>
            </a:r>
            <a:r>
              <a:rPr lang="en-US" sz="2800" dirty="0" err="1"/>
              <a:t>umat</a:t>
            </a:r>
            <a:r>
              <a:rPr lang="en-US" sz="2800" dirty="0"/>
              <a:t> </a:t>
            </a:r>
            <a:r>
              <a:rPr lang="en-US" sz="2800" dirty="0" err="1"/>
              <a:t>manusia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272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ESENSI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61316" y="2485622"/>
            <a:ext cx="8847786" cy="352881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“</a:t>
            </a:r>
            <a:r>
              <a:rPr lang="en-US" sz="2400" b="1" dirty="0" err="1" smtClean="0"/>
              <a:t>Kerakyatan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dipimpin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oleh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hikmat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kebijaksanaan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permusyawaratan</a:t>
            </a:r>
            <a:r>
              <a:rPr lang="en-US" sz="2400" b="1" dirty="0" smtClean="0"/>
              <a:t>/</a:t>
            </a:r>
            <a:r>
              <a:rPr lang="en-US" sz="2400" b="1" dirty="0" err="1" smtClean="0"/>
              <a:t>perwakilan</a:t>
            </a:r>
            <a:r>
              <a:rPr lang="en-US" sz="2400" b="1" dirty="0" smtClean="0"/>
              <a:t>”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 err="1" smtClean="0"/>
              <a:t>Pembentukan</a:t>
            </a:r>
            <a:r>
              <a:rPr lang="en-US" sz="2400" dirty="0" smtClean="0"/>
              <a:t> Negara </a:t>
            </a:r>
            <a:r>
              <a:rPr lang="en-US" sz="2400" dirty="0" err="1" smtClean="0"/>
              <a:t>Republik</a:t>
            </a:r>
            <a:r>
              <a:rPr lang="en-US" sz="2400" dirty="0" smtClean="0"/>
              <a:t> Indonesia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</a:t>
            </a:r>
            <a:r>
              <a:rPr lang="en-US" sz="2400" dirty="0" err="1" smtClean="0"/>
              <a:t>rakyat</a:t>
            </a:r>
            <a:r>
              <a:rPr lang="en-US" sz="2400" dirty="0" smtClean="0"/>
              <a:t> Indonesia. </a:t>
            </a:r>
            <a:r>
              <a:rPr lang="en-US" sz="2400" dirty="0" err="1" smtClean="0"/>
              <a:t>Setiap</a:t>
            </a:r>
            <a:r>
              <a:rPr lang="en-US" sz="2400" dirty="0" smtClean="0"/>
              <a:t> </a:t>
            </a:r>
            <a:r>
              <a:rPr lang="en-US" sz="2400" dirty="0" err="1" smtClean="0"/>
              <a:t>warga</a:t>
            </a:r>
            <a:r>
              <a:rPr lang="en-US" sz="2400" dirty="0" smtClean="0"/>
              <a:t> Negara </a:t>
            </a:r>
            <a:r>
              <a:rPr lang="en-US" sz="2400" dirty="0" err="1" smtClean="0"/>
              <a:t>mempunyai</a:t>
            </a:r>
            <a:r>
              <a:rPr lang="en-US" sz="2400" dirty="0" smtClean="0"/>
              <a:t> </a:t>
            </a:r>
            <a:r>
              <a:rPr lang="en-US" sz="2400" dirty="0" err="1" smtClean="0"/>
              <a:t>hak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kewajiban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sama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negara</a:t>
            </a:r>
            <a:r>
              <a:rPr lang="en-US" sz="2400" dirty="0" smtClean="0"/>
              <a:t>.</a:t>
            </a:r>
            <a:endParaRPr lang="id-ID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1069848" y="2093976"/>
            <a:ext cx="1347389" cy="1347389"/>
            <a:chOff x="3956260" y="1440"/>
            <a:chExt cx="1347389" cy="1347389"/>
          </a:xfrm>
        </p:grpSpPr>
        <p:sp>
          <p:nvSpPr>
            <p:cNvPr id="5" name="Oval 4"/>
            <p:cNvSpPr/>
            <p:nvPr/>
          </p:nvSpPr>
          <p:spPr>
            <a:xfrm>
              <a:off x="3956260" y="1440"/>
              <a:ext cx="1347389" cy="134738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/>
            <p:cNvSpPr/>
            <p:nvPr/>
          </p:nvSpPr>
          <p:spPr>
            <a:xfrm>
              <a:off x="4153581" y="198761"/>
              <a:ext cx="952747" cy="9527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kern="1200" dirty="0" smtClean="0"/>
                <a:t>SILA </a:t>
              </a:r>
              <a:r>
                <a:rPr lang="en-US" sz="1500" dirty="0" smtClean="0"/>
                <a:t>KEEMPAT</a:t>
              </a:r>
              <a:endParaRPr lang="id-ID" sz="1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2990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ESENSI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61316" y="2485622"/>
            <a:ext cx="8847786" cy="352881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“</a:t>
            </a:r>
            <a:r>
              <a:rPr lang="en-US" sz="2400" b="1" dirty="0" err="1" smtClean="0"/>
              <a:t>Keadilan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sosial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bagi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seluruh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rakyat</a:t>
            </a:r>
            <a:r>
              <a:rPr lang="en-US" sz="2400" b="1" dirty="0" smtClean="0"/>
              <a:t> Indonesia”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 err="1" smtClean="0"/>
              <a:t>Memberikan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arahan</a:t>
            </a:r>
            <a:r>
              <a:rPr lang="en-US" sz="2400" dirty="0" smtClean="0"/>
              <a:t> agar </a:t>
            </a:r>
            <a:r>
              <a:rPr lang="en-US" sz="2400" dirty="0" err="1" smtClean="0"/>
              <a:t>selalu</a:t>
            </a:r>
            <a:r>
              <a:rPr lang="en-US" sz="2400" dirty="0" smtClean="0"/>
              <a:t> </a:t>
            </a:r>
            <a:r>
              <a:rPr lang="en-US" sz="2400" dirty="0" err="1" smtClean="0"/>
              <a:t>diusahakan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terjadinya</a:t>
            </a:r>
            <a:r>
              <a:rPr lang="en-US" sz="2400" dirty="0" smtClean="0"/>
              <a:t> </a:t>
            </a:r>
            <a:r>
              <a:rPr lang="en-US" sz="2400" dirty="0" err="1" smtClean="0"/>
              <a:t>jurang</a:t>
            </a:r>
            <a:r>
              <a:rPr lang="en-US" sz="2400" dirty="0" smtClean="0"/>
              <a:t> (gap) </a:t>
            </a:r>
            <a:r>
              <a:rPr lang="en-US" sz="2400" dirty="0" err="1" smtClean="0"/>
              <a:t>kesejahteraan</a:t>
            </a:r>
            <a:r>
              <a:rPr lang="en-US" sz="2400" dirty="0" smtClean="0"/>
              <a:t> di </a:t>
            </a:r>
            <a:r>
              <a:rPr lang="en-US" sz="2400" dirty="0" err="1" smtClean="0"/>
              <a:t>antara</a:t>
            </a:r>
            <a:r>
              <a:rPr lang="en-US" sz="2400" dirty="0" smtClean="0"/>
              <a:t> </a:t>
            </a:r>
            <a:r>
              <a:rPr lang="en-US" sz="2400" dirty="0" err="1" smtClean="0"/>
              <a:t>bangsa</a:t>
            </a:r>
            <a:r>
              <a:rPr lang="en-US" sz="2400" dirty="0" smtClean="0"/>
              <a:t> Indonesia.</a:t>
            </a:r>
            <a:endParaRPr lang="id-ID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1069848" y="2093976"/>
            <a:ext cx="1347389" cy="1347389"/>
            <a:chOff x="3956260" y="1440"/>
            <a:chExt cx="1347389" cy="1347389"/>
          </a:xfrm>
        </p:grpSpPr>
        <p:sp>
          <p:nvSpPr>
            <p:cNvPr id="5" name="Oval 4"/>
            <p:cNvSpPr/>
            <p:nvPr/>
          </p:nvSpPr>
          <p:spPr>
            <a:xfrm>
              <a:off x="3956260" y="1440"/>
              <a:ext cx="1347389" cy="134738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/>
            <p:cNvSpPr/>
            <p:nvPr/>
          </p:nvSpPr>
          <p:spPr>
            <a:xfrm>
              <a:off x="4153581" y="198761"/>
              <a:ext cx="952747" cy="9527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kern="1200" dirty="0" smtClean="0"/>
                <a:t>SILA </a:t>
              </a:r>
              <a:r>
                <a:rPr lang="en-US" sz="1500" dirty="0" smtClean="0"/>
                <a:t>KELIMA</a:t>
              </a:r>
              <a:endParaRPr lang="id-ID" sz="1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4831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cene3d>
            <a:camera prst="perspectiveAbove"/>
            <a:lightRig rig="threePt" dir="t"/>
          </a:scene3d>
        </p:spPr>
        <p:txBody>
          <a:bodyPr/>
          <a:lstStyle/>
          <a:p>
            <a:r>
              <a:rPr lang="en-US" dirty="0" err="1" smtClean="0"/>
              <a:t>Urgensi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7"/>
            <a:ext cx="10058400" cy="4330907"/>
          </a:xfrm>
          <a:scene3d>
            <a:camera prst="perspectiveFront"/>
            <a:lightRig rig="threePt" dir="t"/>
          </a:scene3d>
        </p:spPr>
        <p:txBody>
          <a:bodyPr>
            <a:normAutofit/>
          </a:bodyPr>
          <a:lstStyle/>
          <a:p>
            <a:r>
              <a:rPr lang="en-US" sz="2400" dirty="0" err="1" smtClean="0"/>
              <a:t>Perkembangan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ilmu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teknologi</a:t>
            </a:r>
            <a:r>
              <a:rPr lang="en-US" sz="2400" dirty="0" smtClean="0"/>
              <a:t> di Indonesia </a:t>
            </a:r>
            <a:r>
              <a:rPr lang="en-US" sz="2400" dirty="0" err="1" smtClean="0"/>
              <a:t>dewasa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berakar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nilai-nilai</a:t>
            </a:r>
            <a:r>
              <a:rPr lang="en-US" sz="2400" dirty="0" smtClean="0"/>
              <a:t> </a:t>
            </a:r>
            <a:r>
              <a:rPr lang="en-US" sz="2400" dirty="0" err="1" smtClean="0"/>
              <a:t>budaya</a:t>
            </a:r>
            <a:r>
              <a:rPr lang="en-US" sz="2400" dirty="0" smtClean="0"/>
              <a:t> </a:t>
            </a:r>
            <a:r>
              <a:rPr lang="en-US" sz="2400" dirty="0" err="1" smtClean="0"/>
              <a:t>bangsa</a:t>
            </a:r>
            <a:r>
              <a:rPr lang="en-US" sz="2400" dirty="0" smtClean="0"/>
              <a:t> Indonesia </a:t>
            </a:r>
            <a:r>
              <a:rPr lang="en-US" sz="2400" dirty="0" err="1" smtClean="0"/>
              <a:t>sendiri</a:t>
            </a:r>
            <a:r>
              <a:rPr lang="en-US" sz="2400" dirty="0" smtClean="0"/>
              <a:t>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ilmu</a:t>
            </a:r>
            <a:r>
              <a:rPr lang="en-US" sz="2400" dirty="0" smtClean="0"/>
              <a:t>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dikembangkan</a:t>
            </a:r>
            <a:r>
              <a:rPr lang="en-US" sz="2400" dirty="0" smtClean="0"/>
              <a:t> di Indonesia </a:t>
            </a:r>
            <a:r>
              <a:rPr lang="en-US" sz="2400" dirty="0" err="1" smtClean="0"/>
              <a:t>sepenuhnya</a:t>
            </a:r>
            <a:r>
              <a:rPr lang="en-US" sz="2400" dirty="0" smtClean="0"/>
              <a:t> </a:t>
            </a:r>
            <a:r>
              <a:rPr lang="en-US" sz="2400" dirty="0" err="1" smtClean="0"/>
              <a:t>berorientasi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Barat (</a:t>
            </a:r>
            <a:r>
              <a:rPr lang="en-US" sz="2400" i="1" dirty="0" smtClean="0"/>
              <a:t>western oriented</a:t>
            </a:r>
            <a:r>
              <a:rPr lang="en-US" sz="2400" dirty="0" smtClean="0"/>
              <a:t>).</a:t>
            </a:r>
          </a:p>
          <a:p>
            <a:r>
              <a:rPr lang="en-US" sz="2400" dirty="0" err="1" smtClean="0"/>
              <a:t>Perkembangan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ilmu</a:t>
            </a:r>
            <a:r>
              <a:rPr lang="en-US" sz="2400" dirty="0" smtClean="0"/>
              <a:t>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 di Indonesia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berorientasi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kebutuhan</a:t>
            </a:r>
            <a:r>
              <a:rPr lang="en-US" sz="2400" dirty="0" smtClean="0"/>
              <a:t> </a:t>
            </a:r>
            <a:r>
              <a:rPr lang="en-US" sz="2400" dirty="0" err="1" smtClean="0"/>
              <a:t>pasar</a:t>
            </a:r>
            <a:r>
              <a:rPr lang="en-US" sz="2400" dirty="0" smtClean="0"/>
              <a:t>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prodi-prodi</a:t>
            </a:r>
            <a:r>
              <a:rPr lang="en-US" sz="2400" dirty="0" smtClean="0"/>
              <a:t> yang “</a:t>
            </a:r>
            <a:r>
              <a:rPr lang="en-US" sz="2400" dirty="0" err="1" smtClean="0"/>
              <a:t>laku</a:t>
            </a:r>
            <a:r>
              <a:rPr lang="en-US" sz="2400" dirty="0" smtClean="0"/>
              <a:t> </a:t>
            </a:r>
            <a:r>
              <a:rPr lang="en-US" sz="2400" dirty="0" err="1" smtClean="0"/>
              <a:t>keras</a:t>
            </a:r>
            <a:r>
              <a:rPr lang="en-US" sz="2400" dirty="0" smtClean="0"/>
              <a:t>” di </a:t>
            </a:r>
            <a:r>
              <a:rPr lang="en-US" sz="2400" dirty="0" err="1" smtClean="0"/>
              <a:t>perguruan</a:t>
            </a:r>
            <a:r>
              <a:rPr lang="en-US" sz="2400" dirty="0" smtClean="0"/>
              <a:t> </a:t>
            </a:r>
            <a:r>
              <a:rPr lang="en-US" sz="2400" dirty="0" err="1" smtClean="0"/>
              <a:t>tinggi</a:t>
            </a:r>
            <a:r>
              <a:rPr lang="en-US" sz="2400" dirty="0" smtClean="0"/>
              <a:t> Indonesia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prodi-prodi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terserap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pasar</a:t>
            </a:r>
            <a:r>
              <a:rPr lang="en-US" sz="2400" dirty="0" smtClean="0"/>
              <a:t> (</a:t>
            </a:r>
            <a:r>
              <a:rPr lang="en-US" sz="2400" dirty="0" err="1" smtClean="0"/>
              <a:t>dunia</a:t>
            </a:r>
            <a:r>
              <a:rPr lang="en-US" sz="2400" dirty="0" smtClean="0"/>
              <a:t> </a:t>
            </a:r>
            <a:r>
              <a:rPr lang="en-US" sz="2400" dirty="0" err="1" smtClean="0"/>
              <a:t>industri</a:t>
            </a:r>
            <a:r>
              <a:rPr lang="en-US" sz="2400" dirty="0" smtClean="0"/>
              <a:t>).</a:t>
            </a:r>
          </a:p>
          <a:p>
            <a:r>
              <a:rPr lang="en-US" sz="2400" dirty="0" err="1" smtClean="0"/>
              <a:t>Pengembangan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ilmu</a:t>
            </a:r>
            <a:r>
              <a:rPr lang="en-US" sz="2400" dirty="0" smtClean="0"/>
              <a:t>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teknologi</a:t>
            </a:r>
            <a:r>
              <a:rPr lang="en-US" sz="2400" dirty="0" smtClean="0"/>
              <a:t> di Indonesia </a:t>
            </a:r>
            <a:r>
              <a:rPr lang="en-US" sz="2400" dirty="0" err="1" smtClean="0"/>
              <a:t>belum</a:t>
            </a:r>
            <a:r>
              <a:rPr lang="en-US" sz="2400" dirty="0" smtClean="0"/>
              <a:t> </a:t>
            </a:r>
            <a:r>
              <a:rPr lang="en-US" sz="2400" dirty="0" err="1" smtClean="0"/>
              <a:t>melibatkan</a:t>
            </a:r>
            <a:r>
              <a:rPr lang="en-US" sz="2400" dirty="0" smtClean="0"/>
              <a:t>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 </a:t>
            </a:r>
            <a:r>
              <a:rPr lang="en-US" sz="2400" dirty="0" err="1" smtClean="0"/>
              <a:t>luas</a:t>
            </a:r>
            <a:r>
              <a:rPr lang="en-US" sz="2400" dirty="0" smtClean="0"/>
              <a:t>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hanya</a:t>
            </a:r>
            <a:r>
              <a:rPr lang="en-US" sz="2400" dirty="0" smtClean="0"/>
              <a:t> </a:t>
            </a:r>
            <a:r>
              <a:rPr lang="en-US" sz="2400" dirty="0" err="1" smtClean="0"/>
              <a:t>menyejahterakan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elite yang </a:t>
            </a:r>
            <a:r>
              <a:rPr lang="en-US" sz="2400" dirty="0" err="1" smtClean="0"/>
              <a:t>mengembangkan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ilmu</a:t>
            </a:r>
            <a:r>
              <a:rPr lang="en-US" sz="2400" dirty="0" smtClean="0"/>
              <a:t> (</a:t>
            </a:r>
            <a:r>
              <a:rPr lang="en-US" sz="2400" i="1" dirty="0" smtClean="0"/>
              <a:t>scientist oriented</a:t>
            </a:r>
            <a:r>
              <a:rPr lang="en-US" sz="2400" dirty="0" smtClean="0"/>
              <a:t>).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139435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751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4856" y="252620"/>
            <a:ext cx="10058400" cy="1609344"/>
          </a:xfrm>
        </p:spPr>
        <p:txBody>
          <a:bodyPr>
            <a:noAutofit/>
          </a:bodyPr>
          <a:lstStyle/>
          <a:p>
            <a:r>
              <a:rPr lang="en-US" sz="6000" dirty="0" smtClean="0"/>
              <a:t>PANCASILA – DASAR NILAI PENGEMBANGAN ILMU</a:t>
            </a:r>
            <a:endParaRPr lang="en-US" sz="6000" dirty="0"/>
          </a:p>
        </p:txBody>
      </p:sp>
      <p:sp>
        <p:nvSpPr>
          <p:cNvPr id="4" name="Pentagon 3"/>
          <p:cNvSpPr/>
          <p:nvPr/>
        </p:nvSpPr>
        <p:spPr>
          <a:xfrm>
            <a:off x="1586216" y="1893014"/>
            <a:ext cx="10148552" cy="1136947"/>
          </a:xfrm>
          <a:prstGeom prst="homePlate">
            <a:avLst/>
          </a:prstGeom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PERTAMA, </a:t>
            </a:r>
            <a:r>
              <a:rPr lang="en-US" sz="2000" dirty="0" err="1"/>
              <a:t>bahwa</a:t>
            </a:r>
            <a:r>
              <a:rPr lang="en-US" sz="2000" dirty="0"/>
              <a:t> </a:t>
            </a:r>
            <a:r>
              <a:rPr lang="en-US" sz="2000" dirty="0" err="1"/>
              <a:t>setiap</a:t>
            </a:r>
            <a:r>
              <a:rPr lang="en-US" sz="2000" dirty="0"/>
              <a:t> </a:t>
            </a:r>
            <a:r>
              <a:rPr lang="en-US" sz="2000" dirty="0" err="1"/>
              <a:t>ilmu</a:t>
            </a:r>
            <a:r>
              <a:rPr lang="en-US" sz="2000" dirty="0"/>
              <a:t> </a:t>
            </a:r>
            <a:r>
              <a:rPr lang="en-US" sz="2000" dirty="0" err="1"/>
              <a:t>pengetahuan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(</a:t>
            </a:r>
            <a:r>
              <a:rPr lang="en-US" sz="2000" dirty="0" err="1"/>
              <a:t>iptek</a:t>
            </a:r>
            <a:r>
              <a:rPr lang="en-US" sz="2000" dirty="0"/>
              <a:t>) yang </a:t>
            </a:r>
            <a:r>
              <a:rPr lang="en-US" sz="2000" dirty="0" err="1"/>
              <a:t>dikembangkan</a:t>
            </a:r>
            <a:r>
              <a:rPr lang="en-US" sz="2000" dirty="0"/>
              <a:t> di Indonesia </a:t>
            </a:r>
            <a:r>
              <a:rPr lang="en-US" sz="2000" dirty="0" err="1"/>
              <a:t>haruslah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bertentangan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nilai-nilai</a:t>
            </a:r>
            <a:r>
              <a:rPr lang="en-US" sz="2000" dirty="0"/>
              <a:t> yang </a:t>
            </a:r>
            <a:r>
              <a:rPr lang="en-US" sz="2000" dirty="0" err="1"/>
              <a:t>terkandung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Pancasila</a:t>
            </a:r>
            <a:r>
              <a:rPr lang="en-US" sz="2000" dirty="0"/>
              <a:t>.</a:t>
            </a:r>
          </a:p>
        </p:txBody>
      </p:sp>
      <p:sp>
        <p:nvSpPr>
          <p:cNvPr id="5" name="Pentagon 4"/>
          <p:cNvSpPr/>
          <p:nvPr/>
        </p:nvSpPr>
        <p:spPr>
          <a:xfrm>
            <a:off x="2049855" y="3029961"/>
            <a:ext cx="9916733" cy="1164547"/>
          </a:xfrm>
          <a:prstGeom prst="homePlate">
            <a:avLst/>
          </a:prstGeom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KEDUA, </a:t>
            </a:r>
            <a:r>
              <a:rPr lang="en-US" sz="2000" dirty="0" err="1"/>
              <a:t>bahwa</a:t>
            </a:r>
            <a:r>
              <a:rPr lang="en-US" sz="2000" dirty="0"/>
              <a:t> </a:t>
            </a:r>
            <a:r>
              <a:rPr lang="en-US" sz="2000" dirty="0" err="1"/>
              <a:t>setiap</a:t>
            </a:r>
            <a:r>
              <a:rPr lang="en-US" sz="2000" dirty="0"/>
              <a:t> </a:t>
            </a:r>
            <a:r>
              <a:rPr lang="en-US" sz="2000" dirty="0" err="1"/>
              <a:t>iptek</a:t>
            </a:r>
            <a:r>
              <a:rPr lang="en-US" sz="2000" dirty="0"/>
              <a:t> yang </a:t>
            </a:r>
            <a:r>
              <a:rPr lang="en-US" sz="2000" dirty="0" err="1"/>
              <a:t>dikembangkan</a:t>
            </a:r>
            <a:r>
              <a:rPr lang="en-US" sz="2000" dirty="0"/>
              <a:t> di Indonesia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menyertakan</a:t>
            </a:r>
            <a:r>
              <a:rPr lang="en-US" sz="2000" dirty="0"/>
              <a:t> </a:t>
            </a:r>
            <a:r>
              <a:rPr lang="en-US" sz="2000" dirty="0" err="1"/>
              <a:t>nilai-nilai</a:t>
            </a:r>
            <a:r>
              <a:rPr lang="en-US" sz="2000" dirty="0"/>
              <a:t> </a:t>
            </a:r>
            <a:r>
              <a:rPr lang="en-US" sz="2000" dirty="0" err="1"/>
              <a:t>Pancasila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faktor</a:t>
            </a:r>
            <a:r>
              <a:rPr lang="en-US" sz="2000" dirty="0"/>
              <a:t> internal </a:t>
            </a:r>
            <a:r>
              <a:rPr lang="en-US" sz="2000" dirty="0" err="1"/>
              <a:t>pengembangan</a:t>
            </a:r>
            <a:r>
              <a:rPr lang="en-US" sz="2000" dirty="0"/>
              <a:t> </a:t>
            </a:r>
            <a:r>
              <a:rPr lang="en-US" sz="2000" dirty="0" err="1"/>
              <a:t>iptek</a:t>
            </a:r>
            <a:r>
              <a:rPr lang="en-US" sz="2000" dirty="0"/>
              <a:t> </a:t>
            </a:r>
            <a:r>
              <a:rPr lang="en-US" sz="2000" dirty="0" err="1"/>
              <a:t>itu</a:t>
            </a:r>
            <a:r>
              <a:rPr lang="en-US" sz="2000" dirty="0"/>
              <a:t> </a:t>
            </a:r>
            <a:r>
              <a:rPr lang="en-US" sz="2000" dirty="0" err="1"/>
              <a:t>sendiri</a:t>
            </a:r>
            <a:r>
              <a:rPr lang="en-US" sz="2000" dirty="0"/>
              <a:t>.</a:t>
            </a:r>
          </a:p>
        </p:txBody>
      </p:sp>
      <p:sp>
        <p:nvSpPr>
          <p:cNvPr id="7" name="Pentagon 6"/>
          <p:cNvSpPr/>
          <p:nvPr/>
        </p:nvSpPr>
        <p:spPr>
          <a:xfrm>
            <a:off x="548901" y="4230807"/>
            <a:ext cx="10148552" cy="1111716"/>
          </a:xfrm>
          <a:prstGeom prst="homePlate">
            <a:avLst/>
          </a:prstGeom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KETIGA, </a:t>
            </a:r>
            <a:r>
              <a:rPr lang="en-US" sz="2000" dirty="0" err="1"/>
              <a:t>bahwa</a:t>
            </a:r>
            <a:r>
              <a:rPr lang="en-US" sz="2000" dirty="0"/>
              <a:t> </a:t>
            </a:r>
            <a:r>
              <a:rPr lang="en-US" sz="2000" dirty="0" err="1"/>
              <a:t>nilai-nilai</a:t>
            </a:r>
            <a:r>
              <a:rPr lang="en-US" sz="2000" dirty="0"/>
              <a:t> </a:t>
            </a:r>
            <a:r>
              <a:rPr lang="en-US" sz="2000" dirty="0" err="1"/>
              <a:t>Pancasila</a:t>
            </a:r>
            <a:r>
              <a:rPr lang="en-US" sz="2000" dirty="0"/>
              <a:t> </a:t>
            </a:r>
            <a:r>
              <a:rPr lang="en-US" sz="2000" dirty="0" err="1"/>
              <a:t>berperan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rambu</a:t>
            </a:r>
            <a:r>
              <a:rPr lang="en-US" sz="2000" dirty="0"/>
              <a:t> </a:t>
            </a:r>
            <a:r>
              <a:rPr lang="en-US" sz="2000" dirty="0" err="1"/>
              <a:t>normatif</a:t>
            </a:r>
            <a:r>
              <a:rPr lang="en-US" sz="2000" dirty="0"/>
              <a:t> </a:t>
            </a:r>
            <a:r>
              <a:rPr lang="en-US" sz="2000" dirty="0" err="1"/>
              <a:t>bagi</a:t>
            </a:r>
            <a:r>
              <a:rPr lang="en-US" sz="2000" dirty="0"/>
              <a:t> </a:t>
            </a:r>
            <a:r>
              <a:rPr lang="en-US" sz="2000" dirty="0" err="1"/>
              <a:t>pengembangan</a:t>
            </a:r>
            <a:r>
              <a:rPr lang="en-US" sz="2000" dirty="0"/>
              <a:t> </a:t>
            </a:r>
            <a:r>
              <a:rPr lang="en-US" sz="2000" dirty="0" err="1"/>
              <a:t>iptek</a:t>
            </a:r>
            <a:r>
              <a:rPr lang="en-US" sz="2000" dirty="0"/>
              <a:t> di Indonesia.</a:t>
            </a:r>
          </a:p>
        </p:txBody>
      </p:sp>
      <p:sp>
        <p:nvSpPr>
          <p:cNvPr id="8" name="Pentagon 7"/>
          <p:cNvSpPr/>
          <p:nvPr/>
        </p:nvSpPr>
        <p:spPr>
          <a:xfrm>
            <a:off x="821557" y="5466797"/>
            <a:ext cx="9916732" cy="1114537"/>
          </a:xfrm>
          <a:prstGeom prst="homePlate">
            <a:avLst/>
          </a:prstGeom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KEEMPAT, </a:t>
            </a:r>
            <a:r>
              <a:rPr lang="en-US" sz="2000" dirty="0" err="1"/>
              <a:t>bahwa</a:t>
            </a:r>
            <a:r>
              <a:rPr lang="en-US" sz="2000" dirty="0"/>
              <a:t> </a:t>
            </a:r>
            <a:r>
              <a:rPr lang="en-US" sz="2000" dirty="0" err="1"/>
              <a:t>setiap</a:t>
            </a:r>
            <a:r>
              <a:rPr lang="en-US" sz="2000" dirty="0"/>
              <a:t> </a:t>
            </a:r>
            <a:r>
              <a:rPr lang="en-US" sz="2000" dirty="0" err="1"/>
              <a:t>pengembangan</a:t>
            </a:r>
            <a:r>
              <a:rPr lang="en-US" sz="2000" dirty="0"/>
              <a:t> </a:t>
            </a:r>
            <a:r>
              <a:rPr lang="en-US" sz="2000" dirty="0" err="1"/>
              <a:t>iptek</a:t>
            </a:r>
            <a:r>
              <a:rPr lang="en-US" sz="2000" dirty="0"/>
              <a:t>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berakar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budaya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ideologi</a:t>
            </a:r>
            <a:r>
              <a:rPr lang="en-US" sz="2000" dirty="0"/>
              <a:t> </a:t>
            </a:r>
            <a:r>
              <a:rPr lang="en-US" sz="2000" dirty="0" err="1"/>
              <a:t>bangsa</a:t>
            </a:r>
            <a:r>
              <a:rPr lang="en-US" sz="2000" dirty="0"/>
              <a:t> Indonesia </a:t>
            </a:r>
            <a:r>
              <a:rPr lang="en-US" sz="2000" dirty="0" err="1"/>
              <a:t>sendiri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yang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dikenal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istilah</a:t>
            </a:r>
            <a:r>
              <a:rPr lang="en-US" sz="2000" dirty="0"/>
              <a:t> “</a:t>
            </a:r>
            <a:r>
              <a:rPr lang="en-US" sz="2000" dirty="0" err="1"/>
              <a:t>Indegenisasi</a:t>
            </a:r>
            <a:r>
              <a:rPr lang="en-US" sz="2000" dirty="0"/>
              <a:t> </a:t>
            </a:r>
            <a:r>
              <a:rPr lang="en-US" sz="2000" dirty="0" err="1"/>
              <a:t>Ilmu</a:t>
            </a:r>
            <a:r>
              <a:rPr lang="en-US" sz="2000" dirty="0"/>
              <a:t>” (</a:t>
            </a:r>
            <a:r>
              <a:rPr lang="en-US" sz="2000" dirty="0" err="1"/>
              <a:t>mempribumikan</a:t>
            </a:r>
            <a:r>
              <a:rPr lang="en-US" sz="2000" dirty="0"/>
              <a:t> </a:t>
            </a:r>
            <a:r>
              <a:rPr lang="en-US" sz="2000" dirty="0" err="1"/>
              <a:t>ilmu</a:t>
            </a:r>
            <a:r>
              <a:rPr lang="en-US" sz="2000" dirty="0"/>
              <a:t>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54175">
            <a:off x="-1469629" y="1420793"/>
            <a:ext cx="4037061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017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2553" y="192814"/>
            <a:ext cx="10058400" cy="5119577"/>
          </a:xfrm>
        </p:spPr>
        <p:txBody>
          <a:bodyPr/>
          <a:lstStyle/>
          <a:p>
            <a:pPr fontAlgn="base"/>
            <a:r>
              <a:rPr lang="en-US" dirty="0" err="1"/>
              <a:t>Hewan</a:t>
            </a:r>
            <a:r>
              <a:rPr lang="en-US" dirty="0"/>
              <a:t> yang </a:t>
            </a:r>
            <a:r>
              <a:rPr lang="en-US" dirty="0" err="1"/>
              <a:t>berhasil</a:t>
            </a:r>
            <a:r>
              <a:rPr lang="en-US" dirty="0"/>
              <a:t> </a:t>
            </a:r>
            <a:r>
              <a:rPr lang="en-US" dirty="0" err="1"/>
              <a:t>dikloning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kali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seekor</a:t>
            </a:r>
            <a:r>
              <a:rPr lang="en-US" dirty="0"/>
              <a:t> </a:t>
            </a:r>
            <a:r>
              <a:rPr lang="en-US" dirty="0" err="1"/>
              <a:t>landak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1880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bernama</a:t>
            </a:r>
            <a:r>
              <a:rPr lang="en-US" dirty="0"/>
              <a:t> Hans </a:t>
            </a:r>
            <a:r>
              <a:rPr lang="en-US" dirty="0" smtClean="0"/>
              <a:t>Driesch. </a:t>
            </a:r>
            <a:r>
              <a:rPr lang="en-US" dirty="0" err="1" smtClean="0"/>
              <a:t>mamalia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kloningan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akhirnya</a:t>
            </a:r>
            <a:r>
              <a:rPr lang="en-US" dirty="0" smtClean="0"/>
              <a:t> </a:t>
            </a:r>
            <a:r>
              <a:rPr lang="en-US" dirty="0" err="1" smtClean="0"/>
              <a:t>dipamerkan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1997. </a:t>
            </a:r>
            <a:r>
              <a:rPr lang="en-US" dirty="0" err="1" smtClean="0"/>
              <a:t>Siapa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kenal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Dolly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Domba</a:t>
            </a:r>
            <a:r>
              <a:rPr lang="en-US" dirty="0" smtClean="0"/>
              <a:t>? Dolly </a:t>
            </a:r>
            <a:r>
              <a:rPr lang="en-US" dirty="0" err="1" smtClean="0"/>
              <a:t>sebenarnya</a:t>
            </a:r>
            <a:r>
              <a:rPr lang="en-US" dirty="0" smtClean="0"/>
              <a:t> </a:t>
            </a:r>
            <a:r>
              <a:rPr lang="en-US" dirty="0" err="1" smtClean="0"/>
              <a:t>lahir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5 </a:t>
            </a:r>
            <a:r>
              <a:rPr lang="en-US" dirty="0" err="1" smtClean="0"/>
              <a:t>Juli</a:t>
            </a:r>
            <a:r>
              <a:rPr lang="en-US" dirty="0" smtClean="0"/>
              <a:t> 1996 di </a:t>
            </a:r>
            <a:r>
              <a:rPr lang="en-US" dirty="0" err="1" smtClean="0"/>
              <a:t>Skotlandia</a:t>
            </a:r>
            <a:r>
              <a:rPr lang="en-US" dirty="0" smtClean="0"/>
              <a:t>. Dolly </a:t>
            </a:r>
            <a:r>
              <a:rPr lang="en-US" dirty="0" err="1" smtClean="0"/>
              <a:t>dikloning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sel</a:t>
            </a:r>
            <a:r>
              <a:rPr lang="en-US" dirty="0" smtClean="0"/>
              <a:t> </a:t>
            </a:r>
            <a:r>
              <a:rPr lang="en-US" dirty="0" err="1" smtClean="0"/>
              <a:t>tunggal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domba</a:t>
            </a:r>
            <a:r>
              <a:rPr lang="en-US" dirty="0" smtClean="0"/>
              <a:t> donor.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769" y="1913815"/>
            <a:ext cx="613410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08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799" y="2120900"/>
            <a:ext cx="5410751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2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119" y="540564"/>
            <a:ext cx="5410751" cy="40513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64268" y="3071789"/>
            <a:ext cx="43841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Kalashnikov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meninggal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di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tahun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2014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pada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usia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94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tahun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di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Rusia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.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Ia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menulis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surat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yang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ditujukan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pada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kepala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gereja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Ortodoks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Rusia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di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tahun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2010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dan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mengungkapkan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rasa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penyesalannya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menciptakan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AK-47.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Senapannya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telah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membunuh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banyak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orang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dan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ia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takut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disalahkan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atas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kematian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mereka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364268" y="540564"/>
            <a:ext cx="447985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AK-47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adalah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salah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satu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senapan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paling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kuat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dan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mematikan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di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dunia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.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Penciptanya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adalah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Mikhail Kalashnikov,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seorang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jenderal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penemu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dan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insinyur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asal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Rusia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. AK-47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dirancang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untuk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menjadi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senapan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otomatis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sederhana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yang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bisa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diproduksi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secara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massal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terang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 panose="02000000000000000000" pitchFamily="2" charset="0"/>
              </a:rPr>
              <a:t>laman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 Mental Floss.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383713" y="132997"/>
            <a:ext cx="2220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</a:rPr>
              <a:t>Mikhail Kalashnikov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7523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02" y="0"/>
            <a:ext cx="7560860" cy="4481068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966" y="2402007"/>
            <a:ext cx="4952459" cy="39578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99513" y="5235796"/>
            <a:ext cx="58650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Julius Robert Oppenheimer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Albert Einstein.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99513" y="582173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Pada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16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Juli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1945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tim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Oppenheimer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berhasil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melakukan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uji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coba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ledakan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 </a:t>
            </a:r>
            <a:r>
              <a:rPr lang="en-US" b="1" dirty="0" err="1">
                <a:solidFill>
                  <a:srgbClr val="202124"/>
                </a:solidFill>
                <a:latin typeface="arial" panose="020B0604020202020204" pitchFamily="34" charset="0"/>
              </a:rPr>
              <a:t>bom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 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atomi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Alamogordo, New Mexico.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98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274" y="3070745"/>
            <a:ext cx="4952459" cy="3669163"/>
          </a:xfrm>
        </p:spPr>
      </p:pic>
      <p:sp>
        <p:nvSpPr>
          <p:cNvPr id="7" name="Rectangle 6"/>
          <p:cNvSpPr/>
          <p:nvPr/>
        </p:nvSpPr>
        <p:spPr>
          <a:xfrm>
            <a:off x="584043" y="1085586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Bom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atom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adalah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senjata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perang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yang paling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mematikan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membawa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kehancuran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Penciptanya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adalah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Julius Robert Oppenheimer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Albert Einstein. Di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bulan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Agustus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tahun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1945,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bom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atom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dipakai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untuk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meledakkan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kota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di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Jepang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yakni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Hiroshima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Nagasaki.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Tak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kurang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dari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250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ribu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orang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tewas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akibat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ledakan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bom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atom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itu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Oppenheimer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menyesali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ciptaannya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mengutip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kata-kata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dari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Bhagavad Gita yang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berbunyi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"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Sekarang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saya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menjadi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kematian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penghancur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dunia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."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Sementara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Einstein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ikut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 smtClean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berperan</a:t>
            </a:r>
            <a:r>
              <a:rPr lang="en-US" b="1" dirty="0" smtClean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</a:rPr>
              <a:t>dengan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</a:rPr>
              <a:t>teori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</a:rPr>
              <a:t>relativitasnya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</a:rPr>
              <a:t>Einsten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</a:rPr>
              <a:t>turut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</a:rPr>
              <a:t>menyesal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</a:rPr>
              <a:t>berkontribusi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</a:rPr>
              <a:t>dalam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</a:rPr>
              <a:t>menciptakan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</a:rPr>
              <a:t>bom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 atom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</a:rPr>
              <a:t>karena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</a:rPr>
              <a:t>kerusakan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</a:rPr>
              <a:t>masif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 yang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</a:rPr>
              <a:t>ditimbulkan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</a:rPr>
              <a:t>olehnya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en-US" b="1" i="0" dirty="0">
              <a:solidFill>
                <a:srgbClr val="333333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275" y="303379"/>
            <a:ext cx="4872248" cy="261724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99513" y="303379"/>
            <a:ext cx="58650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Julius Robert Oppenheimer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Albert Einstein.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54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880" y="590265"/>
            <a:ext cx="6476261" cy="4051300"/>
          </a:xfrm>
        </p:spPr>
      </p:pic>
      <p:sp>
        <p:nvSpPr>
          <p:cNvPr id="5" name="Rectangle 4"/>
          <p:cNvSpPr/>
          <p:nvPr/>
        </p:nvSpPr>
        <p:spPr>
          <a:xfrm>
            <a:off x="709684" y="405599"/>
            <a:ext cx="4647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Roboto Slab" pitchFamily="2" charset="0"/>
              </a:rPr>
              <a:t>Ethan Zuckerman, </a:t>
            </a:r>
            <a:r>
              <a:rPr lang="en-US" dirty="0" err="1">
                <a:solidFill>
                  <a:srgbClr val="333333"/>
                </a:solidFill>
                <a:latin typeface="Roboto Slab" pitchFamily="2" charset="0"/>
              </a:rPr>
              <a:t>pencipta</a:t>
            </a:r>
            <a:r>
              <a:rPr lang="en-US" dirty="0">
                <a:solidFill>
                  <a:srgbClr val="333333"/>
                </a:solidFill>
                <a:latin typeface="Roboto Slab" pitchFamily="2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 Slab" pitchFamily="2" charset="0"/>
              </a:rPr>
              <a:t>iklan</a:t>
            </a:r>
            <a:r>
              <a:rPr lang="en-US" dirty="0">
                <a:solidFill>
                  <a:srgbClr val="333333"/>
                </a:solidFill>
                <a:latin typeface="Roboto Slab" pitchFamily="2" charset="0"/>
              </a:rPr>
              <a:t> pop-up</a:t>
            </a:r>
            <a:endParaRPr lang="en-US" b="0" i="0" dirty="0">
              <a:solidFill>
                <a:srgbClr val="333333"/>
              </a:solidFill>
              <a:effectLst/>
              <a:latin typeface="Roboto Slab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60060" y="774931"/>
            <a:ext cx="44118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Pernah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merasa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kesal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ketika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ada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iklan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 </a:t>
            </a:r>
            <a:r>
              <a:rPr lang="en-US" b="1" i="1" dirty="0">
                <a:solidFill>
                  <a:srgbClr val="333333"/>
                </a:solidFill>
                <a:latin typeface="Roboto" panose="02000000000000000000" pitchFamily="2" charset="0"/>
              </a:rPr>
              <a:t>pop-up 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yang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muncul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di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layar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dan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membuat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tulisan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yang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sedang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kita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baca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tertutupi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?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Sosok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yang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bertanggung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jawab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atas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hal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itu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adalah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Ethan Zuckerman,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pencipta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iklan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 </a:t>
            </a:r>
            <a:r>
              <a:rPr lang="en-US" b="1" i="1" dirty="0">
                <a:solidFill>
                  <a:srgbClr val="333333"/>
                </a:solidFill>
                <a:latin typeface="Roboto" panose="02000000000000000000" pitchFamily="2" charset="0"/>
              </a:rPr>
              <a:t>pop-up. 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Tujuan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awal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iklan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 </a:t>
            </a:r>
            <a:r>
              <a:rPr lang="en-US" b="1" i="1" dirty="0">
                <a:solidFill>
                  <a:srgbClr val="333333"/>
                </a:solidFill>
                <a:latin typeface="Roboto" panose="02000000000000000000" pitchFamily="2" charset="0"/>
              </a:rPr>
              <a:t>pop-up 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dibuat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adalah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untuk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meningkatkan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pendapatan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dari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halaman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 </a:t>
            </a:r>
            <a:r>
              <a:rPr lang="en-US" b="1" i="1" dirty="0">
                <a:solidFill>
                  <a:srgbClr val="333333"/>
                </a:solidFill>
                <a:latin typeface="Roboto" panose="02000000000000000000" pitchFamily="2" charset="0"/>
              </a:rPr>
              <a:t>website 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gratis,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ujar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laman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Mental Floss.</a:t>
            </a:r>
          </a:p>
          <a:p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Tetapi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,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kebanyakan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dari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kita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menganggap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iklan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itu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mengganggu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dan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tidak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berminat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untuk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mengklik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iklan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tersebut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.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Sebagian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orang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menganggap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bahwa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iklan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 </a:t>
            </a:r>
            <a:r>
              <a:rPr lang="en-US" b="1" i="1" dirty="0">
                <a:solidFill>
                  <a:srgbClr val="333333"/>
                </a:solidFill>
                <a:latin typeface="Roboto" panose="02000000000000000000" pitchFamily="2" charset="0"/>
              </a:rPr>
              <a:t>pop-up 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itu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 </a:t>
            </a:r>
            <a:r>
              <a:rPr lang="en-US" b="1" i="1" dirty="0">
                <a:solidFill>
                  <a:srgbClr val="333333"/>
                </a:solidFill>
                <a:latin typeface="Roboto" panose="02000000000000000000" pitchFamily="2" charset="0"/>
              </a:rPr>
              <a:t>useless 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dan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tidak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meningkatkan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pendapatan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mereka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. Ethan Zuckerman pun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menyatakan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permintaan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maaf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terbuka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dan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berkata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bahwa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ia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hanya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berniat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baik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kala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menciptakan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333333"/>
                </a:solidFill>
                <a:latin typeface="Roboto" panose="02000000000000000000" pitchFamily="2" charset="0"/>
              </a:rPr>
              <a:t>iklan</a:t>
            </a:r>
            <a:r>
              <a:rPr lang="en-US" b="1" dirty="0">
                <a:solidFill>
                  <a:srgbClr val="333333"/>
                </a:solidFill>
                <a:latin typeface="Roboto" panose="02000000000000000000" pitchFamily="2" charset="0"/>
              </a:rPr>
              <a:t> </a:t>
            </a:r>
            <a:r>
              <a:rPr lang="en-US" b="1" i="1" dirty="0">
                <a:solidFill>
                  <a:srgbClr val="333333"/>
                </a:solidFill>
                <a:latin typeface="Roboto" panose="02000000000000000000" pitchFamily="2" charset="0"/>
              </a:rPr>
              <a:t>pop-up.</a:t>
            </a:r>
            <a:endParaRPr lang="en-US" b="1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45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MusicScore">
      <a:dk1>
        <a:sysClr val="windowText" lastClr="000000"/>
      </a:dk1>
      <a:lt1>
        <a:sysClr val="window" lastClr="FFFFFF"/>
      </a:lt1>
      <a:dk2>
        <a:srgbClr val="58595B"/>
      </a:dk2>
      <a:lt2>
        <a:srgbClr val="CCCECF"/>
      </a:lt2>
      <a:accent1>
        <a:srgbClr val="983700"/>
      </a:accent1>
      <a:accent2>
        <a:srgbClr val="CB933C"/>
      </a:accent2>
      <a:accent3>
        <a:srgbClr val="613D15"/>
      </a:accent3>
      <a:accent4>
        <a:srgbClr val="47405D"/>
      </a:accent4>
      <a:accent5>
        <a:srgbClr val="4E5C48"/>
      </a:accent5>
      <a:accent6>
        <a:srgbClr val="948A77"/>
      </a:accent6>
      <a:hlink>
        <a:srgbClr val="CB933C"/>
      </a:hlink>
      <a:folHlink>
        <a:srgbClr val="A6A6A6"/>
      </a:folHlink>
    </a:clrScheme>
    <a:fontScheme name="Garamond-Calibri">
      <a:majorFont>
        <a:latin typeface="Garamond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usicScore">
      <a:dk1>
        <a:sysClr val="windowText" lastClr="000000"/>
      </a:dk1>
      <a:lt1>
        <a:sysClr val="window" lastClr="FFFFFF"/>
      </a:lt1>
      <a:dk2>
        <a:srgbClr val="58595B"/>
      </a:dk2>
      <a:lt2>
        <a:srgbClr val="CCCECF"/>
      </a:lt2>
      <a:accent1>
        <a:srgbClr val="983700"/>
      </a:accent1>
      <a:accent2>
        <a:srgbClr val="CB933C"/>
      </a:accent2>
      <a:accent3>
        <a:srgbClr val="613D15"/>
      </a:accent3>
      <a:accent4>
        <a:srgbClr val="47405D"/>
      </a:accent4>
      <a:accent5>
        <a:srgbClr val="4E5C48"/>
      </a:accent5>
      <a:accent6>
        <a:srgbClr val="948A77"/>
      </a:accent6>
      <a:hlink>
        <a:srgbClr val="CB933C"/>
      </a:hlink>
      <a:folHlink>
        <a:srgbClr val="A6A6A6"/>
      </a:folHlink>
    </a:clrScheme>
    <a:fontScheme name="Garamond-Calibri">
      <a:majorFont>
        <a:latin typeface="Garamond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F641B65-C3C4-4643-BB04-EE8F381F6F1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0</TotalTime>
  <Words>1072</Words>
  <Application>Microsoft Office PowerPoint</Application>
  <PresentationFormat>Widescreen</PresentationFormat>
  <Paragraphs>80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Roboto</vt:lpstr>
      <vt:lpstr>Roboto Slab</vt:lpstr>
      <vt:lpstr>Rockwell</vt:lpstr>
      <vt:lpstr>Rockwell Condensed</vt:lpstr>
      <vt:lpstr>Wingdings</vt:lpstr>
      <vt:lpstr>Wood Type</vt:lpstr>
      <vt:lpstr>Pancasila sebagai dasar nilai pengembangan ilmu</vt:lpstr>
      <vt:lpstr>PowerPoint Presentation</vt:lpstr>
      <vt:lpstr>PANCASILA – DASAR NILAI PENGEMBANGAN ILMU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Pentingnya pancasila sebagai DASAR NILAI PENGEMBANGAN ILMU</vt:lpstr>
      <vt:lpstr>Pentingnya pancasila sebagai DASAR NILAI PENGEMBANGAN ILMU</vt:lpstr>
      <vt:lpstr>Pentingnya pancasila sebagai DASAR NILAI PENGEMBANGAN ILMU</vt:lpstr>
      <vt:lpstr>Alasan diperlukannya pancasila sebagai dasar nilai pengembangan ilmu</vt:lpstr>
      <vt:lpstr>Tantangan pancasila sebagai dasar nilai pengembangan ilmu</vt:lpstr>
      <vt:lpstr>ESENSI pancasila sebagai dasar nilai pengembangan ilmu</vt:lpstr>
      <vt:lpstr>ESENSI pancasila sebagai dasar nilai pengembangan ilmu</vt:lpstr>
      <vt:lpstr>ESENSI pancasila sebagai dasar nilai pengembangan ilmu</vt:lpstr>
      <vt:lpstr>ESENSI pancasila sebagai dasar nilai pengembangan ilmu</vt:lpstr>
      <vt:lpstr>ESENSI pancasila sebagai dasar nilai pengembangan ilmu</vt:lpstr>
      <vt:lpstr>ESENSI pancasila sebagai dasar nilai pengembangan ilmu</vt:lpstr>
      <vt:lpstr>Urgensi pancasila sebagai dasar nilai pengembangan ilmu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2017-11-15T13:34:32Z</dcterms:created>
  <dcterms:modified xsi:type="dcterms:W3CDTF">2021-12-02T05:59:36Z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TC038965509991</vt:lpwstr>
  </property>
</Properties>
</file>