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47"/>
  </p:notesMasterIdLst>
  <p:sldIdLst>
    <p:sldId id="336" r:id="rId2"/>
    <p:sldId id="260" r:id="rId3"/>
    <p:sldId id="289" r:id="rId4"/>
    <p:sldId id="290" r:id="rId5"/>
    <p:sldId id="291" r:id="rId6"/>
    <p:sldId id="304" r:id="rId7"/>
    <p:sldId id="307" r:id="rId8"/>
    <p:sldId id="292" r:id="rId9"/>
    <p:sldId id="308" r:id="rId10"/>
    <p:sldId id="309" r:id="rId11"/>
    <p:sldId id="293" r:id="rId12"/>
    <p:sldId id="310" r:id="rId13"/>
    <p:sldId id="311" r:id="rId14"/>
    <p:sldId id="294" r:id="rId15"/>
    <p:sldId id="313" r:id="rId16"/>
    <p:sldId id="314" r:id="rId17"/>
    <p:sldId id="315" r:id="rId18"/>
    <p:sldId id="316" r:id="rId19"/>
    <p:sldId id="258" r:id="rId20"/>
    <p:sldId id="317" r:id="rId21"/>
    <p:sldId id="318" r:id="rId22"/>
    <p:sldId id="319" r:id="rId23"/>
    <p:sldId id="320" r:id="rId24"/>
    <p:sldId id="321" r:id="rId25"/>
    <p:sldId id="322" r:id="rId26"/>
    <p:sldId id="323" r:id="rId27"/>
    <p:sldId id="324" r:id="rId28"/>
    <p:sldId id="325" r:id="rId29"/>
    <p:sldId id="326" r:id="rId30"/>
    <p:sldId id="327" r:id="rId31"/>
    <p:sldId id="312" r:id="rId32"/>
    <p:sldId id="303" r:id="rId33"/>
    <p:sldId id="295" r:id="rId34"/>
    <p:sldId id="305" r:id="rId35"/>
    <p:sldId id="328" r:id="rId36"/>
    <p:sldId id="296" r:id="rId37"/>
    <p:sldId id="329" r:id="rId38"/>
    <p:sldId id="330" r:id="rId39"/>
    <p:sldId id="297" r:id="rId40"/>
    <p:sldId id="332" r:id="rId41"/>
    <p:sldId id="333" r:id="rId42"/>
    <p:sldId id="334" r:id="rId43"/>
    <p:sldId id="335" r:id="rId44"/>
    <p:sldId id="298" r:id="rId45"/>
    <p:sldId id="331" r:id="rId46"/>
  </p:sldIdLst>
  <p:sldSz cx="9144000" cy="5143500" type="screen16x9"/>
  <p:notesSz cx="6858000" cy="9144000"/>
  <p:embeddedFontLst>
    <p:embeddedFont>
      <p:font typeface="Fira Sans Extra Condensed" charset="0"/>
      <p:regular r:id="rId48"/>
      <p:bold r:id="rId49"/>
      <p:italic r:id="rId50"/>
      <p:boldItalic r:id="rId51"/>
    </p:embeddedFont>
    <p:embeddedFont>
      <p:font typeface="Calibri" pitchFamily="34" charset="0"/>
      <p:regular r:id="rId52"/>
      <p:bold r:id="rId53"/>
      <p:italic r:id="rId54"/>
      <p:boldItalic r:id="rId55"/>
    </p:embeddedFont>
    <p:embeddedFont>
      <p:font typeface="Advent Pro" charset="0"/>
      <p:regular r:id="rId56"/>
      <p:bold r:id="rId57"/>
    </p:embeddedFont>
    <p:embeddedFont>
      <p:font typeface="Josefin Slab" charset="0"/>
      <p:regular r:id="rId58"/>
      <p:bold r:id="rId59"/>
      <p:italic r:id="rId60"/>
      <p:boldItalic r:id="rId61"/>
    </p:embeddedFont>
    <p:embeddedFont>
      <p:font typeface="Josefin Sans" charset="0"/>
      <p:regular r:id="rId62"/>
      <p:bold r:id="rId63"/>
      <p:italic r:id="rId64"/>
      <p:boldItalic r:id="rId65"/>
    </p:embeddedFont>
    <p:embeddedFont>
      <p:font typeface="Anton" charset="0"/>
      <p:regular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44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70D9DA2-A2C7-4998-BEC0-3E0B7B4C32AD}">
  <a:tblStyle styleId="{370D9DA2-A2C7-4998-BEC0-3E0B7B4C32A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944" y="-762"/>
      </p:cViewPr>
      <p:guideLst>
        <p:guide orient="horz" pos="4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font" Target="fonts/font16.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61"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914609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2"/>
        <p:cNvGrpSpPr/>
        <p:nvPr/>
      </p:nvGrpSpPr>
      <p:grpSpPr>
        <a:xfrm>
          <a:off x="0" y="0"/>
          <a:ext cx="0" cy="0"/>
          <a:chOff x="0" y="0"/>
          <a:chExt cx="0" cy="0"/>
        </a:xfrm>
      </p:grpSpPr>
      <p:sp>
        <p:nvSpPr>
          <p:cNvPr id="3603" name="Google Shape;3603;gfa905f6157_3_20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4" name="Google Shape;3604;gfa905f6157_3_20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56fa06255a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56fa06255a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56fa06255a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56fa06255a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d78fce783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2" name="Google Shape;1522;gd78fce783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56e9a21c8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56e9a21c8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56e9a21c8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56e9a21c8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7d11bbb8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7d11bbb8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564156046e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564156046e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56e9a21c8b_2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56e9a21c8b_2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56e9a21c8b_2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56e9a21c8b_2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d78fce783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2" name="Google Shape;1522;gd78fce783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5465e7bc0b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5465e7bc0b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4dfce81f19_0_1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4dfce81f19_0_1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5465e7bc0b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5465e7bc0b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9"/>
        <p:cNvGrpSpPr/>
        <p:nvPr/>
      </p:nvGrpSpPr>
      <p:grpSpPr>
        <a:xfrm>
          <a:off x="0" y="0"/>
          <a:ext cx="0" cy="0"/>
          <a:chOff x="0" y="0"/>
          <a:chExt cx="0" cy="0"/>
        </a:xfrm>
      </p:grpSpPr>
      <p:sp>
        <p:nvSpPr>
          <p:cNvPr id="3430" name="Google Shape;3430;gfc3ad892b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1" name="Google Shape;3431;gfc3ad892b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9"/>
        <p:cNvGrpSpPr/>
        <p:nvPr/>
      </p:nvGrpSpPr>
      <p:grpSpPr>
        <a:xfrm>
          <a:off x="0" y="0"/>
          <a:ext cx="0" cy="0"/>
          <a:chOff x="0" y="0"/>
          <a:chExt cx="0" cy="0"/>
        </a:xfrm>
      </p:grpSpPr>
      <p:sp>
        <p:nvSpPr>
          <p:cNvPr id="3520" name="Google Shape;3520;gfc3ad892b2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1" name="Google Shape;3521;gfc3ad892b2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9"/>
        <p:cNvGrpSpPr/>
        <p:nvPr/>
      </p:nvGrpSpPr>
      <p:grpSpPr>
        <a:xfrm>
          <a:off x="0" y="0"/>
          <a:ext cx="0" cy="0"/>
          <a:chOff x="0" y="0"/>
          <a:chExt cx="0" cy="0"/>
        </a:xfrm>
      </p:grpSpPr>
      <p:sp>
        <p:nvSpPr>
          <p:cNvPr id="3520" name="Google Shape;3520;gfc3ad892b2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1" name="Google Shape;3521;gfc3ad892b2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9"/>
        <p:cNvGrpSpPr/>
        <p:nvPr/>
      </p:nvGrpSpPr>
      <p:grpSpPr>
        <a:xfrm>
          <a:off x="0" y="0"/>
          <a:ext cx="0" cy="0"/>
          <a:chOff x="0" y="0"/>
          <a:chExt cx="0" cy="0"/>
        </a:xfrm>
      </p:grpSpPr>
      <p:sp>
        <p:nvSpPr>
          <p:cNvPr id="3520" name="Google Shape;3520;gfc3ad892b2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1" name="Google Shape;3521;gfc3ad892b2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4dfce81f19_0_1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4dfce81f19_0_1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0"/>
        <p:cNvGrpSpPr/>
        <p:nvPr/>
      </p:nvGrpSpPr>
      <p:grpSpPr>
        <a:xfrm>
          <a:off x="0" y="0"/>
          <a:ext cx="0" cy="0"/>
          <a:chOff x="0" y="0"/>
          <a:chExt cx="0" cy="0"/>
        </a:xfrm>
      </p:grpSpPr>
      <p:sp>
        <p:nvSpPr>
          <p:cNvPr id="1521" name="Google Shape;1521;gd78fce783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2" name="Google Shape;1522;gd78fce783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d78fce7836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d78fce7836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0"/>
        <p:cNvGrpSpPr/>
        <p:nvPr/>
      </p:nvGrpSpPr>
      <p:grpSpPr>
        <a:xfrm>
          <a:off x="0" y="0"/>
          <a:ext cx="0" cy="0"/>
          <a:chOff x="0" y="0"/>
          <a:chExt cx="0" cy="0"/>
        </a:xfrm>
      </p:grpSpPr>
      <p:sp>
        <p:nvSpPr>
          <p:cNvPr id="3471" name="Google Shape;3471;gfa905f6157_3_18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2" name="Google Shape;3472;gfa905f6157_3_18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5465e7bc0b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2"/>
        <p:cNvGrpSpPr/>
        <p:nvPr/>
      </p:nvGrpSpPr>
      <p:grpSpPr>
        <a:xfrm>
          <a:off x="0" y="0"/>
          <a:ext cx="0" cy="0"/>
          <a:chOff x="0" y="0"/>
          <a:chExt cx="0" cy="0"/>
        </a:xfrm>
      </p:grpSpPr>
      <p:sp>
        <p:nvSpPr>
          <p:cNvPr id="3603" name="Google Shape;3603;gfa905f6157_3_209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4" name="Google Shape;3604;gfa905f6157_3_209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lt1"/>
        </a:solidFill>
        <a:effectLst/>
      </p:bgPr>
    </p:bg>
    <p:spTree>
      <p:nvGrpSpPr>
        <p:cNvPr id="1" name="Shape 14"/>
        <p:cNvGrpSpPr/>
        <p:nvPr/>
      </p:nvGrpSpPr>
      <p:grpSpPr>
        <a:xfrm>
          <a:off x="0" y="0"/>
          <a:ext cx="0" cy="0"/>
          <a:chOff x="0" y="0"/>
          <a:chExt cx="0" cy="0"/>
        </a:xfrm>
      </p:grpSpPr>
      <p:sp>
        <p:nvSpPr>
          <p:cNvPr id="15" name="Google Shape;15;p3"/>
          <p:cNvSpPr/>
          <p:nvPr/>
        </p:nvSpPr>
        <p:spPr>
          <a:xfrm>
            <a:off x="3420000" y="0"/>
            <a:ext cx="5724130" cy="2571714"/>
          </a:xfrm>
          <a:custGeom>
            <a:avLst/>
            <a:gdLst/>
            <a:ahLst/>
            <a:cxnLst/>
            <a:rect l="l" t="t" r="r" b="b"/>
            <a:pathLst>
              <a:path w="65471" h="29229" extrusionOk="0">
                <a:moveTo>
                  <a:pt x="0" y="1"/>
                </a:moveTo>
                <a:lnTo>
                  <a:pt x="0" y="29228"/>
                </a:lnTo>
                <a:lnTo>
                  <a:pt x="65471" y="29228"/>
                </a:lnTo>
                <a:lnTo>
                  <a:pt x="654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hasCustomPrompt="1"/>
          </p:nvPr>
        </p:nvSpPr>
        <p:spPr>
          <a:xfrm>
            <a:off x="3718050" y="48203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17" name="Google Shape;17;p3"/>
          <p:cNvSpPr/>
          <p:nvPr/>
        </p:nvSpPr>
        <p:spPr>
          <a:xfrm>
            <a:off x="3420000" y="2571728"/>
            <a:ext cx="5724130" cy="2587570"/>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txBox="1">
            <a:spLocks noGrp="1"/>
          </p:cNvSpPr>
          <p:nvPr>
            <p:ph type="ctrTitle" idx="2"/>
          </p:nvPr>
        </p:nvSpPr>
        <p:spPr>
          <a:xfrm>
            <a:off x="3718050" y="1014474"/>
            <a:ext cx="3858000" cy="288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19" name="Google Shape;19;p3"/>
          <p:cNvSpPr txBox="1">
            <a:spLocks noGrp="1"/>
          </p:cNvSpPr>
          <p:nvPr>
            <p:ph type="subTitle" idx="1"/>
          </p:nvPr>
        </p:nvSpPr>
        <p:spPr>
          <a:xfrm>
            <a:off x="3718051" y="1140059"/>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20" name="Google Shape;20;p3"/>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ctrTitle" idx="3"/>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
        <p:nvSpPr>
          <p:cNvPr id="22" name="Google Shape;22;p3"/>
          <p:cNvSpPr txBox="1">
            <a:spLocks noGrp="1"/>
          </p:cNvSpPr>
          <p:nvPr>
            <p:ph type="title" idx="4" hasCustomPrompt="1"/>
          </p:nvPr>
        </p:nvSpPr>
        <p:spPr>
          <a:xfrm>
            <a:off x="3718050" y="1499392"/>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23" name="Google Shape;23;p3"/>
          <p:cNvSpPr txBox="1">
            <a:spLocks noGrp="1"/>
          </p:cNvSpPr>
          <p:nvPr>
            <p:ph type="ctrTitle" idx="5"/>
          </p:nvPr>
        </p:nvSpPr>
        <p:spPr>
          <a:xfrm>
            <a:off x="3718050" y="1999803"/>
            <a:ext cx="3858000" cy="320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24" name="Google Shape;24;p3"/>
          <p:cNvSpPr txBox="1">
            <a:spLocks noGrp="1"/>
          </p:cNvSpPr>
          <p:nvPr>
            <p:ph type="subTitle" idx="6"/>
          </p:nvPr>
        </p:nvSpPr>
        <p:spPr>
          <a:xfrm>
            <a:off x="3718051" y="2157413"/>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25" name="Google Shape;25;p3"/>
          <p:cNvSpPr txBox="1">
            <a:spLocks noGrp="1"/>
          </p:cNvSpPr>
          <p:nvPr>
            <p:ph type="title" idx="7" hasCustomPrompt="1"/>
          </p:nvPr>
        </p:nvSpPr>
        <p:spPr>
          <a:xfrm>
            <a:off x="3718050" y="257807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26" name="Google Shape;26;p3"/>
          <p:cNvSpPr txBox="1">
            <a:spLocks noGrp="1"/>
          </p:cNvSpPr>
          <p:nvPr>
            <p:ph type="ctrTitle" idx="8"/>
          </p:nvPr>
        </p:nvSpPr>
        <p:spPr>
          <a:xfrm>
            <a:off x="3718050" y="3078451"/>
            <a:ext cx="3858000" cy="3204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27" name="Google Shape;27;p3"/>
          <p:cNvSpPr txBox="1">
            <a:spLocks noGrp="1"/>
          </p:cNvSpPr>
          <p:nvPr>
            <p:ph type="subTitle" idx="9"/>
          </p:nvPr>
        </p:nvSpPr>
        <p:spPr>
          <a:xfrm>
            <a:off x="3718051" y="3236099"/>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
        <p:nvSpPr>
          <p:cNvPr id="28" name="Google Shape;28;p3"/>
          <p:cNvSpPr txBox="1">
            <a:spLocks noGrp="1"/>
          </p:cNvSpPr>
          <p:nvPr>
            <p:ph type="title" idx="13" hasCustomPrompt="1"/>
          </p:nvPr>
        </p:nvSpPr>
        <p:spPr>
          <a:xfrm>
            <a:off x="3718050" y="3632108"/>
            <a:ext cx="30048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b="0">
                <a:solidFill>
                  <a:schemeClr val="lt1"/>
                </a:solidFill>
              </a:defRPr>
            </a:lvl1pPr>
            <a:lvl2pPr lvl="1"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lt1"/>
              </a:buClr>
              <a:buSzPts val="4800"/>
              <a:buFont typeface="Fira Sans Extra Condensed"/>
              <a:buNone/>
              <a:defRPr sz="4800" b="0">
                <a:solidFill>
                  <a:schemeClr val="lt1"/>
                </a:solidFill>
                <a:latin typeface="Fira Sans Extra Condensed"/>
                <a:ea typeface="Fira Sans Extra Condensed"/>
                <a:cs typeface="Fira Sans Extra Condensed"/>
                <a:sym typeface="Fira Sans Extra Condensed"/>
              </a:defRPr>
            </a:lvl9pPr>
          </a:lstStyle>
          <a:p>
            <a:r>
              <a:t>xx%</a:t>
            </a:r>
          </a:p>
        </p:txBody>
      </p:sp>
      <p:sp>
        <p:nvSpPr>
          <p:cNvPr id="29" name="Google Shape;29;p3"/>
          <p:cNvSpPr txBox="1">
            <a:spLocks noGrp="1"/>
          </p:cNvSpPr>
          <p:nvPr>
            <p:ph type="ctrTitle" idx="14"/>
          </p:nvPr>
        </p:nvSpPr>
        <p:spPr>
          <a:xfrm>
            <a:off x="3718050" y="4107556"/>
            <a:ext cx="3858000" cy="345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1200"/>
              <a:buNone/>
              <a:defRPr sz="1200" b="0">
                <a:solidFill>
                  <a:schemeClr val="lt1"/>
                </a:solidFill>
              </a:defRPr>
            </a:lvl1pPr>
            <a:lvl2pPr lvl="1" rtl="0">
              <a:spcBef>
                <a:spcPts val="0"/>
              </a:spcBef>
              <a:spcAft>
                <a:spcPts val="0"/>
              </a:spcAft>
              <a:buClr>
                <a:schemeClr val="lt1"/>
              </a:buClr>
              <a:buSzPts val="1200"/>
              <a:buNone/>
              <a:defRPr sz="1200" b="0">
                <a:solidFill>
                  <a:schemeClr val="lt1"/>
                </a:solidFill>
              </a:defRPr>
            </a:lvl2pPr>
            <a:lvl3pPr lvl="2" rtl="0">
              <a:spcBef>
                <a:spcPts val="0"/>
              </a:spcBef>
              <a:spcAft>
                <a:spcPts val="0"/>
              </a:spcAft>
              <a:buClr>
                <a:schemeClr val="lt1"/>
              </a:buClr>
              <a:buSzPts val="1200"/>
              <a:buNone/>
              <a:defRPr sz="1200" b="0">
                <a:solidFill>
                  <a:schemeClr val="lt1"/>
                </a:solidFill>
              </a:defRPr>
            </a:lvl3pPr>
            <a:lvl4pPr lvl="3" rtl="0">
              <a:spcBef>
                <a:spcPts val="0"/>
              </a:spcBef>
              <a:spcAft>
                <a:spcPts val="0"/>
              </a:spcAft>
              <a:buClr>
                <a:schemeClr val="lt1"/>
              </a:buClr>
              <a:buSzPts val="1200"/>
              <a:buNone/>
              <a:defRPr sz="1200" b="0">
                <a:solidFill>
                  <a:schemeClr val="lt1"/>
                </a:solidFill>
              </a:defRPr>
            </a:lvl4pPr>
            <a:lvl5pPr lvl="4" rtl="0">
              <a:spcBef>
                <a:spcPts val="0"/>
              </a:spcBef>
              <a:spcAft>
                <a:spcPts val="0"/>
              </a:spcAft>
              <a:buClr>
                <a:schemeClr val="lt1"/>
              </a:buClr>
              <a:buSzPts val="1200"/>
              <a:buNone/>
              <a:defRPr sz="1200" b="0">
                <a:solidFill>
                  <a:schemeClr val="lt1"/>
                </a:solidFill>
              </a:defRPr>
            </a:lvl5pPr>
            <a:lvl6pPr lvl="5" rtl="0">
              <a:spcBef>
                <a:spcPts val="0"/>
              </a:spcBef>
              <a:spcAft>
                <a:spcPts val="0"/>
              </a:spcAft>
              <a:buClr>
                <a:schemeClr val="lt1"/>
              </a:buClr>
              <a:buSzPts val="1200"/>
              <a:buNone/>
              <a:defRPr sz="1200" b="0">
                <a:solidFill>
                  <a:schemeClr val="lt1"/>
                </a:solidFill>
              </a:defRPr>
            </a:lvl6pPr>
            <a:lvl7pPr lvl="6" rtl="0">
              <a:spcBef>
                <a:spcPts val="0"/>
              </a:spcBef>
              <a:spcAft>
                <a:spcPts val="0"/>
              </a:spcAft>
              <a:buClr>
                <a:schemeClr val="lt1"/>
              </a:buClr>
              <a:buSzPts val="1200"/>
              <a:buNone/>
              <a:defRPr sz="1200" b="0">
                <a:solidFill>
                  <a:schemeClr val="lt1"/>
                </a:solidFill>
              </a:defRPr>
            </a:lvl7pPr>
            <a:lvl8pPr lvl="7" rtl="0">
              <a:spcBef>
                <a:spcPts val="0"/>
              </a:spcBef>
              <a:spcAft>
                <a:spcPts val="0"/>
              </a:spcAft>
              <a:buClr>
                <a:schemeClr val="lt1"/>
              </a:buClr>
              <a:buSzPts val="1200"/>
              <a:buNone/>
              <a:defRPr sz="1200" b="0">
                <a:solidFill>
                  <a:schemeClr val="lt1"/>
                </a:solidFill>
              </a:defRPr>
            </a:lvl8pPr>
            <a:lvl9pPr lvl="8" rtl="0">
              <a:spcBef>
                <a:spcPts val="0"/>
              </a:spcBef>
              <a:spcAft>
                <a:spcPts val="0"/>
              </a:spcAft>
              <a:buClr>
                <a:schemeClr val="lt1"/>
              </a:buClr>
              <a:buSzPts val="1200"/>
              <a:buNone/>
              <a:defRPr sz="1200" b="0">
                <a:solidFill>
                  <a:schemeClr val="lt1"/>
                </a:solidFill>
              </a:defRPr>
            </a:lvl9pPr>
          </a:lstStyle>
          <a:p>
            <a:endParaRPr/>
          </a:p>
        </p:txBody>
      </p:sp>
      <p:sp>
        <p:nvSpPr>
          <p:cNvPr id="30" name="Google Shape;30;p3"/>
          <p:cNvSpPr txBox="1">
            <a:spLocks noGrp="1"/>
          </p:cNvSpPr>
          <p:nvPr>
            <p:ph type="subTitle" idx="15"/>
          </p:nvPr>
        </p:nvSpPr>
        <p:spPr>
          <a:xfrm>
            <a:off x="3718051" y="4290128"/>
            <a:ext cx="3266400" cy="2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000"/>
              <a:buNone/>
              <a:defRPr sz="1000">
                <a:solidFill>
                  <a:schemeClr val="lt1"/>
                </a:solidFill>
              </a:defRPr>
            </a:lvl1pPr>
            <a:lvl2pPr lvl="1" rtl="0">
              <a:lnSpc>
                <a:spcPct val="100000"/>
              </a:lnSpc>
              <a:spcBef>
                <a:spcPts val="0"/>
              </a:spcBef>
              <a:spcAft>
                <a:spcPts val="0"/>
              </a:spcAft>
              <a:buClr>
                <a:schemeClr val="lt1"/>
              </a:buClr>
              <a:buSzPts val="1000"/>
              <a:buNone/>
              <a:defRPr sz="1000">
                <a:solidFill>
                  <a:schemeClr val="lt1"/>
                </a:solidFill>
              </a:defRPr>
            </a:lvl2pPr>
            <a:lvl3pPr lvl="2" rtl="0">
              <a:lnSpc>
                <a:spcPct val="100000"/>
              </a:lnSpc>
              <a:spcBef>
                <a:spcPts val="0"/>
              </a:spcBef>
              <a:spcAft>
                <a:spcPts val="0"/>
              </a:spcAft>
              <a:buClr>
                <a:schemeClr val="lt1"/>
              </a:buClr>
              <a:buSzPts val="1000"/>
              <a:buNone/>
              <a:defRPr sz="1000">
                <a:solidFill>
                  <a:schemeClr val="lt1"/>
                </a:solidFill>
              </a:defRPr>
            </a:lvl3pPr>
            <a:lvl4pPr lvl="3" rtl="0">
              <a:lnSpc>
                <a:spcPct val="100000"/>
              </a:lnSpc>
              <a:spcBef>
                <a:spcPts val="0"/>
              </a:spcBef>
              <a:spcAft>
                <a:spcPts val="0"/>
              </a:spcAft>
              <a:buClr>
                <a:schemeClr val="lt1"/>
              </a:buClr>
              <a:buSzPts val="1000"/>
              <a:buNone/>
              <a:defRPr sz="1000">
                <a:solidFill>
                  <a:schemeClr val="lt1"/>
                </a:solidFill>
              </a:defRPr>
            </a:lvl4pPr>
            <a:lvl5pPr lvl="4" rtl="0">
              <a:lnSpc>
                <a:spcPct val="100000"/>
              </a:lnSpc>
              <a:spcBef>
                <a:spcPts val="0"/>
              </a:spcBef>
              <a:spcAft>
                <a:spcPts val="0"/>
              </a:spcAft>
              <a:buClr>
                <a:schemeClr val="lt1"/>
              </a:buClr>
              <a:buSzPts val="1000"/>
              <a:buNone/>
              <a:defRPr sz="1000">
                <a:solidFill>
                  <a:schemeClr val="lt1"/>
                </a:solidFill>
              </a:defRPr>
            </a:lvl5pPr>
            <a:lvl6pPr lvl="5" rtl="0">
              <a:lnSpc>
                <a:spcPct val="100000"/>
              </a:lnSpc>
              <a:spcBef>
                <a:spcPts val="0"/>
              </a:spcBef>
              <a:spcAft>
                <a:spcPts val="0"/>
              </a:spcAft>
              <a:buClr>
                <a:schemeClr val="lt1"/>
              </a:buClr>
              <a:buSzPts val="1000"/>
              <a:buNone/>
              <a:defRPr sz="1000">
                <a:solidFill>
                  <a:schemeClr val="lt1"/>
                </a:solidFill>
              </a:defRPr>
            </a:lvl6pPr>
            <a:lvl7pPr lvl="6" rtl="0">
              <a:lnSpc>
                <a:spcPct val="100000"/>
              </a:lnSpc>
              <a:spcBef>
                <a:spcPts val="0"/>
              </a:spcBef>
              <a:spcAft>
                <a:spcPts val="0"/>
              </a:spcAft>
              <a:buClr>
                <a:schemeClr val="lt1"/>
              </a:buClr>
              <a:buSzPts val="1000"/>
              <a:buNone/>
              <a:defRPr sz="1000">
                <a:solidFill>
                  <a:schemeClr val="lt1"/>
                </a:solidFill>
              </a:defRPr>
            </a:lvl7pPr>
            <a:lvl8pPr lvl="7" rtl="0">
              <a:lnSpc>
                <a:spcPct val="100000"/>
              </a:lnSpc>
              <a:spcBef>
                <a:spcPts val="0"/>
              </a:spcBef>
              <a:spcAft>
                <a:spcPts val="0"/>
              </a:spcAft>
              <a:buClr>
                <a:schemeClr val="lt1"/>
              </a:buClr>
              <a:buSzPts val="1000"/>
              <a:buNone/>
              <a:defRPr sz="1000">
                <a:solidFill>
                  <a:schemeClr val="lt1"/>
                </a:solidFill>
              </a:defRPr>
            </a:lvl8pPr>
            <a:lvl9pPr lvl="8" rtl="0">
              <a:lnSpc>
                <a:spcPct val="100000"/>
              </a:lnSpc>
              <a:spcBef>
                <a:spcPts val="0"/>
              </a:spcBef>
              <a:spcAft>
                <a:spcPts val="0"/>
              </a:spcAft>
              <a:buClr>
                <a:schemeClr val="lt1"/>
              </a:buClr>
              <a:buSzPts val="1000"/>
              <a:buNone/>
              <a:defRPr sz="1000">
                <a:solidFill>
                  <a:schemeClr val="lt1"/>
                </a:solidFill>
              </a:defRPr>
            </a:lvl9pPr>
          </a:lstStyle>
          <a:p>
            <a:endParaRPr/>
          </a:p>
        </p:txBody>
      </p:sp>
    </p:spTree>
  </p:cSld>
  <p:clrMapOvr>
    <a:masterClrMapping/>
  </p:clrMapOvr>
  <p:extLst>
    <p:ext uri="{DCECCB84-F9BA-43D5-87BE-67443E8EF086}">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358">
          <p15:clr>
            <a:srgbClr val="FA7B17"/>
          </p15:clr>
        </p15:guide>
        <p15:guide id="2" pos="5272">
          <p15:clr>
            <a:srgbClr val="FA7B17"/>
          </p15:clr>
        </p15:guide>
        <p15:guide id="3" orient="horz" pos="1620">
          <p15:clr>
            <a:srgbClr val="FA7B17"/>
          </p15:clr>
        </p15:guide>
        <p15:guide id="4" pos="2154">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text 3">
  <p:cSld name="CUSTOM_11_1_2_1_1">
    <p:bg>
      <p:bgPr>
        <a:solidFill>
          <a:schemeClr val="lt2"/>
        </a:solidFill>
        <a:effectLst/>
      </p:bgPr>
    </p:bg>
    <p:spTree>
      <p:nvGrpSpPr>
        <p:cNvPr id="1" name="Shape 76"/>
        <p:cNvGrpSpPr/>
        <p:nvPr/>
      </p:nvGrpSpPr>
      <p:grpSpPr>
        <a:xfrm>
          <a:off x="0" y="0"/>
          <a:ext cx="0" cy="0"/>
          <a:chOff x="0" y="0"/>
          <a:chExt cx="0" cy="0"/>
        </a:xfrm>
      </p:grpSpPr>
      <p:sp>
        <p:nvSpPr>
          <p:cNvPr id="77" name="Google Shape;77;p13"/>
          <p:cNvSpPr/>
          <p:nvPr/>
        </p:nvSpPr>
        <p:spPr>
          <a:xfrm flipH="1">
            <a:off x="-7" y="4096425"/>
            <a:ext cx="9144007" cy="1047202"/>
          </a:xfrm>
          <a:custGeom>
            <a:avLst/>
            <a:gdLst/>
            <a:ahLst/>
            <a:cxnLst/>
            <a:rect l="l" t="t" r="r" b="b"/>
            <a:pathLst>
              <a:path w="65471" h="29229" extrusionOk="0">
                <a:moveTo>
                  <a:pt x="0" y="1"/>
                </a:moveTo>
                <a:lnTo>
                  <a:pt x="0" y="29228"/>
                </a:lnTo>
                <a:lnTo>
                  <a:pt x="65471" y="29228"/>
                </a:lnTo>
                <a:lnTo>
                  <a:pt x="654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549025" y="0"/>
            <a:ext cx="771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txBox="1">
            <a:spLocks noGrp="1"/>
          </p:cNvSpPr>
          <p:nvPr>
            <p:ph type="ctrTitle"/>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400"/>
              <a:buNone/>
              <a:defRPr sz="2400" b="0">
                <a:solidFill>
                  <a:schemeClr val="lt1"/>
                </a:solidFill>
              </a:defRPr>
            </a:lvl1pPr>
            <a:lvl2pPr lvl="1" rtl="0">
              <a:spcBef>
                <a:spcPts val="0"/>
              </a:spcBef>
              <a:spcAft>
                <a:spcPts val="0"/>
              </a:spcAft>
              <a:buClr>
                <a:schemeClr val="lt1"/>
              </a:buClr>
              <a:buSzPts val="1800"/>
              <a:buNone/>
              <a:defRPr sz="1800" b="0">
                <a:solidFill>
                  <a:schemeClr val="lt1"/>
                </a:solidFill>
              </a:defRPr>
            </a:lvl2pPr>
            <a:lvl3pPr lvl="2" rtl="0">
              <a:spcBef>
                <a:spcPts val="0"/>
              </a:spcBef>
              <a:spcAft>
                <a:spcPts val="0"/>
              </a:spcAft>
              <a:buClr>
                <a:schemeClr val="lt1"/>
              </a:buClr>
              <a:buSzPts val="1800"/>
              <a:buNone/>
              <a:defRPr sz="1800" b="0">
                <a:solidFill>
                  <a:schemeClr val="lt1"/>
                </a:solidFill>
              </a:defRPr>
            </a:lvl3pPr>
            <a:lvl4pPr lvl="3" rtl="0">
              <a:spcBef>
                <a:spcPts val="0"/>
              </a:spcBef>
              <a:spcAft>
                <a:spcPts val="0"/>
              </a:spcAft>
              <a:buClr>
                <a:schemeClr val="lt1"/>
              </a:buClr>
              <a:buSzPts val="1800"/>
              <a:buNone/>
              <a:defRPr sz="1800" b="0">
                <a:solidFill>
                  <a:schemeClr val="lt1"/>
                </a:solidFill>
              </a:defRPr>
            </a:lvl4pPr>
            <a:lvl5pPr lvl="4" rtl="0">
              <a:spcBef>
                <a:spcPts val="0"/>
              </a:spcBef>
              <a:spcAft>
                <a:spcPts val="0"/>
              </a:spcAft>
              <a:buClr>
                <a:schemeClr val="lt1"/>
              </a:buClr>
              <a:buSzPts val="1800"/>
              <a:buNone/>
              <a:defRPr sz="1800" b="0">
                <a:solidFill>
                  <a:schemeClr val="lt1"/>
                </a:solidFill>
              </a:defRPr>
            </a:lvl5pPr>
            <a:lvl6pPr lvl="5" rtl="0">
              <a:spcBef>
                <a:spcPts val="0"/>
              </a:spcBef>
              <a:spcAft>
                <a:spcPts val="0"/>
              </a:spcAft>
              <a:buClr>
                <a:schemeClr val="lt1"/>
              </a:buClr>
              <a:buSzPts val="1800"/>
              <a:buNone/>
              <a:defRPr sz="1800" b="0">
                <a:solidFill>
                  <a:schemeClr val="lt1"/>
                </a:solidFill>
              </a:defRPr>
            </a:lvl6pPr>
            <a:lvl7pPr lvl="6" rtl="0">
              <a:spcBef>
                <a:spcPts val="0"/>
              </a:spcBef>
              <a:spcAft>
                <a:spcPts val="0"/>
              </a:spcAft>
              <a:buClr>
                <a:schemeClr val="lt1"/>
              </a:buClr>
              <a:buSzPts val="1800"/>
              <a:buNone/>
              <a:defRPr sz="1800" b="0">
                <a:solidFill>
                  <a:schemeClr val="lt1"/>
                </a:solidFill>
              </a:defRPr>
            </a:lvl7pPr>
            <a:lvl8pPr lvl="7" rtl="0">
              <a:spcBef>
                <a:spcPts val="0"/>
              </a:spcBef>
              <a:spcAft>
                <a:spcPts val="0"/>
              </a:spcAft>
              <a:buClr>
                <a:schemeClr val="lt1"/>
              </a:buClr>
              <a:buSzPts val="1800"/>
              <a:buNone/>
              <a:defRPr sz="1800" b="0">
                <a:solidFill>
                  <a:schemeClr val="lt1"/>
                </a:solidFill>
              </a:defRPr>
            </a:lvl8pPr>
            <a:lvl9pPr lvl="8" rtl="0">
              <a:spcBef>
                <a:spcPts val="0"/>
              </a:spcBef>
              <a:spcAft>
                <a:spcPts val="0"/>
              </a:spcAft>
              <a:buClr>
                <a:schemeClr val="lt1"/>
              </a:buClr>
              <a:buSzPts val="1800"/>
              <a:buNone/>
              <a:defRPr sz="1800" b="0">
                <a:solidFill>
                  <a:schemeClr val="lt1"/>
                </a:solidFill>
              </a:defRPr>
            </a:lvl9pPr>
          </a:lstStyle>
          <a:p>
            <a:endParaRPr/>
          </a:p>
        </p:txBody>
      </p:sp>
      <p:sp>
        <p:nvSpPr>
          <p:cNvPr id="80" name="Google Shape;80;p13"/>
          <p:cNvSpPr txBox="1">
            <a:spLocks noGrp="1"/>
          </p:cNvSpPr>
          <p:nvPr>
            <p:ph type="subTitle" idx="1"/>
          </p:nvPr>
        </p:nvSpPr>
        <p:spPr>
          <a:xfrm>
            <a:off x="913175" y="2267482"/>
            <a:ext cx="2865900" cy="93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100"/>
              <a:buNone/>
              <a:defRPr sz="1100">
                <a:solidFill>
                  <a:schemeClr val="lt1"/>
                </a:solidFill>
              </a:defRPr>
            </a:lvl1pPr>
            <a:lvl2pPr lvl="1" rtl="0">
              <a:lnSpc>
                <a:spcPct val="100000"/>
              </a:lnSpc>
              <a:spcBef>
                <a:spcPts val="0"/>
              </a:spcBef>
              <a:spcAft>
                <a:spcPts val="0"/>
              </a:spcAft>
              <a:buClr>
                <a:schemeClr val="lt1"/>
              </a:buClr>
              <a:buSzPts val="1100"/>
              <a:buNone/>
              <a:defRPr sz="1100">
                <a:solidFill>
                  <a:schemeClr val="lt1"/>
                </a:solidFill>
              </a:defRPr>
            </a:lvl2pPr>
            <a:lvl3pPr lvl="2" rtl="0">
              <a:lnSpc>
                <a:spcPct val="100000"/>
              </a:lnSpc>
              <a:spcBef>
                <a:spcPts val="0"/>
              </a:spcBef>
              <a:spcAft>
                <a:spcPts val="0"/>
              </a:spcAft>
              <a:buClr>
                <a:schemeClr val="lt1"/>
              </a:buClr>
              <a:buSzPts val="1100"/>
              <a:buNone/>
              <a:defRPr sz="1100">
                <a:solidFill>
                  <a:schemeClr val="lt1"/>
                </a:solidFill>
              </a:defRPr>
            </a:lvl3pPr>
            <a:lvl4pPr lvl="3" rtl="0">
              <a:lnSpc>
                <a:spcPct val="100000"/>
              </a:lnSpc>
              <a:spcBef>
                <a:spcPts val="0"/>
              </a:spcBef>
              <a:spcAft>
                <a:spcPts val="0"/>
              </a:spcAft>
              <a:buClr>
                <a:schemeClr val="lt1"/>
              </a:buClr>
              <a:buSzPts val="1100"/>
              <a:buNone/>
              <a:defRPr sz="1100">
                <a:solidFill>
                  <a:schemeClr val="lt1"/>
                </a:solidFill>
              </a:defRPr>
            </a:lvl4pPr>
            <a:lvl5pPr lvl="4" rtl="0">
              <a:lnSpc>
                <a:spcPct val="100000"/>
              </a:lnSpc>
              <a:spcBef>
                <a:spcPts val="0"/>
              </a:spcBef>
              <a:spcAft>
                <a:spcPts val="0"/>
              </a:spcAft>
              <a:buClr>
                <a:schemeClr val="lt1"/>
              </a:buClr>
              <a:buSzPts val="1100"/>
              <a:buNone/>
              <a:defRPr sz="1100">
                <a:solidFill>
                  <a:schemeClr val="lt1"/>
                </a:solidFill>
              </a:defRPr>
            </a:lvl5pPr>
            <a:lvl6pPr lvl="5" rtl="0">
              <a:lnSpc>
                <a:spcPct val="100000"/>
              </a:lnSpc>
              <a:spcBef>
                <a:spcPts val="0"/>
              </a:spcBef>
              <a:spcAft>
                <a:spcPts val="0"/>
              </a:spcAft>
              <a:buClr>
                <a:schemeClr val="lt1"/>
              </a:buClr>
              <a:buSzPts val="1100"/>
              <a:buNone/>
              <a:defRPr sz="1100">
                <a:solidFill>
                  <a:schemeClr val="lt1"/>
                </a:solidFill>
              </a:defRPr>
            </a:lvl6pPr>
            <a:lvl7pPr lvl="6" rtl="0">
              <a:lnSpc>
                <a:spcPct val="100000"/>
              </a:lnSpc>
              <a:spcBef>
                <a:spcPts val="0"/>
              </a:spcBef>
              <a:spcAft>
                <a:spcPts val="0"/>
              </a:spcAft>
              <a:buClr>
                <a:schemeClr val="lt1"/>
              </a:buClr>
              <a:buSzPts val="1100"/>
              <a:buNone/>
              <a:defRPr sz="1100">
                <a:solidFill>
                  <a:schemeClr val="lt1"/>
                </a:solidFill>
              </a:defRPr>
            </a:lvl7pPr>
            <a:lvl8pPr lvl="7" rtl="0">
              <a:lnSpc>
                <a:spcPct val="100000"/>
              </a:lnSpc>
              <a:spcBef>
                <a:spcPts val="0"/>
              </a:spcBef>
              <a:spcAft>
                <a:spcPts val="0"/>
              </a:spcAft>
              <a:buClr>
                <a:schemeClr val="lt1"/>
              </a:buClr>
              <a:buSzPts val="1100"/>
              <a:buNone/>
              <a:defRPr sz="1100">
                <a:solidFill>
                  <a:schemeClr val="lt1"/>
                </a:solidFill>
              </a:defRPr>
            </a:lvl8pPr>
            <a:lvl9pPr lvl="8" rtl="0">
              <a:lnSpc>
                <a:spcPct val="100000"/>
              </a:lnSpc>
              <a:spcBef>
                <a:spcPts val="0"/>
              </a:spcBef>
              <a:spcAft>
                <a:spcPts val="0"/>
              </a:spcAft>
              <a:buClr>
                <a:schemeClr val="lt1"/>
              </a:buClr>
              <a:buSzPts val="1100"/>
              <a:buNone/>
              <a:defRPr sz="1100">
                <a:solidFill>
                  <a:schemeClr val="lt1"/>
                </a:solidFill>
              </a:defRPr>
            </a:lvl9pPr>
          </a:lstStyle>
          <a:p>
            <a:endParaRPr/>
          </a:p>
        </p:txBody>
      </p:sp>
      <p:sp>
        <p:nvSpPr>
          <p:cNvPr id="81" name="Google Shape;81;p13"/>
          <p:cNvSpPr txBox="1">
            <a:spLocks noGrp="1"/>
          </p:cNvSpPr>
          <p:nvPr>
            <p:ph type="ctrTitle" idx="2"/>
          </p:nvPr>
        </p:nvSpPr>
        <p:spPr>
          <a:xfrm>
            <a:off x="913195" y="1882575"/>
            <a:ext cx="28659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1600"/>
              <a:buNone/>
              <a:defRPr sz="1600" b="0">
                <a:solidFill>
                  <a:schemeClr val="lt1"/>
                </a:solidFill>
              </a:defRPr>
            </a:lvl1pPr>
            <a:lvl2pPr lvl="1"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2pPr>
            <a:lvl3pPr lvl="2"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3pPr>
            <a:lvl4pPr lvl="3"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4pPr>
            <a:lvl5pPr lvl="4"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5pPr>
            <a:lvl6pPr lvl="5"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6pPr>
            <a:lvl7pPr lvl="6"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7pPr>
            <a:lvl8pPr lvl="7"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8pPr>
            <a:lvl9pPr lvl="8" rtl="0">
              <a:spcBef>
                <a:spcPts val="0"/>
              </a:spcBef>
              <a:spcAft>
                <a:spcPts val="0"/>
              </a:spcAft>
              <a:buClr>
                <a:schemeClr val="lt1"/>
              </a:buClr>
              <a:buSzPts val="1600"/>
              <a:buFont typeface="Anton"/>
              <a:buNone/>
              <a:defRPr sz="1600" b="0">
                <a:solidFill>
                  <a:schemeClr val="lt1"/>
                </a:solidFill>
                <a:latin typeface="Anton"/>
                <a:ea typeface="Anton"/>
                <a:cs typeface="Anton"/>
                <a:sym typeface="Anton"/>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slide " type="blank">
  <p:cSld name="BLANK">
    <p:bg>
      <p:bgPr>
        <a:solidFill>
          <a:srgbClr val="FDF3E5">
            <a:alpha val="29620"/>
          </a:srgbClr>
        </a:solidFill>
        <a:effectLst/>
      </p:bgPr>
    </p:bg>
    <p:spTree>
      <p:nvGrpSpPr>
        <p:cNvPr id="1" name="Shape 8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7"/>
        <p:cNvGrpSpPr/>
        <p:nvPr/>
      </p:nvGrpSpPr>
      <p:grpSpPr>
        <a:xfrm>
          <a:off x="0" y="0"/>
          <a:ext cx="0" cy="0"/>
          <a:chOff x="0" y="0"/>
          <a:chExt cx="0" cy="0"/>
        </a:xfrm>
      </p:grpSpPr>
      <p:sp>
        <p:nvSpPr>
          <p:cNvPr id="148" name="Google Shape;148;p5"/>
          <p:cNvSpPr txBox="1">
            <a:spLocks noGrp="1"/>
          </p:cNvSpPr>
          <p:nvPr>
            <p:ph type="subTitle" idx="1"/>
          </p:nvPr>
        </p:nvSpPr>
        <p:spPr>
          <a:xfrm>
            <a:off x="1290775" y="2162850"/>
            <a:ext cx="2907600" cy="390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Fredoka One"/>
              <a:buNone/>
              <a:defRPr sz="2500">
                <a:solidFill>
                  <a:schemeClr val="accent6"/>
                </a:solidFill>
                <a:latin typeface="Fredoka One"/>
                <a:ea typeface="Fredoka One"/>
                <a:cs typeface="Fredoka One"/>
                <a:sym typeface="Fredoka One"/>
              </a:defRPr>
            </a:lvl1pPr>
            <a:lvl2pPr lvl="1" algn="ctr">
              <a:lnSpc>
                <a:spcPct val="100000"/>
              </a:lnSpc>
              <a:spcBef>
                <a:spcPts val="0"/>
              </a:spcBef>
              <a:spcAft>
                <a:spcPts val="0"/>
              </a:spcAft>
              <a:buSzPts val="2500"/>
              <a:buFont typeface="Fredoka One"/>
              <a:buNone/>
              <a:defRPr sz="2500">
                <a:latin typeface="Fredoka One"/>
                <a:ea typeface="Fredoka One"/>
                <a:cs typeface="Fredoka One"/>
                <a:sym typeface="Fredoka One"/>
              </a:defRPr>
            </a:lvl2pPr>
            <a:lvl3pPr lvl="2"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3pPr>
            <a:lvl4pPr lvl="3"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4pPr>
            <a:lvl5pPr lvl="4"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5pPr>
            <a:lvl6pPr lvl="5"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6pPr>
            <a:lvl7pPr lvl="6"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7pPr>
            <a:lvl8pPr lvl="7" algn="ctr">
              <a:lnSpc>
                <a:spcPct val="100000"/>
              </a:lnSpc>
              <a:spcBef>
                <a:spcPts val="1600"/>
              </a:spcBef>
              <a:spcAft>
                <a:spcPts val="0"/>
              </a:spcAft>
              <a:buSzPts val="2500"/>
              <a:buFont typeface="Fredoka One"/>
              <a:buNone/>
              <a:defRPr sz="2500">
                <a:latin typeface="Fredoka One"/>
                <a:ea typeface="Fredoka One"/>
                <a:cs typeface="Fredoka One"/>
                <a:sym typeface="Fredoka One"/>
              </a:defRPr>
            </a:lvl8pPr>
            <a:lvl9pPr lvl="8" algn="ctr">
              <a:lnSpc>
                <a:spcPct val="100000"/>
              </a:lnSpc>
              <a:spcBef>
                <a:spcPts val="1600"/>
              </a:spcBef>
              <a:spcAft>
                <a:spcPts val="1600"/>
              </a:spcAft>
              <a:buSzPts val="2500"/>
              <a:buFont typeface="Fredoka One"/>
              <a:buNone/>
              <a:defRPr sz="2500">
                <a:latin typeface="Fredoka One"/>
                <a:ea typeface="Fredoka One"/>
                <a:cs typeface="Fredoka One"/>
                <a:sym typeface="Fredoka One"/>
              </a:defRPr>
            </a:lvl9pPr>
          </a:lstStyle>
          <a:p>
            <a:endParaRPr/>
          </a:p>
        </p:txBody>
      </p:sp>
      <p:sp>
        <p:nvSpPr>
          <p:cNvPr id="149" name="Google Shape;149;p5"/>
          <p:cNvSpPr txBox="1">
            <a:spLocks noGrp="1"/>
          </p:cNvSpPr>
          <p:nvPr>
            <p:ph type="subTitle" idx="2"/>
          </p:nvPr>
        </p:nvSpPr>
        <p:spPr>
          <a:xfrm>
            <a:off x="4945650" y="2162850"/>
            <a:ext cx="2907600" cy="39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Fredoka One"/>
              <a:buNone/>
              <a:defRPr sz="2500">
                <a:solidFill>
                  <a:schemeClr val="accent6"/>
                </a:solidFill>
                <a:latin typeface="Fredoka One"/>
                <a:ea typeface="Fredoka One"/>
                <a:cs typeface="Fredoka One"/>
                <a:sym typeface="Fredoka One"/>
              </a:defRPr>
            </a:lvl1pPr>
            <a:lvl2pPr lvl="1" algn="ctr" rtl="0">
              <a:lnSpc>
                <a:spcPct val="100000"/>
              </a:lnSpc>
              <a:spcBef>
                <a:spcPts val="0"/>
              </a:spcBef>
              <a:spcAft>
                <a:spcPts val="0"/>
              </a:spcAft>
              <a:buSzPts val="2500"/>
              <a:buFont typeface="Fredoka One"/>
              <a:buNone/>
              <a:defRPr sz="2500">
                <a:latin typeface="Fredoka One"/>
                <a:ea typeface="Fredoka One"/>
                <a:cs typeface="Fredoka One"/>
                <a:sym typeface="Fredoka One"/>
              </a:defRPr>
            </a:lvl2pPr>
            <a:lvl3pPr lvl="2"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3pPr>
            <a:lvl4pPr lvl="3"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4pPr>
            <a:lvl5pPr lvl="4"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5pPr>
            <a:lvl6pPr lvl="5"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6pPr>
            <a:lvl7pPr lvl="6"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7pPr>
            <a:lvl8pPr lvl="7" algn="ctr" rtl="0">
              <a:lnSpc>
                <a:spcPct val="100000"/>
              </a:lnSpc>
              <a:spcBef>
                <a:spcPts val="1600"/>
              </a:spcBef>
              <a:spcAft>
                <a:spcPts val="0"/>
              </a:spcAft>
              <a:buSzPts val="2500"/>
              <a:buFont typeface="Fredoka One"/>
              <a:buNone/>
              <a:defRPr sz="2500">
                <a:latin typeface="Fredoka One"/>
                <a:ea typeface="Fredoka One"/>
                <a:cs typeface="Fredoka One"/>
                <a:sym typeface="Fredoka One"/>
              </a:defRPr>
            </a:lvl8pPr>
            <a:lvl9pPr lvl="8" algn="ctr" rtl="0">
              <a:lnSpc>
                <a:spcPct val="100000"/>
              </a:lnSpc>
              <a:spcBef>
                <a:spcPts val="1600"/>
              </a:spcBef>
              <a:spcAft>
                <a:spcPts val="1600"/>
              </a:spcAft>
              <a:buSzPts val="2500"/>
              <a:buFont typeface="Fredoka One"/>
              <a:buNone/>
              <a:defRPr sz="2500">
                <a:latin typeface="Fredoka One"/>
                <a:ea typeface="Fredoka One"/>
                <a:cs typeface="Fredoka One"/>
                <a:sym typeface="Fredoka One"/>
              </a:defRPr>
            </a:lvl9pPr>
          </a:lstStyle>
          <a:p>
            <a:endParaRPr/>
          </a:p>
        </p:txBody>
      </p:sp>
      <p:sp>
        <p:nvSpPr>
          <p:cNvPr id="150" name="Google Shape;150;p5"/>
          <p:cNvSpPr txBox="1">
            <a:spLocks noGrp="1"/>
          </p:cNvSpPr>
          <p:nvPr>
            <p:ph type="subTitle" idx="3"/>
          </p:nvPr>
        </p:nvSpPr>
        <p:spPr>
          <a:xfrm>
            <a:off x="1479925" y="3300351"/>
            <a:ext cx="2529300" cy="7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51" name="Google Shape;151;p5"/>
          <p:cNvSpPr txBox="1">
            <a:spLocks noGrp="1"/>
          </p:cNvSpPr>
          <p:nvPr>
            <p:ph type="subTitle" idx="4"/>
          </p:nvPr>
        </p:nvSpPr>
        <p:spPr>
          <a:xfrm>
            <a:off x="5134854" y="3300351"/>
            <a:ext cx="2529300" cy="7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52" name="Google Shape;152;p5"/>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1pPr>
            <a:lvl2pPr lvl="1"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9pPr>
          </a:lstStyle>
          <a:p>
            <a:endParaRPr/>
          </a:p>
        </p:txBody>
      </p:sp>
      <p:sp>
        <p:nvSpPr>
          <p:cNvPr id="153" name="Google Shape;153;p5"/>
          <p:cNvSpPr/>
          <p:nvPr/>
        </p:nvSpPr>
        <p:spPr>
          <a:xfrm rot="-5400000">
            <a:off x="-981271" y="3643500"/>
            <a:ext cx="2054400" cy="205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rot="10800000">
            <a:off x="8308185" y="4393354"/>
            <a:ext cx="249220" cy="785888"/>
          </a:xfrm>
          <a:custGeom>
            <a:avLst/>
            <a:gdLst/>
            <a:ahLst/>
            <a:cxnLst/>
            <a:rect l="l" t="t" r="r" b="b"/>
            <a:pathLst>
              <a:path w="10718" h="33798" extrusionOk="0">
                <a:moveTo>
                  <a:pt x="1" y="1"/>
                </a:moveTo>
                <a:lnTo>
                  <a:pt x="1" y="28445"/>
                </a:lnTo>
                <a:cubicBezTo>
                  <a:pt x="1" y="31403"/>
                  <a:pt x="2407" y="33798"/>
                  <a:pt x="5365" y="33798"/>
                </a:cubicBezTo>
                <a:cubicBezTo>
                  <a:pt x="8323" y="33798"/>
                  <a:pt x="10718" y="31403"/>
                  <a:pt x="10718" y="28445"/>
                </a:cubicBezTo>
                <a:lnTo>
                  <a:pt x="107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155;p5"/>
          <p:cNvGrpSpPr/>
          <p:nvPr/>
        </p:nvGrpSpPr>
        <p:grpSpPr>
          <a:xfrm>
            <a:off x="-131995" y="4436925"/>
            <a:ext cx="1401819" cy="467543"/>
            <a:chOff x="1908650" y="3874300"/>
            <a:chExt cx="648750" cy="216375"/>
          </a:xfrm>
        </p:grpSpPr>
        <p:sp>
          <p:nvSpPr>
            <p:cNvPr id="156" name="Google Shape;156;p5"/>
            <p:cNvSpPr/>
            <p:nvPr/>
          </p:nvSpPr>
          <p:spPr>
            <a:xfrm>
              <a:off x="2449200" y="3874300"/>
              <a:ext cx="108200" cy="108200"/>
            </a:xfrm>
            <a:custGeom>
              <a:avLst/>
              <a:gdLst/>
              <a:ahLst/>
              <a:cxnLst/>
              <a:rect l="l" t="t" r="r" b="b"/>
              <a:pathLst>
                <a:path w="4328" h="4328" extrusionOk="0">
                  <a:moveTo>
                    <a:pt x="4327" y="1"/>
                  </a:moveTo>
                  <a:cubicBezTo>
                    <a:pt x="1943" y="1"/>
                    <a:pt x="1" y="1943"/>
                    <a:pt x="1" y="4327"/>
                  </a:cubicBezTo>
                  <a:cubicBezTo>
                    <a:pt x="2396" y="4327"/>
                    <a:pt x="4327" y="2396"/>
                    <a:pt x="4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2449200" y="3982475"/>
              <a:ext cx="108200" cy="108200"/>
            </a:xfrm>
            <a:custGeom>
              <a:avLst/>
              <a:gdLst/>
              <a:ahLst/>
              <a:cxnLst/>
              <a:rect l="l" t="t" r="r" b="b"/>
              <a:pathLst>
                <a:path w="4328" h="4328" extrusionOk="0">
                  <a:moveTo>
                    <a:pt x="1" y="0"/>
                  </a:moveTo>
                  <a:cubicBezTo>
                    <a:pt x="1" y="2396"/>
                    <a:pt x="1943" y="4327"/>
                    <a:pt x="4327" y="4327"/>
                  </a:cubicBezTo>
                  <a:cubicBezTo>
                    <a:pt x="4327" y="1943"/>
                    <a:pt x="2396" y="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2341025" y="3874300"/>
              <a:ext cx="108200" cy="108200"/>
            </a:xfrm>
            <a:custGeom>
              <a:avLst/>
              <a:gdLst/>
              <a:ahLst/>
              <a:cxnLst/>
              <a:rect l="l" t="t" r="r" b="b"/>
              <a:pathLst>
                <a:path w="4328" h="4328" extrusionOk="0">
                  <a:moveTo>
                    <a:pt x="1" y="1"/>
                  </a:moveTo>
                  <a:cubicBezTo>
                    <a:pt x="1" y="2396"/>
                    <a:pt x="1943" y="4327"/>
                    <a:pt x="4328" y="4327"/>
                  </a:cubicBezTo>
                  <a:cubicBezTo>
                    <a:pt x="4328" y="1943"/>
                    <a:pt x="2396"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2341025" y="3982475"/>
              <a:ext cx="108200" cy="108200"/>
            </a:xfrm>
            <a:custGeom>
              <a:avLst/>
              <a:gdLst/>
              <a:ahLst/>
              <a:cxnLst/>
              <a:rect l="l" t="t" r="r" b="b"/>
              <a:pathLst>
                <a:path w="4328" h="4328" extrusionOk="0">
                  <a:moveTo>
                    <a:pt x="4328" y="0"/>
                  </a:moveTo>
                  <a:cubicBezTo>
                    <a:pt x="1943" y="0"/>
                    <a:pt x="1" y="1943"/>
                    <a:pt x="1" y="4327"/>
                  </a:cubicBezTo>
                  <a:cubicBezTo>
                    <a:pt x="2396" y="4327"/>
                    <a:pt x="4328" y="2396"/>
                    <a:pt x="4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2233150" y="3874300"/>
              <a:ext cx="107900" cy="108200"/>
            </a:xfrm>
            <a:custGeom>
              <a:avLst/>
              <a:gdLst/>
              <a:ahLst/>
              <a:cxnLst/>
              <a:rect l="l" t="t" r="r" b="b"/>
              <a:pathLst>
                <a:path w="4316" h="4328" extrusionOk="0">
                  <a:moveTo>
                    <a:pt x="4316" y="1"/>
                  </a:moveTo>
                  <a:cubicBezTo>
                    <a:pt x="1932" y="1"/>
                    <a:pt x="0" y="1943"/>
                    <a:pt x="0" y="4327"/>
                  </a:cubicBezTo>
                  <a:cubicBezTo>
                    <a:pt x="2384" y="4327"/>
                    <a:pt x="4316" y="2396"/>
                    <a:pt x="43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2233150" y="3982475"/>
              <a:ext cx="107900" cy="108200"/>
            </a:xfrm>
            <a:custGeom>
              <a:avLst/>
              <a:gdLst/>
              <a:ahLst/>
              <a:cxnLst/>
              <a:rect l="l" t="t" r="r" b="b"/>
              <a:pathLst>
                <a:path w="4316" h="4328" extrusionOk="0">
                  <a:moveTo>
                    <a:pt x="0" y="0"/>
                  </a:moveTo>
                  <a:cubicBezTo>
                    <a:pt x="0" y="2396"/>
                    <a:pt x="1932" y="4327"/>
                    <a:pt x="4316" y="4327"/>
                  </a:cubicBezTo>
                  <a:cubicBezTo>
                    <a:pt x="4316" y="1943"/>
                    <a:pt x="2384"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2124975" y="3874300"/>
              <a:ext cx="107925" cy="108200"/>
            </a:xfrm>
            <a:custGeom>
              <a:avLst/>
              <a:gdLst/>
              <a:ahLst/>
              <a:cxnLst/>
              <a:rect l="l" t="t" r="r" b="b"/>
              <a:pathLst>
                <a:path w="4317" h="4328" extrusionOk="0">
                  <a:moveTo>
                    <a:pt x="0" y="1"/>
                  </a:moveTo>
                  <a:cubicBezTo>
                    <a:pt x="0" y="2396"/>
                    <a:pt x="1932" y="4327"/>
                    <a:pt x="4316" y="4327"/>
                  </a:cubicBezTo>
                  <a:cubicBezTo>
                    <a:pt x="4316" y="1943"/>
                    <a:pt x="2385" y="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2124975" y="3982475"/>
              <a:ext cx="107925" cy="108200"/>
            </a:xfrm>
            <a:custGeom>
              <a:avLst/>
              <a:gdLst/>
              <a:ahLst/>
              <a:cxnLst/>
              <a:rect l="l" t="t" r="r" b="b"/>
              <a:pathLst>
                <a:path w="4317" h="4328" extrusionOk="0">
                  <a:moveTo>
                    <a:pt x="4316" y="0"/>
                  </a:moveTo>
                  <a:cubicBezTo>
                    <a:pt x="1932" y="0"/>
                    <a:pt x="0" y="1943"/>
                    <a:pt x="0" y="4327"/>
                  </a:cubicBezTo>
                  <a:cubicBezTo>
                    <a:pt x="2385" y="4327"/>
                    <a:pt x="4316" y="2396"/>
                    <a:pt x="43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2016800" y="3874300"/>
              <a:ext cx="108200" cy="108200"/>
            </a:xfrm>
            <a:custGeom>
              <a:avLst/>
              <a:gdLst/>
              <a:ahLst/>
              <a:cxnLst/>
              <a:rect l="l" t="t" r="r" b="b"/>
              <a:pathLst>
                <a:path w="4328" h="4328" extrusionOk="0">
                  <a:moveTo>
                    <a:pt x="4327" y="1"/>
                  </a:moveTo>
                  <a:cubicBezTo>
                    <a:pt x="1932" y="1"/>
                    <a:pt x="1" y="1943"/>
                    <a:pt x="1" y="4327"/>
                  </a:cubicBezTo>
                  <a:cubicBezTo>
                    <a:pt x="2385" y="4327"/>
                    <a:pt x="4327" y="2396"/>
                    <a:pt x="4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2016800" y="3982475"/>
              <a:ext cx="108200" cy="108200"/>
            </a:xfrm>
            <a:custGeom>
              <a:avLst/>
              <a:gdLst/>
              <a:ahLst/>
              <a:cxnLst/>
              <a:rect l="l" t="t" r="r" b="b"/>
              <a:pathLst>
                <a:path w="4328" h="4328" extrusionOk="0">
                  <a:moveTo>
                    <a:pt x="1" y="0"/>
                  </a:moveTo>
                  <a:cubicBezTo>
                    <a:pt x="1" y="2396"/>
                    <a:pt x="1932" y="4327"/>
                    <a:pt x="4327" y="4327"/>
                  </a:cubicBezTo>
                  <a:cubicBezTo>
                    <a:pt x="4327" y="1943"/>
                    <a:pt x="2385" y="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908650" y="3874300"/>
              <a:ext cx="108175" cy="108200"/>
            </a:xfrm>
            <a:custGeom>
              <a:avLst/>
              <a:gdLst/>
              <a:ahLst/>
              <a:cxnLst/>
              <a:rect l="l" t="t" r="r" b="b"/>
              <a:pathLst>
                <a:path w="4327" h="4328" extrusionOk="0">
                  <a:moveTo>
                    <a:pt x="0" y="1"/>
                  </a:moveTo>
                  <a:cubicBezTo>
                    <a:pt x="0" y="2396"/>
                    <a:pt x="1932" y="4327"/>
                    <a:pt x="4327" y="4327"/>
                  </a:cubicBezTo>
                  <a:cubicBezTo>
                    <a:pt x="4327" y="1943"/>
                    <a:pt x="2384" y="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908650" y="3982475"/>
              <a:ext cx="108175" cy="108200"/>
            </a:xfrm>
            <a:custGeom>
              <a:avLst/>
              <a:gdLst/>
              <a:ahLst/>
              <a:cxnLst/>
              <a:rect l="l" t="t" r="r" b="b"/>
              <a:pathLst>
                <a:path w="4327" h="4328" extrusionOk="0">
                  <a:moveTo>
                    <a:pt x="4327" y="0"/>
                  </a:moveTo>
                  <a:cubicBezTo>
                    <a:pt x="1932" y="0"/>
                    <a:pt x="0" y="1943"/>
                    <a:pt x="0" y="4327"/>
                  </a:cubicBezTo>
                  <a:cubicBezTo>
                    <a:pt x="2384" y="4327"/>
                    <a:pt x="4327" y="2396"/>
                    <a:pt x="43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5"/>
          <p:cNvSpPr/>
          <p:nvPr/>
        </p:nvSpPr>
        <p:spPr>
          <a:xfrm rot="-5400000">
            <a:off x="83800" y="4068997"/>
            <a:ext cx="192099" cy="188653"/>
          </a:xfrm>
          <a:custGeom>
            <a:avLst/>
            <a:gdLst/>
            <a:ahLst/>
            <a:cxnLst/>
            <a:rect l="l" t="t" r="r" b="b"/>
            <a:pathLst>
              <a:path w="2948" h="2895" extrusionOk="0">
                <a:moveTo>
                  <a:pt x="294" y="0"/>
                </a:moveTo>
                <a:cubicBezTo>
                  <a:pt x="227" y="0"/>
                  <a:pt x="160" y="28"/>
                  <a:pt x="111" y="83"/>
                </a:cubicBezTo>
                <a:cubicBezTo>
                  <a:pt x="0" y="182"/>
                  <a:pt x="0" y="348"/>
                  <a:pt x="111" y="458"/>
                </a:cubicBezTo>
                <a:lnTo>
                  <a:pt x="1093" y="1452"/>
                </a:lnTo>
                <a:lnTo>
                  <a:pt x="111" y="2434"/>
                </a:lnTo>
                <a:cubicBezTo>
                  <a:pt x="0" y="2544"/>
                  <a:pt x="0" y="2710"/>
                  <a:pt x="111" y="2820"/>
                </a:cubicBezTo>
                <a:cubicBezTo>
                  <a:pt x="160" y="2870"/>
                  <a:pt x="227" y="2895"/>
                  <a:pt x="294" y="2895"/>
                </a:cubicBezTo>
                <a:cubicBezTo>
                  <a:pt x="362" y="2895"/>
                  <a:pt x="431" y="2870"/>
                  <a:pt x="486" y="2820"/>
                </a:cubicBezTo>
                <a:lnTo>
                  <a:pt x="1479" y="1827"/>
                </a:lnTo>
                <a:lnTo>
                  <a:pt x="2462" y="2820"/>
                </a:lnTo>
                <a:cubicBezTo>
                  <a:pt x="2517" y="2870"/>
                  <a:pt x="2586" y="2895"/>
                  <a:pt x="2655" y="2895"/>
                </a:cubicBezTo>
                <a:cubicBezTo>
                  <a:pt x="2724" y="2895"/>
                  <a:pt x="2793" y="2870"/>
                  <a:pt x="2848" y="2820"/>
                </a:cubicBezTo>
                <a:cubicBezTo>
                  <a:pt x="2947" y="2710"/>
                  <a:pt x="2947" y="2544"/>
                  <a:pt x="2848" y="2434"/>
                </a:cubicBezTo>
                <a:lnTo>
                  <a:pt x="1855" y="1452"/>
                </a:lnTo>
                <a:lnTo>
                  <a:pt x="2848" y="458"/>
                </a:lnTo>
                <a:cubicBezTo>
                  <a:pt x="2947" y="348"/>
                  <a:pt x="2947" y="182"/>
                  <a:pt x="2848" y="83"/>
                </a:cubicBezTo>
                <a:cubicBezTo>
                  <a:pt x="2793" y="28"/>
                  <a:pt x="2724" y="0"/>
                  <a:pt x="2655" y="0"/>
                </a:cubicBezTo>
                <a:cubicBezTo>
                  <a:pt x="2586" y="0"/>
                  <a:pt x="2517" y="28"/>
                  <a:pt x="2462" y="83"/>
                </a:cubicBezTo>
                <a:lnTo>
                  <a:pt x="1479" y="1065"/>
                </a:lnTo>
                <a:lnTo>
                  <a:pt x="486" y="83"/>
                </a:lnTo>
                <a:cubicBezTo>
                  <a:pt x="431" y="28"/>
                  <a:pt x="362" y="0"/>
                  <a:pt x="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rot="-5400000">
            <a:off x="362700" y="4068997"/>
            <a:ext cx="192099" cy="188653"/>
          </a:xfrm>
          <a:custGeom>
            <a:avLst/>
            <a:gdLst/>
            <a:ahLst/>
            <a:cxnLst/>
            <a:rect l="l" t="t" r="r" b="b"/>
            <a:pathLst>
              <a:path w="2948" h="2895" extrusionOk="0">
                <a:moveTo>
                  <a:pt x="294" y="0"/>
                </a:moveTo>
                <a:cubicBezTo>
                  <a:pt x="227" y="0"/>
                  <a:pt x="160" y="25"/>
                  <a:pt x="111" y="75"/>
                </a:cubicBezTo>
                <a:cubicBezTo>
                  <a:pt x="0" y="185"/>
                  <a:pt x="0" y="350"/>
                  <a:pt x="111" y="461"/>
                </a:cubicBezTo>
                <a:lnTo>
                  <a:pt x="1093" y="1443"/>
                </a:lnTo>
                <a:lnTo>
                  <a:pt x="111" y="2437"/>
                </a:lnTo>
                <a:cubicBezTo>
                  <a:pt x="0" y="2547"/>
                  <a:pt x="0" y="2712"/>
                  <a:pt x="111" y="2812"/>
                </a:cubicBezTo>
                <a:cubicBezTo>
                  <a:pt x="160" y="2867"/>
                  <a:pt x="227" y="2895"/>
                  <a:pt x="294" y="2895"/>
                </a:cubicBezTo>
                <a:cubicBezTo>
                  <a:pt x="362" y="2895"/>
                  <a:pt x="431" y="2867"/>
                  <a:pt x="486" y="2812"/>
                </a:cubicBezTo>
                <a:lnTo>
                  <a:pt x="1479" y="1829"/>
                </a:lnTo>
                <a:lnTo>
                  <a:pt x="2462" y="2812"/>
                </a:lnTo>
                <a:cubicBezTo>
                  <a:pt x="2517" y="2867"/>
                  <a:pt x="2586" y="2895"/>
                  <a:pt x="2655" y="2895"/>
                </a:cubicBezTo>
                <a:cubicBezTo>
                  <a:pt x="2724" y="2895"/>
                  <a:pt x="2793" y="2867"/>
                  <a:pt x="2848" y="2812"/>
                </a:cubicBezTo>
                <a:cubicBezTo>
                  <a:pt x="2947" y="2712"/>
                  <a:pt x="2947" y="2547"/>
                  <a:pt x="2848" y="2437"/>
                </a:cubicBezTo>
                <a:lnTo>
                  <a:pt x="1855" y="1443"/>
                </a:lnTo>
                <a:lnTo>
                  <a:pt x="2848" y="461"/>
                </a:lnTo>
                <a:cubicBezTo>
                  <a:pt x="2947" y="350"/>
                  <a:pt x="2947" y="185"/>
                  <a:pt x="2848" y="75"/>
                </a:cubicBezTo>
                <a:cubicBezTo>
                  <a:pt x="2793" y="25"/>
                  <a:pt x="2724" y="0"/>
                  <a:pt x="2655" y="0"/>
                </a:cubicBezTo>
                <a:cubicBezTo>
                  <a:pt x="2586" y="0"/>
                  <a:pt x="2517" y="25"/>
                  <a:pt x="2462" y="75"/>
                </a:cubicBezTo>
                <a:lnTo>
                  <a:pt x="1479" y="1068"/>
                </a:lnTo>
                <a:lnTo>
                  <a:pt x="486" y="75"/>
                </a:lnTo>
                <a:cubicBezTo>
                  <a:pt x="431" y="25"/>
                  <a:pt x="362" y="0"/>
                  <a:pt x="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 name="Google Shape;170;p5"/>
          <p:cNvGrpSpPr/>
          <p:nvPr/>
        </p:nvGrpSpPr>
        <p:grpSpPr>
          <a:xfrm>
            <a:off x="253938" y="-1775"/>
            <a:ext cx="409625" cy="1329814"/>
            <a:chOff x="713225" y="-66200"/>
            <a:chExt cx="409625" cy="1329814"/>
          </a:xfrm>
        </p:grpSpPr>
        <p:sp>
          <p:nvSpPr>
            <p:cNvPr id="171" name="Google Shape;171;p5"/>
            <p:cNvSpPr/>
            <p:nvPr/>
          </p:nvSpPr>
          <p:spPr>
            <a:xfrm>
              <a:off x="1122795" y="-66200"/>
              <a:ext cx="55" cy="1329814"/>
            </a:xfrm>
            <a:custGeom>
              <a:avLst/>
              <a:gdLst/>
              <a:ahLst/>
              <a:cxnLst/>
              <a:rect l="l" t="t" r="r" b="b"/>
              <a:pathLst>
                <a:path w="1" h="24228" fill="none" extrusionOk="0">
                  <a:moveTo>
                    <a:pt x="0" y="0"/>
                  </a:moveTo>
                  <a:lnTo>
                    <a:pt x="0"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041013" y="-66200"/>
              <a:ext cx="55" cy="1329814"/>
            </a:xfrm>
            <a:custGeom>
              <a:avLst/>
              <a:gdLst/>
              <a:ahLst/>
              <a:cxnLst/>
              <a:rect l="l" t="t" r="r" b="b"/>
              <a:pathLst>
                <a:path w="1" h="24228" fill="none" extrusionOk="0">
                  <a:moveTo>
                    <a:pt x="0" y="0"/>
                  </a:moveTo>
                  <a:lnTo>
                    <a:pt x="0"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959231" y="-66200"/>
              <a:ext cx="55" cy="1329814"/>
            </a:xfrm>
            <a:custGeom>
              <a:avLst/>
              <a:gdLst/>
              <a:ahLst/>
              <a:cxnLst/>
              <a:rect l="l" t="t" r="r" b="b"/>
              <a:pathLst>
                <a:path w="1" h="24228" fill="none" extrusionOk="0">
                  <a:moveTo>
                    <a:pt x="0" y="0"/>
                  </a:moveTo>
                  <a:lnTo>
                    <a:pt x="0"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876844" y="-66200"/>
              <a:ext cx="55" cy="1329814"/>
            </a:xfrm>
            <a:custGeom>
              <a:avLst/>
              <a:gdLst/>
              <a:ahLst/>
              <a:cxnLst/>
              <a:rect l="l" t="t" r="r" b="b"/>
              <a:pathLst>
                <a:path w="1" h="24228" fill="none" extrusionOk="0">
                  <a:moveTo>
                    <a:pt x="0" y="0"/>
                  </a:moveTo>
                  <a:lnTo>
                    <a:pt x="0"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795007" y="-66200"/>
              <a:ext cx="55" cy="1329814"/>
            </a:xfrm>
            <a:custGeom>
              <a:avLst/>
              <a:gdLst/>
              <a:ahLst/>
              <a:cxnLst/>
              <a:rect l="l" t="t" r="r" b="b"/>
              <a:pathLst>
                <a:path w="1" h="24228" fill="none" extrusionOk="0">
                  <a:moveTo>
                    <a:pt x="1" y="0"/>
                  </a:moveTo>
                  <a:lnTo>
                    <a:pt x="1"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713225" y="-66200"/>
              <a:ext cx="55" cy="1329814"/>
            </a:xfrm>
            <a:custGeom>
              <a:avLst/>
              <a:gdLst/>
              <a:ahLst/>
              <a:cxnLst/>
              <a:rect l="l" t="t" r="r" b="b"/>
              <a:pathLst>
                <a:path w="1" h="24228" fill="none" extrusionOk="0">
                  <a:moveTo>
                    <a:pt x="1" y="0"/>
                  </a:moveTo>
                  <a:lnTo>
                    <a:pt x="1" y="24228"/>
                  </a:lnTo>
                </a:path>
              </a:pathLst>
            </a:custGeom>
            <a:noFill/>
            <a:ln w="28575" cap="flat" cmpd="sng">
              <a:solidFill>
                <a:schemeClr val="accent6"/>
              </a:solidFill>
              <a:prstDash val="solid"/>
              <a:miter lim="1103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5"/>
          <p:cNvSpPr/>
          <p:nvPr/>
        </p:nvSpPr>
        <p:spPr>
          <a:xfrm rot="10800000">
            <a:off x="8627672" y="4069569"/>
            <a:ext cx="351899" cy="1109673"/>
          </a:xfrm>
          <a:custGeom>
            <a:avLst/>
            <a:gdLst/>
            <a:ahLst/>
            <a:cxnLst/>
            <a:rect l="l" t="t" r="r" b="b"/>
            <a:pathLst>
              <a:path w="10718" h="33798" extrusionOk="0">
                <a:moveTo>
                  <a:pt x="1" y="1"/>
                </a:moveTo>
                <a:lnTo>
                  <a:pt x="1" y="28445"/>
                </a:lnTo>
                <a:cubicBezTo>
                  <a:pt x="1" y="31403"/>
                  <a:pt x="2407" y="33798"/>
                  <a:pt x="5365" y="33798"/>
                </a:cubicBezTo>
                <a:cubicBezTo>
                  <a:pt x="8323" y="33798"/>
                  <a:pt x="10718" y="31403"/>
                  <a:pt x="10718" y="28445"/>
                </a:cubicBezTo>
                <a:lnTo>
                  <a:pt x="107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rot="-5400000">
            <a:off x="8109004" y="-715650"/>
            <a:ext cx="2054400" cy="205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 name="Google Shape;179;p5"/>
          <p:cNvGrpSpPr/>
          <p:nvPr/>
        </p:nvGrpSpPr>
        <p:grpSpPr>
          <a:xfrm rot="5400000" flipH="1">
            <a:off x="7683307" y="-298665"/>
            <a:ext cx="944313" cy="944406"/>
            <a:chOff x="-763875" y="1722750"/>
            <a:chExt cx="933300" cy="933300"/>
          </a:xfrm>
        </p:grpSpPr>
        <p:sp>
          <p:nvSpPr>
            <p:cNvPr id="180" name="Google Shape;180;p5"/>
            <p:cNvSpPr/>
            <p:nvPr/>
          </p:nvSpPr>
          <p:spPr>
            <a:xfrm>
              <a:off x="-763875" y="1722750"/>
              <a:ext cx="933300" cy="933300"/>
            </a:xfrm>
            <a:prstGeom prst="ellipse">
              <a:avLst/>
            </a:prstGeom>
            <a:noFill/>
            <a:ln w="28575" cap="flat" cmpd="sng">
              <a:solidFill>
                <a:srgbClr val="F9B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679575" y="1807050"/>
              <a:ext cx="764700" cy="764700"/>
            </a:xfrm>
            <a:prstGeom prst="ellipse">
              <a:avLst/>
            </a:prstGeom>
            <a:noFill/>
            <a:ln w="28575" cap="flat" cmpd="sng">
              <a:solidFill>
                <a:srgbClr val="F9B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594450" y="1892175"/>
              <a:ext cx="594600" cy="594300"/>
            </a:xfrm>
            <a:prstGeom prst="ellipse">
              <a:avLst/>
            </a:prstGeom>
            <a:noFill/>
            <a:ln w="28575" cap="flat" cmpd="sng">
              <a:solidFill>
                <a:srgbClr val="F9B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514450" y="1972300"/>
              <a:ext cx="434700" cy="434400"/>
            </a:xfrm>
            <a:prstGeom prst="ellipse">
              <a:avLst/>
            </a:prstGeom>
            <a:noFill/>
            <a:ln w="28575" cap="flat" cmpd="sng">
              <a:solidFill>
                <a:srgbClr val="F9B1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 name="Google Shape;184;p5"/>
          <p:cNvSpPr/>
          <p:nvPr/>
        </p:nvSpPr>
        <p:spPr>
          <a:xfrm rot="-5400000">
            <a:off x="8551961" y="1051158"/>
            <a:ext cx="409631" cy="398728"/>
          </a:xfrm>
          <a:custGeom>
            <a:avLst/>
            <a:gdLst/>
            <a:ahLst/>
            <a:cxnLst/>
            <a:rect l="l" t="t" r="r" b="b"/>
            <a:pathLst>
              <a:path w="6237" h="6071" extrusionOk="0">
                <a:moveTo>
                  <a:pt x="1813" y="1"/>
                </a:moveTo>
                <a:cubicBezTo>
                  <a:pt x="1787" y="1"/>
                  <a:pt x="1760" y="2"/>
                  <a:pt x="1733" y="6"/>
                </a:cubicBezTo>
                <a:cubicBezTo>
                  <a:pt x="1380" y="39"/>
                  <a:pt x="1126" y="359"/>
                  <a:pt x="1159" y="712"/>
                </a:cubicBezTo>
                <a:cubicBezTo>
                  <a:pt x="1200" y="1039"/>
                  <a:pt x="1477" y="1280"/>
                  <a:pt x="1788" y="1280"/>
                </a:cubicBezTo>
                <a:cubicBezTo>
                  <a:pt x="1814" y="1280"/>
                  <a:pt x="1840" y="1278"/>
                  <a:pt x="1866" y="1275"/>
                </a:cubicBezTo>
                <a:lnTo>
                  <a:pt x="1910" y="1275"/>
                </a:lnTo>
                <a:cubicBezTo>
                  <a:pt x="2054" y="1474"/>
                  <a:pt x="2186" y="1672"/>
                  <a:pt x="2329" y="1871"/>
                </a:cubicBezTo>
                <a:cubicBezTo>
                  <a:pt x="2440" y="2026"/>
                  <a:pt x="2561" y="2180"/>
                  <a:pt x="2672" y="2335"/>
                </a:cubicBezTo>
                <a:cubicBezTo>
                  <a:pt x="2572" y="2390"/>
                  <a:pt x="2484" y="2456"/>
                  <a:pt x="2407" y="2544"/>
                </a:cubicBezTo>
                <a:cubicBezTo>
                  <a:pt x="2142" y="2842"/>
                  <a:pt x="2131" y="3284"/>
                  <a:pt x="2352" y="3604"/>
                </a:cubicBezTo>
                <a:cubicBezTo>
                  <a:pt x="2142" y="3748"/>
                  <a:pt x="1932" y="3902"/>
                  <a:pt x="1733" y="4057"/>
                </a:cubicBezTo>
                <a:cubicBezTo>
                  <a:pt x="1535" y="4200"/>
                  <a:pt x="1336" y="4344"/>
                  <a:pt x="1137" y="4498"/>
                </a:cubicBezTo>
                <a:cubicBezTo>
                  <a:pt x="1028" y="4419"/>
                  <a:pt x="892" y="4375"/>
                  <a:pt x="754" y="4375"/>
                </a:cubicBezTo>
                <a:cubicBezTo>
                  <a:pt x="738" y="4375"/>
                  <a:pt x="723" y="4376"/>
                  <a:pt x="707" y="4377"/>
                </a:cubicBezTo>
                <a:cubicBezTo>
                  <a:pt x="299" y="4399"/>
                  <a:pt x="1" y="4741"/>
                  <a:pt x="23" y="5138"/>
                </a:cubicBezTo>
                <a:cubicBezTo>
                  <a:pt x="44" y="5522"/>
                  <a:pt x="364" y="5824"/>
                  <a:pt x="744" y="5824"/>
                </a:cubicBezTo>
                <a:cubicBezTo>
                  <a:pt x="757" y="5824"/>
                  <a:pt x="771" y="5823"/>
                  <a:pt x="784" y="5823"/>
                </a:cubicBezTo>
                <a:cubicBezTo>
                  <a:pt x="1182" y="5800"/>
                  <a:pt x="1491" y="5458"/>
                  <a:pt x="1469" y="5061"/>
                </a:cubicBezTo>
                <a:cubicBezTo>
                  <a:pt x="1457" y="4940"/>
                  <a:pt x="1413" y="4818"/>
                  <a:pt x="1358" y="4719"/>
                </a:cubicBezTo>
                <a:cubicBezTo>
                  <a:pt x="1546" y="4575"/>
                  <a:pt x="1722" y="4432"/>
                  <a:pt x="1910" y="4277"/>
                </a:cubicBezTo>
                <a:cubicBezTo>
                  <a:pt x="2109" y="4112"/>
                  <a:pt x="2318" y="3946"/>
                  <a:pt x="2517" y="3781"/>
                </a:cubicBezTo>
                <a:cubicBezTo>
                  <a:pt x="2672" y="3906"/>
                  <a:pt x="2859" y="3967"/>
                  <a:pt x="3046" y="3967"/>
                </a:cubicBezTo>
                <a:cubicBezTo>
                  <a:pt x="3220" y="3967"/>
                  <a:pt x="3395" y="3915"/>
                  <a:pt x="3544" y="3814"/>
                </a:cubicBezTo>
                <a:cubicBezTo>
                  <a:pt x="3676" y="3935"/>
                  <a:pt x="3820" y="4057"/>
                  <a:pt x="3952" y="4189"/>
                </a:cubicBezTo>
                <a:cubicBezTo>
                  <a:pt x="4140" y="4355"/>
                  <a:pt x="4316" y="4531"/>
                  <a:pt x="4515" y="4697"/>
                </a:cubicBezTo>
                <a:cubicBezTo>
                  <a:pt x="4526" y="4708"/>
                  <a:pt x="4548" y="4719"/>
                  <a:pt x="4559" y="4741"/>
                </a:cubicBezTo>
                <a:cubicBezTo>
                  <a:pt x="4272" y="5072"/>
                  <a:pt x="4316" y="5580"/>
                  <a:pt x="4647" y="5867"/>
                </a:cubicBezTo>
                <a:cubicBezTo>
                  <a:pt x="4800" y="6004"/>
                  <a:pt x="4992" y="6071"/>
                  <a:pt x="5184" y="6071"/>
                </a:cubicBezTo>
                <a:cubicBezTo>
                  <a:pt x="5410" y="6071"/>
                  <a:pt x="5634" y="5979"/>
                  <a:pt x="5795" y="5800"/>
                </a:cubicBezTo>
                <a:cubicBezTo>
                  <a:pt x="6093" y="5458"/>
                  <a:pt x="6060" y="4951"/>
                  <a:pt x="5718" y="4653"/>
                </a:cubicBezTo>
                <a:cubicBezTo>
                  <a:pt x="5563" y="4510"/>
                  <a:pt x="5369" y="4440"/>
                  <a:pt x="5176" y="4440"/>
                </a:cubicBezTo>
                <a:cubicBezTo>
                  <a:pt x="5026" y="4440"/>
                  <a:pt x="4877" y="4482"/>
                  <a:pt x="4747" y="4564"/>
                </a:cubicBezTo>
                <a:cubicBezTo>
                  <a:pt x="4736" y="4553"/>
                  <a:pt x="4714" y="4531"/>
                  <a:pt x="4691" y="4509"/>
                </a:cubicBezTo>
                <a:cubicBezTo>
                  <a:pt x="4504" y="4344"/>
                  <a:pt x="4305" y="4178"/>
                  <a:pt x="4106" y="4001"/>
                </a:cubicBezTo>
                <a:cubicBezTo>
                  <a:pt x="3974" y="3891"/>
                  <a:pt x="3831" y="3770"/>
                  <a:pt x="3698" y="3659"/>
                </a:cubicBezTo>
                <a:cubicBezTo>
                  <a:pt x="3941" y="3383"/>
                  <a:pt x="3963" y="2986"/>
                  <a:pt x="3797" y="2688"/>
                </a:cubicBezTo>
                <a:cubicBezTo>
                  <a:pt x="3941" y="2555"/>
                  <a:pt x="4095" y="2434"/>
                  <a:pt x="4239" y="2313"/>
                </a:cubicBezTo>
                <a:cubicBezTo>
                  <a:pt x="4416" y="2147"/>
                  <a:pt x="4592" y="1993"/>
                  <a:pt x="4769" y="1827"/>
                </a:cubicBezTo>
                <a:cubicBezTo>
                  <a:pt x="4923" y="1948"/>
                  <a:pt x="5107" y="2007"/>
                  <a:pt x="5291" y="2007"/>
                </a:cubicBezTo>
                <a:cubicBezTo>
                  <a:pt x="5526" y="2007"/>
                  <a:pt x="5760" y="1909"/>
                  <a:pt x="5928" y="1717"/>
                </a:cubicBezTo>
                <a:cubicBezTo>
                  <a:pt x="6237" y="1363"/>
                  <a:pt x="6204" y="834"/>
                  <a:pt x="5850" y="525"/>
                </a:cubicBezTo>
                <a:cubicBezTo>
                  <a:pt x="5689" y="383"/>
                  <a:pt x="5490" y="313"/>
                  <a:pt x="5292" y="313"/>
                </a:cubicBezTo>
                <a:cubicBezTo>
                  <a:pt x="5058" y="313"/>
                  <a:pt x="4826" y="411"/>
                  <a:pt x="4658" y="602"/>
                </a:cubicBezTo>
                <a:cubicBezTo>
                  <a:pt x="4382" y="911"/>
                  <a:pt x="4371" y="1374"/>
                  <a:pt x="4625" y="1683"/>
                </a:cubicBezTo>
                <a:cubicBezTo>
                  <a:pt x="4449" y="1827"/>
                  <a:pt x="4261" y="1970"/>
                  <a:pt x="4073" y="2114"/>
                </a:cubicBezTo>
                <a:cubicBezTo>
                  <a:pt x="3919" y="2224"/>
                  <a:pt x="3775" y="2346"/>
                  <a:pt x="3621" y="2467"/>
                </a:cubicBezTo>
                <a:cubicBezTo>
                  <a:pt x="3459" y="2322"/>
                  <a:pt x="3257" y="2250"/>
                  <a:pt x="3057" y="2250"/>
                </a:cubicBezTo>
                <a:cubicBezTo>
                  <a:pt x="2998" y="2250"/>
                  <a:pt x="2939" y="2256"/>
                  <a:pt x="2881" y="2268"/>
                </a:cubicBezTo>
                <a:cubicBezTo>
                  <a:pt x="2771" y="2081"/>
                  <a:pt x="2661" y="1904"/>
                  <a:pt x="2539" y="1728"/>
                </a:cubicBezTo>
                <a:cubicBezTo>
                  <a:pt x="2429" y="1529"/>
                  <a:pt x="2307" y="1341"/>
                  <a:pt x="2175" y="1154"/>
                </a:cubicBezTo>
                <a:cubicBezTo>
                  <a:pt x="2363" y="1021"/>
                  <a:pt x="2462" y="812"/>
                  <a:pt x="2440" y="569"/>
                </a:cubicBezTo>
                <a:cubicBezTo>
                  <a:pt x="2399" y="242"/>
                  <a:pt x="2132" y="1"/>
                  <a:pt x="18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txBox="1">
            <a:spLocks noGrp="1"/>
          </p:cNvSpPr>
          <p:nvPr>
            <p:ph type="subTitle" idx="5"/>
          </p:nvPr>
        </p:nvSpPr>
        <p:spPr>
          <a:xfrm>
            <a:off x="1479925" y="2580418"/>
            <a:ext cx="2529300" cy="7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
        <p:nvSpPr>
          <p:cNvPr id="186" name="Google Shape;186;p5"/>
          <p:cNvSpPr txBox="1">
            <a:spLocks noGrp="1"/>
          </p:cNvSpPr>
          <p:nvPr>
            <p:ph type="subTitle" idx="6"/>
          </p:nvPr>
        </p:nvSpPr>
        <p:spPr>
          <a:xfrm>
            <a:off x="5134851" y="2580418"/>
            <a:ext cx="2529300" cy="7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500"/>
              <a:buNone/>
              <a:defRPr/>
            </a:lvl1pPr>
            <a:lvl2pPr lvl="1" algn="ctr" rtl="0">
              <a:lnSpc>
                <a:spcPct val="100000"/>
              </a:lnSpc>
              <a:spcBef>
                <a:spcPts val="0"/>
              </a:spcBef>
              <a:spcAft>
                <a:spcPts val="0"/>
              </a:spcAft>
              <a:buSzPts val="1500"/>
              <a:buNone/>
              <a:defRPr/>
            </a:lvl2pPr>
            <a:lvl3pPr lvl="2" algn="ctr" rtl="0">
              <a:lnSpc>
                <a:spcPct val="100000"/>
              </a:lnSpc>
              <a:spcBef>
                <a:spcPts val="1600"/>
              </a:spcBef>
              <a:spcAft>
                <a:spcPts val="0"/>
              </a:spcAft>
              <a:buSzPts val="1500"/>
              <a:buNone/>
              <a:defRPr/>
            </a:lvl3pPr>
            <a:lvl4pPr lvl="3" algn="ctr" rtl="0">
              <a:lnSpc>
                <a:spcPct val="100000"/>
              </a:lnSpc>
              <a:spcBef>
                <a:spcPts val="1600"/>
              </a:spcBef>
              <a:spcAft>
                <a:spcPts val="0"/>
              </a:spcAft>
              <a:buSzPts val="1500"/>
              <a:buNone/>
              <a:defRPr/>
            </a:lvl4pPr>
            <a:lvl5pPr lvl="4" algn="ctr" rtl="0">
              <a:lnSpc>
                <a:spcPct val="100000"/>
              </a:lnSpc>
              <a:spcBef>
                <a:spcPts val="1600"/>
              </a:spcBef>
              <a:spcAft>
                <a:spcPts val="0"/>
              </a:spcAft>
              <a:buSzPts val="1500"/>
              <a:buNone/>
              <a:defRPr/>
            </a:lvl5pPr>
            <a:lvl6pPr lvl="5" algn="ctr" rtl="0">
              <a:lnSpc>
                <a:spcPct val="100000"/>
              </a:lnSpc>
              <a:spcBef>
                <a:spcPts val="1600"/>
              </a:spcBef>
              <a:spcAft>
                <a:spcPts val="0"/>
              </a:spcAft>
              <a:buSzPts val="1500"/>
              <a:buNone/>
              <a:defRPr/>
            </a:lvl6pPr>
            <a:lvl7pPr lvl="6" algn="ctr" rtl="0">
              <a:lnSpc>
                <a:spcPct val="100000"/>
              </a:lnSpc>
              <a:spcBef>
                <a:spcPts val="1600"/>
              </a:spcBef>
              <a:spcAft>
                <a:spcPts val="0"/>
              </a:spcAft>
              <a:buSzPts val="1500"/>
              <a:buNone/>
              <a:defRPr/>
            </a:lvl7pPr>
            <a:lvl8pPr lvl="7" algn="ctr" rtl="0">
              <a:lnSpc>
                <a:spcPct val="100000"/>
              </a:lnSpc>
              <a:spcBef>
                <a:spcPts val="1600"/>
              </a:spcBef>
              <a:spcAft>
                <a:spcPts val="0"/>
              </a:spcAft>
              <a:buSzPts val="1500"/>
              <a:buNone/>
              <a:defRPr/>
            </a:lvl8pPr>
            <a:lvl9pPr lvl="8" algn="ctr" rtl="0">
              <a:lnSpc>
                <a:spcPct val="100000"/>
              </a:lnSpc>
              <a:spcBef>
                <a:spcPts val="1600"/>
              </a:spcBef>
              <a:spcAft>
                <a:spcPts val="1600"/>
              </a:spcAft>
              <a:buSzPts val="1500"/>
              <a:buNone/>
              <a:defRPr/>
            </a:lvl9pPr>
          </a:lstStyle>
          <a:p>
            <a:endParaRPr/>
          </a:p>
        </p:txBody>
      </p:sp>
    </p:spTree>
    <p:extLst>
      <p:ext uri="{BB962C8B-B14F-4D97-AF65-F5344CB8AC3E}">
        <p14:creationId xmlns:p14="http://schemas.microsoft.com/office/powerpoint/2010/main" val="1260651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65"/>
        <p:cNvGrpSpPr/>
        <p:nvPr/>
      </p:nvGrpSpPr>
      <p:grpSpPr>
        <a:xfrm>
          <a:off x="0" y="0"/>
          <a:ext cx="0" cy="0"/>
          <a:chOff x="0" y="0"/>
          <a:chExt cx="0" cy="0"/>
        </a:xfrm>
      </p:grpSpPr>
      <p:sp>
        <p:nvSpPr>
          <p:cNvPr id="566" name="Google Shape;566;p15"/>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1pPr>
            <a:lvl2pPr lvl="1"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9pPr>
          </a:lstStyle>
          <a:p>
            <a:endParaRPr/>
          </a:p>
        </p:txBody>
      </p:sp>
      <p:sp>
        <p:nvSpPr>
          <p:cNvPr id="567" name="Google Shape;567;p15"/>
          <p:cNvSpPr/>
          <p:nvPr/>
        </p:nvSpPr>
        <p:spPr>
          <a:xfrm rot="10800000" flipH="1">
            <a:off x="7522850" y="4696075"/>
            <a:ext cx="1940700" cy="12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5"/>
          <p:cNvSpPr/>
          <p:nvPr/>
        </p:nvSpPr>
        <p:spPr>
          <a:xfrm flipH="1">
            <a:off x="-416289" y="4459775"/>
            <a:ext cx="988200" cy="988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9" name="Google Shape;569;p15"/>
          <p:cNvGrpSpPr/>
          <p:nvPr/>
        </p:nvGrpSpPr>
        <p:grpSpPr>
          <a:xfrm flipH="1">
            <a:off x="8911986" y="4292225"/>
            <a:ext cx="933300" cy="933300"/>
            <a:chOff x="-763875" y="1722750"/>
            <a:chExt cx="933300" cy="933300"/>
          </a:xfrm>
        </p:grpSpPr>
        <p:sp>
          <p:nvSpPr>
            <p:cNvPr id="570" name="Google Shape;570;p15"/>
            <p:cNvSpPr/>
            <p:nvPr/>
          </p:nvSpPr>
          <p:spPr>
            <a:xfrm>
              <a:off x="-763875" y="1722750"/>
              <a:ext cx="933300" cy="933300"/>
            </a:xfrm>
            <a:prstGeom prst="ellipse">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5"/>
            <p:cNvSpPr/>
            <p:nvPr/>
          </p:nvSpPr>
          <p:spPr>
            <a:xfrm>
              <a:off x="-679575" y="1807050"/>
              <a:ext cx="764700" cy="764700"/>
            </a:xfrm>
            <a:prstGeom prst="ellipse">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5"/>
            <p:cNvSpPr/>
            <p:nvPr/>
          </p:nvSpPr>
          <p:spPr>
            <a:xfrm>
              <a:off x="-594450" y="1892175"/>
              <a:ext cx="594600" cy="594300"/>
            </a:xfrm>
            <a:prstGeom prst="ellipse">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5"/>
            <p:cNvSpPr/>
            <p:nvPr/>
          </p:nvSpPr>
          <p:spPr>
            <a:xfrm>
              <a:off x="-514450" y="1972300"/>
              <a:ext cx="434700" cy="434400"/>
            </a:xfrm>
            <a:prstGeom prst="ellipse">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 name="Google Shape;574;p15"/>
          <p:cNvGrpSpPr/>
          <p:nvPr/>
        </p:nvGrpSpPr>
        <p:grpSpPr>
          <a:xfrm flipH="1">
            <a:off x="-658609" y="-301065"/>
            <a:ext cx="1156806" cy="1157298"/>
            <a:chOff x="1425475" y="2707650"/>
            <a:chExt cx="766300" cy="766575"/>
          </a:xfrm>
        </p:grpSpPr>
        <p:sp>
          <p:nvSpPr>
            <p:cNvPr id="575" name="Google Shape;575;p15"/>
            <p:cNvSpPr/>
            <p:nvPr/>
          </p:nvSpPr>
          <p:spPr>
            <a:xfrm>
              <a:off x="1471275" y="2753725"/>
              <a:ext cx="541150" cy="541125"/>
            </a:xfrm>
            <a:custGeom>
              <a:avLst/>
              <a:gdLst/>
              <a:ahLst/>
              <a:cxnLst/>
              <a:rect l="l" t="t" r="r" b="b"/>
              <a:pathLst>
                <a:path w="21646" h="21645" extrusionOk="0">
                  <a:moveTo>
                    <a:pt x="20784" y="0"/>
                  </a:moveTo>
                  <a:lnTo>
                    <a:pt x="1" y="20773"/>
                  </a:lnTo>
                  <a:cubicBezTo>
                    <a:pt x="155" y="21071"/>
                    <a:pt x="321" y="21358"/>
                    <a:pt x="508" y="21645"/>
                  </a:cubicBezTo>
                  <a:lnTo>
                    <a:pt x="21645" y="497"/>
                  </a:lnTo>
                  <a:cubicBezTo>
                    <a:pt x="21369" y="320"/>
                    <a:pt x="21071" y="155"/>
                    <a:pt x="207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5"/>
            <p:cNvSpPr/>
            <p:nvPr/>
          </p:nvSpPr>
          <p:spPr>
            <a:xfrm>
              <a:off x="1499425" y="2781875"/>
              <a:ext cx="554925" cy="554925"/>
            </a:xfrm>
            <a:custGeom>
              <a:avLst/>
              <a:gdLst/>
              <a:ahLst/>
              <a:cxnLst/>
              <a:rect l="l" t="t" r="r" b="b"/>
              <a:pathLst>
                <a:path w="22197" h="22197" extrusionOk="0">
                  <a:moveTo>
                    <a:pt x="21435" y="0"/>
                  </a:moveTo>
                  <a:lnTo>
                    <a:pt x="0" y="21424"/>
                  </a:lnTo>
                  <a:cubicBezTo>
                    <a:pt x="188" y="21689"/>
                    <a:pt x="398" y="21943"/>
                    <a:pt x="608" y="22197"/>
                  </a:cubicBezTo>
                  <a:lnTo>
                    <a:pt x="22197" y="596"/>
                  </a:lnTo>
                  <a:cubicBezTo>
                    <a:pt x="21954" y="387"/>
                    <a:pt x="21700" y="188"/>
                    <a:pt x="214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5"/>
            <p:cNvSpPr/>
            <p:nvPr/>
          </p:nvSpPr>
          <p:spPr>
            <a:xfrm>
              <a:off x="1532525" y="2814975"/>
              <a:ext cx="559075" cy="558800"/>
            </a:xfrm>
            <a:custGeom>
              <a:avLst/>
              <a:gdLst/>
              <a:ahLst/>
              <a:cxnLst/>
              <a:rect l="l" t="t" r="r" b="b"/>
              <a:pathLst>
                <a:path w="22363" h="22352" extrusionOk="0">
                  <a:moveTo>
                    <a:pt x="21679" y="1"/>
                  </a:moveTo>
                  <a:lnTo>
                    <a:pt x="1" y="21678"/>
                  </a:lnTo>
                  <a:cubicBezTo>
                    <a:pt x="67" y="21745"/>
                    <a:pt x="133" y="21811"/>
                    <a:pt x="200" y="21877"/>
                  </a:cubicBezTo>
                  <a:cubicBezTo>
                    <a:pt x="365" y="22043"/>
                    <a:pt x="531" y="22197"/>
                    <a:pt x="696" y="22352"/>
                  </a:cubicBezTo>
                  <a:lnTo>
                    <a:pt x="22363" y="696"/>
                  </a:lnTo>
                  <a:cubicBezTo>
                    <a:pt x="22208" y="531"/>
                    <a:pt x="22043" y="354"/>
                    <a:pt x="21877" y="199"/>
                  </a:cubicBezTo>
                  <a:cubicBezTo>
                    <a:pt x="21811" y="133"/>
                    <a:pt x="21745" y="67"/>
                    <a:pt x="216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5"/>
            <p:cNvSpPr/>
            <p:nvPr/>
          </p:nvSpPr>
          <p:spPr>
            <a:xfrm>
              <a:off x="1570625" y="2853050"/>
              <a:ext cx="553000" cy="553025"/>
            </a:xfrm>
            <a:custGeom>
              <a:avLst/>
              <a:gdLst/>
              <a:ahLst/>
              <a:cxnLst/>
              <a:rect l="l" t="t" r="r" b="b"/>
              <a:pathLst>
                <a:path w="22120" h="22121" extrusionOk="0">
                  <a:moveTo>
                    <a:pt x="21534" y="1"/>
                  </a:moveTo>
                  <a:lnTo>
                    <a:pt x="0" y="21535"/>
                  </a:lnTo>
                  <a:cubicBezTo>
                    <a:pt x="265" y="21745"/>
                    <a:pt x="519" y="21932"/>
                    <a:pt x="784" y="22120"/>
                  </a:cubicBezTo>
                  <a:lnTo>
                    <a:pt x="22119" y="785"/>
                  </a:lnTo>
                  <a:cubicBezTo>
                    <a:pt x="21943" y="520"/>
                    <a:pt x="21744" y="255"/>
                    <a:pt x="215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5"/>
            <p:cNvSpPr/>
            <p:nvPr/>
          </p:nvSpPr>
          <p:spPr>
            <a:xfrm>
              <a:off x="1432650" y="2715100"/>
              <a:ext cx="479050" cy="479050"/>
            </a:xfrm>
            <a:custGeom>
              <a:avLst/>
              <a:gdLst/>
              <a:ahLst/>
              <a:cxnLst/>
              <a:rect l="l" t="t" r="r" b="b"/>
              <a:pathLst>
                <a:path w="19162" h="19162" extrusionOk="0">
                  <a:moveTo>
                    <a:pt x="18058" y="0"/>
                  </a:moveTo>
                  <a:lnTo>
                    <a:pt x="0" y="18058"/>
                  </a:lnTo>
                  <a:cubicBezTo>
                    <a:pt x="78" y="18433"/>
                    <a:pt x="166" y="18797"/>
                    <a:pt x="265" y="19161"/>
                  </a:cubicBezTo>
                  <a:lnTo>
                    <a:pt x="19161" y="265"/>
                  </a:lnTo>
                  <a:cubicBezTo>
                    <a:pt x="18797" y="166"/>
                    <a:pt x="18433" y="77"/>
                    <a:pt x="180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5"/>
            <p:cNvSpPr/>
            <p:nvPr/>
          </p:nvSpPr>
          <p:spPr>
            <a:xfrm>
              <a:off x="1448650" y="2731100"/>
              <a:ext cx="516575" cy="516300"/>
            </a:xfrm>
            <a:custGeom>
              <a:avLst/>
              <a:gdLst/>
              <a:ahLst/>
              <a:cxnLst/>
              <a:rect l="l" t="t" r="r" b="b"/>
              <a:pathLst>
                <a:path w="20663" h="20652" extrusionOk="0">
                  <a:moveTo>
                    <a:pt x="19691" y="0"/>
                  </a:moveTo>
                  <a:lnTo>
                    <a:pt x="1" y="19680"/>
                  </a:lnTo>
                  <a:cubicBezTo>
                    <a:pt x="122" y="20011"/>
                    <a:pt x="254" y="20331"/>
                    <a:pt x="398" y="20651"/>
                  </a:cubicBezTo>
                  <a:lnTo>
                    <a:pt x="20663" y="398"/>
                  </a:lnTo>
                  <a:cubicBezTo>
                    <a:pt x="20343" y="254"/>
                    <a:pt x="20012" y="122"/>
                    <a:pt x="19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5"/>
            <p:cNvSpPr/>
            <p:nvPr/>
          </p:nvSpPr>
          <p:spPr>
            <a:xfrm>
              <a:off x="1425475" y="2707650"/>
              <a:ext cx="425525" cy="425775"/>
            </a:xfrm>
            <a:custGeom>
              <a:avLst/>
              <a:gdLst/>
              <a:ahLst/>
              <a:cxnLst/>
              <a:rect l="l" t="t" r="r" b="b"/>
              <a:pathLst>
                <a:path w="17021" h="17031" extrusionOk="0">
                  <a:moveTo>
                    <a:pt x="15740" y="0"/>
                  </a:moveTo>
                  <a:lnTo>
                    <a:pt x="0" y="15751"/>
                  </a:lnTo>
                  <a:cubicBezTo>
                    <a:pt x="11" y="16181"/>
                    <a:pt x="34" y="16601"/>
                    <a:pt x="89" y="17031"/>
                  </a:cubicBezTo>
                  <a:lnTo>
                    <a:pt x="17020" y="88"/>
                  </a:lnTo>
                  <a:cubicBezTo>
                    <a:pt x="16601" y="44"/>
                    <a:pt x="16170" y="11"/>
                    <a:pt x="157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5"/>
            <p:cNvSpPr/>
            <p:nvPr/>
          </p:nvSpPr>
          <p:spPr>
            <a:xfrm>
              <a:off x="1662225" y="2944400"/>
              <a:ext cx="509950" cy="510225"/>
            </a:xfrm>
            <a:custGeom>
              <a:avLst/>
              <a:gdLst/>
              <a:ahLst/>
              <a:cxnLst/>
              <a:rect l="l" t="t" r="r" b="b"/>
              <a:pathLst>
                <a:path w="20398" h="20409" extrusionOk="0">
                  <a:moveTo>
                    <a:pt x="20023" y="0"/>
                  </a:moveTo>
                  <a:lnTo>
                    <a:pt x="1" y="20033"/>
                  </a:lnTo>
                  <a:cubicBezTo>
                    <a:pt x="321" y="20166"/>
                    <a:pt x="663" y="20287"/>
                    <a:pt x="994" y="20409"/>
                  </a:cubicBezTo>
                  <a:lnTo>
                    <a:pt x="20398" y="1005"/>
                  </a:lnTo>
                  <a:cubicBezTo>
                    <a:pt x="20288" y="663"/>
                    <a:pt x="20166" y="331"/>
                    <a:pt x="20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5"/>
            <p:cNvSpPr/>
            <p:nvPr/>
          </p:nvSpPr>
          <p:spPr>
            <a:xfrm>
              <a:off x="1950575" y="3233025"/>
              <a:ext cx="214150" cy="213875"/>
            </a:xfrm>
            <a:custGeom>
              <a:avLst/>
              <a:gdLst/>
              <a:ahLst/>
              <a:cxnLst/>
              <a:rect l="l" t="t" r="r" b="b"/>
              <a:pathLst>
                <a:path w="8566" h="8555" extrusionOk="0">
                  <a:moveTo>
                    <a:pt x="8566" y="1"/>
                  </a:moveTo>
                  <a:lnTo>
                    <a:pt x="1" y="8555"/>
                  </a:lnTo>
                  <a:cubicBezTo>
                    <a:pt x="1016" y="8157"/>
                    <a:pt x="1999" y="7638"/>
                    <a:pt x="2926" y="7009"/>
                  </a:cubicBezTo>
                  <a:lnTo>
                    <a:pt x="7010" y="2914"/>
                  </a:lnTo>
                  <a:cubicBezTo>
                    <a:pt x="7639" y="1987"/>
                    <a:pt x="8157" y="1016"/>
                    <a:pt x="85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5"/>
            <p:cNvSpPr/>
            <p:nvPr/>
          </p:nvSpPr>
          <p:spPr>
            <a:xfrm>
              <a:off x="1426300" y="2708750"/>
              <a:ext cx="353500" cy="353225"/>
            </a:xfrm>
            <a:custGeom>
              <a:avLst/>
              <a:gdLst/>
              <a:ahLst/>
              <a:cxnLst/>
              <a:rect l="l" t="t" r="r" b="b"/>
              <a:pathLst>
                <a:path w="14140" h="14129" extrusionOk="0">
                  <a:moveTo>
                    <a:pt x="14140" y="0"/>
                  </a:moveTo>
                  <a:lnTo>
                    <a:pt x="14140" y="0"/>
                  </a:lnTo>
                  <a:cubicBezTo>
                    <a:pt x="13610" y="33"/>
                    <a:pt x="13091" y="100"/>
                    <a:pt x="12572" y="199"/>
                  </a:cubicBezTo>
                  <a:lnTo>
                    <a:pt x="199" y="12561"/>
                  </a:lnTo>
                  <a:cubicBezTo>
                    <a:pt x="100" y="13080"/>
                    <a:pt x="34" y="13610"/>
                    <a:pt x="1" y="14128"/>
                  </a:cubicBezTo>
                  <a:lnTo>
                    <a:pt x="141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5"/>
            <p:cNvSpPr/>
            <p:nvPr/>
          </p:nvSpPr>
          <p:spPr>
            <a:xfrm>
              <a:off x="1444225" y="2726400"/>
              <a:ext cx="245075" cy="245350"/>
            </a:xfrm>
            <a:custGeom>
              <a:avLst/>
              <a:gdLst/>
              <a:ahLst/>
              <a:cxnLst/>
              <a:rect l="l" t="t" r="r" b="b"/>
              <a:pathLst>
                <a:path w="9803" h="9814" extrusionOk="0">
                  <a:moveTo>
                    <a:pt x="9802" y="1"/>
                  </a:moveTo>
                  <a:cubicBezTo>
                    <a:pt x="8997" y="266"/>
                    <a:pt x="8202" y="608"/>
                    <a:pt x="7429" y="1005"/>
                  </a:cubicBezTo>
                  <a:lnTo>
                    <a:pt x="994" y="7440"/>
                  </a:lnTo>
                  <a:cubicBezTo>
                    <a:pt x="597" y="8202"/>
                    <a:pt x="266" y="8996"/>
                    <a:pt x="1" y="9813"/>
                  </a:cubicBezTo>
                  <a:lnTo>
                    <a:pt x="98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5"/>
            <p:cNvSpPr/>
            <p:nvPr/>
          </p:nvSpPr>
          <p:spPr>
            <a:xfrm>
              <a:off x="1779500" y="3061675"/>
              <a:ext cx="412275" cy="412550"/>
            </a:xfrm>
            <a:custGeom>
              <a:avLst/>
              <a:gdLst/>
              <a:ahLst/>
              <a:cxnLst/>
              <a:rect l="l" t="t" r="r" b="b"/>
              <a:pathLst>
                <a:path w="16491" h="16502" extrusionOk="0">
                  <a:moveTo>
                    <a:pt x="16446" y="0"/>
                  </a:moveTo>
                  <a:lnTo>
                    <a:pt x="1" y="16457"/>
                  </a:lnTo>
                  <a:cubicBezTo>
                    <a:pt x="442" y="16490"/>
                    <a:pt x="884" y="16501"/>
                    <a:pt x="1325" y="16501"/>
                  </a:cubicBezTo>
                  <a:lnTo>
                    <a:pt x="16491" y="1325"/>
                  </a:lnTo>
                  <a:cubicBezTo>
                    <a:pt x="16491" y="883"/>
                    <a:pt x="16480" y="442"/>
                    <a:pt x="16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5"/>
            <p:cNvSpPr/>
            <p:nvPr/>
          </p:nvSpPr>
          <p:spPr>
            <a:xfrm>
              <a:off x="1853450" y="3135900"/>
              <a:ext cx="335850" cy="335825"/>
            </a:xfrm>
            <a:custGeom>
              <a:avLst/>
              <a:gdLst/>
              <a:ahLst/>
              <a:cxnLst/>
              <a:rect l="l" t="t" r="r" b="b"/>
              <a:pathLst>
                <a:path w="13434" h="13433" extrusionOk="0">
                  <a:moveTo>
                    <a:pt x="13433" y="0"/>
                  </a:moveTo>
                  <a:lnTo>
                    <a:pt x="1" y="13433"/>
                  </a:lnTo>
                  <a:cubicBezTo>
                    <a:pt x="552" y="13367"/>
                    <a:pt x="1104" y="13267"/>
                    <a:pt x="1656" y="13146"/>
                  </a:cubicBezTo>
                  <a:lnTo>
                    <a:pt x="13146" y="1656"/>
                  </a:lnTo>
                  <a:cubicBezTo>
                    <a:pt x="13268" y="1104"/>
                    <a:pt x="13367" y="552"/>
                    <a:pt x="13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5"/>
            <p:cNvSpPr/>
            <p:nvPr/>
          </p:nvSpPr>
          <p:spPr>
            <a:xfrm>
              <a:off x="1716875" y="2999025"/>
              <a:ext cx="469650" cy="469950"/>
            </a:xfrm>
            <a:custGeom>
              <a:avLst/>
              <a:gdLst/>
              <a:ahLst/>
              <a:cxnLst/>
              <a:rect l="l" t="t" r="r" b="b"/>
              <a:pathLst>
                <a:path w="18786" h="18798" extrusionOk="0">
                  <a:moveTo>
                    <a:pt x="18554" y="1"/>
                  </a:moveTo>
                  <a:lnTo>
                    <a:pt x="0" y="18566"/>
                  </a:lnTo>
                  <a:cubicBezTo>
                    <a:pt x="375" y="18654"/>
                    <a:pt x="751" y="18731"/>
                    <a:pt x="1137" y="18798"/>
                  </a:cubicBezTo>
                  <a:lnTo>
                    <a:pt x="18786" y="1138"/>
                  </a:lnTo>
                  <a:cubicBezTo>
                    <a:pt x="18720" y="762"/>
                    <a:pt x="18653" y="376"/>
                    <a:pt x="185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5"/>
            <p:cNvSpPr/>
            <p:nvPr/>
          </p:nvSpPr>
          <p:spPr>
            <a:xfrm>
              <a:off x="1613650" y="2896100"/>
              <a:ext cx="537275" cy="537000"/>
            </a:xfrm>
            <a:custGeom>
              <a:avLst/>
              <a:gdLst/>
              <a:ahLst/>
              <a:cxnLst/>
              <a:rect l="l" t="t" r="r" b="b"/>
              <a:pathLst>
                <a:path w="21491" h="21480" extrusionOk="0">
                  <a:moveTo>
                    <a:pt x="21005" y="1"/>
                  </a:moveTo>
                  <a:lnTo>
                    <a:pt x="1" y="20994"/>
                  </a:lnTo>
                  <a:cubicBezTo>
                    <a:pt x="288" y="21171"/>
                    <a:pt x="586" y="21336"/>
                    <a:pt x="884" y="21480"/>
                  </a:cubicBezTo>
                  <a:lnTo>
                    <a:pt x="21491" y="884"/>
                  </a:lnTo>
                  <a:cubicBezTo>
                    <a:pt x="21336" y="586"/>
                    <a:pt x="21171" y="288"/>
                    <a:pt x="210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0" name="Google Shape;590;p15"/>
          <p:cNvSpPr/>
          <p:nvPr/>
        </p:nvSpPr>
        <p:spPr>
          <a:xfrm flipH="1">
            <a:off x="22813" y="-76291"/>
            <a:ext cx="174623" cy="550654"/>
          </a:xfrm>
          <a:custGeom>
            <a:avLst/>
            <a:gdLst/>
            <a:ahLst/>
            <a:cxnLst/>
            <a:rect l="l" t="t" r="r" b="b"/>
            <a:pathLst>
              <a:path w="10718" h="33798" extrusionOk="0">
                <a:moveTo>
                  <a:pt x="1" y="1"/>
                </a:moveTo>
                <a:lnTo>
                  <a:pt x="1" y="28445"/>
                </a:lnTo>
                <a:cubicBezTo>
                  <a:pt x="1" y="31403"/>
                  <a:pt x="2407" y="33798"/>
                  <a:pt x="5365" y="33798"/>
                </a:cubicBezTo>
                <a:cubicBezTo>
                  <a:pt x="8323" y="33798"/>
                  <a:pt x="10718" y="31403"/>
                  <a:pt x="10718" y="28445"/>
                </a:cubicBezTo>
                <a:lnTo>
                  <a:pt x="107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5"/>
          <p:cNvSpPr/>
          <p:nvPr/>
        </p:nvSpPr>
        <p:spPr>
          <a:xfrm flipH="1">
            <a:off x="271392" y="-76291"/>
            <a:ext cx="363608" cy="1146597"/>
          </a:xfrm>
          <a:custGeom>
            <a:avLst/>
            <a:gdLst/>
            <a:ahLst/>
            <a:cxnLst/>
            <a:rect l="l" t="t" r="r" b="b"/>
            <a:pathLst>
              <a:path w="10718" h="33798" extrusionOk="0">
                <a:moveTo>
                  <a:pt x="1" y="1"/>
                </a:moveTo>
                <a:lnTo>
                  <a:pt x="1" y="28445"/>
                </a:lnTo>
                <a:cubicBezTo>
                  <a:pt x="1" y="31403"/>
                  <a:pt x="2407" y="33798"/>
                  <a:pt x="5365" y="33798"/>
                </a:cubicBezTo>
                <a:cubicBezTo>
                  <a:pt x="8323" y="33798"/>
                  <a:pt x="10718" y="31403"/>
                  <a:pt x="10718" y="28445"/>
                </a:cubicBezTo>
                <a:lnTo>
                  <a:pt x="107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5"/>
          <p:cNvSpPr/>
          <p:nvPr/>
        </p:nvSpPr>
        <p:spPr>
          <a:xfrm flipH="1">
            <a:off x="381182" y="-76291"/>
            <a:ext cx="144050" cy="454245"/>
          </a:xfrm>
          <a:custGeom>
            <a:avLst/>
            <a:gdLst/>
            <a:ahLst/>
            <a:cxnLst/>
            <a:rect l="l" t="t" r="r" b="b"/>
            <a:pathLst>
              <a:path w="10718" h="33798" extrusionOk="0">
                <a:moveTo>
                  <a:pt x="1" y="1"/>
                </a:moveTo>
                <a:lnTo>
                  <a:pt x="1" y="28445"/>
                </a:lnTo>
                <a:cubicBezTo>
                  <a:pt x="1" y="31403"/>
                  <a:pt x="2407" y="33798"/>
                  <a:pt x="5365" y="33798"/>
                </a:cubicBezTo>
                <a:cubicBezTo>
                  <a:pt x="8323" y="33798"/>
                  <a:pt x="10718" y="31403"/>
                  <a:pt x="10718" y="28445"/>
                </a:cubicBezTo>
                <a:lnTo>
                  <a:pt x="10718" y="1"/>
                </a:ln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3" name="Google Shape;593;p15"/>
          <p:cNvGrpSpPr/>
          <p:nvPr/>
        </p:nvGrpSpPr>
        <p:grpSpPr>
          <a:xfrm flipH="1">
            <a:off x="8129643" y="94596"/>
            <a:ext cx="1333895" cy="444910"/>
            <a:chOff x="1908650" y="3874300"/>
            <a:chExt cx="648750" cy="216375"/>
          </a:xfrm>
        </p:grpSpPr>
        <p:sp>
          <p:nvSpPr>
            <p:cNvPr id="594" name="Google Shape;594;p15"/>
            <p:cNvSpPr/>
            <p:nvPr/>
          </p:nvSpPr>
          <p:spPr>
            <a:xfrm>
              <a:off x="2449200" y="3874300"/>
              <a:ext cx="108200" cy="108200"/>
            </a:xfrm>
            <a:custGeom>
              <a:avLst/>
              <a:gdLst/>
              <a:ahLst/>
              <a:cxnLst/>
              <a:rect l="l" t="t" r="r" b="b"/>
              <a:pathLst>
                <a:path w="4328" h="4328" extrusionOk="0">
                  <a:moveTo>
                    <a:pt x="4327" y="1"/>
                  </a:moveTo>
                  <a:cubicBezTo>
                    <a:pt x="1943" y="1"/>
                    <a:pt x="1" y="1943"/>
                    <a:pt x="1" y="4327"/>
                  </a:cubicBezTo>
                  <a:cubicBezTo>
                    <a:pt x="2396" y="4327"/>
                    <a:pt x="4327" y="2396"/>
                    <a:pt x="43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5"/>
            <p:cNvSpPr/>
            <p:nvPr/>
          </p:nvSpPr>
          <p:spPr>
            <a:xfrm>
              <a:off x="2449200" y="3982475"/>
              <a:ext cx="108200" cy="108200"/>
            </a:xfrm>
            <a:custGeom>
              <a:avLst/>
              <a:gdLst/>
              <a:ahLst/>
              <a:cxnLst/>
              <a:rect l="l" t="t" r="r" b="b"/>
              <a:pathLst>
                <a:path w="4328" h="4328" extrusionOk="0">
                  <a:moveTo>
                    <a:pt x="1" y="0"/>
                  </a:moveTo>
                  <a:cubicBezTo>
                    <a:pt x="1" y="2396"/>
                    <a:pt x="1943" y="4327"/>
                    <a:pt x="4327" y="4327"/>
                  </a:cubicBezTo>
                  <a:cubicBezTo>
                    <a:pt x="4327" y="1943"/>
                    <a:pt x="2396"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a:off x="2341025" y="3874300"/>
              <a:ext cx="108200" cy="108200"/>
            </a:xfrm>
            <a:custGeom>
              <a:avLst/>
              <a:gdLst/>
              <a:ahLst/>
              <a:cxnLst/>
              <a:rect l="l" t="t" r="r" b="b"/>
              <a:pathLst>
                <a:path w="4328" h="4328" extrusionOk="0">
                  <a:moveTo>
                    <a:pt x="1" y="1"/>
                  </a:moveTo>
                  <a:cubicBezTo>
                    <a:pt x="1" y="2396"/>
                    <a:pt x="1943" y="4327"/>
                    <a:pt x="4328" y="4327"/>
                  </a:cubicBezTo>
                  <a:cubicBezTo>
                    <a:pt x="4328" y="1943"/>
                    <a:pt x="2396"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a:off x="2341025" y="3982475"/>
              <a:ext cx="108200" cy="108200"/>
            </a:xfrm>
            <a:custGeom>
              <a:avLst/>
              <a:gdLst/>
              <a:ahLst/>
              <a:cxnLst/>
              <a:rect l="l" t="t" r="r" b="b"/>
              <a:pathLst>
                <a:path w="4328" h="4328" extrusionOk="0">
                  <a:moveTo>
                    <a:pt x="4328" y="0"/>
                  </a:moveTo>
                  <a:cubicBezTo>
                    <a:pt x="1943" y="0"/>
                    <a:pt x="1" y="1943"/>
                    <a:pt x="1" y="4327"/>
                  </a:cubicBezTo>
                  <a:cubicBezTo>
                    <a:pt x="2396" y="4327"/>
                    <a:pt x="4328" y="2396"/>
                    <a:pt x="43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a:off x="2233150" y="3874300"/>
              <a:ext cx="107900" cy="108200"/>
            </a:xfrm>
            <a:custGeom>
              <a:avLst/>
              <a:gdLst/>
              <a:ahLst/>
              <a:cxnLst/>
              <a:rect l="l" t="t" r="r" b="b"/>
              <a:pathLst>
                <a:path w="4316" h="4328" extrusionOk="0">
                  <a:moveTo>
                    <a:pt x="4316" y="1"/>
                  </a:moveTo>
                  <a:cubicBezTo>
                    <a:pt x="1932" y="1"/>
                    <a:pt x="0" y="1943"/>
                    <a:pt x="0" y="4327"/>
                  </a:cubicBezTo>
                  <a:cubicBezTo>
                    <a:pt x="2384" y="4327"/>
                    <a:pt x="4316" y="2396"/>
                    <a:pt x="4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5"/>
            <p:cNvSpPr/>
            <p:nvPr/>
          </p:nvSpPr>
          <p:spPr>
            <a:xfrm>
              <a:off x="2233150" y="3982475"/>
              <a:ext cx="107900" cy="108200"/>
            </a:xfrm>
            <a:custGeom>
              <a:avLst/>
              <a:gdLst/>
              <a:ahLst/>
              <a:cxnLst/>
              <a:rect l="l" t="t" r="r" b="b"/>
              <a:pathLst>
                <a:path w="4316" h="4328" extrusionOk="0">
                  <a:moveTo>
                    <a:pt x="0" y="0"/>
                  </a:moveTo>
                  <a:cubicBezTo>
                    <a:pt x="0" y="2396"/>
                    <a:pt x="1932" y="4327"/>
                    <a:pt x="4316" y="4327"/>
                  </a:cubicBezTo>
                  <a:cubicBezTo>
                    <a:pt x="4316" y="1943"/>
                    <a:pt x="2384"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5"/>
            <p:cNvSpPr/>
            <p:nvPr/>
          </p:nvSpPr>
          <p:spPr>
            <a:xfrm>
              <a:off x="2124975" y="3874300"/>
              <a:ext cx="107925" cy="108200"/>
            </a:xfrm>
            <a:custGeom>
              <a:avLst/>
              <a:gdLst/>
              <a:ahLst/>
              <a:cxnLst/>
              <a:rect l="l" t="t" r="r" b="b"/>
              <a:pathLst>
                <a:path w="4317" h="4328" extrusionOk="0">
                  <a:moveTo>
                    <a:pt x="0" y="1"/>
                  </a:moveTo>
                  <a:cubicBezTo>
                    <a:pt x="0" y="2396"/>
                    <a:pt x="1932" y="4327"/>
                    <a:pt x="4316" y="4327"/>
                  </a:cubicBezTo>
                  <a:cubicBezTo>
                    <a:pt x="4316" y="1943"/>
                    <a:pt x="2385"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5"/>
            <p:cNvSpPr/>
            <p:nvPr/>
          </p:nvSpPr>
          <p:spPr>
            <a:xfrm>
              <a:off x="2124975" y="3982475"/>
              <a:ext cx="107925" cy="108200"/>
            </a:xfrm>
            <a:custGeom>
              <a:avLst/>
              <a:gdLst/>
              <a:ahLst/>
              <a:cxnLst/>
              <a:rect l="l" t="t" r="r" b="b"/>
              <a:pathLst>
                <a:path w="4317" h="4328" extrusionOk="0">
                  <a:moveTo>
                    <a:pt x="4316" y="0"/>
                  </a:moveTo>
                  <a:cubicBezTo>
                    <a:pt x="1932" y="0"/>
                    <a:pt x="0" y="1943"/>
                    <a:pt x="0" y="4327"/>
                  </a:cubicBezTo>
                  <a:cubicBezTo>
                    <a:pt x="2385" y="4327"/>
                    <a:pt x="4316" y="2396"/>
                    <a:pt x="43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5"/>
            <p:cNvSpPr/>
            <p:nvPr/>
          </p:nvSpPr>
          <p:spPr>
            <a:xfrm>
              <a:off x="2016800" y="3874300"/>
              <a:ext cx="108200" cy="108200"/>
            </a:xfrm>
            <a:custGeom>
              <a:avLst/>
              <a:gdLst/>
              <a:ahLst/>
              <a:cxnLst/>
              <a:rect l="l" t="t" r="r" b="b"/>
              <a:pathLst>
                <a:path w="4328" h="4328" extrusionOk="0">
                  <a:moveTo>
                    <a:pt x="4327" y="1"/>
                  </a:moveTo>
                  <a:cubicBezTo>
                    <a:pt x="1932" y="1"/>
                    <a:pt x="1" y="1943"/>
                    <a:pt x="1" y="4327"/>
                  </a:cubicBezTo>
                  <a:cubicBezTo>
                    <a:pt x="2385" y="4327"/>
                    <a:pt x="4327" y="2396"/>
                    <a:pt x="43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5"/>
            <p:cNvSpPr/>
            <p:nvPr/>
          </p:nvSpPr>
          <p:spPr>
            <a:xfrm>
              <a:off x="2016800" y="3982475"/>
              <a:ext cx="108200" cy="108200"/>
            </a:xfrm>
            <a:custGeom>
              <a:avLst/>
              <a:gdLst/>
              <a:ahLst/>
              <a:cxnLst/>
              <a:rect l="l" t="t" r="r" b="b"/>
              <a:pathLst>
                <a:path w="4328" h="4328" extrusionOk="0">
                  <a:moveTo>
                    <a:pt x="1" y="0"/>
                  </a:moveTo>
                  <a:cubicBezTo>
                    <a:pt x="1" y="2396"/>
                    <a:pt x="1932" y="4327"/>
                    <a:pt x="4327" y="4327"/>
                  </a:cubicBezTo>
                  <a:cubicBezTo>
                    <a:pt x="4327" y="1943"/>
                    <a:pt x="2385"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5"/>
            <p:cNvSpPr/>
            <p:nvPr/>
          </p:nvSpPr>
          <p:spPr>
            <a:xfrm>
              <a:off x="1908650" y="3874300"/>
              <a:ext cx="108175" cy="108200"/>
            </a:xfrm>
            <a:custGeom>
              <a:avLst/>
              <a:gdLst/>
              <a:ahLst/>
              <a:cxnLst/>
              <a:rect l="l" t="t" r="r" b="b"/>
              <a:pathLst>
                <a:path w="4327" h="4328" extrusionOk="0">
                  <a:moveTo>
                    <a:pt x="0" y="1"/>
                  </a:moveTo>
                  <a:cubicBezTo>
                    <a:pt x="0" y="2396"/>
                    <a:pt x="1932" y="4327"/>
                    <a:pt x="4327" y="4327"/>
                  </a:cubicBezTo>
                  <a:cubicBezTo>
                    <a:pt x="4327" y="1943"/>
                    <a:pt x="2384"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5"/>
            <p:cNvSpPr/>
            <p:nvPr/>
          </p:nvSpPr>
          <p:spPr>
            <a:xfrm>
              <a:off x="1908650" y="3982475"/>
              <a:ext cx="108175" cy="108200"/>
            </a:xfrm>
            <a:custGeom>
              <a:avLst/>
              <a:gdLst/>
              <a:ahLst/>
              <a:cxnLst/>
              <a:rect l="l" t="t" r="r" b="b"/>
              <a:pathLst>
                <a:path w="4327" h="4328" extrusionOk="0">
                  <a:moveTo>
                    <a:pt x="4327" y="0"/>
                  </a:moveTo>
                  <a:cubicBezTo>
                    <a:pt x="1932" y="0"/>
                    <a:pt x="0" y="1943"/>
                    <a:pt x="0" y="4327"/>
                  </a:cubicBezTo>
                  <a:cubicBezTo>
                    <a:pt x="2384" y="4327"/>
                    <a:pt x="4327" y="2396"/>
                    <a:pt x="4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6" name="Google Shape;606;p15"/>
          <p:cNvSpPr/>
          <p:nvPr/>
        </p:nvSpPr>
        <p:spPr>
          <a:xfrm flipH="1">
            <a:off x="278005" y="4459787"/>
            <a:ext cx="409631" cy="398728"/>
          </a:xfrm>
          <a:custGeom>
            <a:avLst/>
            <a:gdLst/>
            <a:ahLst/>
            <a:cxnLst/>
            <a:rect l="l" t="t" r="r" b="b"/>
            <a:pathLst>
              <a:path w="6237" h="6071" extrusionOk="0">
                <a:moveTo>
                  <a:pt x="1813" y="1"/>
                </a:moveTo>
                <a:cubicBezTo>
                  <a:pt x="1787" y="1"/>
                  <a:pt x="1760" y="2"/>
                  <a:pt x="1733" y="6"/>
                </a:cubicBezTo>
                <a:cubicBezTo>
                  <a:pt x="1380" y="39"/>
                  <a:pt x="1126" y="359"/>
                  <a:pt x="1159" y="712"/>
                </a:cubicBezTo>
                <a:cubicBezTo>
                  <a:pt x="1200" y="1039"/>
                  <a:pt x="1477" y="1280"/>
                  <a:pt x="1788" y="1280"/>
                </a:cubicBezTo>
                <a:cubicBezTo>
                  <a:pt x="1814" y="1280"/>
                  <a:pt x="1840" y="1278"/>
                  <a:pt x="1866" y="1275"/>
                </a:cubicBezTo>
                <a:lnTo>
                  <a:pt x="1910" y="1275"/>
                </a:lnTo>
                <a:cubicBezTo>
                  <a:pt x="2054" y="1474"/>
                  <a:pt x="2186" y="1672"/>
                  <a:pt x="2329" y="1871"/>
                </a:cubicBezTo>
                <a:cubicBezTo>
                  <a:pt x="2440" y="2026"/>
                  <a:pt x="2561" y="2180"/>
                  <a:pt x="2672" y="2335"/>
                </a:cubicBezTo>
                <a:cubicBezTo>
                  <a:pt x="2572" y="2390"/>
                  <a:pt x="2484" y="2456"/>
                  <a:pt x="2407" y="2544"/>
                </a:cubicBezTo>
                <a:cubicBezTo>
                  <a:pt x="2142" y="2842"/>
                  <a:pt x="2131" y="3284"/>
                  <a:pt x="2352" y="3604"/>
                </a:cubicBezTo>
                <a:cubicBezTo>
                  <a:pt x="2142" y="3748"/>
                  <a:pt x="1932" y="3902"/>
                  <a:pt x="1733" y="4057"/>
                </a:cubicBezTo>
                <a:cubicBezTo>
                  <a:pt x="1535" y="4200"/>
                  <a:pt x="1336" y="4344"/>
                  <a:pt x="1137" y="4498"/>
                </a:cubicBezTo>
                <a:cubicBezTo>
                  <a:pt x="1028" y="4419"/>
                  <a:pt x="892" y="4375"/>
                  <a:pt x="754" y="4375"/>
                </a:cubicBezTo>
                <a:cubicBezTo>
                  <a:pt x="738" y="4375"/>
                  <a:pt x="723" y="4376"/>
                  <a:pt x="707" y="4377"/>
                </a:cubicBezTo>
                <a:cubicBezTo>
                  <a:pt x="299" y="4399"/>
                  <a:pt x="1" y="4741"/>
                  <a:pt x="23" y="5138"/>
                </a:cubicBezTo>
                <a:cubicBezTo>
                  <a:pt x="44" y="5522"/>
                  <a:pt x="364" y="5824"/>
                  <a:pt x="744" y="5824"/>
                </a:cubicBezTo>
                <a:cubicBezTo>
                  <a:pt x="757" y="5824"/>
                  <a:pt x="771" y="5823"/>
                  <a:pt x="784" y="5823"/>
                </a:cubicBezTo>
                <a:cubicBezTo>
                  <a:pt x="1182" y="5800"/>
                  <a:pt x="1491" y="5458"/>
                  <a:pt x="1469" y="5061"/>
                </a:cubicBezTo>
                <a:cubicBezTo>
                  <a:pt x="1457" y="4940"/>
                  <a:pt x="1413" y="4818"/>
                  <a:pt x="1358" y="4719"/>
                </a:cubicBezTo>
                <a:cubicBezTo>
                  <a:pt x="1546" y="4575"/>
                  <a:pt x="1722" y="4432"/>
                  <a:pt x="1910" y="4277"/>
                </a:cubicBezTo>
                <a:cubicBezTo>
                  <a:pt x="2109" y="4112"/>
                  <a:pt x="2318" y="3946"/>
                  <a:pt x="2517" y="3781"/>
                </a:cubicBezTo>
                <a:cubicBezTo>
                  <a:pt x="2672" y="3906"/>
                  <a:pt x="2859" y="3967"/>
                  <a:pt x="3046" y="3967"/>
                </a:cubicBezTo>
                <a:cubicBezTo>
                  <a:pt x="3220" y="3967"/>
                  <a:pt x="3395" y="3915"/>
                  <a:pt x="3544" y="3814"/>
                </a:cubicBezTo>
                <a:cubicBezTo>
                  <a:pt x="3676" y="3935"/>
                  <a:pt x="3820" y="4057"/>
                  <a:pt x="3952" y="4189"/>
                </a:cubicBezTo>
                <a:cubicBezTo>
                  <a:pt x="4140" y="4355"/>
                  <a:pt x="4316" y="4531"/>
                  <a:pt x="4515" y="4697"/>
                </a:cubicBezTo>
                <a:cubicBezTo>
                  <a:pt x="4526" y="4708"/>
                  <a:pt x="4548" y="4719"/>
                  <a:pt x="4559" y="4741"/>
                </a:cubicBezTo>
                <a:cubicBezTo>
                  <a:pt x="4272" y="5072"/>
                  <a:pt x="4316" y="5580"/>
                  <a:pt x="4647" y="5867"/>
                </a:cubicBezTo>
                <a:cubicBezTo>
                  <a:pt x="4800" y="6004"/>
                  <a:pt x="4992" y="6071"/>
                  <a:pt x="5184" y="6071"/>
                </a:cubicBezTo>
                <a:cubicBezTo>
                  <a:pt x="5410" y="6071"/>
                  <a:pt x="5634" y="5979"/>
                  <a:pt x="5795" y="5800"/>
                </a:cubicBezTo>
                <a:cubicBezTo>
                  <a:pt x="6093" y="5458"/>
                  <a:pt x="6060" y="4951"/>
                  <a:pt x="5718" y="4653"/>
                </a:cubicBezTo>
                <a:cubicBezTo>
                  <a:pt x="5563" y="4510"/>
                  <a:pt x="5369" y="4440"/>
                  <a:pt x="5176" y="4440"/>
                </a:cubicBezTo>
                <a:cubicBezTo>
                  <a:pt x="5026" y="4440"/>
                  <a:pt x="4877" y="4482"/>
                  <a:pt x="4747" y="4564"/>
                </a:cubicBezTo>
                <a:cubicBezTo>
                  <a:pt x="4736" y="4553"/>
                  <a:pt x="4714" y="4531"/>
                  <a:pt x="4691" y="4509"/>
                </a:cubicBezTo>
                <a:cubicBezTo>
                  <a:pt x="4504" y="4344"/>
                  <a:pt x="4305" y="4178"/>
                  <a:pt x="4106" y="4001"/>
                </a:cubicBezTo>
                <a:cubicBezTo>
                  <a:pt x="3974" y="3891"/>
                  <a:pt x="3831" y="3770"/>
                  <a:pt x="3698" y="3659"/>
                </a:cubicBezTo>
                <a:cubicBezTo>
                  <a:pt x="3941" y="3383"/>
                  <a:pt x="3963" y="2986"/>
                  <a:pt x="3797" y="2688"/>
                </a:cubicBezTo>
                <a:cubicBezTo>
                  <a:pt x="3941" y="2555"/>
                  <a:pt x="4095" y="2434"/>
                  <a:pt x="4239" y="2313"/>
                </a:cubicBezTo>
                <a:cubicBezTo>
                  <a:pt x="4416" y="2147"/>
                  <a:pt x="4592" y="1993"/>
                  <a:pt x="4769" y="1827"/>
                </a:cubicBezTo>
                <a:cubicBezTo>
                  <a:pt x="4923" y="1948"/>
                  <a:pt x="5107" y="2007"/>
                  <a:pt x="5291" y="2007"/>
                </a:cubicBezTo>
                <a:cubicBezTo>
                  <a:pt x="5526" y="2007"/>
                  <a:pt x="5760" y="1909"/>
                  <a:pt x="5928" y="1717"/>
                </a:cubicBezTo>
                <a:cubicBezTo>
                  <a:pt x="6237" y="1363"/>
                  <a:pt x="6204" y="834"/>
                  <a:pt x="5850" y="525"/>
                </a:cubicBezTo>
                <a:cubicBezTo>
                  <a:pt x="5689" y="383"/>
                  <a:pt x="5490" y="313"/>
                  <a:pt x="5292" y="313"/>
                </a:cubicBezTo>
                <a:cubicBezTo>
                  <a:pt x="5058" y="313"/>
                  <a:pt x="4826" y="411"/>
                  <a:pt x="4658" y="602"/>
                </a:cubicBezTo>
                <a:cubicBezTo>
                  <a:pt x="4382" y="911"/>
                  <a:pt x="4371" y="1374"/>
                  <a:pt x="4625" y="1683"/>
                </a:cubicBezTo>
                <a:cubicBezTo>
                  <a:pt x="4449" y="1827"/>
                  <a:pt x="4261" y="1970"/>
                  <a:pt x="4073" y="2114"/>
                </a:cubicBezTo>
                <a:cubicBezTo>
                  <a:pt x="3919" y="2224"/>
                  <a:pt x="3775" y="2346"/>
                  <a:pt x="3621" y="2467"/>
                </a:cubicBezTo>
                <a:cubicBezTo>
                  <a:pt x="3459" y="2322"/>
                  <a:pt x="3257" y="2250"/>
                  <a:pt x="3057" y="2250"/>
                </a:cubicBezTo>
                <a:cubicBezTo>
                  <a:pt x="2998" y="2250"/>
                  <a:pt x="2939" y="2256"/>
                  <a:pt x="2881" y="2268"/>
                </a:cubicBezTo>
                <a:cubicBezTo>
                  <a:pt x="2771" y="2081"/>
                  <a:pt x="2661" y="1904"/>
                  <a:pt x="2539" y="1728"/>
                </a:cubicBezTo>
                <a:cubicBezTo>
                  <a:pt x="2429" y="1529"/>
                  <a:pt x="2307" y="1341"/>
                  <a:pt x="2175" y="1154"/>
                </a:cubicBezTo>
                <a:cubicBezTo>
                  <a:pt x="2363" y="1021"/>
                  <a:pt x="2462" y="812"/>
                  <a:pt x="2440" y="569"/>
                </a:cubicBezTo>
                <a:cubicBezTo>
                  <a:pt x="2399" y="242"/>
                  <a:pt x="2132" y="1"/>
                  <a:pt x="18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3601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7"/>
        <p:cNvGrpSpPr/>
        <p:nvPr/>
      </p:nvGrpSpPr>
      <p:grpSpPr>
        <a:xfrm>
          <a:off x="0" y="0"/>
          <a:ext cx="0" cy="0"/>
          <a:chOff x="0" y="0"/>
          <a:chExt cx="0" cy="0"/>
        </a:xfrm>
      </p:grpSpPr>
      <p:grpSp>
        <p:nvGrpSpPr>
          <p:cNvPr id="228" name="Google Shape;228;p4"/>
          <p:cNvGrpSpPr/>
          <p:nvPr/>
        </p:nvGrpSpPr>
        <p:grpSpPr>
          <a:xfrm rot="-978837" flipH="1">
            <a:off x="3244969" y="-424290"/>
            <a:ext cx="6276394" cy="7609712"/>
            <a:chOff x="257300" y="1291250"/>
            <a:chExt cx="2449350" cy="2969675"/>
          </a:xfrm>
        </p:grpSpPr>
        <p:sp>
          <p:nvSpPr>
            <p:cNvPr id="229" name="Google Shape;229;p4"/>
            <p:cNvSpPr/>
            <p:nvPr/>
          </p:nvSpPr>
          <p:spPr>
            <a:xfrm>
              <a:off x="257300" y="1630575"/>
              <a:ext cx="1136300" cy="1961425"/>
            </a:xfrm>
            <a:custGeom>
              <a:avLst/>
              <a:gdLst/>
              <a:ahLst/>
              <a:cxnLst/>
              <a:rect l="l" t="t" r="r" b="b"/>
              <a:pathLst>
                <a:path w="45452" h="78457" extrusionOk="0">
                  <a:moveTo>
                    <a:pt x="9772" y="78456"/>
                  </a:moveTo>
                  <a:cubicBezTo>
                    <a:pt x="6641" y="78456"/>
                    <a:pt x="3551" y="74363"/>
                    <a:pt x="2681" y="73105"/>
                  </a:cubicBezTo>
                  <a:cubicBezTo>
                    <a:pt x="1638" y="71601"/>
                    <a:pt x="906" y="70143"/>
                    <a:pt x="727" y="69196"/>
                  </a:cubicBezTo>
                  <a:cubicBezTo>
                    <a:pt x="0" y="65339"/>
                    <a:pt x="926" y="61450"/>
                    <a:pt x="1929" y="58156"/>
                  </a:cubicBezTo>
                  <a:cubicBezTo>
                    <a:pt x="2257" y="57086"/>
                    <a:pt x="2533" y="55858"/>
                    <a:pt x="2825" y="54564"/>
                  </a:cubicBezTo>
                  <a:cubicBezTo>
                    <a:pt x="3817" y="50159"/>
                    <a:pt x="4948" y="45171"/>
                    <a:pt x="8734" y="42618"/>
                  </a:cubicBezTo>
                  <a:cubicBezTo>
                    <a:pt x="10125" y="41682"/>
                    <a:pt x="11711" y="41221"/>
                    <a:pt x="13246" y="40771"/>
                  </a:cubicBezTo>
                  <a:cubicBezTo>
                    <a:pt x="14525" y="40403"/>
                    <a:pt x="15727" y="40050"/>
                    <a:pt x="16776" y="39456"/>
                  </a:cubicBezTo>
                  <a:cubicBezTo>
                    <a:pt x="19442" y="37932"/>
                    <a:pt x="20843" y="34637"/>
                    <a:pt x="20030" y="31787"/>
                  </a:cubicBezTo>
                  <a:cubicBezTo>
                    <a:pt x="19963" y="31557"/>
                    <a:pt x="19882" y="31316"/>
                    <a:pt x="19800" y="31081"/>
                  </a:cubicBezTo>
                  <a:cubicBezTo>
                    <a:pt x="19549" y="30344"/>
                    <a:pt x="19268" y="29516"/>
                    <a:pt x="19329" y="28610"/>
                  </a:cubicBezTo>
                  <a:cubicBezTo>
                    <a:pt x="19431" y="27172"/>
                    <a:pt x="20337" y="26078"/>
                    <a:pt x="21135" y="25111"/>
                  </a:cubicBezTo>
                  <a:cubicBezTo>
                    <a:pt x="21595" y="24553"/>
                    <a:pt x="22030" y="24026"/>
                    <a:pt x="22296" y="23479"/>
                  </a:cubicBezTo>
                  <a:cubicBezTo>
                    <a:pt x="23207" y="21621"/>
                    <a:pt x="22235" y="19360"/>
                    <a:pt x="20802" y="18081"/>
                  </a:cubicBezTo>
                  <a:cubicBezTo>
                    <a:pt x="19385" y="16812"/>
                    <a:pt x="17318" y="15999"/>
                    <a:pt x="14484" y="15590"/>
                  </a:cubicBezTo>
                  <a:cubicBezTo>
                    <a:pt x="13993" y="15518"/>
                    <a:pt x="13486" y="15457"/>
                    <a:pt x="12995" y="15395"/>
                  </a:cubicBezTo>
                  <a:cubicBezTo>
                    <a:pt x="11640" y="15237"/>
                    <a:pt x="10238" y="15068"/>
                    <a:pt x="8872" y="14643"/>
                  </a:cubicBezTo>
                  <a:cubicBezTo>
                    <a:pt x="6544" y="13922"/>
                    <a:pt x="4825" y="12505"/>
                    <a:pt x="4150" y="10755"/>
                  </a:cubicBezTo>
                  <a:cubicBezTo>
                    <a:pt x="3710" y="9599"/>
                    <a:pt x="3802" y="8238"/>
                    <a:pt x="4405" y="7112"/>
                  </a:cubicBezTo>
                  <a:cubicBezTo>
                    <a:pt x="4932" y="6140"/>
                    <a:pt x="5777" y="5450"/>
                    <a:pt x="6789" y="5178"/>
                  </a:cubicBezTo>
                  <a:cubicBezTo>
                    <a:pt x="7137" y="5091"/>
                    <a:pt x="7496" y="5030"/>
                    <a:pt x="7854" y="4999"/>
                  </a:cubicBezTo>
                  <a:cubicBezTo>
                    <a:pt x="8196" y="4964"/>
                    <a:pt x="8519" y="4928"/>
                    <a:pt x="8749" y="4830"/>
                  </a:cubicBezTo>
                  <a:cubicBezTo>
                    <a:pt x="9204" y="4641"/>
                    <a:pt x="9552" y="4119"/>
                    <a:pt x="9926" y="3567"/>
                  </a:cubicBezTo>
                  <a:cubicBezTo>
                    <a:pt x="10084" y="3337"/>
                    <a:pt x="10238" y="3106"/>
                    <a:pt x="10412" y="2881"/>
                  </a:cubicBezTo>
                  <a:cubicBezTo>
                    <a:pt x="11798" y="1080"/>
                    <a:pt x="14172" y="1"/>
                    <a:pt x="16776" y="1"/>
                  </a:cubicBezTo>
                  <a:lnTo>
                    <a:pt x="16776" y="1"/>
                  </a:lnTo>
                  <a:cubicBezTo>
                    <a:pt x="17825" y="1"/>
                    <a:pt x="18863" y="185"/>
                    <a:pt x="19851" y="543"/>
                  </a:cubicBezTo>
                  <a:cubicBezTo>
                    <a:pt x="22844" y="1659"/>
                    <a:pt x="25197" y="4298"/>
                    <a:pt x="26139" y="7603"/>
                  </a:cubicBezTo>
                  <a:cubicBezTo>
                    <a:pt x="26502" y="8872"/>
                    <a:pt x="26665" y="10202"/>
                    <a:pt x="26824" y="11487"/>
                  </a:cubicBezTo>
                  <a:cubicBezTo>
                    <a:pt x="27131" y="13988"/>
                    <a:pt x="27423" y="16352"/>
                    <a:pt x="29080" y="17907"/>
                  </a:cubicBezTo>
                  <a:cubicBezTo>
                    <a:pt x="29919" y="18700"/>
                    <a:pt x="31050" y="19202"/>
                    <a:pt x="32252" y="19734"/>
                  </a:cubicBezTo>
                  <a:cubicBezTo>
                    <a:pt x="33424" y="20250"/>
                    <a:pt x="34641" y="20793"/>
                    <a:pt x="35680" y="21652"/>
                  </a:cubicBezTo>
                  <a:cubicBezTo>
                    <a:pt x="38049" y="23607"/>
                    <a:pt x="38663" y="26272"/>
                    <a:pt x="39261" y="28845"/>
                  </a:cubicBezTo>
                  <a:cubicBezTo>
                    <a:pt x="39573" y="30181"/>
                    <a:pt x="39865" y="31439"/>
                    <a:pt x="40382" y="32575"/>
                  </a:cubicBezTo>
                  <a:cubicBezTo>
                    <a:pt x="40868" y="33644"/>
                    <a:pt x="41645" y="34499"/>
                    <a:pt x="42464" y="35404"/>
                  </a:cubicBezTo>
                  <a:cubicBezTo>
                    <a:pt x="43866" y="36944"/>
                    <a:pt x="45452" y="38689"/>
                    <a:pt x="45324" y="41579"/>
                  </a:cubicBezTo>
                  <a:cubicBezTo>
                    <a:pt x="45176" y="44864"/>
                    <a:pt x="42802" y="47934"/>
                    <a:pt x="39548" y="49049"/>
                  </a:cubicBezTo>
                  <a:cubicBezTo>
                    <a:pt x="37957" y="49591"/>
                    <a:pt x="36294" y="49673"/>
                    <a:pt x="34682" y="49750"/>
                  </a:cubicBezTo>
                  <a:cubicBezTo>
                    <a:pt x="32912" y="49837"/>
                    <a:pt x="31244" y="49919"/>
                    <a:pt x="29817" y="50594"/>
                  </a:cubicBezTo>
                  <a:cubicBezTo>
                    <a:pt x="27898" y="51510"/>
                    <a:pt x="26635" y="53444"/>
                    <a:pt x="25407" y="55311"/>
                  </a:cubicBezTo>
                  <a:lnTo>
                    <a:pt x="25386" y="55342"/>
                  </a:lnTo>
                  <a:cubicBezTo>
                    <a:pt x="25223" y="55587"/>
                    <a:pt x="25064" y="55833"/>
                    <a:pt x="24900" y="56078"/>
                  </a:cubicBezTo>
                  <a:cubicBezTo>
                    <a:pt x="23488" y="58186"/>
                    <a:pt x="21657" y="59348"/>
                    <a:pt x="19882" y="60468"/>
                  </a:cubicBezTo>
                  <a:cubicBezTo>
                    <a:pt x="18546" y="61317"/>
                    <a:pt x="17288" y="62115"/>
                    <a:pt x="16198" y="63302"/>
                  </a:cubicBezTo>
                  <a:cubicBezTo>
                    <a:pt x="14535" y="65113"/>
                    <a:pt x="12673" y="68045"/>
                    <a:pt x="13272" y="71718"/>
                  </a:cubicBezTo>
                  <a:cubicBezTo>
                    <a:pt x="13297" y="71882"/>
                    <a:pt x="13328" y="72046"/>
                    <a:pt x="13359" y="72209"/>
                  </a:cubicBezTo>
                  <a:lnTo>
                    <a:pt x="13369" y="72261"/>
                  </a:lnTo>
                  <a:cubicBezTo>
                    <a:pt x="13558" y="73320"/>
                    <a:pt x="13783" y="74517"/>
                    <a:pt x="13292" y="75688"/>
                  </a:cubicBezTo>
                  <a:cubicBezTo>
                    <a:pt x="12340" y="77975"/>
                    <a:pt x="10852" y="78456"/>
                    <a:pt x="9772" y="78456"/>
                  </a:cubicBezTo>
                  <a:close/>
                  <a:moveTo>
                    <a:pt x="16776" y="185"/>
                  </a:moveTo>
                  <a:cubicBezTo>
                    <a:pt x="14233" y="185"/>
                    <a:pt x="11916" y="1234"/>
                    <a:pt x="10565" y="2989"/>
                  </a:cubicBezTo>
                  <a:cubicBezTo>
                    <a:pt x="10396" y="3214"/>
                    <a:pt x="10238" y="3439"/>
                    <a:pt x="10089" y="3664"/>
                  </a:cubicBezTo>
                  <a:cubicBezTo>
                    <a:pt x="9695" y="4247"/>
                    <a:pt x="9332" y="4790"/>
                    <a:pt x="8826" y="4999"/>
                  </a:cubicBezTo>
                  <a:cubicBezTo>
                    <a:pt x="8570" y="5107"/>
                    <a:pt x="8232" y="5143"/>
                    <a:pt x="7879" y="5183"/>
                  </a:cubicBezTo>
                  <a:cubicBezTo>
                    <a:pt x="7531" y="5214"/>
                    <a:pt x="7183" y="5270"/>
                    <a:pt x="6841" y="5352"/>
                  </a:cubicBezTo>
                  <a:cubicBezTo>
                    <a:pt x="5879" y="5613"/>
                    <a:pt x="5076" y="6268"/>
                    <a:pt x="4574" y="7194"/>
                  </a:cubicBezTo>
                  <a:cubicBezTo>
                    <a:pt x="3991" y="8279"/>
                    <a:pt x="3899" y="9588"/>
                    <a:pt x="4329" y="10699"/>
                  </a:cubicBezTo>
                  <a:cubicBezTo>
                    <a:pt x="4978" y="12392"/>
                    <a:pt x="6656" y="13773"/>
                    <a:pt x="8928" y="14479"/>
                  </a:cubicBezTo>
                  <a:cubicBezTo>
                    <a:pt x="10279" y="14899"/>
                    <a:pt x="11670" y="15063"/>
                    <a:pt x="13016" y="15221"/>
                  </a:cubicBezTo>
                  <a:cubicBezTo>
                    <a:pt x="13507" y="15278"/>
                    <a:pt x="14019" y="15339"/>
                    <a:pt x="14515" y="15416"/>
                  </a:cubicBezTo>
                  <a:cubicBezTo>
                    <a:pt x="17385" y="15830"/>
                    <a:pt x="19488" y="16664"/>
                    <a:pt x="20930" y="17953"/>
                  </a:cubicBezTo>
                  <a:cubicBezTo>
                    <a:pt x="22414" y="19273"/>
                    <a:pt x="23417" y="21621"/>
                    <a:pt x="22465" y="23550"/>
                  </a:cubicBezTo>
                  <a:cubicBezTo>
                    <a:pt x="22189" y="24123"/>
                    <a:pt x="21749" y="24655"/>
                    <a:pt x="21283" y="25213"/>
                  </a:cubicBezTo>
                  <a:cubicBezTo>
                    <a:pt x="20501" y="26165"/>
                    <a:pt x="19616" y="27239"/>
                    <a:pt x="19518" y="28620"/>
                  </a:cubicBezTo>
                  <a:cubicBezTo>
                    <a:pt x="19457" y="29490"/>
                    <a:pt x="19733" y="30304"/>
                    <a:pt x="19979" y="31020"/>
                  </a:cubicBezTo>
                  <a:cubicBezTo>
                    <a:pt x="20061" y="31260"/>
                    <a:pt x="20142" y="31506"/>
                    <a:pt x="20209" y="31741"/>
                  </a:cubicBezTo>
                  <a:cubicBezTo>
                    <a:pt x="21038" y="34662"/>
                    <a:pt x="19605" y="38044"/>
                    <a:pt x="16873" y="39605"/>
                  </a:cubicBezTo>
                  <a:cubicBezTo>
                    <a:pt x="15804" y="40213"/>
                    <a:pt x="14592" y="40566"/>
                    <a:pt x="13302" y="40940"/>
                  </a:cubicBezTo>
                  <a:cubicBezTo>
                    <a:pt x="11783" y="41385"/>
                    <a:pt x="10212" y="41840"/>
                    <a:pt x="8841" y="42761"/>
                  </a:cubicBezTo>
                  <a:cubicBezTo>
                    <a:pt x="5111" y="45278"/>
                    <a:pt x="3996" y="50231"/>
                    <a:pt x="3009" y="54600"/>
                  </a:cubicBezTo>
                  <a:cubicBezTo>
                    <a:pt x="2712" y="55899"/>
                    <a:pt x="2436" y="57127"/>
                    <a:pt x="2108" y="58207"/>
                  </a:cubicBezTo>
                  <a:cubicBezTo>
                    <a:pt x="1111" y="61481"/>
                    <a:pt x="190" y="65344"/>
                    <a:pt x="911" y="69160"/>
                  </a:cubicBezTo>
                  <a:cubicBezTo>
                    <a:pt x="1085" y="70086"/>
                    <a:pt x="1806" y="71524"/>
                    <a:pt x="2835" y="73008"/>
                  </a:cubicBezTo>
                  <a:cubicBezTo>
                    <a:pt x="3694" y="74241"/>
                    <a:pt x="6733" y="78277"/>
                    <a:pt x="9772" y="78277"/>
                  </a:cubicBezTo>
                  <a:cubicBezTo>
                    <a:pt x="10795" y="78277"/>
                    <a:pt x="12202" y="77817"/>
                    <a:pt x="13123" y="75622"/>
                  </a:cubicBezTo>
                  <a:cubicBezTo>
                    <a:pt x="13589" y="74496"/>
                    <a:pt x="13379" y="73325"/>
                    <a:pt x="13185" y="72296"/>
                  </a:cubicBezTo>
                  <a:lnTo>
                    <a:pt x="13174" y="72240"/>
                  </a:lnTo>
                  <a:cubicBezTo>
                    <a:pt x="13144" y="72076"/>
                    <a:pt x="13118" y="71913"/>
                    <a:pt x="13087" y="71749"/>
                  </a:cubicBezTo>
                  <a:cubicBezTo>
                    <a:pt x="12479" y="68009"/>
                    <a:pt x="14366" y="65026"/>
                    <a:pt x="16060" y="63185"/>
                  </a:cubicBezTo>
                  <a:cubicBezTo>
                    <a:pt x="17165" y="61982"/>
                    <a:pt x="18434" y="61174"/>
                    <a:pt x="19779" y="60325"/>
                  </a:cubicBezTo>
                  <a:cubicBezTo>
                    <a:pt x="21539" y="59209"/>
                    <a:pt x="23355" y="58063"/>
                    <a:pt x="24747" y="55981"/>
                  </a:cubicBezTo>
                  <a:cubicBezTo>
                    <a:pt x="24911" y="55741"/>
                    <a:pt x="25069" y="55495"/>
                    <a:pt x="25233" y="55250"/>
                  </a:cubicBezTo>
                  <a:lnTo>
                    <a:pt x="25248" y="55219"/>
                  </a:lnTo>
                  <a:cubicBezTo>
                    <a:pt x="26492" y="53331"/>
                    <a:pt x="27771" y="51377"/>
                    <a:pt x="29735" y="50440"/>
                  </a:cubicBezTo>
                  <a:cubicBezTo>
                    <a:pt x="31198" y="49740"/>
                    <a:pt x="32882" y="49663"/>
                    <a:pt x="34672" y="49571"/>
                  </a:cubicBezTo>
                  <a:cubicBezTo>
                    <a:pt x="36274" y="49494"/>
                    <a:pt x="37921" y="49417"/>
                    <a:pt x="39486" y="48880"/>
                  </a:cubicBezTo>
                  <a:cubicBezTo>
                    <a:pt x="42669" y="47790"/>
                    <a:pt x="44991" y="44787"/>
                    <a:pt x="45135" y="41579"/>
                  </a:cubicBezTo>
                  <a:cubicBezTo>
                    <a:pt x="45262" y="38760"/>
                    <a:pt x="43697" y="37041"/>
                    <a:pt x="42321" y="35527"/>
                  </a:cubicBezTo>
                  <a:cubicBezTo>
                    <a:pt x="41487" y="34611"/>
                    <a:pt x="40704" y="33747"/>
                    <a:pt x="40203" y="32652"/>
                  </a:cubicBezTo>
                  <a:cubicBezTo>
                    <a:pt x="39681" y="31501"/>
                    <a:pt x="39384" y="30232"/>
                    <a:pt x="39072" y="28891"/>
                  </a:cubicBezTo>
                  <a:cubicBezTo>
                    <a:pt x="38484" y="26344"/>
                    <a:pt x="37870" y="23704"/>
                    <a:pt x="35557" y="21790"/>
                  </a:cubicBezTo>
                  <a:cubicBezTo>
                    <a:pt x="34539" y="20946"/>
                    <a:pt x="33332" y="20414"/>
                    <a:pt x="32170" y="19897"/>
                  </a:cubicBezTo>
                  <a:cubicBezTo>
                    <a:pt x="30958" y="19360"/>
                    <a:pt x="29812" y="18849"/>
                    <a:pt x="28947" y="18035"/>
                  </a:cubicBezTo>
                  <a:cubicBezTo>
                    <a:pt x="27249" y="16439"/>
                    <a:pt x="26952" y="14045"/>
                    <a:pt x="26635" y="11512"/>
                  </a:cubicBezTo>
                  <a:cubicBezTo>
                    <a:pt x="26476" y="10233"/>
                    <a:pt x="26318" y="8908"/>
                    <a:pt x="25954" y="7655"/>
                  </a:cubicBezTo>
                  <a:cubicBezTo>
                    <a:pt x="25028" y="4406"/>
                    <a:pt x="22721" y="1807"/>
                    <a:pt x="19784" y="717"/>
                  </a:cubicBezTo>
                  <a:cubicBezTo>
                    <a:pt x="18817" y="364"/>
                    <a:pt x="17799" y="185"/>
                    <a:pt x="16771" y="18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281225" y="1636975"/>
              <a:ext cx="1088600" cy="1933275"/>
            </a:xfrm>
            <a:custGeom>
              <a:avLst/>
              <a:gdLst/>
              <a:ahLst/>
              <a:cxnLst/>
              <a:rect l="l" t="t" r="r" b="b"/>
              <a:pathLst>
                <a:path w="43544" h="77331" extrusionOk="0">
                  <a:moveTo>
                    <a:pt x="8815" y="77310"/>
                  </a:moveTo>
                  <a:cubicBezTo>
                    <a:pt x="6707" y="77310"/>
                    <a:pt x="4195" y="74788"/>
                    <a:pt x="2507" y="72363"/>
                  </a:cubicBezTo>
                  <a:cubicBezTo>
                    <a:pt x="1545" y="70971"/>
                    <a:pt x="849" y="69600"/>
                    <a:pt x="696" y="68781"/>
                  </a:cubicBezTo>
                  <a:cubicBezTo>
                    <a:pt x="0" y="65103"/>
                    <a:pt x="901" y="61343"/>
                    <a:pt x="1873" y="58145"/>
                  </a:cubicBezTo>
                  <a:cubicBezTo>
                    <a:pt x="2210" y="57045"/>
                    <a:pt x="2487" y="55802"/>
                    <a:pt x="2788" y="54492"/>
                  </a:cubicBezTo>
                  <a:cubicBezTo>
                    <a:pt x="3745" y="50246"/>
                    <a:pt x="4835" y="45442"/>
                    <a:pt x="8324" y="43088"/>
                  </a:cubicBezTo>
                  <a:cubicBezTo>
                    <a:pt x="9588" y="42234"/>
                    <a:pt x="11102" y="41794"/>
                    <a:pt x="12570" y="41364"/>
                  </a:cubicBezTo>
                  <a:cubicBezTo>
                    <a:pt x="13839" y="40996"/>
                    <a:pt x="15159" y="40612"/>
                    <a:pt x="16300" y="39957"/>
                  </a:cubicBezTo>
                  <a:cubicBezTo>
                    <a:pt x="19313" y="38243"/>
                    <a:pt x="20894" y="34519"/>
                    <a:pt x="19978" y="31301"/>
                  </a:cubicBezTo>
                  <a:cubicBezTo>
                    <a:pt x="19907" y="31050"/>
                    <a:pt x="19820" y="30794"/>
                    <a:pt x="19738" y="30554"/>
                  </a:cubicBezTo>
                  <a:cubicBezTo>
                    <a:pt x="19503" y="29863"/>
                    <a:pt x="19262" y="29147"/>
                    <a:pt x="19308" y="28410"/>
                  </a:cubicBezTo>
                  <a:cubicBezTo>
                    <a:pt x="19390" y="27249"/>
                    <a:pt x="20168" y="26308"/>
                    <a:pt x="20915" y="25402"/>
                  </a:cubicBezTo>
                  <a:cubicBezTo>
                    <a:pt x="21385" y="24829"/>
                    <a:pt x="21877" y="24241"/>
                    <a:pt x="22189" y="23596"/>
                  </a:cubicBezTo>
                  <a:cubicBezTo>
                    <a:pt x="23289" y="21355"/>
                    <a:pt x="22168" y="18669"/>
                    <a:pt x="20490" y="17175"/>
                  </a:cubicBezTo>
                  <a:cubicBezTo>
                    <a:pt x="18930" y="15784"/>
                    <a:pt x="16699" y="14889"/>
                    <a:pt x="13670" y="14449"/>
                  </a:cubicBezTo>
                  <a:cubicBezTo>
                    <a:pt x="13169" y="14377"/>
                    <a:pt x="12652" y="14316"/>
                    <a:pt x="12156" y="14259"/>
                  </a:cubicBezTo>
                  <a:cubicBezTo>
                    <a:pt x="10841" y="14106"/>
                    <a:pt x="9485" y="13942"/>
                    <a:pt x="8206" y="13548"/>
                  </a:cubicBezTo>
                  <a:cubicBezTo>
                    <a:pt x="6155" y="12909"/>
                    <a:pt x="4651" y="11686"/>
                    <a:pt x="4078" y="10197"/>
                  </a:cubicBezTo>
                  <a:cubicBezTo>
                    <a:pt x="3720" y="9271"/>
                    <a:pt x="3796" y="8171"/>
                    <a:pt x="4287" y="7266"/>
                  </a:cubicBezTo>
                  <a:cubicBezTo>
                    <a:pt x="4692" y="6513"/>
                    <a:pt x="5331" y="5987"/>
                    <a:pt x="6093" y="5782"/>
                  </a:cubicBezTo>
                  <a:cubicBezTo>
                    <a:pt x="6395" y="5705"/>
                    <a:pt x="6702" y="5659"/>
                    <a:pt x="7009" y="5634"/>
                  </a:cubicBezTo>
                  <a:cubicBezTo>
                    <a:pt x="7424" y="5587"/>
                    <a:pt x="7812" y="5547"/>
                    <a:pt x="8171" y="5393"/>
                  </a:cubicBezTo>
                  <a:cubicBezTo>
                    <a:pt x="8882" y="5096"/>
                    <a:pt x="9332" y="4436"/>
                    <a:pt x="9762" y="3797"/>
                  </a:cubicBezTo>
                  <a:cubicBezTo>
                    <a:pt x="9905" y="3582"/>
                    <a:pt x="10058" y="3357"/>
                    <a:pt x="10217" y="3152"/>
                  </a:cubicBezTo>
                  <a:cubicBezTo>
                    <a:pt x="11962" y="876"/>
                    <a:pt x="15548" y="1"/>
                    <a:pt x="18556" y="1121"/>
                  </a:cubicBezTo>
                  <a:cubicBezTo>
                    <a:pt x="21232" y="2114"/>
                    <a:pt x="23427" y="4595"/>
                    <a:pt x="24281" y="7583"/>
                  </a:cubicBezTo>
                  <a:cubicBezTo>
                    <a:pt x="24624" y="8785"/>
                    <a:pt x="24782" y="10085"/>
                    <a:pt x="24936" y="11338"/>
                  </a:cubicBezTo>
                  <a:cubicBezTo>
                    <a:pt x="25269" y="13998"/>
                    <a:pt x="25575" y="16510"/>
                    <a:pt x="27463" y="18286"/>
                  </a:cubicBezTo>
                  <a:cubicBezTo>
                    <a:pt x="28420" y="19186"/>
                    <a:pt x="29679" y="19744"/>
                    <a:pt x="30901" y="20286"/>
                  </a:cubicBezTo>
                  <a:cubicBezTo>
                    <a:pt x="32017" y="20777"/>
                    <a:pt x="33173" y="21294"/>
                    <a:pt x="34109" y="22066"/>
                  </a:cubicBezTo>
                  <a:cubicBezTo>
                    <a:pt x="36243" y="23831"/>
                    <a:pt x="36826" y="26349"/>
                    <a:pt x="37389" y="28789"/>
                  </a:cubicBezTo>
                  <a:cubicBezTo>
                    <a:pt x="37695" y="30099"/>
                    <a:pt x="38008" y="31460"/>
                    <a:pt x="38565" y="32677"/>
                  </a:cubicBezTo>
                  <a:cubicBezTo>
                    <a:pt x="39108" y="33869"/>
                    <a:pt x="39972" y="34821"/>
                    <a:pt x="40801" y="35737"/>
                  </a:cubicBezTo>
                  <a:cubicBezTo>
                    <a:pt x="42213" y="37287"/>
                    <a:pt x="43543" y="38755"/>
                    <a:pt x="43431" y="41293"/>
                  </a:cubicBezTo>
                  <a:cubicBezTo>
                    <a:pt x="43303" y="44219"/>
                    <a:pt x="41185" y="46956"/>
                    <a:pt x="38279" y="47954"/>
                  </a:cubicBezTo>
                  <a:cubicBezTo>
                    <a:pt x="36816" y="48455"/>
                    <a:pt x="35224" y="48527"/>
                    <a:pt x="33684" y="48604"/>
                  </a:cubicBezTo>
                  <a:cubicBezTo>
                    <a:pt x="31894" y="48691"/>
                    <a:pt x="30047" y="48783"/>
                    <a:pt x="28446" y="49545"/>
                  </a:cubicBezTo>
                  <a:cubicBezTo>
                    <a:pt x="26292" y="50573"/>
                    <a:pt x="24956" y="52615"/>
                    <a:pt x="23662" y="54584"/>
                  </a:cubicBezTo>
                  <a:cubicBezTo>
                    <a:pt x="23493" y="54840"/>
                    <a:pt x="23330" y="55091"/>
                    <a:pt x="23161" y="55341"/>
                  </a:cubicBezTo>
                  <a:cubicBezTo>
                    <a:pt x="21856" y="57296"/>
                    <a:pt x="20106" y="58401"/>
                    <a:pt x="18413" y="59475"/>
                  </a:cubicBezTo>
                  <a:cubicBezTo>
                    <a:pt x="17083" y="60314"/>
                    <a:pt x="15712" y="61184"/>
                    <a:pt x="14540" y="62458"/>
                  </a:cubicBezTo>
                  <a:cubicBezTo>
                    <a:pt x="11967" y="65262"/>
                    <a:pt x="10877" y="68423"/>
                    <a:pt x="11394" y="71600"/>
                  </a:cubicBezTo>
                  <a:cubicBezTo>
                    <a:pt x="11424" y="71785"/>
                    <a:pt x="11460" y="71969"/>
                    <a:pt x="11496" y="72158"/>
                  </a:cubicBezTo>
                  <a:cubicBezTo>
                    <a:pt x="11675" y="73145"/>
                    <a:pt x="11864" y="74169"/>
                    <a:pt x="11470" y="75100"/>
                  </a:cubicBezTo>
                  <a:cubicBezTo>
                    <a:pt x="10908" y="76456"/>
                    <a:pt x="10099" y="77192"/>
                    <a:pt x="9066" y="77295"/>
                  </a:cubicBezTo>
                  <a:cubicBezTo>
                    <a:pt x="8984" y="77305"/>
                    <a:pt x="8897" y="77310"/>
                    <a:pt x="8815" y="77310"/>
                  </a:cubicBezTo>
                  <a:close/>
                  <a:moveTo>
                    <a:pt x="2666" y="72260"/>
                  </a:moveTo>
                  <a:cubicBezTo>
                    <a:pt x="4308" y="74629"/>
                    <a:pt x="6963" y="77330"/>
                    <a:pt x="9045" y="77121"/>
                  </a:cubicBezTo>
                  <a:cubicBezTo>
                    <a:pt x="10002" y="77029"/>
                    <a:pt x="10759" y="76328"/>
                    <a:pt x="11296" y="75038"/>
                  </a:cubicBezTo>
                  <a:cubicBezTo>
                    <a:pt x="11665" y="74153"/>
                    <a:pt x="11486" y="73156"/>
                    <a:pt x="11307" y="72194"/>
                  </a:cubicBezTo>
                  <a:cubicBezTo>
                    <a:pt x="11271" y="72005"/>
                    <a:pt x="11240" y="71815"/>
                    <a:pt x="11209" y="71631"/>
                  </a:cubicBezTo>
                  <a:cubicBezTo>
                    <a:pt x="10683" y="68403"/>
                    <a:pt x="11783" y="65190"/>
                    <a:pt x="14397" y="62345"/>
                  </a:cubicBezTo>
                  <a:cubicBezTo>
                    <a:pt x="15584" y="61051"/>
                    <a:pt x="16970" y="60176"/>
                    <a:pt x="18306" y="59327"/>
                  </a:cubicBezTo>
                  <a:cubicBezTo>
                    <a:pt x="20060" y="58217"/>
                    <a:pt x="21718" y="57168"/>
                    <a:pt x="22997" y="55249"/>
                  </a:cubicBezTo>
                  <a:cubicBezTo>
                    <a:pt x="23166" y="54999"/>
                    <a:pt x="23335" y="54748"/>
                    <a:pt x="23498" y="54492"/>
                  </a:cubicBezTo>
                  <a:cubicBezTo>
                    <a:pt x="24808" y="52502"/>
                    <a:pt x="26159" y="50440"/>
                    <a:pt x="28359" y="49391"/>
                  </a:cubicBezTo>
                  <a:cubicBezTo>
                    <a:pt x="29996" y="48609"/>
                    <a:pt x="31863" y="48517"/>
                    <a:pt x="33669" y="48430"/>
                  </a:cubicBezTo>
                  <a:cubicBezTo>
                    <a:pt x="35199" y="48358"/>
                    <a:pt x="36780" y="48281"/>
                    <a:pt x="38212" y="47790"/>
                  </a:cubicBezTo>
                  <a:cubicBezTo>
                    <a:pt x="41047" y="46818"/>
                    <a:pt x="43113" y="44147"/>
                    <a:pt x="43241" y="41288"/>
                  </a:cubicBezTo>
                  <a:cubicBezTo>
                    <a:pt x="43349" y="38822"/>
                    <a:pt x="42044" y="37379"/>
                    <a:pt x="40658" y="35854"/>
                  </a:cubicBezTo>
                  <a:cubicBezTo>
                    <a:pt x="39819" y="34928"/>
                    <a:pt x="38949" y="33972"/>
                    <a:pt x="38391" y="32749"/>
                  </a:cubicBezTo>
                  <a:cubicBezTo>
                    <a:pt x="37829" y="31516"/>
                    <a:pt x="37511" y="30150"/>
                    <a:pt x="37204" y="28825"/>
                  </a:cubicBezTo>
                  <a:cubicBezTo>
                    <a:pt x="36647" y="26420"/>
                    <a:pt x="36069" y="23929"/>
                    <a:pt x="33986" y="22205"/>
                  </a:cubicBezTo>
                  <a:cubicBezTo>
                    <a:pt x="33065" y="21447"/>
                    <a:pt x="31925" y="20936"/>
                    <a:pt x="30819" y="20450"/>
                  </a:cubicBezTo>
                  <a:cubicBezTo>
                    <a:pt x="29586" y="19902"/>
                    <a:pt x="28313" y="19334"/>
                    <a:pt x="27330" y="18414"/>
                  </a:cubicBezTo>
                  <a:cubicBezTo>
                    <a:pt x="25402" y="16597"/>
                    <a:pt x="25069" y="13937"/>
                    <a:pt x="24752" y="11358"/>
                  </a:cubicBezTo>
                  <a:cubicBezTo>
                    <a:pt x="24598" y="10115"/>
                    <a:pt x="24440" y="8821"/>
                    <a:pt x="24097" y="7634"/>
                  </a:cubicBezTo>
                  <a:cubicBezTo>
                    <a:pt x="23258" y="4697"/>
                    <a:pt x="21109" y="2262"/>
                    <a:pt x="18490" y="1290"/>
                  </a:cubicBezTo>
                  <a:cubicBezTo>
                    <a:pt x="15558" y="200"/>
                    <a:pt x="12064" y="1044"/>
                    <a:pt x="10365" y="3260"/>
                  </a:cubicBezTo>
                  <a:cubicBezTo>
                    <a:pt x="10212" y="3459"/>
                    <a:pt x="10063" y="3679"/>
                    <a:pt x="9920" y="3894"/>
                  </a:cubicBezTo>
                  <a:cubicBezTo>
                    <a:pt x="9470" y="4554"/>
                    <a:pt x="9010" y="5234"/>
                    <a:pt x="8247" y="5557"/>
                  </a:cubicBezTo>
                  <a:cubicBezTo>
                    <a:pt x="7858" y="5715"/>
                    <a:pt x="7434" y="5767"/>
                    <a:pt x="7030" y="5807"/>
                  </a:cubicBezTo>
                  <a:cubicBezTo>
                    <a:pt x="6728" y="5833"/>
                    <a:pt x="6431" y="5879"/>
                    <a:pt x="6145" y="5951"/>
                  </a:cubicBezTo>
                  <a:cubicBezTo>
                    <a:pt x="5433" y="6140"/>
                    <a:pt x="4830" y="6636"/>
                    <a:pt x="4451" y="7342"/>
                  </a:cubicBezTo>
                  <a:cubicBezTo>
                    <a:pt x="3996" y="8197"/>
                    <a:pt x="3919" y="9266"/>
                    <a:pt x="4252" y="10136"/>
                  </a:cubicBezTo>
                  <a:cubicBezTo>
                    <a:pt x="4804" y="11573"/>
                    <a:pt x="6267" y="12755"/>
                    <a:pt x="8263" y="13374"/>
                  </a:cubicBezTo>
                  <a:cubicBezTo>
                    <a:pt x="9526" y="13768"/>
                    <a:pt x="10872" y="13927"/>
                    <a:pt x="12176" y="14080"/>
                  </a:cubicBezTo>
                  <a:cubicBezTo>
                    <a:pt x="12678" y="14142"/>
                    <a:pt x="13195" y="14203"/>
                    <a:pt x="13701" y="14269"/>
                  </a:cubicBezTo>
                  <a:cubicBezTo>
                    <a:pt x="16766" y="14720"/>
                    <a:pt x="19027" y="15625"/>
                    <a:pt x="20618" y="17042"/>
                  </a:cubicBezTo>
                  <a:cubicBezTo>
                    <a:pt x="22347" y="18582"/>
                    <a:pt x="23498" y="21355"/>
                    <a:pt x="22357" y="23668"/>
                  </a:cubicBezTo>
                  <a:cubicBezTo>
                    <a:pt x="22035" y="24328"/>
                    <a:pt x="21539" y="24926"/>
                    <a:pt x="21063" y="25510"/>
                  </a:cubicBezTo>
                  <a:cubicBezTo>
                    <a:pt x="20296" y="26436"/>
                    <a:pt x="19574" y="27316"/>
                    <a:pt x="19498" y="28421"/>
                  </a:cubicBezTo>
                  <a:cubicBezTo>
                    <a:pt x="19446" y="29127"/>
                    <a:pt x="19687" y="29822"/>
                    <a:pt x="19912" y="30493"/>
                  </a:cubicBezTo>
                  <a:cubicBezTo>
                    <a:pt x="19999" y="30743"/>
                    <a:pt x="20086" y="30999"/>
                    <a:pt x="20158" y="31250"/>
                  </a:cubicBezTo>
                  <a:cubicBezTo>
                    <a:pt x="21094" y="34545"/>
                    <a:pt x="19477" y="38351"/>
                    <a:pt x="16397" y="40111"/>
                  </a:cubicBezTo>
                  <a:cubicBezTo>
                    <a:pt x="15231" y="40771"/>
                    <a:pt x="13901" y="41160"/>
                    <a:pt x="12622" y="41533"/>
                  </a:cubicBezTo>
                  <a:cubicBezTo>
                    <a:pt x="11174" y="41958"/>
                    <a:pt x="9675" y="42393"/>
                    <a:pt x="8431" y="43232"/>
                  </a:cubicBezTo>
                  <a:cubicBezTo>
                    <a:pt x="4999" y="45544"/>
                    <a:pt x="3919" y="50312"/>
                    <a:pt x="2973" y="54523"/>
                  </a:cubicBezTo>
                  <a:cubicBezTo>
                    <a:pt x="2671" y="55843"/>
                    <a:pt x="2394" y="57081"/>
                    <a:pt x="2057" y="58191"/>
                  </a:cubicBezTo>
                  <a:cubicBezTo>
                    <a:pt x="1090" y="61368"/>
                    <a:pt x="195" y="65108"/>
                    <a:pt x="880" y="68746"/>
                  </a:cubicBezTo>
                  <a:cubicBezTo>
                    <a:pt x="1028" y="69549"/>
                    <a:pt x="1714" y="70894"/>
                    <a:pt x="2661" y="7226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326625" y="1695175"/>
              <a:ext cx="997775" cy="1832350"/>
            </a:xfrm>
            <a:custGeom>
              <a:avLst/>
              <a:gdLst/>
              <a:ahLst/>
              <a:cxnLst/>
              <a:rect l="l" t="t" r="r" b="b"/>
              <a:pathLst>
                <a:path w="39911" h="73294" extrusionOk="0">
                  <a:moveTo>
                    <a:pt x="6999" y="73294"/>
                  </a:moveTo>
                  <a:cubicBezTo>
                    <a:pt x="5915" y="73294"/>
                    <a:pt x="3837" y="71493"/>
                    <a:pt x="2180" y="69104"/>
                  </a:cubicBezTo>
                  <a:cubicBezTo>
                    <a:pt x="1182" y="67666"/>
                    <a:pt x="706" y="66551"/>
                    <a:pt x="630" y="66157"/>
                  </a:cubicBezTo>
                  <a:cubicBezTo>
                    <a:pt x="0" y="62826"/>
                    <a:pt x="850" y="59296"/>
                    <a:pt x="1765" y="56288"/>
                  </a:cubicBezTo>
                  <a:cubicBezTo>
                    <a:pt x="2118" y="55126"/>
                    <a:pt x="2405" y="53858"/>
                    <a:pt x="2712" y="52517"/>
                  </a:cubicBezTo>
                  <a:cubicBezTo>
                    <a:pt x="3602" y="48573"/>
                    <a:pt x="4610" y="44106"/>
                    <a:pt x="7536" y="42137"/>
                  </a:cubicBezTo>
                  <a:cubicBezTo>
                    <a:pt x="8570" y="41441"/>
                    <a:pt x="9885" y="41057"/>
                    <a:pt x="11271" y="40653"/>
                  </a:cubicBezTo>
                  <a:cubicBezTo>
                    <a:pt x="12647" y="40254"/>
                    <a:pt x="14070" y="39840"/>
                    <a:pt x="15400" y="39077"/>
                  </a:cubicBezTo>
                  <a:cubicBezTo>
                    <a:pt x="17682" y="37773"/>
                    <a:pt x="19324" y="35593"/>
                    <a:pt x="19948" y="33045"/>
                  </a:cubicBezTo>
                  <a:cubicBezTo>
                    <a:pt x="20281" y="31669"/>
                    <a:pt x="20316" y="30293"/>
                    <a:pt x="20035" y="29167"/>
                  </a:cubicBezTo>
                  <a:cubicBezTo>
                    <a:pt x="19549" y="27203"/>
                    <a:pt x="19590" y="25617"/>
                    <a:pt x="20153" y="24312"/>
                  </a:cubicBezTo>
                  <a:cubicBezTo>
                    <a:pt x="20454" y="23606"/>
                    <a:pt x="20879" y="23038"/>
                    <a:pt x="21283" y="22491"/>
                  </a:cubicBezTo>
                  <a:cubicBezTo>
                    <a:pt x="21933" y="21621"/>
                    <a:pt x="22542" y="20797"/>
                    <a:pt x="22588" y="19534"/>
                  </a:cubicBezTo>
                  <a:cubicBezTo>
                    <a:pt x="22665" y="17405"/>
                    <a:pt x="21657" y="15190"/>
                    <a:pt x="19897" y="13620"/>
                  </a:cubicBezTo>
                  <a:cubicBezTo>
                    <a:pt x="18060" y="11977"/>
                    <a:pt x="15517" y="10944"/>
                    <a:pt x="12125" y="10453"/>
                  </a:cubicBezTo>
                  <a:cubicBezTo>
                    <a:pt x="11599" y="10376"/>
                    <a:pt x="11066" y="10315"/>
                    <a:pt x="10560" y="10253"/>
                  </a:cubicBezTo>
                  <a:cubicBezTo>
                    <a:pt x="9271" y="10100"/>
                    <a:pt x="8058" y="9956"/>
                    <a:pt x="6943" y="9614"/>
                  </a:cubicBezTo>
                  <a:cubicBezTo>
                    <a:pt x="5439" y="9143"/>
                    <a:pt x="4313" y="8278"/>
                    <a:pt x="3930" y="7291"/>
                  </a:cubicBezTo>
                  <a:cubicBezTo>
                    <a:pt x="3745" y="6810"/>
                    <a:pt x="3796" y="6186"/>
                    <a:pt x="4057" y="5705"/>
                  </a:cubicBezTo>
                  <a:cubicBezTo>
                    <a:pt x="4160" y="5511"/>
                    <a:pt x="4385" y="5178"/>
                    <a:pt x="4763" y="5076"/>
                  </a:cubicBezTo>
                  <a:cubicBezTo>
                    <a:pt x="4973" y="5030"/>
                    <a:pt x="5183" y="4999"/>
                    <a:pt x="5393" y="4984"/>
                  </a:cubicBezTo>
                  <a:cubicBezTo>
                    <a:pt x="5874" y="4932"/>
                    <a:pt x="6467" y="4866"/>
                    <a:pt x="7071" y="4615"/>
                  </a:cubicBezTo>
                  <a:cubicBezTo>
                    <a:pt x="8278" y="4109"/>
                    <a:pt x="8923" y="3152"/>
                    <a:pt x="9445" y="2380"/>
                  </a:cubicBezTo>
                  <a:cubicBezTo>
                    <a:pt x="9583" y="2170"/>
                    <a:pt x="9711" y="1980"/>
                    <a:pt x="9839" y="1822"/>
                  </a:cubicBezTo>
                  <a:cubicBezTo>
                    <a:pt x="10708" y="681"/>
                    <a:pt x="12269" y="1"/>
                    <a:pt x="14003" y="1"/>
                  </a:cubicBezTo>
                  <a:cubicBezTo>
                    <a:pt x="14714" y="1"/>
                    <a:pt x="15420" y="123"/>
                    <a:pt x="16090" y="364"/>
                  </a:cubicBezTo>
                  <a:cubicBezTo>
                    <a:pt x="18249" y="1172"/>
                    <a:pt x="20035" y="3213"/>
                    <a:pt x="20741" y="5700"/>
                  </a:cubicBezTo>
                  <a:cubicBezTo>
                    <a:pt x="21053" y="6779"/>
                    <a:pt x="21196" y="7961"/>
                    <a:pt x="21350" y="9209"/>
                  </a:cubicBezTo>
                  <a:cubicBezTo>
                    <a:pt x="21687" y="11906"/>
                    <a:pt x="22066" y="14965"/>
                    <a:pt x="24389" y="17155"/>
                  </a:cubicBezTo>
                  <a:cubicBezTo>
                    <a:pt x="25565" y="18265"/>
                    <a:pt x="27034" y="18915"/>
                    <a:pt x="28328" y="19488"/>
                  </a:cubicBezTo>
                  <a:cubicBezTo>
                    <a:pt x="29377" y="19953"/>
                    <a:pt x="30375" y="20393"/>
                    <a:pt x="31122" y="21017"/>
                  </a:cubicBezTo>
                  <a:cubicBezTo>
                    <a:pt x="32810" y="22409"/>
                    <a:pt x="33286" y="24455"/>
                    <a:pt x="33833" y="26824"/>
                  </a:cubicBezTo>
                  <a:cubicBezTo>
                    <a:pt x="34155" y="28216"/>
                    <a:pt x="34488" y="29659"/>
                    <a:pt x="35112" y="31019"/>
                  </a:cubicBezTo>
                  <a:cubicBezTo>
                    <a:pt x="35762" y="32452"/>
                    <a:pt x="36759" y="33547"/>
                    <a:pt x="37634" y="34509"/>
                  </a:cubicBezTo>
                  <a:cubicBezTo>
                    <a:pt x="39092" y="36115"/>
                    <a:pt x="39911" y="37113"/>
                    <a:pt x="39834" y="38893"/>
                  </a:cubicBezTo>
                  <a:cubicBezTo>
                    <a:pt x="39732" y="41119"/>
                    <a:pt x="38059" y="43283"/>
                    <a:pt x="35854" y="44035"/>
                  </a:cubicBezTo>
                  <a:cubicBezTo>
                    <a:pt x="34641" y="44449"/>
                    <a:pt x="33250" y="44521"/>
                    <a:pt x="31776" y="44592"/>
                  </a:cubicBezTo>
                  <a:cubicBezTo>
                    <a:pt x="29802" y="44684"/>
                    <a:pt x="27760" y="44782"/>
                    <a:pt x="25826" y="45708"/>
                  </a:cubicBezTo>
                  <a:cubicBezTo>
                    <a:pt x="23227" y="46951"/>
                    <a:pt x="21687" y="49294"/>
                    <a:pt x="20327" y="51366"/>
                  </a:cubicBezTo>
                  <a:cubicBezTo>
                    <a:pt x="20163" y="51617"/>
                    <a:pt x="19999" y="51862"/>
                    <a:pt x="19835" y="52113"/>
                  </a:cubicBezTo>
                  <a:cubicBezTo>
                    <a:pt x="18735" y="53760"/>
                    <a:pt x="17283" y="54676"/>
                    <a:pt x="15604" y="55740"/>
                  </a:cubicBezTo>
                  <a:cubicBezTo>
                    <a:pt x="14177" y="56646"/>
                    <a:pt x="12704" y="57577"/>
                    <a:pt x="11379" y="59025"/>
                  </a:cubicBezTo>
                  <a:cubicBezTo>
                    <a:pt x="8447" y="62212"/>
                    <a:pt x="7219" y="65850"/>
                    <a:pt x="7818" y="69528"/>
                  </a:cubicBezTo>
                  <a:cubicBezTo>
                    <a:pt x="7848" y="69728"/>
                    <a:pt x="7884" y="69922"/>
                    <a:pt x="7920" y="70122"/>
                  </a:cubicBezTo>
                  <a:cubicBezTo>
                    <a:pt x="8068" y="70915"/>
                    <a:pt x="8201" y="71662"/>
                    <a:pt x="7997" y="72153"/>
                  </a:cubicBezTo>
                  <a:cubicBezTo>
                    <a:pt x="7777" y="72675"/>
                    <a:pt x="7429" y="73294"/>
                    <a:pt x="6999" y="73294"/>
                  </a:cubicBezTo>
                  <a:close/>
                  <a:moveTo>
                    <a:pt x="14003" y="359"/>
                  </a:moveTo>
                  <a:cubicBezTo>
                    <a:pt x="12386" y="359"/>
                    <a:pt x="10944" y="983"/>
                    <a:pt x="10140" y="2032"/>
                  </a:cubicBezTo>
                  <a:cubicBezTo>
                    <a:pt x="10023" y="2185"/>
                    <a:pt x="9895" y="2369"/>
                    <a:pt x="9762" y="2564"/>
                  </a:cubicBezTo>
                  <a:cubicBezTo>
                    <a:pt x="9214" y="3382"/>
                    <a:pt x="8534" y="4390"/>
                    <a:pt x="7224" y="4938"/>
                  </a:cubicBezTo>
                  <a:cubicBezTo>
                    <a:pt x="6564" y="5214"/>
                    <a:pt x="5940" y="5280"/>
                    <a:pt x="5439" y="5337"/>
                  </a:cubicBezTo>
                  <a:cubicBezTo>
                    <a:pt x="5244" y="5352"/>
                    <a:pt x="5055" y="5378"/>
                    <a:pt x="4866" y="5418"/>
                  </a:cubicBezTo>
                  <a:cubicBezTo>
                    <a:pt x="4615" y="5485"/>
                    <a:pt x="4451" y="5751"/>
                    <a:pt x="4390" y="5869"/>
                  </a:cubicBezTo>
                  <a:cubicBezTo>
                    <a:pt x="4175" y="6268"/>
                    <a:pt x="4134" y="6779"/>
                    <a:pt x="4283" y="7173"/>
                  </a:cubicBezTo>
                  <a:cubicBezTo>
                    <a:pt x="4625" y="8053"/>
                    <a:pt x="5664" y="8841"/>
                    <a:pt x="7061" y="9281"/>
                  </a:cubicBezTo>
                  <a:cubicBezTo>
                    <a:pt x="8140" y="9619"/>
                    <a:pt x="9337" y="9757"/>
                    <a:pt x="10601" y="9905"/>
                  </a:cubicBezTo>
                  <a:cubicBezTo>
                    <a:pt x="11118" y="9967"/>
                    <a:pt x="11650" y="10028"/>
                    <a:pt x="12182" y="10110"/>
                  </a:cubicBezTo>
                  <a:cubicBezTo>
                    <a:pt x="15656" y="10611"/>
                    <a:pt x="18260" y="11675"/>
                    <a:pt x="20153" y="13364"/>
                  </a:cubicBezTo>
                  <a:cubicBezTo>
                    <a:pt x="21989" y="15011"/>
                    <a:pt x="23043" y="17324"/>
                    <a:pt x="22961" y="19554"/>
                  </a:cubicBezTo>
                  <a:cubicBezTo>
                    <a:pt x="22915" y="20920"/>
                    <a:pt x="22271" y="21785"/>
                    <a:pt x="21590" y="22706"/>
                  </a:cubicBezTo>
                  <a:cubicBezTo>
                    <a:pt x="21196" y="23238"/>
                    <a:pt x="20787" y="23785"/>
                    <a:pt x="20501" y="24450"/>
                  </a:cubicBezTo>
                  <a:cubicBezTo>
                    <a:pt x="19968" y="25688"/>
                    <a:pt x="19933" y="27208"/>
                    <a:pt x="20398" y="29091"/>
                  </a:cubicBezTo>
                  <a:cubicBezTo>
                    <a:pt x="20772" y="30600"/>
                    <a:pt x="20557" y="32124"/>
                    <a:pt x="20311" y="33132"/>
                  </a:cubicBezTo>
                  <a:cubicBezTo>
                    <a:pt x="19661" y="35777"/>
                    <a:pt x="17958" y="38039"/>
                    <a:pt x="15594" y="39389"/>
                  </a:cubicBezTo>
                  <a:cubicBezTo>
                    <a:pt x="14223" y="40172"/>
                    <a:pt x="12780" y="40592"/>
                    <a:pt x="11384" y="41001"/>
                  </a:cubicBezTo>
                  <a:cubicBezTo>
                    <a:pt x="10023" y="41395"/>
                    <a:pt x="8739" y="41768"/>
                    <a:pt x="7751" y="42433"/>
                  </a:cubicBezTo>
                  <a:cubicBezTo>
                    <a:pt x="4943" y="44326"/>
                    <a:pt x="3950" y="48721"/>
                    <a:pt x="3075" y="52599"/>
                  </a:cubicBezTo>
                  <a:cubicBezTo>
                    <a:pt x="2773" y="53945"/>
                    <a:pt x="2482" y="55218"/>
                    <a:pt x="2129" y="56395"/>
                  </a:cubicBezTo>
                  <a:cubicBezTo>
                    <a:pt x="1223" y="59363"/>
                    <a:pt x="384" y="62836"/>
                    <a:pt x="998" y="66095"/>
                  </a:cubicBezTo>
                  <a:cubicBezTo>
                    <a:pt x="1065" y="66453"/>
                    <a:pt x="1530" y="67528"/>
                    <a:pt x="2492" y="68909"/>
                  </a:cubicBezTo>
                  <a:cubicBezTo>
                    <a:pt x="4216" y="71401"/>
                    <a:pt x="6175" y="72941"/>
                    <a:pt x="6999" y="72941"/>
                  </a:cubicBezTo>
                  <a:cubicBezTo>
                    <a:pt x="7127" y="72941"/>
                    <a:pt x="7398" y="72618"/>
                    <a:pt x="7649" y="72025"/>
                  </a:cubicBezTo>
                  <a:cubicBezTo>
                    <a:pt x="7813" y="71626"/>
                    <a:pt x="7685" y="70925"/>
                    <a:pt x="7552" y="70183"/>
                  </a:cubicBezTo>
                  <a:cubicBezTo>
                    <a:pt x="7511" y="69984"/>
                    <a:pt x="7475" y="69784"/>
                    <a:pt x="7444" y="69584"/>
                  </a:cubicBezTo>
                  <a:cubicBezTo>
                    <a:pt x="6830" y="65799"/>
                    <a:pt x="8089" y="62064"/>
                    <a:pt x="11092" y="58790"/>
                  </a:cubicBezTo>
                  <a:cubicBezTo>
                    <a:pt x="12453" y="57311"/>
                    <a:pt x="13947" y="56359"/>
                    <a:pt x="15395" y="55449"/>
                  </a:cubicBezTo>
                  <a:cubicBezTo>
                    <a:pt x="17037" y="54410"/>
                    <a:pt x="18459" y="53510"/>
                    <a:pt x="19518" y="51924"/>
                  </a:cubicBezTo>
                  <a:cubicBezTo>
                    <a:pt x="19682" y="51678"/>
                    <a:pt x="19846" y="51433"/>
                    <a:pt x="20009" y="51182"/>
                  </a:cubicBezTo>
                  <a:cubicBezTo>
                    <a:pt x="21391" y="49069"/>
                    <a:pt x="22961" y="46680"/>
                    <a:pt x="25658" y="45396"/>
                  </a:cubicBezTo>
                  <a:cubicBezTo>
                    <a:pt x="27663" y="44434"/>
                    <a:pt x="29740" y="44337"/>
                    <a:pt x="31751" y="44239"/>
                  </a:cubicBezTo>
                  <a:cubicBezTo>
                    <a:pt x="33204" y="44168"/>
                    <a:pt x="34565" y="44101"/>
                    <a:pt x="35726" y="43707"/>
                  </a:cubicBezTo>
                  <a:cubicBezTo>
                    <a:pt x="37798" y="42996"/>
                    <a:pt x="39364" y="40965"/>
                    <a:pt x="39456" y="38883"/>
                  </a:cubicBezTo>
                  <a:cubicBezTo>
                    <a:pt x="39532" y="37230"/>
                    <a:pt x="38745" y="36284"/>
                    <a:pt x="37348" y="34744"/>
                  </a:cubicBezTo>
                  <a:cubicBezTo>
                    <a:pt x="36452" y="33762"/>
                    <a:pt x="35440" y="32646"/>
                    <a:pt x="34769" y="31163"/>
                  </a:cubicBezTo>
                  <a:cubicBezTo>
                    <a:pt x="34130" y="29766"/>
                    <a:pt x="33792" y="28313"/>
                    <a:pt x="33465" y="26906"/>
                  </a:cubicBezTo>
                  <a:cubicBezTo>
                    <a:pt x="32933" y="24594"/>
                    <a:pt x="32467" y="22603"/>
                    <a:pt x="30876" y="21283"/>
                  </a:cubicBezTo>
                  <a:cubicBezTo>
                    <a:pt x="30165" y="20695"/>
                    <a:pt x="29193" y="20265"/>
                    <a:pt x="28170" y="19815"/>
                  </a:cubicBezTo>
                  <a:cubicBezTo>
                    <a:pt x="26844" y="19227"/>
                    <a:pt x="25351" y="18562"/>
                    <a:pt x="24128" y="17411"/>
                  </a:cubicBezTo>
                  <a:cubicBezTo>
                    <a:pt x="21708" y="15134"/>
                    <a:pt x="21319" y="12008"/>
                    <a:pt x="20976" y="9256"/>
                  </a:cubicBezTo>
                  <a:cubicBezTo>
                    <a:pt x="20828" y="8017"/>
                    <a:pt x="20680" y="6851"/>
                    <a:pt x="20378" y="5797"/>
                  </a:cubicBezTo>
                  <a:cubicBezTo>
                    <a:pt x="19702" y="3418"/>
                    <a:pt x="18004" y="1464"/>
                    <a:pt x="15952" y="701"/>
                  </a:cubicBezTo>
                  <a:cubicBezTo>
                    <a:pt x="15323" y="471"/>
                    <a:pt x="14668" y="354"/>
                    <a:pt x="14003" y="35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432775" y="2727725"/>
              <a:ext cx="451775" cy="402025"/>
            </a:xfrm>
            <a:custGeom>
              <a:avLst/>
              <a:gdLst/>
              <a:ahLst/>
              <a:cxnLst/>
              <a:rect l="l" t="t" r="r" b="b"/>
              <a:pathLst>
                <a:path w="18071" h="16081" extrusionOk="0">
                  <a:moveTo>
                    <a:pt x="4784" y="16081"/>
                  </a:moveTo>
                  <a:cubicBezTo>
                    <a:pt x="4175" y="16081"/>
                    <a:pt x="3567" y="15989"/>
                    <a:pt x="2983" y="15804"/>
                  </a:cubicBezTo>
                  <a:cubicBezTo>
                    <a:pt x="1663" y="15385"/>
                    <a:pt x="697" y="14500"/>
                    <a:pt x="333" y="13390"/>
                  </a:cubicBezTo>
                  <a:cubicBezTo>
                    <a:pt x="67" y="12561"/>
                    <a:pt x="1" y="11246"/>
                    <a:pt x="1229" y="9701"/>
                  </a:cubicBezTo>
                  <a:cubicBezTo>
                    <a:pt x="1663" y="9153"/>
                    <a:pt x="2093" y="8673"/>
                    <a:pt x="2508" y="8202"/>
                  </a:cubicBezTo>
                  <a:cubicBezTo>
                    <a:pt x="3388" y="7209"/>
                    <a:pt x="4150" y="6355"/>
                    <a:pt x="4672" y="5250"/>
                  </a:cubicBezTo>
                  <a:cubicBezTo>
                    <a:pt x="4754" y="5081"/>
                    <a:pt x="4830" y="4912"/>
                    <a:pt x="4912" y="4743"/>
                  </a:cubicBezTo>
                  <a:lnTo>
                    <a:pt x="4928" y="4702"/>
                  </a:lnTo>
                  <a:cubicBezTo>
                    <a:pt x="5685" y="3050"/>
                    <a:pt x="6631" y="988"/>
                    <a:pt x="8974" y="246"/>
                  </a:cubicBezTo>
                  <a:cubicBezTo>
                    <a:pt x="9501" y="83"/>
                    <a:pt x="10054" y="1"/>
                    <a:pt x="10606" y="1"/>
                  </a:cubicBezTo>
                  <a:cubicBezTo>
                    <a:pt x="11594" y="1"/>
                    <a:pt x="12489" y="231"/>
                    <a:pt x="13400" y="482"/>
                  </a:cubicBezTo>
                  <a:lnTo>
                    <a:pt x="15543" y="1080"/>
                  </a:lnTo>
                  <a:cubicBezTo>
                    <a:pt x="15942" y="1193"/>
                    <a:pt x="16879" y="1454"/>
                    <a:pt x="17441" y="2329"/>
                  </a:cubicBezTo>
                  <a:cubicBezTo>
                    <a:pt x="18071" y="3311"/>
                    <a:pt x="17917" y="4544"/>
                    <a:pt x="17032" y="5628"/>
                  </a:cubicBezTo>
                  <a:cubicBezTo>
                    <a:pt x="16137" y="6734"/>
                    <a:pt x="15032" y="7486"/>
                    <a:pt x="13963" y="8217"/>
                  </a:cubicBezTo>
                  <a:cubicBezTo>
                    <a:pt x="13093" y="8816"/>
                    <a:pt x="12269" y="9373"/>
                    <a:pt x="11717" y="10044"/>
                  </a:cubicBezTo>
                  <a:cubicBezTo>
                    <a:pt x="11307" y="10535"/>
                    <a:pt x="10980" y="11159"/>
                    <a:pt x="10627" y="11819"/>
                  </a:cubicBezTo>
                  <a:cubicBezTo>
                    <a:pt x="10274" y="12494"/>
                    <a:pt x="9905" y="13195"/>
                    <a:pt x="9399" y="13881"/>
                  </a:cubicBezTo>
                  <a:cubicBezTo>
                    <a:pt x="8381" y="15257"/>
                    <a:pt x="6657" y="16081"/>
                    <a:pt x="4784" y="16081"/>
                  </a:cubicBezTo>
                  <a:close/>
                  <a:moveTo>
                    <a:pt x="10601" y="180"/>
                  </a:moveTo>
                  <a:cubicBezTo>
                    <a:pt x="10069" y="175"/>
                    <a:pt x="9537" y="257"/>
                    <a:pt x="9031" y="415"/>
                  </a:cubicBezTo>
                  <a:cubicBezTo>
                    <a:pt x="6764" y="1131"/>
                    <a:pt x="5838" y="3152"/>
                    <a:pt x="5091" y="4774"/>
                  </a:cubicBezTo>
                  <a:lnTo>
                    <a:pt x="5076" y="4815"/>
                  </a:lnTo>
                  <a:cubicBezTo>
                    <a:pt x="4999" y="4984"/>
                    <a:pt x="4917" y="5158"/>
                    <a:pt x="4841" y="5327"/>
                  </a:cubicBezTo>
                  <a:cubicBezTo>
                    <a:pt x="4303" y="6452"/>
                    <a:pt x="3536" y="7317"/>
                    <a:pt x="2651" y="8314"/>
                  </a:cubicBezTo>
                  <a:cubicBezTo>
                    <a:pt x="2236" y="8785"/>
                    <a:pt x="1807" y="9266"/>
                    <a:pt x="1377" y="9808"/>
                  </a:cubicBezTo>
                  <a:cubicBezTo>
                    <a:pt x="195" y="11297"/>
                    <a:pt x="262" y="12545"/>
                    <a:pt x="517" y="13333"/>
                  </a:cubicBezTo>
                  <a:cubicBezTo>
                    <a:pt x="860" y="14392"/>
                    <a:pt x="1786" y="15231"/>
                    <a:pt x="3045" y="15636"/>
                  </a:cubicBezTo>
                  <a:cubicBezTo>
                    <a:pt x="3608" y="15815"/>
                    <a:pt x="4196" y="15907"/>
                    <a:pt x="4784" y="15902"/>
                  </a:cubicBezTo>
                  <a:cubicBezTo>
                    <a:pt x="6595" y="15902"/>
                    <a:pt x="8263" y="15109"/>
                    <a:pt x="9251" y="13778"/>
                  </a:cubicBezTo>
                  <a:cubicBezTo>
                    <a:pt x="9747" y="13103"/>
                    <a:pt x="10110" y="12412"/>
                    <a:pt x="10463" y="11742"/>
                  </a:cubicBezTo>
                  <a:cubicBezTo>
                    <a:pt x="10816" y="11072"/>
                    <a:pt x="11149" y="10438"/>
                    <a:pt x="11568" y="9931"/>
                  </a:cubicBezTo>
                  <a:cubicBezTo>
                    <a:pt x="12141" y="9246"/>
                    <a:pt x="12970" y="8678"/>
                    <a:pt x="13850" y="8079"/>
                  </a:cubicBezTo>
                  <a:cubicBezTo>
                    <a:pt x="14909" y="7353"/>
                    <a:pt x="16004" y="6606"/>
                    <a:pt x="16889" y="5521"/>
                  </a:cubicBezTo>
                  <a:cubicBezTo>
                    <a:pt x="17723" y="4498"/>
                    <a:pt x="17871" y="3336"/>
                    <a:pt x="17283" y="2426"/>
                  </a:cubicBezTo>
                  <a:cubicBezTo>
                    <a:pt x="16756" y="1607"/>
                    <a:pt x="15871" y="1362"/>
                    <a:pt x="15492" y="1254"/>
                  </a:cubicBezTo>
                  <a:lnTo>
                    <a:pt x="13343" y="656"/>
                  </a:lnTo>
                  <a:cubicBezTo>
                    <a:pt x="12448" y="405"/>
                    <a:pt x="11568" y="180"/>
                    <a:pt x="10606"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480875" y="2767125"/>
              <a:ext cx="355325" cy="319400"/>
            </a:xfrm>
            <a:custGeom>
              <a:avLst/>
              <a:gdLst/>
              <a:ahLst/>
              <a:cxnLst/>
              <a:rect l="l" t="t" r="r" b="b"/>
              <a:pathLst>
                <a:path w="14213" h="12776" extrusionOk="0">
                  <a:moveTo>
                    <a:pt x="2845" y="12719"/>
                  </a:moveTo>
                  <a:cubicBezTo>
                    <a:pt x="2441" y="12724"/>
                    <a:pt x="2047" y="12663"/>
                    <a:pt x="1663" y="12545"/>
                  </a:cubicBezTo>
                  <a:cubicBezTo>
                    <a:pt x="906" y="12305"/>
                    <a:pt x="389" y="11854"/>
                    <a:pt x="205" y="11287"/>
                  </a:cubicBezTo>
                  <a:cubicBezTo>
                    <a:pt x="0" y="10668"/>
                    <a:pt x="210" y="9941"/>
                    <a:pt x="804" y="9194"/>
                  </a:cubicBezTo>
                  <a:cubicBezTo>
                    <a:pt x="1203" y="8693"/>
                    <a:pt x="1617" y="8222"/>
                    <a:pt x="2021" y="7772"/>
                  </a:cubicBezTo>
                  <a:cubicBezTo>
                    <a:pt x="2947" y="6723"/>
                    <a:pt x="3822" y="5736"/>
                    <a:pt x="4456" y="4405"/>
                  </a:cubicBezTo>
                  <a:cubicBezTo>
                    <a:pt x="4543" y="4221"/>
                    <a:pt x="4630" y="4032"/>
                    <a:pt x="4723" y="3838"/>
                  </a:cubicBezTo>
                  <a:cubicBezTo>
                    <a:pt x="5398" y="2369"/>
                    <a:pt x="6094" y="850"/>
                    <a:pt x="7644" y="359"/>
                  </a:cubicBezTo>
                  <a:cubicBezTo>
                    <a:pt x="8759" y="0"/>
                    <a:pt x="9972" y="343"/>
                    <a:pt x="10949" y="614"/>
                  </a:cubicBezTo>
                  <a:lnTo>
                    <a:pt x="13098" y="1213"/>
                  </a:lnTo>
                  <a:cubicBezTo>
                    <a:pt x="13415" y="1300"/>
                    <a:pt x="13752" y="1413"/>
                    <a:pt x="13921" y="1679"/>
                  </a:cubicBezTo>
                  <a:cubicBezTo>
                    <a:pt x="14213" y="2129"/>
                    <a:pt x="13865" y="2676"/>
                    <a:pt x="13635" y="2963"/>
                  </a:cubicBezTo>
                  <a:cubicBezTo>
                    <a:pt x="12898" y="3863"/>
                    <a:pt x="11906" y="4544"/>
                    <a:pt x="10944" y="5198"/>
                  </a:cubicBezTo>
                  <a:cubicBezTo>
                    <a:pt x="10007" y="5838"/>
                    <a:pt x="9035" y="6503"/>
                    <a:pt x="8319" y="7363"/>
                  </a:cubicBezTo>
                  <a:cubicBezTo>
                    <a:pt x="7792" y="7997"/>
                    <a:pt x="7408" y="8734"/>
                    <a:pt x="7030" y="9450"/>
                  </a:cubicBezTo>
                  <a:cubicBezTo>
                    <a:pt x="6708" y="10069"/>
                    <a:pt x="6370" y="10708"/>
                    <a:pt x="5945" y="11281"/>
                  </a:cubicBezTo>
                  <a:cubicBezTo>
                    <a:pt x="5198" y="12289"/>
                    <a:pt x="3965" y="12719"/>
                    <a:pt x="2845" y="12719"/>
                  </a:cubicBezTo>
                  <a:close/>
                  <a:moveTo>
                    <a:pt x="8677" y="379"/>
                  </a:moveTo>
                  <a:cubicBezTo>
                    <a:pt x="8345" y="379"/>
                    <a:pt x="8017" y="425"/>
                    <a:pt x="7700" y="522"/>
                  </a:cubicBezTo>
                  <a:cubicBezTo>
                    <a:pt x="6232" y="993"/>
                    <a:pt x="5551" y="2477"/>
                    <a:pt x="4886" y="3909"/>
                  </a:cubicBezTo>
                  <a:cubicBezTo>
                    <a:pt x="4799" y="4104"/>
                    <a:pt x="4712" y="4293"/>
                    <a:pt x="4625" y="4477"/>
                  </a:cubicBezTo>
                  <a:cubicBezTo>
                    <a:pt x="3981" y="5828"/>
                    <a:pt x="3096" y="6830"/>
                    <a:pt x="2159" y="7884"/>
                  </a:cubicBezTo>
                  <a:cubicBezTo>
                    <a:pt x="1760" y="8335"/>
                    <a:pt x="1346" y="8800"/>
                    <a:pt x="952" y="9302"/>
                  </a:cubicBezTo>
                  <a:cubicBezTo>
                    <a:pt x="394" y="10002"/>
                    <a:pt x="195" y="10673"/>
                    <a:pt x="379" y="11235"/>
                  </a:cubicBezTo>
                  <a:cubicBezTo>
                    <a:pt x="548" y="11747"/>
                    <a:pt x="1024" y="12151"/>
                    <a:pt x="1719" y="12376"/>
                  </a:cubicBezTo>
                  <a:lnTo>
                    <a:pt x="1719" y="12376"/>
                  </a:lnTo>
                  <a:cubicBezTo>
                    <a:pt x="2963" y="12775"/>
                    <a:pt x="4815" y="12494"/>
                    <a:pt x="5787" y="11179"/>
                  </a:cubicBezTo>
                  <a:cubicBezTo>
                    <a:pt x="6201" y="10616"/>
                    <a:pt x="6534" y="9982"/>
                    <a:pt x="6861" y="9373"/>
                  </a:cubicBezTo>
                  <a:cubicBezTo>
                    <a:pt x="7240" y="8647"/>
                    <a:pt x="7634" y="7900"/>
                    <a:pt x="8171" y="7255"/>
                  </a:cubicBezTo>
                  <a:cubicBezTo>
                    <a:pt x="8902" y="6375"/>
                    <a:pt x="9880" y="5705"/>
                    <a:pt x="10826" y="5055"/>
                  </a:cubicBezTo>
                  <a:cubicBezTo>
                    <a:pt x="11772" y="4411"/>
                    <a:pt x="12760" y="3735"/>
                    <a:pt x="13481" y="2855"/>
                  </a:cubicBezTo>
                  <a:cubicBezTo>
                    <a:pt x="13645" y="2651"/>
                    <a:pt x="13998" y="2144"/>
                    <a:pt x="13758" y="1771"/>
                  </a:cubicBezTo>
                  <a:cubicBezTo>
                    <a:pt x="13619" y="1556"/>
                    <a:pt x="13338" y="1464"/>
                    <a:pt x="13041" y="1382"/>
                  </a:cubicBezTo>
                  <a:lnTo>
                    <a:pt x="10887" y="783"/>
                  </a:lnTo>
                  <a:cubicBezTo>
                    <a:pt x="10105" y="563"/>
                    <a:pt x="9373" y="379"/>
                    <a:pt x="8677" y="3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507100" y="2793100"/>
              <a:ext cx="299575" cy="270900"/>
            </a:xfrm>
            <a:custGeom>
              <a:avLst/>
              <a:gdLst/>
              <a:ahLst/>
              <a:cxnLst/>
              <a:rect l="l" t="t" r="r" b="b"/>
              <a:pathLst>
                <a:path w="11983" h="10836" extrusionOk="0">
                  <a:moveTo>
                    <a:pt x="1515" y="10836"/>
                  </a:moveTo>
                  <a:cubicBezTo>
                    <a:pt x="1356" y="10836"/>
                    <a:pt x="1192" y="10815"/>
                    <a:pt x="1034" y="10785"/>
                  </a:cubicBezTo>
                  <a:cubicBezTo>
                    <a:pt x="496" y="10657"/>
                    <a:pt x="174" y="10309"/>
                    <a:pt x="97" y="9777"/>
                  </a:cubicBezTo>
                  <a:cubicBezTo>
                    <a:pt x="0" y="9050"/>
                    <a:pt x="614" y="8442"/>
                    <a:pt x="1110" y="7950"/>
                  </a:cubicBezTo>
                  <a:cubicBezTo>
                    <a:pt x="2538" y="6544"/>
                    <a:pt x="3709" y="4901"/>
                    <a:pt x="4574" y="3095"/>
                  </a:cubicBezTo>
                  <a:cubicBezTo>
                    <a:pt x="4630" y="2978"/>
                    <a:pt x="4686" y="2855"/>
                    <a:pt x="4743" y="2737"/>
                  </a:cubicBezTo>
                  <a:cubicBezTo>
                    <a:pt x="5055" y="2067"/>
                    <a:pt x="5377" y="1371"/>
                    <a:pt x="5909" y="829"/>
                  </a:cubicBezTo>
                  <a:cubicBezTo>
                    <a:pt x="6370" y="358"/>
                    <a:pt x="6932" y="107"/>
                    <a:pt x="7628" y="61"/>
                  </a:cubicBezTo>
                  <a:lnTo>
                    <a:pt x="7633" y="148"/>
                  </a:lnTo>
                  <a:lnTo>
                    <a:pt x="7628" y="61"/>
                  </a:lnTo>
                  <a:cubicBezTo>
                    <a:pt x="8467" y="0"/>
                    <a:pt x="9363" y="251"/>
                    <a:pt x="10227" y="486"/>
                  </a:cubicBezTo>
                  <a:cubicBezTo>
                    <a:pt x="10606" y="594"/>
                    <a:pt x="10964" y="691"/>
                    <a:pt x="11307" y="762"/>
                  </a:cubicBezTo>
                  <a:cubicBezTo>
                    <a:pt x="11552" y="814"/>
                    <a:pt x="11818" y="895"/>
                    <a:pt x="11900" y="1126"/>
                  </a:cubicBezTo>
                  <a:cubicBezTo>
                    <a:pt x="11982" y="1351"/>
                    <a:pt x="11859" y="1591"/>
                    <a:pt x="11516" y="1842"/>
                  </a:cubicBezTo>
                  <a:cubicBezTo>
                    <a:pt x="11066" y="2180"/>
                    <a:pt x="10580" y="2512"/>
                    <a:pt x="10110" y="2834"/>
                  </a:cubicBezTo>
                  <a:cubicBezTo>
                    <a:pt x="8825" y="3714"/>
                    <a:pt x="7495" y="4625"/>
                    <a:pt x="6539" y="5776"/>
                  </a:cubicBezTo>
                  <a:cubicBezTo>
                    <a:pt x="5950" y="6477"/>
                    <a:pt x="5541" y="7260"/>
                    <a:pt x="5142" y="8012"/>
                  </a:cubicBezTo>
                  <a:cubicBezTo>
                    <a:pt x="4820" y="8631"/>
                    <a:pt x="4513" y="9209"/>
                    <a:pt x="4129" y="9731"/>
                  </a:cubicBezTo>
                  <a:cubicBezTo>
                    <a:pt x="3709" y="10294"/>
                    <a:pt x="2497" y="10836"/>
                    <a:pt x="1515" y="10836"/>
                  </a:cubicBezTo>
                  <a:close/>
                  <a:moveTo>
                    <a:pt x="7879" y="230"/>
                  </a:moveTo>
                  <a:cubicBezTo>
                    <a:pt x="7797" y="230"/>
                    <a:pt x="7720" y="230"/>
                    <a:pt x="7638" y="235"/>
                  </a:cubicBezTo>
                  <a:cubicBezTo>
                    <a:pt x="6994" y="281"/>
                    <a:pt x="6472" y="512"/>
                    <a:pt x="6047" y="947"/>
                  </a:cubicBezTo>
                  <a:cubicBezTo>
                    <a:pt x="5536" y="1468"/>
                    <a:pt x="5219" y="2149"/>
                    <a:pt x="4912" y="2809"/>
                  </a:cubicBezTo>
                  <a:cubicBezTo>
                    <a:pt x="4855" y="2926"/>
                    <a:pt x="4799" y="3049"/>
                    <a:pt x="4743" y="3172"/>
                  </a:cubicBezTo>
                  <a:cubicBezTo>
                    <a:pt x="3868" y="4993"/>
                    <a:pt x="2686" y="6651"/>
                    <a:pt x="1243" y="8073"/>
                  </a:cubicBezTo>
                  <a:cubicBezTo>
                    <a:pt x="778" y="8534"/>
                    <a:pt x="200" y="9112"/>
                    <a:pt x="287" y="9756"/>
                  </a:cubicBezTo>
                  <a:cubicBezTo>
                    <a:pt x="348" y="10212"/>
                    <a:pt x="614" y="10503"/>
                    <a:pt x="1080" y="10611"/>
                  </a:cubicBezTo>
                  <a:cubicBezTo>
                    <a:pt x="2011" y="10831"/>
                    <a:pt x="3525" y="10232"/>
                    <a:pt x="3970" y="9629"/>
                  </a:cubicBezTo>
                  <a:cubicBezTo>
                    <a:pt x="4349" y="9117"/>
                    <a:pt x="4651" y="8544"/>
                    <a:pt x="4973" y="7935"/>
                  </a:cubicBezTo>
                  <a:cubicBezTo>
                    <a:pt x="5372" y="7173"/>
                    <a:pt x="5792" y="6385"/>
                    <a:pt x="6385" y="5664"/>
                  </a:cubicBezTo>
                  <a:cubicBezTo>
                    <a:pt x="7362" y="4497"/>
                    <a:pt x="8703" y="3576"/>
                    <a:pt x="9997" y="2691"/>
                  </a:cubicBezTo>
                  <a:cubicBezTo>
                    <a:pt x="10468" y="2369"/>
                    <a:pt x="10954" y="2036"/>
                    <a:pt x="11399" y="1704"/>
                  </a:cubicBezTo>
                  <a:cubicBezTo>
                    <a:pt x="11670" y="1504"/>
                    <a:pt x="11777" y="1330"/>
                    <a:pt x="11726" y="1182"/>
                  </a:cubicBezTo>
                  <a:cubicBezTo>
                    <a:pt x="11670" y="1039"/>
                    <a:pt x="11460" y="977"/>
                    <a:pt x="11266" y="936"/>
                  </a:cubicBezTo>
                  <a:cubicBezTo>
                    <a:pt x="10918" y="865"/>
                    <a:pt x="10555" y="762"/>
                    <a:pt x="10176" y="660"/>
                  </a:cubicBezTo>
                  <a:cubicBezTo>
                    <a:pt x="9409" y="445"/>
                    <a:pt x="8621" y="230"/>
                    <a:pt x="7879" y="23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870975" y="2244400"/>
              <a:ext cx="358275" cy="478750"/>
            </a:xfrm>
            <a:custGeom>
              <a:avLst/>
              <a:gdLst/>
              <a:ahLst/>
              <a:cxnLst/>
              <a:rect l="l" t="t" r="r" b="b"/>
              <a:pathLst>
                <a:path w="14331" h="19150" extrusionOk="0">
                  <a:moveTo>
                    <a:pt x="11686" y="19150"/>
                  </a:moveTo>
                  <a:cubicBezTo>
                    <a:pt x="7992" y="19150"/>
                    <a:pt x="1673" y="13936"/>
                    <a:pt x="686" y="11921"/>
                  </a:cubicBezTo>
                  <a:cubicBezTo>
                    <a:pt x="164" y="10856"/>
                    <a:pt x="0" y="9956"/>
                    <a:pt x="185" y="9178"/>
                  </a:cubicBezTo>
                  <a:cubicBezTo>
                    <a:pt x="446" y="8073"/>
                    <a:pt x="1285" y="7270"/>
                    <a:pt x="2093" y="6492"/>
                  </a:cubicBezTo>
                  <a:cubicBezTo>
                    <a:pt x="2707" y="5904"/>
                    <a:pt x="3341" y="5295"/>
                    <a:pt x="3710" y="4569"/>
                  </a:cubicBezTo>
                  <a:cubicBezTo>
                    <a:pt x="3935" y="4113"/>
                    <a:pt x="4047" y="3545"/>
                    <a:pt x="4150" y="2998"/>
                  </a:cubicBezTo>
                  <a:cubicBezTo>
                    <a:pt x="4395" y="1719"/>
                    <a:pt x="4651" y="394"/>
                    <a:pt x="6390" y="133"/>
                  </a:cubicBezTo>
                  <a:cubicBezTo>
                    <a:pt x="7281" y="0"/>
                    <a:pt x="8294" y="445"/>
                    <a:pt x="8969" y="1269"/>
                  </a:cubicBezTo>
                  <a:cubicBezTo>
                    <a:pt x="10268" y="2850"/>
                    <a:pt x="11721" y="5500"/>
                    <a:pt x="11982" y="7500"/>
                  </a:cubicBezTo>
                  <a:cubicBezTo>
                    <a:pt x="12039" y="7996"/>
                    <a:pt x="12069" y="8493"/>
                    <a:pt x="12069" y="8989"/>
                  </a:cubicBezTo>
                  <a:cubicBezTo>
                    <a:pt x="12080" y="9700"/>
                    <a:pt x="12095" y="10432"/>
                    <a:pt x="12279" y="11122"/>
                  </a:cubicBezTo>
                  <a:cubicBezTo>
                    <a:pt x="12473" y="11834"/>
                    <a:pt x="12847" y="12519"/>
                    <a:pt x="13215" y="13179"/>
                  </a:cubicBezTo>
                  <a:cubicBezTo>
                    <a:pt x="13763" y="14182"/>
                    <a:pt x="14331" y="15210"/>
                    <a:pt x="14259" y="16351"/>
                  </a:cubicBezTo>
                  <a:cubicBezTo>
                    <a:pt x="14162" y="17952"/>
                    <a:pt x="13502" y="18878"/>
                    <a:pt x="12289" y="19098"/>
                  </a:cubicBezTo>
                  <a:cubicBezTo>
                    <a:pt x="12090" y="19134"/>
                    <a:pt x="11890" y="19150"/>
                    <a:pt x="11686" y="19150"/>
                  </a:cubicBezTo>
                  <a:close/>
                  <a:moveTo>
                    <a:pt x="6703" y="287"/>
                  </a:moveTo>
                  <a:cubicBezTo>
                    <a:pt x="6605" y="287"/>
                    <a:pt x="6508" y="292"/>
                    <a:pt x="6411" y="307"/>
                  </a:cubicBezTo>
                  <a:cubicBezTo>
                    <a:pt x="4810" y="547"/>
                    <a:pt x="4579" y="1750"/>
                    <a:pt x="4334" y="3029"/>
                  </a:cubicBezTo>
                  <a:cubicBezTo>
                    <a:pt x="4226" y="3586"/>
                    <a:pt x="4114" y="4165"/>
                    <a:pt x="3873" y="4640"/>
                  </a:cubicBezTo>
                  <a:cubicBezTo>
                    <a:pt x="3495" y="5397"/>
                    <a:pt x="2850" y="6017"/>
                    <a:pt x="2226" y="6615"/>
                  </a:cubicBezTo>
                  <a:cubicBezTo>
                    <a:pt x="1433" y="7372"/>
                    <a:pt x="614" y="8155"/>
                    <a:pt x="364" y="9214"/>
                  </a:cubicBezTo>
                  <a:cubicBezTo>
                    <a:pt x="190" y="9956"/>
                    <a:pt x="353" y="10815"/>
                    <a:pt x="855" y="11844"/>
                  </a:cubicBezTo>
                  <a:lnTo>
                    <a:pt x="855" y="11844"/>
                  </a:lnTo>
                  <a:cubicBezTo>
                    <a:pt x="1806" y="13783"/>
                    <a:pt x="8135" y="18970"/>
                    <a:pt x="11696" y="18970"/>
                  </a:cubicBezTo>
                  <a:cubicBezTo>
                    <a:pt x="11880" y="18970"/>
                    <a:pt x="12064" y="18955"/>
                    <a:pt x="12248" y="18919"/>
                  </a:cubicBezTo>
                  <a:cubicBezTo>
                    <a:pt x="13364" y="18720"/>
                    <a:pt x="13972" y="17850"/>
                    <a:pt x="14070" y="16336"/>
                  </a:cubicBezTo>
                  <a:cubicBezTo>
                    <a:pt x="14131" y="15251"/>
                    <a:pt x="13604" y="14284"/>
                    <a:pt x="13041" y="13261"/>
                  </a:cubicBezTo>
                  <a:cubicBezTo>
                    <a:pt x="12673" y="12591"/>
                    <a:pt x="12289" y="11895"/>
                    <a:pt x="12095" y="11163"/>
                  </a:cubicBezTo>
                  <a:cubicBezTo>
                    <a:pt x="11900" y="10452"/>
                    <a:pt x="11890" y="9710"/>
                    <a:pt x="11875" y="8989"/>
                  </a:cubicBezTo>
                  <a:cubicBezTo>
                    <a:pt x="11875" y="8498"/>
                    <a:pt x="11849" y="8007"/>
                    <a:pt x="11793" y="7521"/>
                  </a:cubicBezTo>
                  <a:cubicBezTo>
                    <a:pt x="11532" y="5551"/>
                    <a:pt x="10100" y="2937"/>
                    <a:pt x="8815" y="1376"/>
                  </a:cubicBezTo>
                  <a:cubicBezTo>
                    <a:pt x="8258" y="696"/>
                    <a:pt x="7455" y="287"/>
                    <a:pt x="6703" y="28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895025" y="2267550"/>
              <a:ext cx="310450" cy="433350"/>
            </a:xfrm>
            <a:custGeom>
              <a:avLst/>
              <a:gdLst/>
              <a:ahLst/>
              <a:cxnLst/>
              <a:rect l="l" t="t" r="r" b="b"/>
              <a:pathLst>
                <a:path w="12418" h="17334" extrusionOk="0">
                  <a:moveTo>
                    <a:pt x="10739" y="17333"/>
                  </a:moveTo>
                  <a:cubicBezTo>
                    <a:pt x="7608" y="17333"/>
                    <a:pt x="1504" y="12514"/>
                    <a:pt x="578" y="10616"/>
                  </a:cubicBezTo>
                  <a:cubicBezTo>
                    <a:pt x="144" y="9736"/>
                    <a:pt x="0" y="9025"/>
                    <a:pt x="138" y="8442"/>
                  </a:cubicBezTo>
                  <a:cubicBezTo>
                    <a:pt x="338" y="7582"/>
                    <a:pt x="1049" y="6907"/>
                    <a:pt x="1801" y="6191"/>
                  </a:cubicBezTo>
                  <a:cubicBezTo>
                    <a:pt x="2471" y="5551"/>
                    <a:pt x="3162" y="4886"/>
                    <a:pt x="3597" y="4021"/>
                  </a:cubicBezTo>
                  <a:cubicBezTo>
                    <a:pt x="3878" y="3459"/>
                    <a:pt x="3996" y="2834"/>
                    <a:pt x="4114" y="2231"/>
                  </a:cubicBezTo>
                  <a:cubicBezTo>
                    <a:pt x="4385" y="819"/>
                    <a:pt x="4595" y="230"/>
                    <a:pt x="5572" y="82"/>
                  </a:cubicBezTo>
                  <a:cubicBezTo>
                    <a:pt x="6124" y="0"/>
                    <a:pt x="6810" y="327"/>
                    <a:pt x="7270" y="885"/>
                  </a:cubicBezTo>
                  <a:cubicBezTo>
                    <a:pt x="8457" y="2333"/>
                    <a:pt x="9849" y="4860"/>
                    <a:pt x="10094" y="6682"/>
                  </a:cubicBezTo>
                  <a:cubicBezTo>
                    <a:pt x="10145" y="7142"/>
                    <a:pt x="10171" y="7608"/>
                    <a:pt x="10171" y="8073"/>
                  </a:cubicBezTo>
                  <a:cubicBezTo>
                    <a:pt x="10186" y="8841"/>
                    <a:pt x="10197" y="9618"/>
                    <a:pt x="10412" y="10411"/>
                  </a:cubicBezTo>
                  <a:cubicBezTo>
                    <a:pt x="10631" y="11220"/>
                    <a:pt x="11031" y="11951"/>
                    <a:pt x="11419" y="12657"/>
                  </a:cubicBezTo>
                  <a:cubicBezTo>
                    <a:pt x="11936" y="13593"/>
                    <a:pt x="12417" y="14473"/>
                    <a:pt x="12366" y="15369"/>
                  </a:cubicBezTo>
                  <a:cubicBezTo>
                    <a:pt x="12238" y="17333"/>
                    <a:pt x="11189" y="17333"/>
                    <a:pt x="10739" y="17333"/>
                  </a:cubicBezTo>
                  <a:close/>
                  <a:moveTo>
                    <a:pt x="5751" y="246"/>
                  </a:moveTo>
                  <a:cubicBezTo>
                    <a:pt x="5700" y="246"/>
                    <a:pt x="5648" y="251"/>
                    <a:pt x="5597" y="261"/>
                  </a:cubicBezTo>
                  <a:cubicBezTo>
                    <a:pt x="4728" y="389"/>
                    <a:pt x="4559" y="885"/>
                    <a:pt x="4293" y="2261"/>
                  </a:cubicBezTo>
                  <a:cubicBezTo>
                    <a:pt x="4175" y="2875"/>
                    <a:pt x="4052" y="3515"/>
                    <a:pt x="3761" y="4098"/>
                  </a:cubicBezTo>
                  <a:cubicBezTo>
                    <a:pt x="3310" y="4993"/>
                    <a:pt x="2609" y="5664"/>
                    <a:pt x="1929" y="6313"/>
                  </a:cubicBezTo>
                  <a:cubicBezTo>
                    <a:pt x="1197" y="7014"/>
                    <a:pt x="507" y="7674"/>
                    <a:pt x="317" y="8483"/>
                  </a:cubicBezTo>
                  <a:cubicBezTo>
                    <a:pt x="190" y="9025"/>
                    <a:pt x="328" y="9700"/>
                    <a:pt x="742" y="10544"/>
                  </a:cubicBezTo>
                  <a:cubicBezTo>
                    <a:pt x="1658" y="12412"/>
                    <a:pt x="7659" y="17154"/>
                    <a:pt x="10739" y="17154"/>
                  </a:cubicBezTo>
                  <a:cubicBezTo>
                    <a:pt x="11199" y="17154"/>
                    <a:pt x="12064" y="17154"/>
                    <a:pt x="12171" y="15364"/>
                  </a:cubicBezTo>
                  <a:cubicBezTo>
                    <a:pt x="12223" y="14519"/>
                    <a:pt x="11752" y="13660"/>
                    <a:pt x="11251" y="12749"/>
                  </a:cubicBezTo>
                  <a:cubicBezTo>
                    <a:pt x="10857" y="12028"/>
                    <a:pt x="10447" y="11291"/>
                    <a:pt x="10227" y="10457"/>
                  </a:cubicBezTo>
                  <a:cubicBezTo>
                    <a:pt x="10007" y="9644"/>
                    <a:pt x="9992" y="8851"/>
                    <a:pt x="9982" y="8083"/>
                  </a:cubicBezTo>
                  <a:cubicBezTo>
                    <a:pt x="9982" y="7623"/>
                    <a:pt x="9956" y="7163"/>
                    <a:pt x="9905" y="6707"/>
                  </a:cubicBezTo>
                  <a:cubicBezTo>
                    <a:pt x="9665" y="4917"/>
                    <a:pt x="8293" y="2430"/>
                    <a:pt x="7117" y="1003"/>
                  </a:cubicBezTo>
                  <a:cubicBezTo>
                    <a:pt x="6743" y="542"/>
                    <a:pt x="6206" y="246"/>
                    <a:pt x="5751" y="2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
            <p:cNvSpPr/>
            <p:nvPr/>
          </p:nvSpPr>
          <p:spPr>
            <a:xfrm>
              <a:off x="947575" y="2323550"/>
              <a:ext cx="207100" cy="337950"/>
            </a:xfrm>
            <a:custGeom>
              <a:avLst/>
              <a:gdLst/>
              <a:ahLst/>
              <a:cxnLst/>
              <a:rect l="l" t="t" r="r" b="b"/>
              <a:pathLst>
                <a:path w="8284" h="13518" extrusionOk="0">
                  <a:moveTo>
                    <a:pt x="7445" y="13518"/>
                  </a:moveTo>
                  <a:cubicBezTo>
                    <a:pt x="7138" y="13518"/>
                    <a:pt x="6775" y="13354"/>
                    <a:pt x="6355" y="13026"/>
                  </a:cubicBezTo>
                  <a:lnTo>
                    <a:pt x="1930" y="9583"/>
                  </a:lnTo>
                  <a:cubicBezTo>
                    <a:pt x="1086" y="8934"/>
                    <a:pt x="257" y="8212"/>
                    <a:pt x="129" y="7240"/>
                  </a:cubicBezTo>
                  <a:cubicBezTo>
                    <a:pt x="1" y="6253"/>
                    <a:pt x="666" y="5352"/>
                    <a:pt x="1244" y="4774"/>
                  </a:cubicBezTo>
                  <a:cubicBezTo>
                    <a:pt x="1464" y="4554"/>
                    <a:pt x="1700" y="4350"/>
                    <a:pt x="1925" y="4145"/>
                  </a:cubicBezTo>
                  <a:cubicBezTo>
                    <a:pt x="2375" y="3746"/>
                    <a:pt x="2840" y="3326"/>
                    <a:pt x="3183" y="2830"/>
                  </a:cubicBezTo>
                  <a:cubicBezTo>
                    <a:pt x="3485" y="2395"/>
                    <a:pt x="3649" y="1904"/>
                    <a:pt x="3654" y="1454"/>
                  </a:cubicBezTo>
                  <a:cubicBezTo>
                    <a:pt x="3644" y="1316"/>
                    <a:pt x="3613" y="1178"/>
                    <a:pt x="3572" y="1039"/>
                  </a:cubicBezTo>
                  <a:cubicBezTo>
                    <a:pt x="3500" y="794"/>
                    <a:pt x="3429" y="538"/>
                    <a:pt x="3546" y="349"/>
                  </a:cubicBezTo>
                  <a:cubicBezTo>
                    <a:pt x="3623" y="246"/>
                    <a:pt x="3741" y="175"/>
                    <a:pt x="3869" y="154"/>
                  </a:cubicBezTo>
                  <a:lnTo>
                    <a:pt x="3910" y="144"/>
                  </a:lnTo>
                  <a:cubicBezTo>
                    <a:pt x="4810" y="1"/>
                    <a:pt x="5649" y="1490"/>
                    <a:pt x="5833" y="2104"/>
                  </a:cubicBezTo>
                  <a:cubicBezTo>
                    <a:pt x="6064" y="2871"/>
                    <a:pt x="6043" y="3679"/>
                    <a:pt x="6023" y="4462"/>
                  </a:cubicBezTo>
                  <a:cubicBezTo>
                    <a:pt x="6017" y="4692"/>
                    <a:pt x="6007" y="4928"/>
                    <a:pt x="6007" y="5158"/>
                  </a:cubicBezTo>
                  <a:cubicBezTo>
                    <a:pt x="6017" y="7409"/>
                    <a:pt x="6637" y="9619"/>
                    <a:pt x="7798" y="11548"/>
                  </a:cubicBezTo>
                  <a:lnTo>
                    <a:pt x="7839" y="11614"/>
                  </a:lnTo>
                  <a:cubicBezTo>
                    <a:pt x="8003" y="11880"/>
                    <a:pt x="8166" y="12157"/>
                    <a:pt x="8223" y="12469"/>
                  </a:cubicBezTo>
                  <a:cubicBezTo>
                    <a:pt x="8284" y="12801"/>
                    <a:pt x="8187" y="13226"/>
                    <a:pt x="7834" y="13420"/>
                  </a:cubicBezTo>
                  <a:cubicBezTo>
                    <a:pt x="7716" y="13482"/>
                    <a:pt x="7583" y="13518"/>
                    <a:pt x="7445" y="13518"/>
                  </a:cubicBezTo>
                  <a:close/>
                  <a:moveTo>
                    <a:pt x="3945" y="323"/>
                  </a:moveTo>
                  <a:lnTo>
                    <a:pt x="3915" y="328"/>
                  </a:lnTo>
                  <a:cubicBezTo>
                    <a:pt x="3833" y="339"/>
                    <a:pt x="3761" y="379"/>
                    <a:pt x="3710" y="446"/>
                  </a:cubicBezTo>
                  <a:cubicBezTo>
                    <a:pt x="3633" y="564"/>
                    <a:pt x="3695" y="784"/>
                    <a:pt x="3751" y="999"/>
                  </a:cubicBezTo>
                  <a:cubicBezTo>
                    <a:pt x="3802" y="1147"/>
                    <a:pt x="3833" y="1300"/>
                    <a:pt x="3838" y="1454"/>
                  </a:cubicBezTo>
                  <a:cubicBezTo>
                    <a:pt x="3838" y="1940"/>
                    <a:pt x="3659" y="2462"/>
                    <a:pt x="3342" y="2927"/>
                  </a:cubicBezTo>
                  <a:cubicBezTo>
                    <a:pt x="2989" y="3439"/>
                    <a:pt x="2508" y="3864"/>
                    <a:pt x="2053" y="4273"/>
                  </a:cubicBezTo>
                  <a:cubicBezTo>
                    <a:pt x="1827" y="4472"/>
                    <a:pt x="1597" y="4682"/>
                    <a:pt x="1382" y="4892"/>
                  </a:cubicBezTo>
                  <a:cubicBezTo>
                    <a:pt x="830" y="5444"/>
                    <a:pt x="195" y="6299"/>
                    <a:pt x="318" y="7215"/>
                  </a:cubicBezTo>
                  <a:cubicBezTo>
                    <a:pt x="436" y="8125"/>
                    <a:pt x="1234" y="8811"/>
                    <a:pt x="2047" y="9445"/>
                  </a:cubicBezTo>
                  <a:lnTo>
                    <a:pt x="6473" y="12888"/>
                  </a:lnTo>
                  <a:cubicBezTo>
                    <a:pt x="7015" y="13308"/>
                    <a:pt x="7430" y="13431"/>
                    <a:pt x="7737" y="13262"/>
                  </a:cubicBezTo>
                  <a:cubicBezTo>
                    <a:pt x="8013" y="13113"/>
                    <a:pt x="8084" y="12760"/>
                    <a:pt x="8038" y="12494"/>
                  </a:cubicBezTo>
                  <a:cubicBezTo>
                    <a:pt x="7992" y="12213"/>
                    <a:pt x="7834" y="11952"/>
                    <a:pt x="7680" y="11701"/>
                  </a:cubicBezTo>
                  <a:lnTo>
                    <a:pt x="7639" y="11635"/>
                  </a:lnTo>
                  <a:cubicBezTo>
                    <a:pt x="6457" y="9681"/>
                    <a:pt x="5833" y="7440"/>
                    <a:pt x="5823" y="5158"/>
                  </a:cubicBezTo>
                  <a:cubicBezTo>
                    <a:pt x="5823" y="4923"/>
                    <a:pt x="5828" y="4692"/>
                    <a:pt x="5833" y="4452"/>
                  </a:cubicBezTo>
                  <a:cubicBezTo>
                    <a:pt x="5854" y="3684"/>
                    <a:pt x="5874" y="2891"/>
                    <a:pt x="5654" y="2150"/>
                  </a:cubicBezTo>
                  <a:cubicBezTo>
                    <a:pt x="5475" y="1551"/>
                    <a:pt x="4672" y="206"/>
                    <a:pt x="3945" y="32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
            <p:cNvSpPr/>
            <p:nvPr/>
          </p:nvSpPr>
          <p:spPr>
            <a:xfrm>
              <a:off x="996950" y="2440600"/>
              <a:ext cx="74850" cy="118700"/>
            </a:xfrm>
            <a:custGeom>
              <a:avLst/>
              <a:gdLst/>
              <a:ahLst/>
              <a:cxnLst/>
              <a:rect l="l" t="t" r="r" b="b"/>
              <a:pathLst>
                <a:path w="2994" h="4748" extrusionOk="0">
                  <a:moveTo>
                    <a:pt x="2549" y="4743"/>
                  </a:moveTo>
                  <a:cubicBezTo>
                    <a:pt x="2165" y="4743"/>
                    <a:pt x="1781" y="4318"/>
                    <a:pt x="1587" y="4093"/>
                  </a:cubicBezTo>
                  <a:lnTo>
                    <a:pt x="1566" y="4067"/>
                  </a:lnTo>
                  <a:cubicBezTo>
                    <a:pt x="1495" y="3991"/>
                    <a:pt x="1428" y="3904"/>
                    <a:pt x="1367" y="3822"/>
                  </a:cubicBezTo>
                  <a:cubicBezTo>
                    <a:pt x="1305" y="3735"/>
                    <a:pt x="1249" y="3663"/>
                    <a:pt x="1183" y="3586"/>
                  </a:cubicBezTo>
                  <a:cubicBezTo>
                    <a:pt x="1014" y="3407"/>
                    <a:pt x="830" y="3239"/>
                    <a:pt x="630" y="3085"/>
                  </a:cubicBezTo>
                  <a:lnTo>
                    <a:pt x="518" y="2988"/>
                  </a:lnTo>
                  <a:cubicBezTo>
                    <a:pt x="308" y="2819"/>
                    <a:pt x="52" y="2604"/>
                    <a:pt x="16" y="2338"/>
                  </a:cubicBezTo>
                  <a:cubicBezTo>
                    <a:pt x="1" y="2205"/>
                    <a:pt x="108" y="1837"/>
                    <a:pt x="630" y="1315"/>
                  </a:cubicBezTo>
                  <a:cubicBezTo>
                    <a:pt x="804" y="1141"/>
                    <a:pt x="1004" y="967"/>
                    <a:pt x="1208" y="783"/>
                  </a:cubicBezTo>
                  <a:lnTo>
                    <a:pt x="1234" y="762"/>
                  </a:lnTo>
                  <a:cubicBezTo>
                    <a:pt x="1321" y="675"/>
                    <a:pt x="1403" y="578"/>
                    <a:pt x="1469" y="471"/>
                  </a:cubicBezTo>
                  <a:cubicBezTo>
                    <a:pt x="1556" y="338"/>
                    <a:pt x="1664" y="215"/>
                    <a:pt x="1786" y="108"/>
                  </a:cubicBezTo>
                  <a:cubicBezTo>
                    <a:pt x="1848" y="56"/>
                    <a:pt x="1924" y="21"/>
                    <a:pt x="2006" y="5"/>
                  </a:cubicBezTo>
                  <a:cubicBezTo>
                    <a:pt x="2032" y="0"/>
                    <a:pt x="2063" y="0"/>
                    <a:pt x="2093" y="5"/>
                  </a:cubicBezTo>
                  <a:lnTo>
                    <a:pt x="2093" y="5"/>
                  </a:lnTo>
                  <a:cubicBezTo>
                    <a:pt x="2170" y="10"/>
                    <a:pt x="2237" y="61"/>
                    <a:pt x="2272" y="133"/>
                  </a:cubicBezTo>
                  <a:cubicBezTo>
                    <a:pt x="2293" y="215"/>
                    <a:pt x="2283" y="302"/>
                    <a:pt x="2231" y="374"/>
                  </a:cubicBezTo>
                  <a:cubicBezTo>
                    <a:pt x="2088" y="681"/>
                    <a:pt x="2196" y="1110"/>
                    <a:pt x="2288" y="1453"/>
                  </a:cubicBezTo>
                  <a:cubicBezTo>
                    <a:pt x="2303" y="1520"/>
                    <a:pt x="2318" y="1581"/>
                    <a:pt x="2334" y="1647"/>
                  </a:cubicBezTo>
                  <a:cubicBezTo>
                    <a:pt x="2410" y="1980"/>
                    <a:pt x="2503" y="2318"/>
                    <a:pt x="2595" y="2640"/>
                  </a:cubicBezTo>
                  <a:lnTo>
                    <a:pt x="2697" y="3024"/>
                  </a:lnTo>
                  <a:cubicBezTo>
                    <a:pt x="2799" y="3351"/>
                    <a:pt x="2871" y="3684"/>
                    <a:pt x="2922" y="4021"/>
                  </a:cubicBezTo>
                  <a:lnTo>
                    <a:pt x="2927" y="4047"/>
                  </a:lnTo>
                  <a:cubicBezTo>
                    <a:pt x="2953" y="4236"/>
                    <a:pt x="2994" y="4543"/>
                    <a:pt x="2784" y="4686"/>
                  </a:cubicBezTo>
                  <a:cubicBezTo>
                    <a:pt x="2769" y="4697"/>
                    <a:pt x="2753" y="4707"/>
                    <a:pt x="2738" y="4712"/>
                  </a:cubicBezTo>
                  <a:cubicBezTo>
                    <a:pt x="2676" y="4738"/>
                    <a:pt x="2615" y="4748"/>
                    <a:pt x="2549" y="4743"/>
                  </a:cubicBezTo>
                  <a:close/>
                  <a:moveTo>
                    <a:pt x="2047" y="179"/>
                  </a:moveTo>
                  <a:lnTo>
                    <a:pt x="2032" y="179"/>
                  </a:lnTo>
                  <a:cubicBezTo>
                    <a:pt x="1986" y="189"/>
                    <a:pt x="1940" y="210"/>
                    <a:pt x="1904" y="246"/>
                  </a:cubicBezTo>
                  <a:cubicBezTo>
                    <a:pt x="1797" y="338"/>
                    <a:pt x="1699" y="445"/>
                    <a:pt x="1623" y="568"/>
                  </a:cubicBezTo>
                  <a:cubicBezTo>
                    <a:pt x="1546" y="686"/>
                    <a:pt x="1459" y="793"/>
                    <a:pt x="1357" y="890"/>
                  </a:cubicBezTo>
                  <a:lnTo>
                    <a:pt x="1336" y="906"/>
                  </a:lnTo>
                  <a:cubicBezTo>
                    <a:pt x="1131" y="1095"/>
                    <a:pt x="937" y="1269"/>
                    <a:pt x="763" y="1438"/>
                  </a:cubicBezTo>
                  <a:cubicBezTo>
                    <a:pt x="277" y="1929"/>
                    <a:pt x="190" y="2246"/>
                    <a:pt x="200" y="2318"/>
                  </a:cubicBezTo>
                  <a:cubicBezTo>
                    <a:pt x="226" y="2512"/>
                    <a:pt x="456" y="2701"/>
                    <a:pt x="620" y="2840"/>
                  </a:cubicBezTo>
                  <a:lnTo>
                    <a:pt x="753" y="2947"/>
                  </a:lnTo>
                  <a:cubicBezTo>
                    <a:pt x="957" y="3106"/>
                    <a:pt x="1152" y="3285"/>
                    <a:pt x="1326" y="3474"/>
                  </a:cubicBezTo>
                  <a:cubicBezTo>
                    <a:pt x="1397" y="3551"/>
                    <a:pt x="1454" y="3633"/>
                    <a:pt x="1520" y="3720"/>
                  </a:cubicBezTo>
                  <a:cubicBezTo>
                    <a:pt x="1582" y="3801"/>
                    <a:pt x="1638" y="3878"/>
                    <a:pt x="1704" y="3955"/>
                  </a:cubicBezTo>
                  <a:lnTo>
                    <a:pt x="1730" y="3980"/>
                  </a:lnTo>
                  <a:cubicBezTo>
                    <a:pt x="1930" y="4206"/>
                    <a:pt x="2344" y="4676"/>
                    <a:pt x="2661" y="4543"/>
                  </a:cubicBezTo>
                  <a:cubicBezTo>
                    <a:pt x="2789" y="4461"/>
                    <a:pt x="2758" y="4206"/>
                    <a:pt x="2738" y="4067"/>
                  </a:cubicBezTo>
                  <a:lnTo>
                    <a:pt x="2738" y="4037"/>
                  </a:lnTo>
                  <a:cubicBezTo>
                    <a:pt x="2687" y="3709"/>
                    <a:pt x="2615" y="3387"/>
                    <a:pt x="2518" y="3065"/>
                  </a:cubicBezTo>
                  <a:lnTo>
                    <a:pt x="2416" y="2686"/>
                  </a:lnTo>
                  <a:cubicBezTo>
                    <a:pt x="2323" y="2359"/>
                    <a:pt x="2231" y="2021"/>
                    <a:pt x="2155" y="1683"/>
                  </a:cubicBezTo>
                  <a:cubicBezTo>
                    <a:pt x="2139" y="1627"/>
                    <a:pt x="2124" y="1566"/>
                    <a:pt x="2103" y="1499"/>
                  </a:cubicBezTo>
                  <a:cubicBezTo>
                    <a:pt x="2011" y="1126"/>
                    <a:pt x="1894" y="660"/>
                    <a:pt x="2057" y="317"/>
                  </a:cubicBezTo>
                  <a:cubicBezTo>
                    <a:pt x="2083" y="266"/>
                    <a:pt x="2109" y="220"/>
                    <a:pt x="2098" y="195"/>
                  </a:cubicBezTo>
                  <a:cubicBezTo>
                    <a:pt x="2088" y="184"/>
                    <a:pt x="2078" y="179"/>
                    <a:pt x="2063" y="179"/>
                  </a:cubicBezTo>
                  <a:lnTo>
                    <a:pt x="2063" y="179"/>
                  </a:lnTo>
                  <a:cubicBezTo>
                    <a:pt x="2057" y="174"/>
                    <a:pt x="2052" y="174"/>
                    <a:pt x="2047"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735025" y="2988650"/>
              <a:ext cx="1103300" cy="1272275"/>
            </a:xfrm>
            <a:custGeom>
              <a:avLst/>
              <a:gdLst/>
              <a:ahLst/>
              <a:cxnLst/>
              <a:rect l="l" t="t" r="r" b="b"/>
              <a:pathLst>
                <a:path w="44132" h="50891" extrusionOk="0">
                  <a:moveTo>
                    <a:pt x="33792" y="50670"/>
                  </a:moveTo>
                  <a:cubicBezTo>
                    <a:pt x="32344" y="50670"/>
                    <a:pt x="30973" y="50486"/>
                    <a:pt x="29863" y="50154"/>
                  </a:cubicBezTo>
                  <a:cubicBezTo>
                    <a:pt x="27642" y="49478"/>
                    <a:pt x="25591" y="48353"/>
                    <a:pt x="23831" y="46838"/>
                  </a:cubicBezTo>
                  <a:cubicBezTo>
                    <a:pt x="23048" y="46163"/>
                    <a:pt x="22311" y="45375"/>
                    <a:pt x="21590" y="44613"/>
                  </a:cubicBezTo>
                  <a:cubicBezTo>
                    <a:pt x="20183" y="43114"/>
                    <a:pt x="18725" y="41564"/>
                    <a:pt x="16822" y="40704"/>
                  </a:cubicBezTo>
                  <a:cubicBezTo>
                    <a:pt x="15563" y="40131"/>
                    <a:pt x="14197" y="39993"/>
                    <a:pt x="12882" y="39855"/>
                  </a:cubicBezTo>
                  <a:cubicBezTo>
                    <a:pt x="11455" y="39712"/>
                    <a:pt x="9971" y="39558"/>
                    <a:pt x="8564" y="38862"/>
                  </a:cubicBezTo>
                  <a:cubicBezTo>
                    <a:pt x="6098" y="37650"/>
                    <a:pt x="4072" y="35573"/>
                    <a:pt x="3003" y="33163"/>
                  </a:cubicBezTo>
                  <a:cubicBezTo>
                    <a:pt x="1867" y="30600"/>
                    <a:pt x="1913" y="27909"/>
                    <a:pt x="3131" y="25591"/>
                  </a:cubicBezTo>
                  <a:cubicBezTo>
                    <a:pt x="3285" y="25295"/>
                    <a:pt x="3464" y="24998"/>
                    <a:pt x="3632" y="24706"/>
                  </a:cubicBezTo>
                  <a:cubicBezTo>
                    <a:pt x="4159" y="23821"/>
                    <a:pt x="4702" y="22900"/>
                    <a:pt x="4712" y="21897"/>
                  </a:cubicBezTo>
                  <a:cubicBezTo>
                    <a:pt x="4732" y="20419"/>
                    <a:pt x="3689" y="19293"/>
                    <a:pt x="2579" y="18106"/>
                  </a:cubicBezTo>
                  <a:cubicBezTo>
                    <a:pt x="1954" y="17436"/>
                    <a:pt x="1310" y="16740"/>
                    <a:pt x="865" y="15973"/>
                  </a:cubicBezTo>
                  <a:cubicBezTo>
                    <a:pt x="0" y="14484"/>
                    <a:pt x="41" y="12571"/>
                    <a:pt x="962" y="10857"/>
                  </a:cubicBezTo>
                  <a:cubicBezTo>
                    <a:pt x="1888" y="9143"/>
                    <a:pt x="3499" y="7992"/>
                    <a:pt x="5280" y="7782"/>
                  </a:cubicBezTo>
                  <a:cubicBezTo>
                    <a:pt x="5725" y="7741"/>
                    <a:pt x="6180" y="7721"/>
                    <a:pt x="6630" y="7726"/>
                  </a:cubicBezTo>
                  <a:cubicBezTo>
                    <a:pt x="7306" y="7721"/>
                    <a:pt x="8002" y="7716"/>
                    <a:pt x="8651" y="7531"/>
                  </a:cubicBezTo>
                  <a:cubicBezTo>
                    <a:pt x="10283" y="7081"/>
                    <a:pt x="11240" y="5736"/>
                    <a:pt x="12248" y="4313"/>
                  </a:cubicBezTo>
                  <a:cubicBezTo>
                    <a:pt x="12918" y="3372"/>
                    <a:pt x="13604" y="2405"/>
                    <a:pt x="14509" y="1699"/>
                  </a:cubicBezTo>
                  <a:cubicBezTo>
                    <a:pt x="16684" y="1"/>
                    <a:pt x="20203" y="11"/>
                    <a:pt x="22695" y="1725"/>
                  </a:cubicBezTo>
                  <a:cubicBezTo>
                    <a:pt x="24915" y="3244"/>
                    <a:pt x="26317" y="5940"/>
                    <a:pt x="26440" y="8928"/>
                  </a:cubicBezTo>
                  <a:cubicBezTo>
                    <a:pt x="26491" y="10197"/>
                    <a:pt x="26327" y="11481"/>
                    <a:pt x="26164" y="12719"/>
                  </a:cubicBezTo>
                  <a:cubicBezTo>
                    <a:pt x="26061" y="13528"/>
                    <a:pt x="25954" y="14367"/>
                    <a:pt x="25908" y="15190"/>
                  </a:cubicBezTo>
                  <a:cubicBezTo>
                    <a:pt x="25765" y="17743"/>
                    <a:pt x="26333" y="19703"/>
                    <a:pt x="27596" y="21012"/>
                  </a:cubicBezTo>
                  <a:cubicBezTo>
                    <a:pt x="28144" y="21585"/>
                    <a:pt x="28855" y="22066"/>
                    <a:pt x="29545" y="22532"/>
                  </a:cubicBezTo>
                  <a:cubicBezTo>
                    <a:pt x="30814" y="23391"/>
                    <a:pt x="32129" y="24282"/>
                    <a:pt x="32380" y="25735"/>
                  </a:cubicBezTo>
                  <a:cubicBezTo>
                    <a:pt x="32533" y="26599"/>
                    <a:pt x="32247" y="27443"/>
                    <a:pt x="31976" y="28262"/>
                  </a:cubicBezTo>
                  <a:cubicBezTo>
                    <a:pt x="31812" y="28753"/>
                    <a:pt x="31638" y="29254"/>
                    <a:pt x="31566" y="29761"/>
                  </a:cubicBezTo>
                  <a:cubicBezTo>
                    <a:pt x="30952" y="33838"/>
                    <a:pt x="34442" y="35547"/>
                    <a:pt x="37808" y="37195"/>
                  </a:cubicBezTo>
                  <a:cubicBezTo>
                    <a:pt x="39333" y="37941"/>
                    <a:pt x="40765" y="38648"/>
                    <a:pt x="41798" y="39548"/>
                  </a:cubicBezTo>
                  <a:cubicBezTo>
                    <a:pt x="43318" y="40873"/>
                    <a:pt x="44131" y="42705"/>
                    <a:pt x="43973" y="44434"/>
                  </a:cubicBezTo>
                  <a:cubicBezTo>
                    <a:pt x="43809" y="46255"/>
                    <a:pt x="42837" y="47739"/>
                    <a:pt x="41092" y="48844"/>
                  </a:cubicBezTo>
                  <a:cubicBezTo>
                    <a:pt x="39087" y="50113"/>
                    <a:pt x="36319" y="50670"/>
                    <a:pt x="33792" y="50670"/>
                  </a:cubicBezTo>
                  <a:close/>
                  <a:moveTo>
                    <a:pt x="18464" y="609"/>
                  </a:moveTo>
                  <a:cubicBezTo>
                    <a:pt x="17052" y="609"/>
                    <a:pt x="15681" y="1019"/>
                    <a:pt x="14637" y="1837"/>
                  </a:cubicBezTo>
                  <a:cubicBezTo>
                    <a:pt x="13752" y="2523"/>
                    <a:pt x="13072" y="3485"/>
                    <a:pt x="12412" y="4411"/>
                  </a:cubicBezTo>
                  <a:cubicBezTo>
                    <a:pt x="11424" y="5797"/>
                    <a:pt x="10406" y="7235"/>
                    <a:pt x="8708" y="7705"/>
                  </a:cubicBezTo>
                  <a:cubicBezTo>
                    <a:pt x="8032" y="7890"/>
                    <a:pt x="7326" y="7895"/>
                    <a:pt x="6641" y="7900"/>
                  </a:cubicBezTo>
                  <a:cubicBezTo>
                    <a:pt x="6196" y="7895"/>
                    <a:pt x="5751" y="7915"/>
                    <a:pt x="5305" y="7961"/>
                  </a:cubicBezTo>
                  <a:cubicBezTo>
                    <a:pt x="3592" y="8161"/>
                    <a:pt x="2031" y="9276"/>
                    <a:pt x="1136" y="10939"/>
                  </a:cubicBezTo>
                  <a:cubicBezTo>
                    <a:pt x="240" y="12601"/>
                    <a:pt x="200" y="14454"/>
                    <a:pt x="1033" y="15886"/>
                  </a:cubicBezTo>
                  <a:lnTo>
                    <a:pt x="1033" y="15886"/>
                  </a:lnTo>
                  <a:cubicBezTo>
                    <a:pt x="1468" y="16638"/>
                    <a:pt x="2108" y="17324"/>
                    <a:pt x="2722" y="17989"/>
                  </a:cubicBezTo>
                  <a:cubicBezTo>
                    <a:pt x="3806" y="19150"/>
                    <a:pt x="4927" y="20352"/>
                    <a:pt x="4906" y="21903"/>
                  </a:cubicBezTo>
                  <a:cubicBezTo>
                    <a:pt x="4891" y="22951"/>
                    <a:pt x="4338" y="23888"/>
                    <a:pt x="3801" y="24793"/>
                  </a:cubicBezTo>
                  <a:cubicBezTo>
                    <a:pt x="3632" y="25080"/>
                    <a:pt x="3459" y="25376"/>
                    <a:pt x="3305" y="25668"/>
                  </a:cubicBezTo>
                  <a:cubicBezTo>
                    <a:pt x="619" y="30779"/>
                    <a:pt x="3991" y="36417"/>
                    <a:pt x="8651" y="38709"/>
                  </a:cubicBezTo>
                  <a:cubicBezTo>
                    <a:pt x="10028" y="39384"/>
                    <a:pt x="11491" y="39533"/>
                    <a:pt x="12908" y="39681"/>
                  </a:cubicBezTo>
                  <a:cubicBezTo>
                    <a:pt x="14238" y="39819"/>
                    <a:pt x="15614" y="39962"/>
                    <a:pt x="16904" y="40540"/>
                  </a:cubicBezTo>
                  <a:cubicBezTo>
                    <a:pt x="18837" y="41415"/>
                    <a:pt x="20311" y="42981"/>
                    <a:pt x="21733" y="44495"/>
                  </a:cubicBezTo>
                  <a:cubicBezTo>
                    <a:pt x="22444" y="45252"/>
                    <a:pt x="23181" y="46035"/>
                    <a:pt x="23954" y="46710"/>
                  </a:cubicBezTo>
                  <a:cubicBezTo>
                    <a:pt x="25693" y="48204"/>
                    <a:pt x="27724" y="49320"/>
                    <a:pt x="29919" y="49980"/>
                  </a:cubicBezTo>
                  <a:cubicBezTo>
                    <a:pt x="32922" y="50890"/>
                    <a:pt x="37885" y="50660"/>
                    <a:pt x="40990" y="48696"/>
                  </a:cubicBezTo>
                  <a:cubicBezTo>
                    <a:pt x="42689" y="47626"/>
                    <a:pt x="43630" y="46184"/>
                    <a:pt x="43789" y="44418"/>
                  </a:cubicBezTo>
                  <a:cubicBezTo>
                    <a:pt x="43942" y="42740"/>
                    <a:pt x="43149" y="40965"/>
                    <a:pt x="41676" y="39681"/>
                  </a:cubicBezTo>
                  <a:cubicBezTo>
                    <a:pt x="40663" y="38791"/>
                    <a:pt x="39235" y="38095"/>
                    <a:pt x="37726" y="37353"/>
                  </a:cubicBezTo>
                  <a:cubicBezTo>
                    <a:pt x="34298" y="35675"/>
                    <a:pt x="30758" y="33936"/>
                    <a:pt x="31382" y="29735"/>
                  </a:cubicBezTo>
                  <a:cubicBezTo>
                    <a:pt x="31459" y="29219"/>
                    <a:pt x="31633" y="28702"/>
                    <a:pt x="31797" y="28206"/>
                  </a:cubicBezTo>
                  <a:cubicBezTo>
                    <a:pt x="32078" y="27372"/>
                    <a:pt x="32339" y="26584"/>
                    <a:pt x="32201" y="25765"/>
                  </a:cubicBezTo>
                  <a:cubicBezTo>
                    <a:pt x="31960" y="24384"/>
                    <a:pt x="30737" y="23555"/>
                    <a:pt x="29438" y="22675"/>
                  </a:cubicBezTo>
                  <a:cubicBezTo>
                    <a:pt x="28742" y="22204"/>
                    <a:pt x="28021" y="21718"/>
                    <a:pt x="27458" y="21135"/>
                  </a:cubicBezTo>
                  <a:cubicBezTo>
                    <a:pt x="26164" y="19784"/>
                    <a:pt x="25580" y="17784"/>
                    <a:pt x="25724" y="15180"/>
                  </a:cubicBezTo>
                  <a:cubicBezTo>
                    <a:pt x="25770" y="14346"/>
                    <a:pt x="25877" y="13507"/>
                    <a:pt x="25985" y="12694"/>
                  </a:cubicBezTo>
                  <a:cubicBezTo>
                    <a:pt x="26143" y="11466"/>
                    <a:pt x="26307" y="10192"/>
                    <a:pt x="26256" y="8938"/>
                  </a:cubicBezTo>
                  <a:cubicBezTo>
                    <a:pt x="26133" y="6002"/>
                    <a:pt x="24762" y="3357"/>
                    <a:pt x="22588" y="1868"/>
                  </a:cubicBezTo>
                  <a:cubicBezTo>
                    <a:pt x="21370" y="1044"/>
                    <a:pt x="19932" y="604"/>
                    <a:pt x="18464" y="60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783750" y="3043900"/>
              <a:ext cx="1006725" cy="1167000"/>
            </a:xfrm>
            <a:custGeom>
              <a:avLst/>
              <a:gdLst/>
              <a:ahLst/>
              <a:cxnLst/>
              <a:rect l="l" t="t" r="r" b="b"/>
              <a:pathLst>
                <a:path w="40269" h="46680" extrusionOk="0">
                  <a:moveTo>
                    <a:pt x="31848" y="46680"/>
                  </a:moveTo>
                  <a:cubicBezTo>
                    <a:pt x="30605" y="46680"/>
                    <a:pt x="29413" y="46526"/>
                    <a:pt x="28487" y="46245"/>
                  </a:cubicBezTo>
                  <a:cubicBezTo>
                    <a:pt x="26522" y="45652"/>
                    <a:pt x="24701" y="44654"/>
                    <a:pt x="23145" y="43314"/>
                  </a:cubicBezTo>
                  <a:cubicBezTo>
                    <a:pt x="22434" y="42700"/>
                    <a:pt x="21759" y="41983"/>
                    <a:pt x="21043" y="41221"/>
                  </a:cubicBezTo>
                  <a:cubicBezTo>
                    <a:pt x="19508" y="39589"/>
                    <a:pt x="17927" y="37901"/>
                    <a:pt x="15681" y="36888"/>
                  </a:cubicBezTo>
                  <a:cubicBezTo>
                    <a:pt x="14131" y="36187"/>
                    <a:pt x="12545" y="36023"/>
                    <a:pt x="11138" y="35880"/>
                  </a:cubicBezTo>
                  <a:cubicBezTo>
                    <a:pt x="9818" y="35742"/>
                    <a:pt x="8575" y="35614"/>
                    <a:pt x="7480" y="35077"/>
                  </a:cubicBezTo>
                  <a:cubicBezTo>
                    <a:pt x="3510" y="33127"/>
                    <a:pt x="706" y="28277"/>
                    <a:pt x="2860" y="24174"/>
                  </a:cubicBezTo>
                  <a:cubicBezTo>
                    <a:pt x="2998" y="23918"/>
                    <a:pt x="3152" y="23652"/>
                    <a:pt x="3321" y="23371"/>
                  </a:cubicBezTo>
                  <a:cubicBezTo>
                    <a:pt x="3929" y="22338"/>
                    <a:pt x="4620" y="21166"/>
                    <a:pt x="4641" y="19713"/>
                  </a:cubicBezTo>
                  <a:cubicBezTo>
                    <a:pt x="4671" y="17544"/>
                    <a:pt x="3213" y="15978"/>
                    <a:pt x="2036" y="14715"/>
                  </a:cubicBezTo>
                  <a:cubicBezTo>
                    <a:pt x="1458" y="14090"/>
                    <a:pt x="906" y="13502"/>
                    <a:pt x="563" y="12909"/>
                  </a:cubicBezTo>
                  <a:cubicBezTo>
                    <a:pt x="0" y="11937"/>
                    <a:pt x="46" y="10647"/>
                    <a:pt x="686" y="9455"/>
                  </a:cubicBezTo>
                  <a:cubicBezTo>
                    <a:pt x="1325" y="8263"/>
                    <a:pt x="2400" y="7470"/>
                    <a:pt x="3566" y="7337"/>
                  </a:cubicBezTo>
                  <a:cubicBezTo>
                    <a:pt x="3940" y="7301"/>
                    <a:pt x="4323" y="7286"/>
                    <a:pt x="4702" y="7291"/>
                  </a:cubicBezTo>
                  <a:cubicBezTo>
                    <a:pt x="5469" y="7286"/>
                    <a:pt x="6334" y="7276"/>
                    <a:pt x="7234" y="7030"/>
                  </a:cubicBezTo>
                  <a:cubicBezTo>
                    <a:pt x="9516" y="6396"/>
                    <a:pt x="10765" y="4641"/>
                    <a:pt x="11864" y="3091"/>
                  </a:cubicBezTo>
                  <a:cubicBezTo>
                    <a:pt x="12478" y="2221"/>
                    <a:pt x="13067" y="1403"/>
                    <a:pt x="13757" y="860"/>
                  </a:cubicBezTo>
                  <a:cubicBezTo>
                    <a:pt x="14469" y="303"/>
                    <a:pt x="15441" y="1"/>
                    <a:pt x="16495" y="1"/>
                  </a:cubicBezTo>
                  <a:cubicBezTo>
                    <a:pt x="17620" y="1"/>
                    <a:pt x="18771" y="349"/>
                    <a:pt x="19651" y="952"/>
                  </a:cubicBezTo>
                  <a:cubicBezTo>
                    <a:pt x="21411" y="2155"/>
                    <a:pt x="22516" y="4344"/>
                    <a:pt x="22618" y="6790"/>
                  </a:cubicBezTo>
                  <a:cubicBezTo>
                    <a:pt x="22665" y="7915"/>
                    <a:pt x="22516" y="9066"/>
                    <a:pt x="22358" y="10289"/>
                  </a:cubicBezTo>
                  <a:cubicBezTo>
                    <a:pt x="22250" y="11128"/>
                    <a:pt x="22138" y="11998"/>
                    <a:pt x="22092" y="12883"/>
                  </a:cubicBezTo>
                  <a:cubicBezTo>
                    <a:pt x="21923" y="15932"/>
                    <a:pt x="22654" y="18327"/>
                    <a:pt x="24266" y="20000"/>
                  </a:cubicBezTo>
                  <a:cubicBezTo>
                    <a:pt x="24946" y="20711"/>
                    <a:pt x="25775" y="21273"/>
                    <a:pt x="26512" y="21770"/>
                  </a:cubicBezTo>
                  <a:cubicBezTo>
                    <a:pt x="27724" y="22588"/>
                    <a:pt x="28466" y="23136"/>
                    <a:pt x="28584" y="23816"/>
                  </a:cubicBezTo>
                  <a:cubicBezTo>
                    <a:pt x="28661" y="24256"/>
                    <a:pt x="28466" y="24839"/>
                    <a:pt x="28241" y="25515"/>
                  </a:cubicBezTo>
                  <a:cubicBezTo>
                    <a:pt x="28062" y="26042"/>
                    <a:pt x="27857" y="26645"/>
                    <a:pt x="27760" y="27300"/>
                  </a:cubicBezTo>
                  <a:cubicBezTo>
                    <a:pt x="26962" y="32626"/>
                    <a:pt x="31607" y="34903"/>
                    <a:pt x="34999" y="36565"/>
                  </a:cubicBezTo>
                  <a:cubicBezTo>
                    <a:pt x="36406" y="37256"/>
                    <a:pt x="37737" y="37906"/>
                    <a:pt x="38581" y="38648"/>
                  </a:cubicBezTo>
                  <a:cubicBezTo>
                    <a:pt x="39665" y="39589"/>
                    <a:pt x="40269" y="40899"/>
                    <a:pt x="40162" y="42070"/>
                  </a:cubicBezTo>
                  <a:cubicBezTo>
                    <a:pt x="40029" y="43518"/>
                    <a:pt x="39179" y="44628"/>
                    <a:pt x="37563" y="45462"/>
                  </a:cubicBezTo>
                  <a:cubicBezTo>
                    <a:pt x="36064" y="46240"/>
                    <a:pt x="33981" y="46680"/>
                    <a:pt x="31848" y="46680"/>
                  </a:cubicBezTo>
                  <a:close/>
                  <a:moveTo>
                    <a:pt x="16495" y="180"/>
                  </a:moveTo>
                  <a:cubicBezTo>
                    <a:pt x="15482" y="180"/>
                    <a:pt x="14556" y="471"/>
                    <a:pt x="13875" y="998"/>
                  </a:cubicBezTo>
                  <a:cubicBezTo>
                    <a:pt x="13200" y="1525"/>
                    <a:pt x="12627" y="2334"/>
                    <a:pt x="12018" y="3193"/>
                  </a:cubicBezTo>
                  <a:cubicBezTo>
                    <a:pt x="10898" y="4769"/>
                    <a:pt x="9634" y="6549"/>
                    <a:pt x="7286" y="7199"/>
                  </a:cubicBezTo>
                  <a:cubicBezTo>
                    <a:pt x="6360" y="7455"/>
                    <a:pt x="5480" y="7465"/>
                    <a:pt x="4702" y="7470"/>
                  </a:cubicBezTo>
                  <a:cubicBezTo>
                    <a:pt x="4328" y="7465"/>
                    <a:pt x="3955" y="7480"/>
                    <a:pt x="3587" y="7511"/>
                  </a:cubicBezTo>
                  <a:cubicBezTo>
                    <a:pt x="2487" y="7639"/>
                    <a:pt x="1469" y="8401"/>
                    <a:pt x="855" y="9537"/>
                  </a:cubicBezTo>
                  <a:cubicBezTo>
                    <a:pt x="241" y="10673"/>
                    <a:pt x="195" y="11901"/>
                    <a:pt x="727" y="12822"/>
                  </a:cubicBezTo>
                  <a:cubicBezTo>
                    <a:pt x="1059" y="13395"/>
                    <a:pt x="1602" y="13983"/>
                    <a:pt x="2180" y="14597"/>
                  </a:cubicBezTo>
                  <a:cubicBezTo>
                    <a:pt x="3372" y="15876"/>
                    <a:pt x="4861" y="17477"/>
                    <a:pt x="4830" y="19713"/>
                  </a:cubicBezTo>
                  <a:cubicBezTo>
                    <a:pt x="4809" y="21212"/>
                    <a:pt x="4103" y="22404"/>
                    <a:pt x="3484" y="23453"/>
                  </a:cubicBezTo>
                  <a:cubicBezTo>
                    <a:pt x="3321" y="23739"/>
                    <a:pt x="3167" y="24000"/>
                    <a:pt x="3029" y="24251"/>
                  </a:cubicBezTo>
                  <a:cubicBezTo>
                    <a:pt x="926" y="28262"/>
                    <a:pt x="3674" y="33005"/>
                    <a:pt x="7567" y="34918"/>
                  </a:cubicBezTo>
                  <a:cubicBezTo>
                    <a:pt x="8631" y="35440"/>
                    <a:pt x="9859" y="35568"/>
                    <a:pt x="11158" y="35701"/>
                  </a:cubicBezTo>
                  <a:cubicBezTo>
                    <a:pt x="12576" y="35849"/>
                    <a:pt x="14182" y="36013"/>
                    <a:pt x="15758" y="36724"/>
                  </a:cubicBezTo>
                  <a:cubicBezTo>
                    <a:pt x="18040" y="37757"/>
                    <a:pt x="19636" y="39456"/>
                    <a:pt x="21181" y="41103"/>
                  </a:cubicBezTo>
                  <a:cubicBezTo>
                    <a:pt x="21897" y="41861"/>
                    <a:pt x="22567" y="42572"/>
                    <a:pt x="23268" y="43186"/>
                  </a:cubicBezTo>
                  <a:cubicBezTo>
                    <a:pt x="24808" y="44506"/>
                    <a:pt x="26604" y="45493"/>
                    <a:pt x="28543" y="46081"/>
                  </a:cubicBezTo>
                  <a:cubicBezTo>
                    <a:pt x="29448" y="46353"/>
                    <a:pt x="30625" y="46506"/>
                    <a:pt x="31848" y="46506"/>
                  </a:cubicBezTo>
                  <a:cubicBezTo>
                    <a:pt x="33951" y="46506"/>
                    <a:pt x="36007" y="46071"/>
                    <a:pt x="37476" y="45309"/>
                  </a:cubicBezTo>
                  <a:cubicBezTo>
                    <a:pt x="39031" y="44506"/>
                    <a:pt x="39849" y="43441"/>
                    <a:pt x="39972" y="42060"/>
                  </a:cubicBezTo>
                  <a:cubicBezTo>
                    <a:pt x="40075" y="40940"/>
                    <a:pt x="39496" y="39686"/>
                    <a:pt x="38458" y="38781"/>
                  </a:cubicBezTo>
                  <a:cubicBezTo>
                    <a:pt x="37624" y="38054"/>
                    <a:pt x="36309" y="37410"/>
                    <a:pt x="34918" y="36724"/>
                  </a:cubicBezTo>
                  <a:cubicBezTo>
                    <a:pt x="31474" y="35041"/>
                    <a:pt x="26763" y="32728"/>
                    <a:pt x="27576" y="27275"/>
                  </a:cubicBezTo>
                  <a:cubicBezTo>
                    <a:pt x="27678" y="26610"/>
                    <a:pt x="27883" y="25996"/>
                    <a:pt x="28062" y="25463"/>
                  </a:cubicBezTo>
                  <a:cubicBezTo>
                    <a:pt x="28282" y="24809"/>
                    <a:pt x="28471" y="24246"/>
                    <a:pt x="28400" y="23847"/>
                  </a:cubicBezTo>
                  <a:cubicBezTo>
                    <a:pt x="28297" y="23238"/>
                    <a:pt x="27576" y="22711"/>
                    <a:pt x="26399" y="21918"/>
                  </a:cubicBezTo>
                  <a:cubicBezTo>
                    <a:pt x="25663" y="21417"/>
                    <a:pt x="24824" y="20849"/>
                    <a:pt x="24128" y="20127"/>
                  </a:cubicBezTo>
                  <a:cubicBezTo>
                    <a:pt x="22480" y="18414"/>
                    <a:pt x="21728" y="15973"/>
                    <a:pt x="21902" y="12878"/>
                  </a:cubicBezTo>
                  <a:cubicBezTo>
                    <a:pt x="21953" y="11988"/>
                    <a:pt x="22066" y="11118"/>
                    <a:pt x="22173" y="10274"/>
                  </a:cubicBezTo>
                  <a:cubicBezTo>
                    <a:pt x="22332" y="9061"/>
                    <a:pt x="22475" y="7910"/>
                    <a:pt x="22434" y="6800"/>
                  </a:cubicBezTo>
                  <a:cubicBezTo>
                    <a:pt x="22332" y="4406"/>
                    <a:pt x="21252" y="2277"/>
                    <a:pt x="19544" y="1101"/>
                  </a:cubicBezTo>
                  <a:cubicBezTo>
                    <a:pt x="18689" y="512"/>
                    <a:pt x="17579" y="180"/>
                    <a:pt x="16495"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903325" y="3108750"/>
              <a:ext cx="863375" cy="1037700"/>
            </a:xfrm>
            <a:custGeom>
              <a:avLst/>
              <a:gdLst/>
              <a:ahLst/>
              <a:cxnLst/>
              <a:rect l="l" t="t" r="r" b="b"/>
              <a:pathLst>
                <a:path w="34535" h="41508" extrusionOk="0">
                  <a:moveTo>
                    <a:pt x="28937" y="41507"/>
                  </a:moveTo>
                  <a:cubicBezTo>
                    <a:pt x="27986" y="41507"/>
                    <a:pt x="27060" y="41395"/>
                    <a:pt x="26405" y="41195"/>
                  </a:cubicBezTo>
                  <a:cubicBezTo>
                    <a:pt x="24809" y="40714"/>
                    <a:pt x="23330" y="39901"/>
                    <a:pt x="22067" y="38816"/>
                  </a:cubicBezTo>
                  <a:cubicBezTo>
                    <a:pt x="21463" y="38295"/>
                    <a:pt x="20834" y="37624"/>
                    <a:pt x="20168" y="36918"/>
                  </a:cubicBezTo>
                  <a:cubicBezTo>
                    <a:pt x="18531" y="35174"/>
                    <a:pt x="16679" y="33209"/>
                    <a:pt x="13942" y="31966"/>
                  </a:cubicBezTo>
                  <a:cubicBezTo>
                    <a:pt x="11978" y="31076"/>
                    <a:pt x="10064" y="30876"/>
                    <a:pt x="8524" y="30723"/>
                  </a:cubicBezTo>
                  <a:cubicBezTo>
                    <a:pt x="7419" y="30610"/>
                    <a:pt x="6468" y="30508"/>
                    <a:pt x="5823" y="30191"/>
                  </a:cubicBezTo>
                  <a:cubicBezTo>
                    <a:pt x="3060" y="28835"/>
                    <a:pt x="968" y="25433"/>
                    <a:pt x="2390" y="22726"/>
                  </a:cubicBezTo>
                  <a:cubicBezTo>
                    <a:pt x="2492" y="22527"/>
                    <a:pt x="2636" y="22291"/>
                    <a:pt x="2784" y="22041"/>
                  </a:cubicBezTo>
                  <a:cubicBezTo>
                    <a:pt x="3475" y="20869"/>
                    <a:pt x="4426" y="19263"/>
                    <a:pt x="4452" y="17150"/>
                  </a:cubicBezTo>
                  <a:cubicBezTo>
                    <a:pt x="4472" y="15727"/>
                    <a:pt x="4053" y="14326"/>
                    <a:pt x="3163" y="12868"/>
                  </a:cubicBezTo>
                  <a:cubicBezTo>
                    <a:pt x="3096" y="12765"/>
                    <a:pt x="3040" y="12663"/>
                    <a:pt x="2978" y="12555"/>
                  </a:cubicBezTo>
                  <a:cubicBezTo>
                    <a:pt x="2769" y="12192"/>
                    <a:pt x="2549" y="11814"/>
                    <a:pt x="2262" y="11532"/>
                  </a:cubicBezTo>
                  <a:cubicBezTo>
                    <a:pt x="2052" y="11333"/>
                    <a:pt x="1822" y="11154"/>
                    <a:pt x="1582" y="10995"/>
                  </a:cubicBezTo>
                  <a:cubicBezTo>
                    <a:pt x="1218" y="10744"/>
                    <a:pt x="845" y="10483"/>
                    <a:pt x="569" y="10079"/>
                  </a:cubicBezTo>
                  <a:cubicBezTo>
                    <a:pt x="72" y="9353"/>
                    <a:pt x="1" y="8232"/>
                    <a:pt x="738" y="7624"/>
                  </a:cubicBezTo>
                  <a:cubicBezTo>
                    <a:pt x="1285" y="7168"/>
                    <a:pt x="2057" y="7158"/>
                    <a:pt x="2733" y="7148"/>
                  </a:cubicBezTo>
                  <a:lnTo>
                    <a:pt x="2968" y="7148"/>
                  </a:lnTo>
                  <a:cubicBezTo>
                    <a:pt x="5864" y="7086"/>
                    <a:pt x="8739" y="5546"/>
                    <a:pt x="10294" y="3234"/>
                  </a:cubicBezTo>
                  <a:cubicBezTo>
                    <a:pt x="10448" y="2999"/>
                    <a:pt x="10596" y="2753"/>
                    <a:pt x="10739" y="2513"/>
                  </a:cubicBezTo>
                  <a:cubicBezTo>
                    <a:pt x="11036" y="2021"/>
                    <a:pt x="11343" y="1510"/>
                    <a:pt x="11747" y="1070"/>
                  </a:cubicBezTo>
                  <a:cubicBezTo>
                    <a:pt x="12264" y="507"/>
                    <a:pt x="12924" y="134"/>
                    <a:pt x="13564" y="36"/>
                  </a:cubicBezTo>
                  <a:cubicBezTo>
                    <a:pt x="13799" y="1"/>
                    <a:pt x="14039" y="6"/>
                    <a:pt x="14275" y="47"/>
                  </a:cubicBezTo>
                  <a:cubicBezTo>
                    <a:pt x="16142" y="384"/>
                    <a:pt x="16935" y="2835"/>
                    <a:pt x="16996" y="4298"/>
                  </a:cubicBezTo>
                  <a:cubicBezTo>
                    <a:pt x="17032" y="5219"/>
                    <a:pt x="16904" y="6222"/>
                    <a:pt x="16751" y="7383"/>
                  </a:cubicBezTo>
                  <a:cubicBezTo>
                    <a:pt x="16638" y="8263"/>
                    <a:pt x="16521" y="9174"/>
                    <a:pt x="16464" y="10156"/>
                  </a:cubicBezTo>
                  <a:cubicBezTo>
                    <a:pt x="16331" y="12535"/>
                    <a:pt x="16674" y="14633"/>
                    <a:pt x="17477" y="16398"/>
                  </a:cubicBezTo>
                  <a:cubicBezTo>
                    <a:pt x="18153" y="17876"/>
                    <a:pt x="19248" y="18843"/>
                    <a:pt x="20409" y="19871"/>
                  </a:cubicBezTo>
                  <a:cubicBezTo>
                    <a:pt x="20915" y="20317"/>
                    <a:pt x="21442" y="20782"/>
                    <a:pt x="21933" y="21294"/>
                  </a:cubicBezTo>
                  <a:cubicBezTo>
                    <a:pt x="22379" y="21759"/>
                    <a:pt x="22629" y="22302"/>
                    <a:pt x="22629" y="22818"/>
                  </a:cubicBezTo>
                  <a:cubicBezTo>
                    <a:pt x="22629" y="23274"/>
                    <a:pt x="22460" y="23673"/>
                    <a:pt x="22297" y="24062"/>
                  </a:cubicBezTo>
                  <a:cubicBezTo>
                    <a:pt x="22169" y="24374"/>
                    <a:pt x="22041" y="24665"/>
                    <a:pt x="22005" y="24977"/>
                  </a:cubicBezTo>
                  <a:cubicBezTo>
                    <a:pt x="21908" y="25724"/>
                    <a:pt x="22036" y="26635"/>
                    <a:pt x="22169" y="27428"/>
                  </a:cubicBezTo>
                  <a:cubicBezTo>
                    <a:pt x="22481" y="29290"/>
                    <a:pt x="23443" y="31045"/>
                    <a:pt x="24942" y="32508"/>
                  </a:cubicBezTo>
                  <a:cubicBezTo>
                    <a:pt x="26538" y="34058"/>
                    <a:pt x="28549" y="35087"/>
                    <a:pt x="30498" y="36079"/>
                  </a:cubicBezTo>
                  <a:cubicBezTo>
                    <a:pt x="31368" y="36519"/>
                    <a:pt x="32268" y="36980"/>
                    <a:pt x="33127" y="37486"/>
                  </a:cubicBezTo>
                  <a:cubicBezTo>
                    <a:pt x="33787" y="37870"/>
                    <a:pt x="34463" y="38361"/>
                    <a:pt x="34504" y="39108"/>
                  </a:cubicBezTo>
                  <a:cubicBezTo>
                    <a:pt x="34534" y="39614"/>
                    <a:pt x="34217" y="40141"/>
                    <a:pt x="33680" y="40479"/>
                  </a:cubicBezTo>
                  <a:cubicBezTo>
                    <a:pt x="32258" y="41374"/>
                    <a:pt x="30099" y="41507"/>
                    <a:pt x="28937" y="41507"/>
                  </a:cubicBezTo>
                  <a:close/>
                  <a:moveTo>
                    <a:pt x="13901" y="364"/>
                  </a:moveTo>
                  <a:cubicBezTo>
                    <a:pt x="13809" y="364"/>
                    <a:pt x="13717" y="374"/>
                    <a:pt x="13625" y="384"/>
                  </a:cubicBezTo>
                  <a:lnTo>
                    <a:pt x="13625" y="384"/>
                  </a:lnTo>
                  <a:cubicBezTo>
                    <a:pt x="13072" y="471"/>
                    <a:pt x="12489" y="804"/>
                    <a:pt x="12034" y="1300"/>
                  </a:cubicBezTo>
                  <a:cubicBezTo>
                    <a:pt x="11650" y="1714"/>
                    <a:pt x="11353" y="2206"/>
                    <a:pt x="11067" y="2687"/>
                  </a:cubicBezTo>
                  <a:cubicBezTo>
                    <a:pt x="10919" y="2927"/>
                    <a:pt x="10770" y="3178"/>
                    <a:pt x="10606" y="3418"/>
                  </a:cubicBezTo>
                  <a:cubicBezTo>
                    <a:pt x="8964" y="5874"/>
                    <a:pt x="6038" y="7434"/>
                    <a:pt x="2978" y="7501"/>
                  </a:cubicBezTo>
                  <a:lnTo>
                    <a:pt x="2738" y="7501"/>
                  </a:lnTo>
                  <a:cubicBezTo>
                    <a:pt x="2093" y="7511"/>
                    <a:pt x="1428" y="7521"/>
                    <a:pt x="983" y="7884"/>
                  </a:cubicBezTo>
                  <a:cubicBezTo>
                    <a:pt x="410" y="8365"/>
                    <a:pt x="487" y="9291"/>
                    <a:pt x="886" y="9885"/>
                  </a:cubicBezTo>
                  <a:cubicBezTo>
                    <a:pt x="1121" y="10233"/>
                    <a:pt x="1454" y="10463"/>
                    <a:pt x="1802" y="10703"/>
                  </a:cubicBezTo>
                  <a:cubicBezTo>
                    <a:pt x="2063" y="10877"/>
                    <a:pt x="2308" y="11067"/>
                    <a:pt x="2533" y="11282"/>
                  </a:cubicBezTo>
                  <a:cubicBezTo>
                    <a:pt x="2856" y="11599"/>
                    <a:pt x="3086" y="11998"/>
                    <a:pt x="3306" y="12382"/>
                  </a:cubicBezTo>
                  <a:cubicBezTo>
                    <a:pt x="3367" y="12484"/>
                    <a:pt x="3429" y="12586"/>
                    <a:pt x="3485" y="12683"/>
                  </a:cubicBezTo>
                  <a:cubicBezTo>
                    <a:pt x="4411" y="14203"/>
                    <a:pt x="4851" y="15666"/>
                    <a:pt x="4830" y="17155"/>
                  </a:cubicBezTo>
                  <a:cubicBezTo>
                    <a:pt x="4800" y="19355"/>
                    <a:pt x="3823" y="21007"/>
                    <a:pt x="3111" y="22210"/>
                  </a:cubicBezTo>
                  <a:cubicBezTo>
                    <a:pt x="2963" y="22455"/>
                    <a:pt x="2825" y="22690"/>
                    <a:pt x="2728" y="22880"/>
                  </a:cubicBezTo>
                  <a:cubicBezTo>
                    <a:pt x="1403" y="25402"/>
                    <a:pt x="3388" y="28589"/>
                    <a:pt x="5997" y="29873"/>
                  </a:cubicBezTo>
                  <a:cubicBezTo>
                    <a:pt x="6580" y="30160"/>
                    <a:pt x="7501" y="30257"/>
                    <a:pt x="8565" y="30365"/>
                  </a:cubicBezTo>
                  <a:cubicBezTo>
                    <a:pt x="10136" y="30523"/>
                    <a:pt x="12085" y="30728"/>
                    <a:pt x="14106" y="31644"/>
                  </a:cubicBezTo>
                  <a:cubicBezTo>
                    <a:pt x="16915" y="32912"/>
                    <a:pt x="18792" y="34913"/>
                    <a:pt x="20450" y="36673"/>
                  </a:cubicBezTo>
                  <a:cubicBezTo>
                    <a:pt x="21110" y="37379"/>
                    <a:pt x="21734" y="38039"/>
                    <a:pt x="22322" y="38555"/>
                  </a:cubicBezTo>
                  <a:cubicBezTo>
                    <a:pt x="23545" y="39604"/>
                    <a:pt x="24978" y="40387"/>
                    <a:pt x="26523" y="40858"/>
                  </a:cubicBezTo>
                  <a:cubicBezTo>
                    <a:pt x="27142" y="41042"/>
                    <a:pt x="28022" y="41149"/>
                    <a:pt x="28943" y="41149"/>
                  </a:cubicBezTo>
                  <a:cubicBezTo>
                    <a:pt x="30058" y="41149"/>
                    <a:pt x="32135" y="41021"/>
                    <a:pt x="33475" y="40177"/>
                  </a:cubicBezTo>
                  <a:cubicBezTo>
                    <a:pt x="33813" y="39967"/>
                    <a:pt x="34161" y="39579"/>
                    <a:pt x="34135" y="39118"/>
                  </a:cubicBezTo>
                  <a:cubicBezTo>
                    <a:pt x="34105" y="38540"/>
                    <a:pt x="33511" y="38115"/>
                    <a:pt x="32938" y="37783"/>
                  </a:cubicBezTo>
                  <a:cubicBezTo>
                    <a:pt x="32089" y="37282"/>
                    <a:pt x="31188" y="36826"/>
                    <a:pt x="30324" y="36386"/>
                  </a:cubicBezTo>
                  <a:cubicBezTo>
                    <a:pt x="28354" y="35378"/>
                    <a:pt x="26313" y="34340"/>
                    <a:pt x="24676" y="32749"/>
                  </a:cubicBezTo>
                  <a:cubicBezTo>
                    <a:pt x="23126" y="31234"/>
                    <a:pt x="22128" y="29413"/>
                    <a:pt x="21800" y="27479"/>
                  </a:cubicBezTo>
                  <a:cubicBezTo>
                    <a:pt x="21662" y="26661"/>
                    <a:pt x="21534" y="25719"/>
                    <a:pt x="21632" y="24931"/>
                  </a:cubicBezTo>
                  <a:cubicBezTo>
                    <a:pt x="21678" y="24573"/>
                    <a:pt x="21816" y="24246"/>
                    <a:pt x="21954" y="23923"/>
                  </a:cubicBezTo>
                  <a:cubicBezTo>
                    <a:pt x="22113" y="23550"/>
                    <a:pt x="22261" y="23197"/>
                    <a:pt x="22261" y="22818"/>
                  </a:cubicBezTo>
                  <a:cubicBezTo>
                    <a:pt x="22261" y="22389"/>
                    <a:pt x="22046" y="21928"/>
                    <a:pt x="21662" y="21529"/>
                  </a:cubicBezTo>
                  <a:cubicBezTo>
                    <a:pt x="21176" y="21028"/>
                    <a:pt x="20660" y="20567"/>
                    <a:pt x="20158" y="20122"/>
                  </a:cubicBezTo>
                  <a:cubicBezTo>
                    <a:pt x="18971" y="19068"/>
                    <a:pt x="17846" y="18076"/>
                    <a:pt x="17140" y="16531"/>
                  </a:cubicBezTo>
                  <a:cubicBezTo>
                    <a:pt x="16311" y="14714"/>
                    <a:pt x="15963" y="12566"/>
                    <a:pt x="16096" y="10136"/>
                  </a:cubicBezTo>
                  <a:cubicBezTo>
                    <a:pt x="16152" y="9138"/>
                    <a:pt x="16270" y="8222"/>
                    <a:pt x="16383" y="7337"/>
                  </a:cubicBezTo>
                  <a:cubicBezTo>
                    <a:pt x="16531" y="6191"/>
                    <a:pt x="16659" y="5199"/>
                    <a:pt x="16623" y="4308"/>
                  </a:cubicBezTo>
                  <a:cubicBezTo>
                    <a:pt x="16562" y="2850"/>
                    <a:pt x="15774" y="671"/>
                    <a:pt x="14208" y="389"/>
                  </a:cubicBezTo>
                  <a:cubicBezTo>
                    <a:pt x="14106" y="374"/>
                    <a:pt x="14004" y="364"/>
                    <a:pt x="13901" y="36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4"/>
            <p:cNvSpPr/>
            <p:nvPr/>
          </p:nvSpPr>
          <p:spPr>
            <a:xfrm>
              <a:off x="995050" y="3186900"/>
              <a:ext cx="570975" cy="867725"/>
            </a:xfrm>
            <a:custGeom>
              <a:avLst/>
              <a:gdLst/>
              <a:ahLst/>
              <a:cxnLst/>
              <a:rect l="l" t="t" r="r" b="b"/>
              <a:pathLst>
                <a:path w="22839" h="34709" extrusionOk="0">
                  <a:moveTo>
                    <a:pt x="20751" y="34708"/>
                  </a:moveTo>
                  <a:cubicBezTo>
                    <a:pt x="20183" y="34708"/>
                    <a:pt x="19738" y="34452"/>
                    <a:pt x="19472" y="34299"/>
                  </a:cubicBezTo>
                  <a:cubicBezTo>
                    <a:pt x="19313" y="34207"/>
                    <a:pt x="19150" y="34120"/>
                    <a:pt x="18991" y="34033"/>
                  </a:cubicBezTo>
                  <a:cubicBezTo>
                    <a:pt x="18172" y="33577"/>
                    <a:pt x="17338" y="33112"/>
                    <a:pt x="16653" y="32355"/>
                  </a:cubicBezTo>
                  <a:cubicBezTo>
                    <a:pt x="16305" y="31966"/>
                    <a:pt x="15993" y="31562"/>
                    <a:pt x="15691" y="31168"/>
                  </a:cubicBezTo>
                  <a:cubicBezTo>
                    <a:pt x="15492" y="30912"/>
                    <a:pt x="15292" y="30646"/>
                    <a:pt x="15082" y="30395"/>
                  </a:cubicBezTo>
                  <a:cubicBezTo>
                    <a:pt x="13742" y="28779"/>
                    <a:pt x="12483" y="27750"/>
                    <a:pt x="11128" y="27157"/>
                  </a:cubicBezTo>
                  <a:cubicBezTo>
                    <a:pt x="8856" y="26128"/>
                    <a:pt x="6666" y="25903"/>
                    <a:pt x="5070" y="25740"/>
                  </a:cubicBezTo>
                  <a:cubicBezTo>
                    <a:pt x="3213" y="25545"/>
                    <a:pt x="916" y="24803"/>
                    <a:pt x="476" y="22348"/>
                  </a:cubicBezTo>
                  <a:cubicBezTo>
                    <a:pt x="169" y="20649"/>
                    <a:pt x="1054" y="19124"/>
                    <a:pt x="1765" y="17897"/>
                  </a:cubicBezTo>
                  <a:cubicBezTo>
                    <a:pt x="2476" y="16674"/>
                    <a:pt x="2732" y="15666"/>
                    <a:pt x="2752" y="14049"/>
                  </a:cubicBezTo>
                  <a:cubicBezTo>
                    <a:pt x="2773" y="12806"/>
                    <a:pt x="2466" y="11553"/>
                    <a:pt x="1826" y="10212"/>
                  </a:cubicBezTo>
                  <a:cubicBezTo>
                    <a:pt x="1775" y="10110"/>
                    <a:pt x="1612" y="9859"/>
                    <a:pt x="1468" y="9639"/>
                  </a:cubicBezTo>
                  <a:cubicBezTo>
                    <a:pt x="814" y="8642"/>
                    <a:pt x="0" y="7403"/>
                    <a:pt x="312" y="6360"/>
                  </a:cubicBezTo>
                  <a:cubicBezTo>
                    <a:pt x="445" y="5915"/>
                    <a:pt x="762" y="5557"/>
                    <a:pt x="1182" y="5362"/>
                  </a:cubicBezTo>
                  <a:cubicBezTo>
                    <a:pt x="1673" y="5132"/>
                    <a:pt x="2159" y="5106"/>
                    <a:pt x="2579" y="5106"/>
                  </a:cubicBezTo>
                  <a:lnTo>
                    <a:pt x="2901" y="5106"/>
                  </a:lnTo>
                  <a:cubicBezTo>
                    <a:pt x="3945" y="5096"/>
                    <a:pt x="5116" y="4508"/>
                    <a:pt x="6492" y="3311"/>
                  </a:cubicBezTo>
                  <a:cubicBezTo>
                    <a:pt x="6595" y="3219"/>
                    <a:pt x="6937" y="2804"/>
                    <a:pt x="7163" y="2528"/>
                  </a:cubicBezTo>
                  <a:cubicBezTo>
                    <a:pt x="8109" y="1361"/>
                    <a:pt x="8830" y="517"/>
                    <a:pt x="9526" y="200"/>
                  </a:cubicBezTo>
                  <a:cubicBezTo>
                    <a:pt x="9910" y="21"/>
                    <a:pt x="10309" y="0"/>
                    <a:pt x="10657" y="134"/>
                  </a:cubicBezTo>
                  <a:cubicBezTo>
                    <a:pt x="11972" y="635"/>
                    <a:pt x="11859" y="2298"/>
                    <a:pt x="11818" y="2845"/>
                  </a:cubicBezTo>
                  <a:cubicBezTo>
                    <a:pt x="11767" y="3659"/>
                    <a:pt x="11516" y="4395"/>
                    <a:pt x="11281" y="5106"/>
                  </a:cubicBezTo>
                  <a:cubicBezTo>
                    <a:pt x="11066" y="5746"/>
                    <a:pt x="10867" y="6350"/>
                    <a:pt x="10831" y="6928"/>
                  </a:cubicBezTo>
                  <a:cubicBezTo>
                    <a:pt x="10682" y="9593"/>
                    <a:pt x="11081" y="11977"/>
                    <a:pt x="12008" y="14003"/>
                  </a:cubicBezTo>
                  <a:cubicBezTo>
                    <a:pt x="12468" y="15021"/>
                    <a:pt x="13154" y="16014"/>
                    <a:pt x="14033" y="16955"/>
                  </a:cubicBezTo>
                  <a:cubicBezTo>
                    <a:pt x="14218" y="17155"/>
                    <a:pt x="14504" y="17375"/>
                    <a:pt x="14806" y="17605"/>
                  </a:cubicBezTo>
                  <a:cubicBezTo>
                    <a:pt x="15446" y="18096"/>
                    <a:pt x="16162" y="18649"/>
                    <a:pt x="16489" y="19411"/>
                  </a:cubicBezTo>
                  <a:cubicBezTo>
                    <a:pt x="16832" y="20199"/>
                    <a:pt x="16663" y="20925"/>
                    <a:pt x="16525" y="21509"/>
                  </a:cubicBezTo>
                  <a:cubicBezTo>
                    <a:pt x="16479" y="21698"/>
                    <a:pt x="16443" y="21882"/>
                    <a:pt x="16418" y="22071"/>
                  </a:cubicBezTo>
                  <a:cubicBezTo>
                    <a:pt x="16346" y="22788"/>
                    <a:pt x="16392" y="23611"/>
                    <a:pt x="16556" y="24594"/>
                  </a:cubicBezTo>
                  <a:cubicBezTo>
                    <a:pt x="16842" y="26292"/>
                    <a:pt x="18178" y="27525"/>
                    <a:pt x="19723" y="28958"/>
                  </a:cubicBezTo>
                  <a:cubicBezTo>
                    <a:pt x="20040" y="29254"/>
                    <a:pt x="20403" y="29592"/>
                    <a:pt x="20756" y="29930"/>
                  </a:cubicBezTo>
                  <a:cubicBezTo>
                    <a:pt x="20776" y="29950"/>
                    <a:pt x="22838" y="32232"/>
                    <a:pt x="22291" y="33716"/>
                  </a:cubicBezTo>
                  <a:cubicBezTo>
                    <a:pt x="22091" y="34258"/>
                    <a:pt x="21610" y="34611"/>
                    <a:pt x="20966" y="34693"/>
                  </a:cubicBezTo>
                  <a:cubicBezTo>
                    <a:pt x="20894" y="34703"/>
                    <a:pt x="20823" y="34708"/>
                    <a:pt x="20751" y="34708"/>
                  </a:cubicBezTo>
                  <a:close/>
                  <a:moveTo>
                    <a:pt x="2579" y="5291"/>
                  </a:moveTo>
                  <a:cubicBezTo>
                    <a:pt x="2179" y="5291"/>
                    <a:pt x="1719" y="5311"/>
                    <a:pt x="1264" y="5526"/>
                  </a:cubicBezTo>
                  <a:cubicBezTo>
                    <a:pt x="890" y="5695"/>
                    <a:pt x="609" y="6017"/>
                    <a:pt x="491" y="6411"/>
                  </a:cubicBezTo>
                  <a:cubicBezTo>
                    <a:pt x="205" y="7383"/>
                    <a:pt x="993" y="8585"/>
                    <a:pt x="1627" y="9547"/>
                  </a:cubicBezTo>
                  <a:cubicBezTo>
                    <a:pt x="1780" y="9788"/>
                    <a:pt x="1944" y="10028"/>
                    <a:pt x="1995" y="10146"/>
                  </a:cubicBezTo>
                  <a:cubicBezTo>
                    <a:pt x="2650" y="11512"/>
                    <a:pt x="2957" y="12786"/>
                    <a:pt x="2942" y="14054"/>
                  </a:cubicBezTo>
                  <a:cubicBezTo>
                    <a:pt x="2916" y="15707"/>
                    <a:pt x="2650" y="16735"/>
                    <a:pt x="1929" y="17989"/>
                  </a:cubicBezTo>
                  <a:cubicBezTo>
                    <a:pt x="1233" y="19191"/>
                    <a:pt x="363" y="20685"/>
                    <a:pt x="660" y="22327"/>
                  </a:cubicBezTo>
                  <a:cubicBezTo>
                    <a:pt x="1080" y="24670"/>
                    <a:pt x="3300" y="25381"/>
                    <a:pt x="5091" y="25566"/>
                  </a:cubicBezTo>
                  <a:cubicBezTo>
                    <a:pt x="6697" y="25729"/>
                    <a:pt x="8907" y="25960"/>
                    <a:pt x="11209" y="26998"/>
                  </a:cubicBezTo>
                  <a:cubicBezTo>
                    <a:pt x="12586" y="27602"/>
                    <a:pt x="13865" y="28651"/>
                    <a:pt x="15231" y="30288"/>
                  </a:cubicBezTo>
                  <a:cubicBezTo>
                    <a:pt x="15440" y="30544"/>
                    <a:pt x="15645" y="30810"/>
                    <a:pt x="15839" y="31065"/>
                  </a:cubicBezTo>
                  <a:cubicBezTo>
                    <a:pt x="16141" y="31454"/>
                    <a:pt x="16448" y="31858"/>
                    <a:pt x="16796" y="32242"/>
                  </a:cubicBezTo>
                  <a:cubicBezTo>
                    <a:pt x="17456" y="32979"/>
                    <a:pt x="18280" y="33434"/>
                    <a:pt x="19073" y="33874"/>
                  </a:cubicBezTo>
                  <a:cubicBezTo>
                    <a:pt x="19247" y="33966"/>
                    <a:pt x="19405" y="34058"/>
                    <a:pt x="19564" y="34150"/>
                  </a:cubicBezTo>
                  <a:cubicBezTo>
                    <a:pt x="19815" y="34294"/>
                    <a:pt x="20234" y="34534"/>
                    <a:pt x="20751" y="34534"/>
                  </a:cubicBezTo>
                  <a:cubicBezTo>
                    <a:pt x="20812" y="34534"/>
                    <a:pt x="20879" y="34529"/>
                    <a:pt x="20945" y="34519"/>
                  </a:cubicBezTo>
                  <a:cubicBezTo>
                    <a:pt x="21513" y="34452"/>
                    <a:pt x="21943" y="34135"/>
                    <a:pt x="22117" y="33664"/>
                  </a:cubicBezTo>
                  <a:cubicBezTo>
                    <a:pt x="22623" y="32288"/>
                    <a:pt x="20638" y="30083"/>
                    <a:pt x="20618" y="30058"/>
                  </a:cubicBezTo>
                  <a:cubicBezTo>
                    <a:pt x="20270" y="29720"/>
                    <a:pt x="19912" y="29387"/>
                    <a:pt x="19590" y="29091"/>
                  </a:cubicBezTo>
                  <a:cubicBezTo>
                    <a:pt x="18024" y="27638"/>
                    <a:pt x="16668" y="26384"/>
                    <a:pt x="16372" y="24624"/>
                  </a:cubicBezTo>
                  <a:cubicBezTo>
                    <a:pt x="16203" y="23632"/>
                    <a:pt x="16157" y="22793"/>
                    <a:pt x="16233" y="22061"/>
                  </a:cubicBezTo>
                  <a:cubicBezTo>
                    <a:pt x="16259" y="21867"/>
                    <a:pt x="16295" y="21672"/>
                    <a:pt x="16341" y="21483"/>
                  </a:cubicBezTo>
                  <a:cubicBezTo>
                    <a:pt x="16469" y="20915"/>
                    <a:pt x="16632" y="20219"/>
                    <a:pt x="16315" y="19483"/>
                  </a:cubicBezTo>
                  <a:cubicBezTo>
                    <a:pt x="16008" y="18766"/>
                    <a:pt x="15307" y="18224"/>
                    <a:pt x="14688" y="17748"/>
                  </a:cubicBezTo>
                  <a:cubicBezTo>
                    <a:pt x="14381" y="17513"/>
                    <a:pt x="14090" y="17288"/>
                    <a:pt x="13895" y="17078"/>
                  </a:cubicBezTo>
                  <a:cubicBezTo>
                    <a:pt x="13000" y="16121"/>
                    <a:pt x="12304" y="15113"/>
                    <a:pt x="11834" y="14080"/>
                  </a:cubicBezTo>
                  <a:cubicBezTo>
                    <a:pt x="10897" y="12028"/>
                    <a:pt x="10493" y="9619"/>
                    <a:pt x="10647" y="6923"/>
                  </a:cubicBezTo>
                  <a:cubicBezTo>
                    <a:pt x="10677" y="6324"/>
                    <a:pt x="10882" y="5710"/>
                    <a:pt x="11102" y="5065"/>
                  </a:cubicBezTo>
                  <a:cubicBezTo>
                    <a:pt x="11337" y="4354"/>
                    <a:pt x="11578" y="3628"/>
                    <a:pt x="11634" y="2835"/>
                  </a:cubicBezTo>
                  <a:cubicBezTo>
                    <a:pt x="11670" y="2323"/>
                    <a:pt x="11777" y="758"/>
                    <a:pt x="10585" y="302"/>
                  </a:cubicBezTo>
                  <a:cubicBezTo>
                    <a:pt x="10288" y="190"/>
                    <a:pt x="9946" y="210"/>
                    <a:pt x="9608" y="364"/>
                  </a:cubicBezTo>
                  <a:cubicBezTo>
                    <a:pt x="8948" y="666"/>
                    <a:pt x="8242" y="1494"/>
                    <a:pt x="7306" y="2640"/>
                  </a:cubicBezTo>
                  <a:cubicBezTo>
                    <a:pt x="6994" y="3024"/>
                    <a:pt x="6723" y="3352"/>
                    <a:pt x="6620" y="3444"/>
                  </a:cubicBezTo>
                  <a:cubicBezTo>
                    <a:pt x="5208" y="4671"/>
                    <a:pt x="3991" y="5275"/>
                    <a:pt x="2896" y="5291"/>
                  </a:cubicBezTo>
                  <a:lnTo>
                    <a:pt x="2579" y="5291"/>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
            <p:cNvSpPr/>
            <p:nvPr/>
          </p:nvSpPr>
          <p:spPr>
            <a:xfrm>
              <a:off x="1020375" y="3210050"/>
              <a:ext cx="517125" cy="822300"/>
            </a:xfrm>
            <a:custGeom>
              <a:avLst/>
              <a:gdLst/>
              <a:ahLst/>
              <a:cxnLst/>
              <a:rect l="l" t="t" r="r" b="b"/>
              <a:pathLst>
                <a:path w="20685" h="32892" extrusionOk="0">
                  <a:moveTo>
                    <a:pt x="19733" y="32892"/>
                  </a:moveTo>
                  <a:cubicBezTo>
                    <a:pt x="19457" y="32892"/>
                    <a:pt x="19201" y="32764"/>
                    <a:pt x="18940" y="32610"/>
                  </a:cubicBezTo>
                  <a:cubicBezTo>
                    <a:pt x="18776" y="32518"/>
                    <a:pt x="18607" y="32421"/>
                    <a:pt x="18438" y="32329"/>
                  </a:cubicBezTo>
                  <a:cubicBezTo>
                    <a:pt x="17666" y="31899"/>
                    <a:pt x="16929" y="31495"/>
                    <a:pt x="16351" y="30856"/>
                  </a:cubicBezTo>
                  <a:cubicBezTo>
                    <a:pt x="16029" y="30492"/>
                    <a:pt x="15727" y="30098"/>
                    <a:pt x="15435" y="29720"/>
                  </a:cubicBezTo>
                  <a:cubicBezTo>
                    <a:pt x="15231" y="29454"/>
                    <a:pt x="15021" y="29183"/>
                    <a:pt x="14806" y="28922"/>
                  </a:cubicBezTo>
                  <a:cubicBezTo>
                    <a:pt x="13363" y="27187"/>
                    <a:pt x="12002" y="26077"/>
                    <a:pt x="10508" y="25427"/>
                  </a:cubicBezTo>
                  <a:cubicBezTo>
                    <a:pt x="8099" y="24338"/>
                    <a:pt x="5822" y="24102"/>
                    <a:pt x="4159" y="23928"/>
                  </a:cubicBezTo>
                  <a:cubicBezTo>
                    <a:pt x="1898" y="23698"/>
                    <a:pt x="665" y="22829"/>
                    <a:pt x="384" y="21278"/>
                  </a:cubicBezTo>
                  <a:cubicBezTo>
                    <a:pt x="133" y="19882"/>
                    <a:pt x="931" y="18505"/>
                    <a:pt x="1571" y="17400"/>
                  </a:cubicBezTo>
                  <a:cubicBezTo>
                    <a:pt x="2466" y="15860"/>
                    <a:pt x="2655" y="14627"/>
                    <a:pt x="2676" y="13134"/>
                  </a:cubicBezTo>
                  <a:cubicBezTo>
                    <a:pt x="2691" y="11762"/>
                    <a:pt x="2364" y="10386"/>
                    <a:pt x="1663" y="8923"/>
                  </a:cubicBezTo>
                  <a:cubicBezTo>
                    <a:pt x="1535" y="8688"/>
                    <a:pt x="1397" y="8463"/>
                    <a:pt x="1248" y="8243"/>
                  </a:cubicBezTo>
                  <a:cubicBezTo>
                    <a:pt x="721" y="7444"/>
                    <a:pt x="0" y="6344"/>
                    <a:pt x="194" y="5674"/>
                  </a:cubicBezTo>
                  <a:cubicBezTo>
                    <a:pt x="256" y="5475"/>
                    <a:pt x="399" y="5316"/>
                    <a:pt x="588" y="5234"/>
                  </a:cubicBezTo>
                  <a:cubicBezTo>
                    <a:pt x="926" y="5071"/>
                    <a:pt x="1305" y="5076"/>
                    <a:pt x="1673" y="5076"/>
                  </a:cubicBezTo>
                  <a:lnTo>
                    <a:pt x="1893" y="5076"/>
                  </a:lnTo>
                  <a:cubicBezTo>
                    <a:pt x="3177" y="5060"/>
                    <a:pt x="4558" y="4395"/>
                    <a:pt x="6109" y="3039"/>
                  </a:cubicBezTo>
                  <a:cubicBezTo>
                    <a:pt x="6267" y="2901"/>
                    <a:pt x="6559" y="2553"/>
                    <a:pt x="6886" y="2144"/>
                  </a:cubicBezTo>
                  <a:cubicBezTo>
                    <a:pt x="7546" y="1336"/>
                    <a:pt x="8365" y="328"/>
                    <a:pt x="8917" y="77"/>
                  </a:cubicBezTo>
                  <a:lnTo>
                    <a:pt x="8917" y="77"/>
                  </a:lnTo>
                  <a:cubicBezTo>
                    <a:pt x="9030" y="16"/>
                    <a:pt x="9163" y="1"/>
                    <a:pt x="9291" y="36"/>
                  </a:cubicBezTo>
                  <a:cubicBezTo>
                    <a:pt x="9976" y="297"/>
                    <a:pt x="9895" y="1474"/>
                    <a:pt x="9864" y="1863"/>
                  </a:cubicBezTo>
                  <a:cubicBezTo>
                    <a:pt x="9818" y="2569"/>
                    <a:pt x="9588" y="3254"/>
                    <a:pt x="9368" y="3919"/>
                  </a:cubicBezTo>
                  <a:cubicBezTo>
                    <a:pt x="9142" y="4579"/>
                    <a:pt x="8912" y="5265"/>
                    <a:pt x="8876" y="5956"/>
                  </a:cubicBezTo>
                  <a:cubicBezTo>
                    <a:pt x="8723" y="8764"/>
                    <a:pt x="9142" y="11281"/>
                    <a:pt x="10125" y="13435"/>
                  </a:cubicBezTo>
                  <a:cubicBezTo>
                    <a:pt x="10626" y="14540"/>
                    <a:pt x="11363" y="15610"/>
                    <a:pt x="12314" y="16623"/>
                  </a:cubicBezTo>
                  <a:cubicBezTo>
                    <a:pt x="12545" y="16873"/>
                    <a:pt x="12862" y="17119"/>
                    <a:pt x="13194" y="17375"/>
                  </a:cubicBezTo>
                  <a:cubicBezTo>
                    <a:pt x="13773" y="17815"/>
                    <a:pt x="14366" y="18275"/>
                    <a:pt x="14601" y="18823"/>
                  </a:cubicBezTo>
                  <a:cubicBezTo>
                    <a:pt x="14832" y="19355"/>
                    <a:pt x="14709" y="19887"/>
                    <a:pt x="14591" y="20398"/>
                  </a:cubicBezTo>
                  <a:cubicBezTo>
                    <a:pt x="14535" y="20618"/>
                    <a:pt x="14494" y="20838"/>
                    <a:pt x="14463" y="21063"/>
                  </a:cubicBezTo>
                  <a:cubicBezTo>
                    <a:pt x="14381" y="21856"/>
                    <a:pt x="14427" y="22752"/>
                    <a:pt x="14606" y="23811"/>
                  </a:cubicBezTo>
                  <a:cubicBezTo>
                    <a:pt x="14944" y="25801"/>
                    <a:pt x="16453" y="27198"/>
                    <a:pt x="18044" y="28671"/>
                  </a:cubicBezTo>
                  <a:cubicBezTo>
                    <a:pt x="18377" y="28978"/>
                    <a:pt x="18725" y="29300"/>
                    <a:pt x="19063" y="29628"/>
                  </a:cubicBezTo>
                  <a:cubicBezTo>
                    <a:pt x="19303" y="29863"/>
                    <a:pt x="20684" y="31684"/>
                    <a:pt x="20388" y="32503"/>
                  </a:cubicBezTo>
                  <a:cubicBezTo>
                    <a:pt x="20306" y="32723"/>
                    <a:pt x="20116" y="32851"/>
                    <a:pt x="19830" y="32887"/>
                  </a:cubicBezTo>
                  <a:cubicBezTo>
                    <a:pt x="19799" y="32892"/>
                    <a:pt x="19763" y="32892"/>
                    <a:pt x="19733" y="32892"/>
                  </a:cubicBezTo>
                  <a:close/>
                  <a:moveTo>
                    <a:pt x="1566" y="5255"/>
                  </a:moveTo>
                  <a:cubicBezTo>
                    <a:pt x="1253" y="5255"/>
                    <a:pt x="941" y="5265"/>
                    <a:pt x="675" y="5393"/>
                  </a:cubicBezTo>
                  <a:cubicBezTo>
                    <a:pt x="532" y="5454"/>
                    <a:pt x="425" y="5572"/>
                    <a:pt x="379" y="5720"/>
                  </a:cubicBezTo>
                  <a:cubicBezTo>
                    <a:pt x="205" y="6319"/>
                    <a:pt x="926" y="7419"/>
                    <a:pt x="1407" y="8150"/>
                  </a:cubicBezTo>
                  <a:cubicBezTo>
                    <a:pt x="1566" y="8376"/>
                    <a:pt x="1709" y="8611"/>
                    <a:pt x="1837" y="8851"/>
                  </a:cubicBezTo>
                  <a:cubicBezTo>
                    <a:pt x="2548" y="10335"/>
                    <a:pt x="2886" y="11742"/>
                    <a:pt x="2865" y="13139"/>
                  </a:cubicBezTo>
                  <a:cubicBezTo>
                    <a:pt x="2845" y="14658"/>
                    <a:pt x="2645" y="15917"/>
                    <a:pt x="1734" y="17487"/>
                  </a:cubicBezTo>
                  <a:cubicBezTo>
                    <a:pt x="1110" y="18567"/>
                    <a:pt x="333" y="19912"/>
                    <a:pt x="573" y="21248"/>
                  </a:cubicBezTo>
                  <a:cubicBezTo>
                    <a:pt x="834" y="22711"/>
                    <a:pt x="2016" y="23529"/>
                    <a:pt x="4175" y="23755"/>
                  </a:cubicBezTo>
                  <a:cubicBezTo>
                    <a:pt x="5853" y="23928"/>
                    <a:pt x="8150" y="24164"/>
                    <a:pt x="10590" y="25264"/>
                  </a:cubicBezTo>
                  <a:cubicBezTo>
                    <a:pt x="12105" y="25929"/>
                    <a:pt x="13491" y="27054"/>
                    <a:pt x="14949" y="28809"/>
                  </a:cubicBezTo>
                  <a:cubicBezTo>
                    <a:pt x="15169" y="29075"/>
                    <a:pt x="15379" y="29352"/>
                    <a:pt x="15584" y="29618"/>
                  </a:cubicBezTo>
                  <a:cubicBezTo>
                    <a:pt x="15875" y="29991"/>
                    <a:pt x="16172" y="30385"/>
                    <a:pt x="16494" y="30738"/>
                  </a:cubicBezTo>
                  <a:cubicBezTo>
                    <a:pt x="17052" y="31357"/>
                    <a:pt x="17773" y="31756"/>
                    <a:pt x="18536" y="32181"/>
                  </a:cubicBezTo>
                  <a:cubicBezTo>
                    <a:pt x="18699" y="32273"/>
                    <a:pt x="18868" y="32365"/>
                    <a:pt x="19037" y="32462"/>
                  </a:cubicBezTo>
                  <a:cubicBezTo>
                    <a:pt x="19298" y="32610"/>
                    <a:pt x="19554" y="32744"/>
                    <a:pt x="19815" y="32713"/>
                  </a:cubicBezTo>
                  <a:cubicBezTo>
                    <a:pt x="20030" y="32687"/>
                    <a:pt x="20163" y="32600"/>
                    <a:pt x="20219" y="32447"/>
                  </a:cubicBezTo>
                  <a:cubicBezTo>
                    <a:pt x="20475" y="31751"/>
                    <a:pt x="19211" y="30022"/>
                    <a:pt x="18940" y="29756"/>
                  </a:cubicBezTo>
                  <a:cubicBezTo>
                    <a:pt x="18602" y="29428"/>
                    <a:pt x="18259" y="29111"/>
                    <a:pt x="17927" y="28799"/>
                  </a:cubicBezTo>
                  <a:cubicBezTo>
                    <a:pt x="16310" y="27305"/>
                    <a:pt x="14780" y="25888"/>
                    <a:pt x="14438" y="23842"/>
                  </a:cubicBezTo>
                  <a:cubicBezTo>
                    <a:pt x="14253" y="22767"/>
                    <a:pt x="14207" y="21856"/>
                    <a:pt x="14289" y="21048"/>
                  </a:cubicBezTo>
                  <a:cubicBezTo>
                    <a:pt x="14315" y="20818"/>
                    <a:pt x="14361" y="20588"/>
                    <a:pt x="14417" y="20363"/>
                  </a:cubicBezTo>
                  <a:cubicBezTo>
                    <a:pt x="14535" y="19856"/>
                    <a:pt x="14642" y="19375"/>
                    <a:pt x="14438" y="18889"/>
                  </a:cubicBezTo>
                  <a:cubicBezTo>
                    <a:pt x="14218" y="18383"/>
                    <a:pt x="13645" y="17938"/>
                    <a:pt x="13087" y="17513"/>
                  </a:cubicBezTo>
                  <a:cubicBezTo>
                    <a:pt x="12744" y="17252"/>
                    <a:pt x="12427" y="17001"/>
                    <a:pt x="12181" y="16745"/>
                  </a:cubicBezTo>
                  <a:cubicBezTo>
                    <a:pt x="11220" y="15717"/>
                    <a:pt x="10473" y="14627"/>
                    <a:pt x="9961" y="13507"/>
                  </a:cubicBezTo>
                  <a:cubicBezTo>
                    <a:pt x="8963" y="11322"/>
                    <a:pt x="8539" y="8780"/>
                    <a:pt x="8697" y="5951"/>
                  </a:cubicBezTo>
                  <a:cubicBezTo>
                    <a:pt x="8738" y="5234"/>
                    <a:pt x="8969" y="4544"/>
                    <a:pt x="9194" y="3868"/>
                  </a:cubicBezTo>
                  <a:cubicBezTo>
                    <a:pt x="9414" y="3213"/>
                    <a:pt x="9639" y="2538"/>
                    <a:pt x="9685" y="1853"/>
                  </a:cubicBezTo>
                  <a:cubicBezTo>
                    <a:pt x="9751" y="901"/>
                    <a:pt x="9598" y="343"/>
                    <a:pt x="9224" y="205"/>
                  </a:cubicBezTo>
                  <a:cubicBezTo>
                    <a:pt x="9148" y="185"/>
                    <a:pt x="9071" y="200"/>
                    <a:pt x="9004" y="241"/>
                  </a:cubicBezTo>
                  <a:lnTo>
                    <a:pt x="9004" y="241"/>
                  </a:lnTo>
                  <a:cubicBezTo>
                    <a:pt x="8493" y="471"/>
                    <a:pt x="7654" y="1505"/>
                    <a:pt x="7040" y="2257"/>
                  </a:cubicBezTo>
                  <a:cubicBezTo>
                    <a:pt x="6702" y="2671"/>
                    <a:pt x="6410" y="3024"/>
                    <a:pt x="6242" y="3172"/>
                  </a:cubicBezTo>
                  <a:cubicBezTo>
                    <a:pt x="4656" y="4554"/>
                    <a:pt x="3239" y="5234"/>
                    <a:pt x="1903" y="5255"/>
                  </a:cubicBezTo>
                  <a:lnTo>
                    <a:pt x="1566" y="5255"/>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
            <p:cNvSpPr/>
            <p:nvPr/>
          </p:nvSpPr>
          <p:spPr>
            <a:xfrm>
              <a:off x="1053625" y="3322350"/>
              <a:ext cx="301225" cy="556525"/>
            </a:xfrm>
            <a:custGeom>
              <a:avLst/>
              <a:gdLst/>
              <a:ahLst/>
              <a:cxnLst/>
              <a:rect l="l" t="t" r="r" b="b"/>
              <a:pathLst>
                <a:path w="12049" h="22261" extrusionOk="0">
                  <a:moveTo>
                    <a:pt x="11337" y="22261"/>
                  </a:moveTo>
                  <a:cubicBezTo>
                    <a:pt x="10805" y="22261"/>
                    <a:pt x="10207" y="21682"/>
                    <a:pt x="9675" y="21176"/>
                  </a:cubicBezTo>
                  <a:cubicBezTo>
                    <a:pt x="9383" y="20900"/>
                    <a:pt x="9112" y="20639"/>
                    <a:pt x="8897" y="20516"/>
                  </a:cubicBezTo>
                  <a:cubicBezTo>
                    <a:pt x="7168" y="19539"/>
                    <a:pt x="5157" y="19344"/>
                    <a:pt x="3208" y="19150"/>
                  </a:cubicBezTo>
                  <a:cubicBezTo>
                    <a:pt x="3014" y="19130"/>
                    <a:pt x="2814" y="19109"/>
                    <a:pt x="2615" y="19089"/>
                  </a:cubicBezTo>
                  <a:cubicBezTo>
                    <a:pt x="389" y="18858"/>
                    <a:pt x="236" y="18019"/>
                    <a:pt x="164" y="17615"/>
                  </a:cubicBezTo>
                  <a:cubicBezTo>
                    <a:pt x="0" y="16710"/>
                    <a:pt x="629" y="15620"/>
                    <a:pt x="1182" y="14663"/>
                  </a:cubicBezTo>
                  <a:cubicBezTo>
                    <a:pt x="2221" y="12867"/>
                    <a:pt x="2451" y="11394"/>
                    <a:pt x="2471" y="9731"/>
                  </a:cubicBezTo>
                  <a:cubicBezTo>
                    <a:pt x="2487" y="8723"/>
                    <a:pt x="2333" y="7675"/>
                    <a:pt x="1995" y="6523"/>
                  </a:cubicBezTo>
                  <a:cubicBezTo>
                    <a:pt x="1903" y="6206"/>
                    <a:pt x="1607" y="5756"/>
                    <a:pt x="1295" y="5285"/>
                  </a:cubicBezTo>
                  <a:cubicBezTo>
                    <a:pt x="803" y="4549"/>
                    <a:pt x="302" y="3786"/>
                    <a:pt x="404" y="3275"/>
                  </a:cubicBezTo>
                  <a:cubicBezTo>
                    <a:pt x="486" y="2891"/>
                    <a:pt x="814" y="2548"/>
                    <a:pt x="1274" y="2379"/>
                  </a:cubicBezTo>
                  <a:cubicBezTo>
                    <a:pt x="1556" y="2277"/>
                    <a:pt x="1852" y="2246"/>
                    <a:pt x="2139" y="2216"/>
                  </a:cubicBezTo>
                  <a:cubicBezTo>
                    <a:pt x="2420" y="2185"/>
                    <a:pt x="2681" y="2159"/>
                    <a:pt x="2942" y="2067"/>
                  </a:cubicBezTo>
                  <a:cubicBezTo>
                    <a:pt x="3668" y="1812"/>
                    <a:pt x="4308" y="1443"/>
                    <a:pt x="4794" y="1008"/>
                  </a:cubicBezTo>
                  <a:cubicBezTo>
                    <a:pt x="4835" y="973"/>
                    <a:pt x="4891" y="911"/>
                    <a:pt x="4953" y="845"/>
                  </a:cubicBezTo>
                  <a:cubicBezTo>
                    <a:pt x="5254" y="533"/>
                    <a:pt x="5756" y="0"/>
                    <a:pt x="6119" y="302"/>
                  </a:cubicBezTo>
                  <a:lnTo>
                    <a:pt x="6119" y="302"/>
                  </a:lnTo>
                  <a:cubicBezTo>
                    <a:pt x="6216" y="394"/>
                    <a:pt x="6283" y="507"/>
                    <a:pt x="6313" y="635"/>
                  </a:cubicBezTo>
                  <a:cubicBezTo>
                    <a:pt x="6400" y="901"/>
                    <a:pt x="6267" y="1167"/>
                    <a:pt x="6145" y="1402"/>
                  </a:cubicBezTo>
                  <a:lnTo>
                    <a:pt x="6134" y="1428"/>
                  </a:lnTo>
                  <a:cubicBezTo>
                    <a:pt x="5362" y="2947"/>
                    <a:pt x="5577" y="4487"/>
                    <a:pt x="5802" y="6114"/>
                  </a:cubicBezTo>
                  <a:lnTo>
                    <a:pt x="5822" y="6252"/>
                  </a:lnTo>
                  <a:cubicBezTo>
                    <a:pt x="6022" y="7746"/>
                    <a:pt x="6436" y="9204"/>
                    <a:pt x="7050" y="10575"/>
                  </a:cubicBezTo>
                  <a:cubicBezTo>
                    <a:pt x="7531" y="11609"/>
                    <a:pt x="8140" y="12571"/>
                    <a:pt x="8872" y="13440"/>
                  </a:cubicBezTo>
                  <a:cubicBezTo>
                    <a:pt x="9153" y="13778"/>
                    <a:pt x="9537" y="14085"/>
                    <a:pt x="9905" y="14382"/>
                  </a:cubicBezTo>
                  <a:cubicBezTo>
                    <a:pt x="10422" y="14801"/>
                    <a:pt x="10959" y="15231"/>
                    <a:pt x="11256" y="15778"/>
                  </a:cubicBezTo>
                  <a:cubicBezTo>
                    <a:pt x="11563" y="16357"/>
                    <a:pt x="11450" y="16894"/>
                    <a:pt x="11337" y="17421"/>
                  </a:cubicBezTo>
                  <a:cubicBezTo>
                    <a:pt x="11291" y="17620"/>
                    <a:pt x="11256" y="17820"/>
                    <a:pt x="11230" y="18024"/>
                  </a:cubicBezTo>
                  <a:cubicBezTo>
                    <a:pt x="11117" y="19099"/>
                    <a:pt x="11291" y="20122"/>
                    <a:pt x="11726" y="20900"/>
                  </a:cubicBezTo>
                  <a:lnTo>
                    <a:pt x="11762" y="20966"/>
                  </a:lnTo>
                  <a:cubicBezTo>
                    <a:pt x="11900" y="21202"/>
                    <a:pt x="12049" y="21473"/>
                    <a:pt x="11987" y="21754"/>
                  </a:cubicBezTo>
                  <a:cubicBezTo>
                    <a:pt x="11931" y="22005"/>
                    <a:pt x="11731" y="22194"/>
                    <a:pt x="11481" y="22245"/>
                  </a:cubicBezTo>
                  <a:cubicBezTo>
                    <a:pt x="11435" y="22255"/>
                    <a:pt x="11389" y="22261"/>
                    <a:pt x="11337" y="22261"/>
                  </a:cubicBezTo>
                  <a:close/>
                  <a:moveTo>
                    <a:pt x="5868" y="394"/>
                  </a:moveTo>
                  <a:cubicBezTo>
                    <a:pt x="5633" y="394"/>
                    <a:pt x="5290" y="758"/>
                    <a:pt x="5091" y="967"/>
                  </a:cubicBezTo>
                  <a:cubicBezTo>
                    <a:pt x="5024" y="1039"/>
                    <a:pt x="4963" y="1100"/>
                    <a:pt x="4922" y="1141"/>
                  </a:cubicBezTo>
                  <a:cubicBezTo>
                    <a:pt x="4415" y="1592"/>
                    <a:pt x="3755" y="1970"/>
                    <a:pt x="3008" y="2236"/>
                  </a:cubicBezTo>
                  <a:cubicBezTo>
                    <a:pt x="2732" y="2323"/>
                    <a:pt x="2446" y="2379"/>
                    <a:pt x="2154" y="2395"/>
                  </a:cubicBezTo>
                  <a:cubicBezTo>
                    <a:pt x="1873" y="2425"/>
                    <a:pt x="1602" y="2451"/>
                    <a:pt x="1341" y="2548"/>
                  </a:cubicBezTo>
                  <a:cubicBezTo>
                    <a:pt x="942" y="2697"/>
                    <a:pt x="655" y="2988"/>
                    <a:pt x="589" y="3311"/>
                  </a:cubicBezTo>
                  <a:cubicBezTo>
                    <a:pt x="496" y="3751"/>
                    <a:pt x="1003" y="4513"/>
                    <a:pt x="1453" y="5188"/>
                  </a:cubicBezTo>
                  <a:cubicBezTo>
                    <a:pt x="1770" y="5674"/>
                    <a:pt x="2077" y="6130"/>
                    <a:pt x="2175" y="6477"/>
                  </a:cubicBezTo>
                  <a:cubicBezTo>
                    <a:pt x="2517" y="7644"/>
                    <a:pt x="2671" y="8708"/>
                    <a:pt x="2661" y="9731"/>
                  </a:cubicBezTo>
                  <a:cubicBezTo>
                    <a:pt x="2635" y="11420"/>
                    <a:pt x="2405" y="12919"/>
                    <a:pt x="1346" y="14750"/>
                  </a:cubicBezTo>
                  <a:cubicBezTo>
                    <a:pt x="803" y="15681"/>
                    <a:pt x="195" y="16740"/>
                    <a:pt x="343" y="17584"/>
                  </a:cubicBezTo>
                  <a:cubicBezTo>
                    <a:pt x="409" y="17943"/>
                    <a:pt x="548" y="18700"/>
                    <a:pt x="2635" y="18915"/>
                  </a:cubicBezTo>
                  <a:lnTo>
                    <a:pt x="3228" y="18971"/>
                  </a:lnTo>
                  <a:cubicBezTo>
                    <a:pt x="5193" y="19165"/>
                    <a:pt x="7229" y="19370"/>
                    <a:pt x="8989" y="20362"/>
                  </a:cubicBezTo>
                  <a:cubicBezTo>
                    <a:pt x="9225" y="20496"/>
                    <a:pt x="9506" y="20767"/>
                    <a:pt x="9808" y="21053"/>
                  </a:cubicBezTo>
                  <a:cubicBezTo>
                    <a:pt x="10355" y="21575"/>
                    <a:pt x="10974" y="22168"/>
                    <a:pt x="11440" y="22071"/>
                  </a:cubicBezTo>
                  <a:cubicBezTo>
                    <a:pt x="11619" y="22035"/>
                    <a:pt x="11762" y="21897"/>
                    <a:pt x="11803" y="21718"/>
                  </a:cubicBezTo>
                  <a:cubicBezTo>
                    <a:pt x="11854" y="21498"/>
                    <a:pt x="11721" y="21268"/>
                    <a:pt x="11598" y="21048"/>
                  </a:cubicBezTo>
                  <a:lnTo>
                    <a:pt x="11563" y="20982"/>
                  </a:lnTo>
                  <a:cubicBezTo>
                    <a:pt x="11112" y="20173"/>
                    <a:pt x="10923" y="19114"/>
                    <a:pt x="11046" y="18004"/>
                  </a:cubicBezTo>
                  <a:cubicBezTo>
                    <a:pt x="11066" y="17794"/>
                    <a:pt x="11107" y="17590"/>
                    <a:pt x="11153" y="17385"/>
                  </a:cubicBezTo>
                  <a:cubicBezTo>
                    <a:pt x="11261" y="16868"/>
                    <a:pt x="11368" y="16377"/>
                    <a:pt x="11087" y="15860"/>
                  </a:cubicBezTo>
                  <a:cubicBezTo>
                    <a:pt x="10811" y="15344"/>
                    <a:pt x="10289" y="14924"/>
                    <a:pt x="9782" y="14520"/>
                  </a:cubicBezTo>
                  <a:cubicBezTo>
                    <a:pt x="9409" y="14218"/>
                    <a:pt x="9020" y="13906"/>
                    <a:pt x="8723" y="13548"/>
                  </a:cubicBezTo>
                  <a:cubicBezTo>
                    <a:pt x="7986" y="12668"/>
                    <a:pt x="7362" y="11691"/>
                    <a:pt x="6881" y="10647"/>
                  </a:cubicBezTo>
                  <a:cubicBezTo>
                    <a:pt x="6252" y="9261"/>
                    <a:pt x="5833" y="7787"/>
                    <a:pt x="5633" y="6278"/>
                  </a:cubicBezTo>
                  <a:lnTo>
                    <a:pt x="5613" y="6140"/>
                  </a:lnTo>
                  <a:cubicBezTo>
                    <a:pt x="5387" y="4482"/>
                    <a:pt x="5167" y="2917"/>
                    <a:pt x="5966" y="1351"/>
                  </a:cubicBezTo>
                  <a:lnTo>
                    <a:pt x="5976" y="1326"/>
                  </a:lnTo>
                  <a:cubicBezTo>
                    <a:pt x="6088" y="1111"/>
                    <a:pt x="6201" y="891"/>
                    <a:pt x="6134" y="691"/>
                  </a:cubicBezTo>
                  <a:cubicBezTo>
                    <a:pt x="6109" y="594"/>
                    <a:pt x="6063" y="507"/>
                    <a:pt x="5991" y="440"/>
                  </a:cubicBezTo>
                  <a:lnTo>
                    <a:pt x="5991" y="440"/>
                  </a:lnTo>
                  <a:cubicBezTo>
                    <a:pt x="5960" y="410"/>
                    <a:pt x="5914" y="394"/>
                    <a:pt x="5868" y="39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4"/>
            <p:cNvSpPr/>
            <p:nvPr/>
          </p:nvSpPr>
          <p:spPr>
            <a:xfrm>
              <a:off x="1090200" y="3401125"/>
              <a:ext cx="210800" cy="388975"/>
            </a:xfrm>
            <a:custGeom>
              <a:avLst/>
              <a:gdLst/>
              <a:ahLst/>
              <a:cxnLst/>
              <a:rect l="l" t="t" r="r" b="b"/>
              <a:pathLst>
                <a:path w="8432" h="15559" extrusionOk="0">
                  <a:moveTo>
                    <a:pt x="7281" y="15559"/>
                  </a:moveTo>
                  <a:cubicBezTo>
                    <a:pt x="7071" y="15554"/>
                    <a:pt x="6856" y="15523"/>
                    <a:pt x="6651" y="15467"/>
                  </a:cubicBezTo>
                  <a:lnTo>
                    <a:pt x="2528" y="14546"/>
                  </a:lnTo>
                  <a:cubicBezTo>
                    <a:pt x="2159" y="14464"/>
                    <a:pt x="1786" y="14418"/>
                    <a:pt x="1423" y="14372"/>
                  </a:cubicBezTo>
                  <a:cubicBezTo>
                    <a:pt x="1218" y="14346"/>
                    <a:pt x="1013" y="14321"/>
                    <a:pt x="814" y="14290"/>
                  </a:cubicBezTo>
                  <a:cubicBezTo>
                    <a:pt x="492" y="14239"/>
                    <a:pt x="200" y="14178"/>
                    <a:pt x="82" y="13963"/>
                  </a:cubicBezTo>
                  <a:cubicBezTo>
                    <a:pt x="0" y="13809"/>
                    <a:pt x="31" y="13610"/>
                    <a:pt x="174" y="13344"/>
                  </a:cubicBezTo>
                  <a:cubicBezTo>
                    <a:pt x="1259" y="11302"/>
                    <a:pt x="2175" y="9425"/>
                    <a:pt x="2303" y="7092"/>
                  </a:cubicBezTo>
                  <a:cubicBezTo>
                    <a:pt x="2385" y="5711"/>
                    <a:pt x="2221" y="4319"/>
                    <a:pt x="1822" y="2994"/>
                  </a:cubicBezTo>
                  <a:cubicBezTo>
                    <a:pt x="1745" y="2738"/>
                    <a:pt x="1602" y="2462"/>
                    <a:pt x="1453" y="2165"/>
                  </a:cubicBezTo>
                  <a:cubicBezTo>
                    <a:pt x="1244" y="1746"/>
                    <a:pt x="1024" y="1311"/>
                    <a:pt x="988" y="927"/>
                  </a:cubicBezTo>
                  <a:cubicBezTo>
                    <a:pt x="957" y="610"/>
                    <a:pt x="1121" y="303"/>
                    <a:pt x="1397" y="144"/>
                  </a:cubicBezTo>
                  <a:cubicBezTo>
                    <a:pt x="1648" y="1"/>
                    <a:pt x="1960" y="21"/>
                    <a:pt x="2195" y="185"/>
                  </a:cubicBezTo>
                  <a:cubicBezTo>
                    <a:pt x="2385" y="308"/>
                    <a:pt x="2512" y="502"/>
                    <a:pt x="2548" y="722"/>
                  </a:cubicBezTo>
                  <a:cubicBezTo>
                    <a:pt x="2681" y="1439"/>
                    <a:pt x="2778" y="2160"/>
                    <a:pt x="2871" y="2851"/>
                  </a:cubicBezTo>
                  <a:cubicBezTo>
                    <a:pt x="3096" y="4565"/>
                    <a:pt x="3305" y="6176"/>
                    <a:pt x="4057" y="7823"/>
                  </a:cubicBezTo>
                  <a:cubicBezTo>
                    <a:pt x="4518" y="8847"/>
                    <a:pt x="5117" y="9798"/>
                    <a:pt x="5828" y="10663"/>
                  </a:cubicBezTo>
                  <a:cubicBezTo>
                    <a:pt x="6186" y="11098"/>
                    <a:pt x="6575" y="11512"/>
                    <a:pt x="6989" y="11896"/>
                  </a:cubicBezTo>
                  <a:lnTo>
                    <a:pt x="7137" y="12029"/>
                  </a:lnTo>
                  <a:cubicBezTo>
                    <a:pt x="7859" y="12699"/>
                    <a:pt x="8432" y="13226"/>
                    <a:pt x="8401" y="14393"/>
                  </a:cubicBezTo>
                  <a:cubicBezTo>
                    <a:pt x="8386" y="14812"/>
                    <a:pt x="8145" y="15339"/>
                    <a:pt x="7644" y="15503"/>
                  </a:cubicBezTo>
                  <a:cubicBezTo>
                    <a:pt x="7526" y="15544"/>
                    <a:pt x="7403" y="15559"/>
                    <a:pt x="7281" y="15559"/>
                  </a:cubicBezTo>
                  <a:close/>
                  <a:moveTo>
                    <a:pt x="1750" y="226"/>
                  </a:moveTo>
                  <a:cubicBezTo>
                    <a:pt x="1658" y="226"/>
                    <a:pt x="1571" y="252"/>
                    <a:pt x="1494" y="298"/>
                  </a:cubicBezTo>
                  <a:cubicBezTo>
                    <a:pt x="1274" y="420"/>
                    <a:pt x="1152" y="661"/>
                    <a:pt x="1172" y="912"/>
                  </a:cubicBezTo>
                  <a:cubicBezTo>
                    <a:pt x="1208" y="1265"/>
                    <a:pt x="1418" y="1679"/>
                    <a:pt x="1622" y="2088"/>
                  </a:cubicBezTo>
                  <a:cubicBezTo>
                    <a:pt x="1776" y="2390"/>
                    <a:pt x="1919" y="2677"/>
                    <a:pt x="2001" y="2948"/>
                  </a:cubicBezTo>
                  <a:cubicBezTo>
                    <a:pt x="2405" y="4293"/>
                    <a:pt x="2569" y="5700"/>
                    <a:pt x="2487" y="7102"/>
                  </a:cubicBezTo>
                  <a:cubicBezTo>
                    <a:pt x="2354" y="9466"/>
                    <a:pt x="1392" y="11441"/>
                    <a:pt x="338" y="13426"/>
                  </a:cubicBezTo>
                  <a:cubicBezTo>
                    <a:pt x="226" y="13630"/>
                    <a:pt x="195" y="13784"/>
                    <a:pt x="246" y="13881"/>
                  </a:cubicBezTo>
                  <a:cubicBezTo>
                    <a:pt x="323" y="14019"/>
                    <a:pt x="579" y="14075"/>
                    <a:pt x="839" y="14111"/>
                  </a:cubicBezTo>
                  <a:cubicBezTo>
                    <a:pt x="1039" y="14147"/>
                    <a:pt x="1239" y="14173"/>
                    <a:pt x="1443" y="14198"/>
                  </a:cubicBezTo>
                  <a:cubicBezTo>
                    <a:pt x="1812" y="14244"/>
                    <a:pt x="2190" y="14290"/>
                    <a:pt x="2564" y="14372"/>
                  </a:cubicBezTo>
                  <a:lnTo>
                    <a:pt x="6692" y="15293"/>
                  </a:lnTo>
                  <a:cubicBezTo>
                    <a:pt x="6963" y="15354"/>
                    <a:pt x="7296" y="15431"/>
                    <a:pt x="7582" y="15339"/>
                  </a:cubicBezTo>
                  <a:cubicBezTo>
                    <a:pt x="7997" y="15201"/>
                    <a:pt x="8196" y="14751"/>
                    <a:pt x="8207" y="14387"/>
                  </a:cubicBezTo>
                  <a:cubicBezTo>
                    <a:pt x="8242" y="13298"/>
                    <a:pt x="7721" y="12822"/>
                    <a:pt x="6999" y="12162"/>
                  </a:cubicBezTo>
                  <a:lnTo>
                    <a:pt x="6851" y="12024"/>
                  </a:lnTo>
                  <a:cubicBezTo>
                    <a:pt x="6436" y="11635"/>
                    <a:pt x="6043" y="11215"/>
                    <a:pt x="5684" y="10775"/>
                  </a:cubicBezTo>
                  <a:cubicBezTo>
                    <a:pt x="4958" y="9901"/>
                    <a:pt x="4354" y="8934"/>
                    <a:pt x="3884" y="7900"/>
                  </a:cubicBezTo>
                  <a:cubicBezTo>
                    <a:pt x="3126" y="6232"/>
                    <a:pt x="2911" y="4600"/>
                    <a:pt x="2686" y="2876"/>
                  </a:cubicBezTo>
                  <a:cubicBezTo>
                    <a:pt x="2594" y="2186"/>
                    <a:pt x="2497" y="1469"/>
                    <a:pt x="2364" y="753"/>
                  </a:cubicBezTo>
                  <a:cubicBezTo>
                    <a:pt x="2338" y="579"/>
                    <a:pt x="2236" y="431"/>
                    <a:pt x="2093" y="334"/>
                  </a:cubicBezTo>
                  <a:lnTo>
                    <a:pt x="2093" y="334"/>
                  </a:lnTo>
                  <a:cubicBezTo>
                    <a:pt x="1991" y="267"/>
                    <a:pt x="1873" y="231"/>
                    <a:pt x="1755" y="22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4"/>
            <p:cNvSpPr/>
            <p:nvPr/>
          </p:nvSpPr>
          <p:spPr>
            <a:xfrm>
              <a:off x="1417375" y="2620550"/>
              <a:ext cx="1047425" cy="1364750"/>
            </a:xfrm>
            <a:custGeom>
              <a:avLst/>
              <a:gdLst/>
              <a:ahLst/>
              <a:cxnLst/>
              <a:rect l="l" t="t" r="r" b="b"/>
              <a:pathLst>
                <a:path w="41897" h="54590" extrusionOk="0">
                  <a:moveTo>
                    <a:pt x="20557" y="54518"/>
                  </a:moveTo>
                  <a:cubicBezTo>
                    <a:pt x="20153" y="54518"/>
                    <a:pt x="19748" y="54492"/>
                    <a:pt x="19344" y="54446"/>
                  </a:cubicBezTo>
                  <a:cubicBezTo>
                    <a:pt x="15124" y="53883"/>
                    <a:pt x="12044" y="50486"/>
                    <a:pt x="12013" y="46368"/>
                  </a:cubicBezTo>
                  <a:cubicBezTo>
                    <a:pt x="12013" y="46035"/>
                    <a:pt x="12013" y="45702"/>
                    <a:pt x="12023" y="45365"/>
                  </a:cubicBezTo>
                  <a:cubicBezTo>
                    <a:pt x="12044" y="43733"/>
                    <a:pt x="12069" y="42044"/>
                    <a:pt x="11266" y="40622"/>
                  </a:cubicBezTo>
                  <a:cubicBezTo>
                    <a:pt x="10642" y="39512"/>
                    <a:pt x="9567" y="38688"/>
                    <a:pt x="8534" y="37895"/>
                  </a:cubicBezTo>
                  <a:cubicBezTo>
                    <a:pt x="7685" y="37246"/>
                    <a:pt x="6810" y="36570"/>
                    <a:pt x="6155" y="35731"/>
                  </a:cubicBezTo>
                  <a:cubicBezTo>
                    <a:pt x="4605" y="33736"/>
                    <a:pt x="4508" y="31152"/>
                    <a:pt x="4416" y="28656"/>
                  </a:cubicBezTo>
                  <a:cubicBezTo>
                    <a:pt x="4405" y="28338"/>
                    <a:pt x="4390" y="28026"/>
                    <a:pt x="4380" y="27714"/>
                  </a:cubicBezTo>
                  <a:cubicBezTo>
                    <a:pt x="4262" y="25335"/>
                    <a:pt x="3658" y="23519"/>
                    <a:pt x="2277" y="21432"/>
                  </a:cubicBezTo>
                  <a:cubicBezTo>
                    <a:pt x="2241" y="21375"/>
                    <a:pt x="2200" y="21319"/>
                    <a:pt x="2164" y="21263"/>
                  </a:cubicBezTo>
                  <a:lnTo>
                    <a:pt x="2164" y="21263"/>
                  </a:lnTo>
                  <a:cubicBezTo>
                    <a:pt x="0" y="18081"/>
                    <a:pt x="778" y="14694"/>
                    <a:pt x="1597" y="11107"/>
                  </a:cubicBezTo>
                  <a:cubicBezTo>
                    <a:pt x="1837" y="10064"/>
                    <a:pt x="2083" y="8974"/>
                    <a:pt x="2251" y="7900"/>
                  </a:cubicBezTo>
                  <a:cubicBezTo>
                    <a:pt x="2328" y="7424"/>
                    <a:pt x="2338" y="6759"/>
                    <a:pt x="2354" y="6058"/>
                  </a:cubicBezTo>
                  <a:cubicBezTo>
                    <a:pt x="2390" y="4185"/>
                    <a:pt x="2436" y="1858"/>
                    <a:pt x="3663" y="1039"/>
                  </a:cubicBezTo>
                  <a:cubicBezTo>
                    <a:pt x="5224" y="0"/>
                    <a:pt x="8851" y="2830"/>
                    <a:pt x="10800" y="4354"/>
                  </a:cubicBezTo>
                  <a:cubicBezTo>
                    <a:pt x="11118" y="4600"/>
                    <a:pt x="11363" y="4789"/>
                    <a:pt x="11542" y="4917"/>
                  </a:cubicBezTo>
                  <a:cubicBezTo>
                    <a:pt x="11911" y="5183"/>
                    <a:pt x="12366" y="5464"/>
                    <a:pt x="12842" y="5756"/>
                  </a:cubicBezTo>
                  <a:cubicBezTo>
                    <a:pt x="13814" y="6360"/>
                    <a:pt x="14919" y="7035"/>
                    <a:pt x="15528" y="7756"/>
                  </a:cubicBezTo>
                  <a:cubicBezTo>
                    <a:pt x="16387" y="8769"/>
                    <a:pt x="16597" y="9982"/>
                    <a:pt x="16817" y="11266"/>
                  </a:cubicBezTo>
                  <a:cubicBezTo>
                    <a:pt x="16955" y="12054"/>
                    <a:pt x="17098" y="12862"/>
                    <a:pt x="17405" y="13630"/>
                  </a:cubicBezTo>
                  <a:cubicBezTo>
                    <a:pt x="18249" y="15753"/>
                    <a:pt x="19769" y="17329"/>
                    <a:pt x="21580" y="17963"/>
                  </a:cubicBezTo>
                  <a:cubicBezTo>
                    <a:pt x="23616" y="18674"/>
                    <a:pt x="25734" y="18214"/>
                    <a:pt x="27975" y="17728"/>
                  </a:cubicBezTo>
                  <a:cubicBezTo>
                    <a:pt x="29863" y="17313"/>
                    <a:pt x="31817" y="16889"/>
                    <a:pt x="33705" y="17247"/>
                  </a:cubicBezTo>
                  <a:cubicBezTo>
                    <a:pt x="35066" y="17503"/>
                    <a:pt x="36396" y="18168"/>
                    <a:pt x="37665" y="19216"/>
                  </a:cubicBezTo>
                  <a:cubicBezTo>
                    <a:pt x="40325" y="21422"/>
                    <a:pt x="41896" y="24742"/>
                    <a:pt x="41865" y="28098"/>
                  </a:cubicBezTo>
                  <a:cubicBezTo>
                    <a:pt x="41865" y="31638"/>
                    <a:pt x="39640" y="34140"/>
                    <a:pt x="37486" y="36565"/>
                  </a:cubicBezTo>
                  <a:cubicBezTo>
                    <a:pt x="35624" y="38658"/>
                    <a:pt x="33695" y="40827"/>
                    <a:pt x="33127" y="43702"/>
                  </a:cubicBezTo>
                  <a:cubicBezTo>
                    <a:pt x="33061" y="44055"/>
                    <a:pt x="32994" y="44423"/>
                    <a:pt x="32922" y="44797"/>
                  </a:cubicBezTo>
                  <a:cubicBezTo>
                    <a:pt x="32380" y="47800"/>
                    <a:pt x="31761" y="51207"/>
                    <a:pt x="28594" y="52814"/>
                  </a:cubicBezTo>
                  <a:cubicBezTo>
                    <a:pt x="26676" y="53786"/>
                    <a:pt x="23074" y="54518"/>
                    <a:pt x="20557" y="54518"/>
                  </a:cubicBezTo>
                  <a:close/>
                  <a:moveTo>
                    <a:pt x="2318" y="21171"/>
                  </a:moveTo>
                  <a:lnTo>
                    <a:pt x="2436" y="21340"/>
                  </a:lnTo>
                  <a:cubicBezTo>
                    <a:pt x="3832" y="23447"/>
                    <a:pt x="4451" y="25294"/>
                    <a:pt x="4564" y="27704"/>
                  </a:cubicBezTo>
                  <a:cubicBezTo>
                    <a:pt x="4579" y="28016"/>
                    <a:pt x="4590" y="28333"/>
                    <a:pt x="4605" y="28651"/>
                  </a:cubicBezTo>
                  <a:cubicBezTo>
                    <a:pt x="4697" y="31122"/>
                    <a:pt x="4794" y="33675"/>
                    <a:pt x="6303" y="35624"/>
                  </a:cubicBezTo>
                  <a:cubicBezTo>
                    <a:pt x="6943" y="36447"/>
                    <a:pt x="7813" y="37113"/>
                    <a:pt x="8652" y="37757"/>
                  </a:cubicBezTo>
                  <a:cubicBezTo>
                    <a:pt x="9700" y="38560"/>
                    <a:pt x="10785" y="39394"/>
                    <a:pt x="11435" y="40540"/>
                  </a:cubicBezTo>
                  <a:cubicBezTo>
                    <a:pt x="12259" y="42004"/>
                    <a:pt x="12233" y="43712"/>
                    <a:pt x="12207" y="45370"/>
                  </a:cubicBezTo>
                  <a:cubicBezTo>
                    <a:pt x="12202" y="45702"/>
                    <a:pt x="12202" y="46035"/>
                    <a:pt x="12202" y="46362"/>
                  </a:cubicBezTo>
                  <a:cubicBezTo>
                    <a:pt x="12228" y="50394"/>
                    <a:pt x="15241" y="53719"/>
                    <a:pt x="19370" y="54267"/>
                  </a:cubicBezTo>
                  <a:cubicBezTo>
                    <a:pt x="21749" y="54589"/>
                    <a:pt x="26277" y="53786"/>
                    <a:pt x="28502" y="52655"/>
                  </a:cubicBezTo>
                  <a:cubicBezTo>
                    <a:pt x="31587" y="51090"/>
                    <a:pt x="32196" y="47734"/>
                    <a:pt x="32738" y="44766"/>
                  </a:cubicBezTo>
                  <a:cubicBezTo>
                    <a:pt x="32805" y="44393"/>
                    <a:pt x="32871" y="44024"/>
                    <a:pt x="32943" y="43666"/>
                  </a:cubicBezTo>
                  <a:cubicBezTo>
                    <a:pt x="33516" y="40750"/>
                    <a:pt x="35460" y="38560"/>
                    <a:pt x="37343" y="36447"/>
                  </a:cubicBezTo>
                  <a:cubicBezTo>
                    <a:pt x="39568" y="33941"/>
                    <a:pt x="41676" y="31572"/>
                    <a:pt x="41676" y="28098"/>
                  </a:cubicBezTo>
                  <a:cubicBezTo>
                    <a:pt x="41707" y="24793"/>
                    <a:pt x="40157" y="21524"/>
                    <a:pt x="37537" y="19350"/>
                  </a:cubicBezTo>
                  <a:cubicBezTo>
                    <a:pt x="36294" y="18321"/>
                    <a:pt x="34994" y="17671"/>
                    <a:pt x="33664" y="17421"/>
                  </a:cubicBezTo>
                  <a:cubicBezTo>
                    <a:pt x="31817" y="17073"/>
                    <a:pt x="29883" y="17492"/>
                    <a:pt x="28011" y="17902"/>
                  </a:cubicBezTo>
                  <a:cubicBezTo>
                    <a:pt x="25842" y="18372"/>
                    <a:pt x="23601" y="18858"/>
                    <a:pt x="21508" y="18132"/>
                  </a:cubicBezTo>
                  <a:cubicBezTo>
                    <a:pt x="19651" y="17477"/>
                    <a:pt x="18086" y="15860"/>
                    <a:pt x="17226" y="13696"/>
                  </a:cubicBezTo>
                  <a:cubicBezTo>
                    <a:pt x="16914" y="12913"/>
                    <a:pt x="16771" y="12090"/>
                    <a:pt x="16633" y="11292"/>
                  </a:cubicBezTo>
                  <a:cubicBezTo>
                    <a:pt x="16413" y="10033"/>
                    <a:pt x="16203" y="8846"/>
                    <a:pt x="15379" y="7869"/>
                  </a:cubicBezTo>
                  <a:cubicBezTo>
                    <a:pt x="14791" y="7173"/>
                    <a:pt x="13701" y="6503"/>
                    <a:pt x="12739" y="5904"/>
                  </a:cubicBezTo>
                  <a:cubicBezTo>
                    <a:pt x="12259" y="5608"/>
                    <a:pt x="11803" y="5331"/>
                    <a:pt x="11430" y="5060"/>
                  </a:cubicBezTo>
                  <a:cubicBezTo>
                    <a:pt x="11251" y="4932"/>
                    <a:pt x="11000" y="4733"/>
                    <a:pt x="10683" y="4487"/>
                  </a:cubicBezTo>
                  <a:cubicBezTo>
                    <a:pt x="8907" y="3101"/>
                    <a:pt x="5214" y="220"/>
                    <a:pt x="3771" y="1182"/>
                  </a:cubicBezTo>
                  <a:cubicBezTo>
                    <a:pt x="2620" y="1950"/>
                    <a:pt x="2574" y="4226"/>
                    <a:pt x="2543" y="6058"/>
                  </a:cubicBezTo>
                  <a:cubicBezTo>
                    <a:pt x="2528" y="6769"/>
                    <a:pt x="2512" y="7434"/>
                    <a:pt x="2436" y="7925"/>
                  </a:cubicBezTo>
                  <a:cubicBezTo>
                    <a:pt x="2267" y="9005"/>
                    <a:pt x="2021" y="10089"/>
                    <a:pt x="1781" y="11143"/>
                  </a:cubicBezTo>
                  <a:cubicBezTo>
                    <a:pt x="967" y="14689"/>
                    <a:pt x="200" y="18045"/>
                    <a:pt x="2323" y="2116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p:nvPr/>
          </p:nvSpPr>
          <p:spPr>
            <a:xfrm>
              <a:off x="1487975" y="2739625"/>
              <a:ext cx="906350" cy="1177250"/>
            </a:xfrm>
            <a:custGeom>
              <a:avLst/>
              <a:gdLst/>
              <a:ahLst/>
              <a:cxnLst/>
              <a:rect l="l" t="t" r="r" b="b"/>
              <a:pathLst>
                <a:path w="36254" h="47090" extrusionOk="0">
                  <a:moveTo>
                    <a:pt x="17738" y="47084"/>
                  </a:moveTo>
                  <a:cubicBezTo>
                    <a:pt x="17462" y="47089"/>
                    <a:pt x="17185" y="47074"/>
                    <a:pt x="16909" y="47038"/>
                  </a:cubicBezTo>
                  <a:cubicBezTo>
                    <a:pt x="12402" y="46439"/>
                    <a:pt x="12243" y="43052"/>
                    <a:pt x="12095" y="39773"/>
                  </a:cubicBezTo>
                  <a:cubicBezTo>
                    <a:pt x="12013" y="38074"/>
                    <a:pt x="11931" y="36320"/>
                    <a:pt x="11251" y="34974"/>
                  </a:cubicBezTo>
                  <a:cubicBezTo>
                    <a:pt x="10606" y="33695"/>
                    <a:pt x="9435" y="32738"/>
                    <a:pt x="8299" y="31807"/>
                  </a:cubicBezTo>
                  <a:cubicBezTo>
                    <a:pt x="7276" y="30973"/>
                    <a:pt x="6222" y="30109"/>
                    <a:pt x="5526" y="28999"/>
                  </a:cubicBezTo>
                  <a:cubicBezTo>
                    <a:pt x="4237" y="26942"/>
                    <a:pt x="4006" y="24609"/>
                    <a:pt x="3786" y="22348"/>
                  </a:cubicBezTo>
                  <a:cubicBezTo>
                    <a:pt x="3551" y="19958"/>
                    <a:pt x="3311" y="17487"/>
                    <a:pt x="1832" y="15252"/>
                  </a:cubicBezTo>
                  <a:lnTo>
                    <a:pt x="1699" y="15057"/>
                  </a:lnTo>
                  <a:cubicBezTo>
                    <a:pt x="415" y="13159"/>
                    <a:pt x="0" y="10325"/>
                    <a:pt x="430" y="6391"/>
                  </a:cubicBezTo>
                  <a:cubicBezTo>
                    <a:pt x="594" y="4902"/>
                    <a:pt x="824" y="3198"/>
                    <a:pt x="1525" y="1837"/>
                  </a:cubicBezTo>
                  <a:cubicBezTo>
                    <a:pt x="1985" y="932"/>
                    <a:pt x="2533" y="441"/>
                    <a:pt x="3193" y="343"/>
                  </a:cubicBezTo>
                  <a:lnTo>
                    <a:pt x="3193" y="343"/>
                  </a:lnTo>
                  <a:cubicBezTo>
                    <a:pt x="5562" y="1"/>
                    <a:pt x="9399" y="3423"/>
                    <a:pt x="10345" y="5321"/>
                  </a:cubicBezTo>
                  <a:cubicBezTo>
                    <a:pt x="10765" y="6160"/>
                    <a:pt x="11082" y="7050"/>
                    <a:pt x="11389" y="7915"/>
                  </a:cubicBezTo>
                  <a:cubicBezTo>
                    <a:pt x="11732" y="8872"/>
                    <a:pt x="12085" y="9859"/>
                    <a:pt x="12576" y="10765"/>
                  </a:cubicBezTo>
                  <a:cubicBezTo>
                    <a:pt x="13972" y="13364"/>
                    <a:pt x="16582" y="15354"/>
                    <a:pt x="19554" y="16096"/>
                  </a:cubicBezTo>
                  <a:cubicBezTo>
                    <a:pt x="21534" y="16587"/>
                    <a:pt x="23499" y="16132"/>
                    <a:pt x="25397" y="15686"/>
                  </a:cubicBezTo>
                  <a:cubicBezTo>
                    <a:pt x="28067" y="15062"/>
                    <a:pt x="30590" y="14474"/>
                    <a:pt x="32984" y="16459"/>
                  </a:cubicBezTo>
                  <a:cubicBezTo>
                    <a:pt x="35041" y="18163"/>
                    <a:pt x="36253" y="20726"/>
                    <a:pt x="36227" y="23309"/>
                  </a:cubicBezTo>
                  <a:lnTo>
                    <a:pt x="36227" y="23335"/>
                  </a:lnTo>
                  <a:cubicBezTo>
                    <a:pt x="36227" y="25898"/>
                    <a:pt x="34503" y="27837"/>
                    <a:pt x="32513" y="30078"/>
                  </a:cubicBezTo>
                  <a:cubicBezTo>
                    <a:pt x="30313" y="32549"/>
                    <a:pt x="28185" y="35342"/>
                    <a:pt x="27479" y="39026"/>
                  </a:cubicBezTo>
                  <a:cubicBezTo>
                    <a:pt x="27438" y="39241"/>
                    <a:pt x="27402" y="39451"/>
                    <a:pt x="27361" y="39666"/>
                  </a:cubicBezTo>
                  <a:cubicBezTo>
                    <a:pt x="27111" y="41032"/>
                    <a:pt x="26850" y="42449"/>
                    <a:pt x="26174" y="43702"/>
                  </a:cubicBezTo>
                  <a:cubicBezTo>
                    <a:pt x="24962" y="45948"/>
                    <a:pt x="22122" y="47084"/>
                    <a:pt x="17738" y="47084"/>
                  </a:cubicBezTo>
                  <a:close/>
                  <a:moveTo>
                    <a:pt x="3224" y="517"/>
                  </a:moveTo>
                  <a:cubicBezTo>
                    <a:pt x="2625" y="604"/>
                    <a:pt x="2129" y="1065"/>
                    <a:pt x="1694" y="1914"/>
                  </a:cubicBezTo>
                  <a:cubicBezTo>
                    <a:pt x="1008" y="3249"/>
                    <a:pt x="778" y="4938"/>
                    <a:pt x="619" y="6411"/>
                  </a:cubicBezTo>
                  <a:cubicBezTo>
                    <a:pt x="195" y="10304"/>
                    <a:pt x="599" y="13103"/>
                    <a:pt x="1858" y="14955"/>
                  </a:cubicBezTo>
                  <a:cubicBezTo>
                    <a:pt x="1904" y="15026"/>
                    <a:pt x="1950" y="15093"/>
                    <a:pt x="1991" y="15154"/>
                  </a:cubicBezTo>
                  <a:cubicBezTo>
                    <a:pt x="3495" y="17426"/>
                    <a:pt x="3740" y="19917"/>
                    <a:pt x="3976" y="22327"/>
                  </a:cubicBezTo>
                  <a:cubicBezTo>
                    <a:pt x="4206" y="24670"/>
                    <a:pt x="4421" y="26880"/>
                    <a:pt x="5690" y="28901"/>
                  </a:cubicBezTo>
                  <a:cubicBezTo>
                    <a:pt x="6370" y="29986"/>
                    <a:pt x="7419" y="30840"/>
                    <a:pt x="8427" y="31669"/>
                  </a:cubicBezTo>
                  <a:cubicBezTo>
                    <a:pt x="9573" y="32610"/>
                    <a:pt x="10760" y="33583"/>
                    <a:pt x="11420" y="34892"/>
                  </a:cubicBezTo>
                  <a:cubicBezTo>
                    <a:pt x="12120" y="36274"/>
                    <a:pt x="12202" y="38049"/>
                    <a:pt x="12279" y="39763"/>
                  </a:cubicBezTo>
                  <a:cubicBezTo>
                    <a:pt x="12438" y="43114"/>
                    <a:pt x="12586" y="46286"/>
                    <a:pt x="16935" y="46859"/>
                  </a:cubicBezTo>
                  <a:cubicBezTo>
                    <a:pt x="17201" y="46890"/>
                    <a:pt x="17472" y="46905"/>
                    <a:pt x="17738" y="46905"/>
                  </a:cubicBezTo>
                  <a:cubicBezTo>
                    <a:pt x="22051" y="46905"/>
                    <a:pt x="24829" y="45800"/>
                    <a:pt x="26006" y="43615"/>
                  </a:cubicBezTo>
                  <a:cubicBezTo>
                    <a:pt x="26671" y="42387"/>
                    <a:pt x="26932" y="40986"/>
                    <a:pt x="27177" y="39630"/>
                  </a:cubicBezTo>
                  <a:cubicBezTo>
                    <a:pt x="27218" y="39415"/>
                    <a:pt x="27254" y="39205"/>
                    <a:pt x="27295" y="38990"/>
                  </a:cubicBezTo>
                  <a:cubicBezTo>
                    <a:pt x="28011" y="35261"/>
                    <a:pt x="30155" y="32447"/>
                    <a:pt x="32370" y="29955"/>
                  </a:cubicBezTo>
                  <a:cubicBezTo>
                    <a:pt x="34340" y="27740"/>
                    <a:pt x="36043" y="25827"/>
                    <a:pt x="36043" y="23325"/>
                  </a:cubicBezTo>
                  <a:lnTo>
                    <a:pt x="36043" y="23304"/>
                  </a:lnTo>
                  <a:cubicBezTo>
                    <a:pt x="36064" y="20767"/>
                    <a:pt x="34877" y="18255"/>
                    <a:pt x="32861" y="16587"/>
                  </a:cubicBezTo>
                  <a:cubicBezTo>
                    <a:pt x="30538" y="14663"/>
                    <a:pt x="28067" y="15241"/>
                    <a:pt x="25443" y="15850"/>
                  </a:cubicBezTo>
                  <a:cubicBezTo>
                    <a:pt x="23524" y="16300"/>
                    <a:pt x="21539" y="16766"/>
                    <a:pt x="19508" y="16259"/>
                  </a:cubicBezTo>
                  <a:cubicBezTo>
                    <a:pt x="16490" y="15502"/>
                    <a:pt x="13834" y="13481"/>
                    <a:pt x="12412" y="10842"/>
                  </a:cubicBezTo>
                  <a:cubicBezTo>
                    <a:pt x="11916" y="9921"/>
                    <a:pt x="11558" y="8923"/>
                    <a:pt x="11215" y="7961"/>
                  </a:cubicBezTo>
                  <a:cubicBezTo>
                    <a:pt x="10913" y="7107"/>
                    <a:pt x="10596" y="6222"/>
                    <a:pt x="10181" y="5393"/>
                  </a:cubicBezTo>
                  <a:cubicBezTo>
                    <a:pt x="9271" y="3582"/>
                    <a:pt x="5480" y="185"/>
                    <a:pt x="3224" y="51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
            <p:cNvSpPr/>
            <p:nvPr/>
          </p:nvSpPr>
          <p:spPr>
            <a:xfrm>
              <a:off x="1549100" y="2829800"/>
              <a:ext cx="774600" cy="1037175"/>
            </a:xfrm>
            <a:custGeom>
              <a:avLst/>
              <a:gdLst/>
              <a:ahLst/>
              <a:cxnLst/>
              <a:rect l="l" t="t" r="r" b="b"/>
              <a:pathLst>
                <a:path w="30984" h="41487" extrusionOk="0">
                  <a:moveTo>
                    <a:pt x="15897" y="41067"/>
                  </a:moveTo>
                  <a:cubicBezTo>
                    <a:pt x="15155" y="41067"/>
                    <a:pt x="14459" y="40924"/>
                    <a:pt x="13917" y="40586"/>
                  </a:cubicBezTo>
                  <a:cubicBezTo>
                    <a:pt x="12561" y="39742"/>
                    <a:pt x="12515" y="38105"/>
                    <a:pt x="12479" y="36662"/>
                  </a:cubicBezTo>
                  <a:cubicBezTo>
                    <a:pt x="12474" y="36453"/>
                    <a:pt x="12469" y="36248"/>
                    <a:pt x="12459" y="36048"/>
                  </a:cubicBezTo>
                  <a:cubicBezTo>
                    <a:pt x="12372" y="34176"/>
                    <a:pt x="12269" y="32053"/>
                    <a:pt x="11343" y="30211"/>
                  </a:cubicBezTo>
                  <a:cubicBezTo>
                    <a:pt x="10448" y="28430"/>
                    <a:pt x="8985" y="27233"/>
                    <a:pt x="7696" y="26179"/>
                  </a:cubicBezTo>
                  <a:cubicBezTo>
                    <a:pt x="6800" y="25448"/>
                    <a:pt x="5961" y="24757"/>
                    <a:pt x="5501" y="24026"/>
                  </a:cubicBezTo>
                  <a:cubicBezTo>
                    <a:pt x="4534" y="22480"/>
                    <a:pt x="4350" y="20634"/>
                    <a:pt x="4145" y="18495"/>
                  </a:cubicBezTo>
                  <a:cubicBezTo>
                    <a:pt x="3894" y="15917"/>
                    <a:pt x="3608" y="13000"/>
                    <a:pt x="1771" y="10227"/>
                  </a:cubicBezTo>
                  <a:lnTo>
                    <a:pt x="1623" y="10007"/>
                  </a:lnTo>
                  <a:cubicBezTo>
                    <a:pt x="272" y="8022"/>
                    <a:pt x="1" y="5106"/>
                    <a:pt x="333" y="3101"/>
                  </a:cubicBezTo>
                  <a:cubicBezTo>
                    <a:pt x="574" y="1627"/>
                    <a:pt x="1162" y="665"/>
                    <a:pt x="1981" y="384"/>
                  </a:cubicBezTo>
                  <a:lnTo>
                    <a:pt x="1981" y="384"/>
                  </a:lnTo>
                  <a:cubicBezTo>
                    <a:pt x="3112" y="0"/>
                    <a:pt x="4406" y="947"/>
                    <a:pt x="5363" y="2860"/>
                  </a:cubicBezTo>
                  <a:cubicBezTo>
                    <a:pt x="5711" y="3551"/>
                    <a:pt x="5992" y="4329"/>
                    <a:pt x="6284" y="5152"/>
                  </a:cubicBezTo>
                  <a:cubicBezTo>
                    <a:pt x="6657" y="6206"/>
                    <a:pt x="7046" y="7291"/>
                    <a:pt x="7629" y="8375"/>
                  </a:cubicBezTo>
                  <a:cubicBezTo>
                    <a:pt x="9389" y="11634"/>
                    <a:pt x="12663" y="14131"/>
                    <a:pt x="16398" y="15062"/>
                  </a:cubicBezTo>
                  <a:cubicBezTo>
                    <a:pt x="17227" y="15267"/>
                    <a:pt x="18081" y="15369"/>
                    <a:pt x="18936" y="15364"/>
                  </a:cubicBezTo>
                  <a:cubicBezTo>
                    <a:pt x="20634" y="15364"/>
                    <a:pt x="22220" y="14996"/>
                    <a:pt x="23622" y="14668"/>
                  </a:cubicBezTo>
                  <a:cubicBezTo>
                    <a:pt x="24753" y="14402"/>
                    <a:pt x="25822" y="14157"/>
                    <a:pt x="26707" y="14157"/>
                  </a:cubicBezTo>
                  <a:lnTo>
                    <a:pt x="26707" y="14157"/>
                  </a:lnTo>
                  <a:cubicBezTo>
                    <a:pt x="27510" y="14157"/>
                    <a:pt x="28088" y="14361"/>
                    <a:pt x="28687" y="14863"/>
                  </a:cubicBezTo>
                  <a:cubicBezTo>
                    <a:pt x="30135" y="16060"/>
                    <a:pt x="30984" y="17861"/>
                    <a:pt x="30969" y="19682"/>
                  </a:cubicBezTo>
                  <a:lnTo>
                    <a:pt x="30969" y="19728"/>
                  </a:lnTo>
                  <a:cubicBezTo>
                    <a:pt x="30969" y="21242"/>
                    <a:pt x="29864" y="22557"/>
                    <a:pt x="27914" y="24752"/>
                  </a:cubicBezTo>
                  <a:cubicBezTo>
                    <a:pt x="25648" y="27305"/>
                    <a:pt x="24221" y="29418"/>
                    <a:pt x="23289" y="31602"/>
                  </a:cubicBezTo>
                  <a:cubicBezTo>
                    <a:pt x="22895" y="32539"/>
                    <a:pt x="22716" y="33588"/>
                    <a:pt x="22537" y="34606"/>
                  </a:cubicBezTo>
                  <a:cubicBezTo>
                    <a:pt x="22225" y="36406"/>
                    <a:pt x="21903" y="38274"/>
                    <a:pt x="20389" y="39553"/>
                  </a:cubicBezTo>
                  <a:cubicBezTo>
                    <a:pt x="19432" y="40361"/>
                    <a:pt x="17549" y="41067"/>
                    <a:pt x="15897" y="41067"/>
                  </a:cubicBezTo>
                  <a:close/>
                  <a:moveTo>
                    <a:pt x="2042" y="553"/>
                  </a:moveTo>
                  <a:cubicBezTo>
                    <a:pt x="1290" y="809"/>
                    <a:pt x="748" y="1724"/>
                    <a:pt x="518" y="3131"/>
                  </a:cubicBezTo>
                  <a:cubicBezTo>
                    <a:pt x="200" y="5040"/>
                    <a:pt x="461" y="7976"/>
                    <a:pt x="1781" y="9910"/>
                  </a:cubicBezTo>
                  <a:cubicBezTo>
                    <a:pt x="1833" y="9987"/>
                    <a:pt x="1884" y="10064"/>
                    <a:pt x="1930" y="10130"/>
                  </a:cubicBezTo>
                  <a:cubicBezTo>
                    <a:pt x="3787" y="12939"/>
                    <a:pt x="4073" y="15881"/>
                    <a:pt x="4329" y="18475"/>
                  </a:cubicBezTo>
                  <a:cubicBezTo>
                    <a:pt x="4534" y="20593"/>
                    <a:pt x="4713" y="22424"/>
                    <a:pt x="5659" y="23928"/>
                  </a:cubicBezTo>
                  <a:cubicBezTo>
                    <a:pt x="6110" y="24639"/>
                    <a:pt x="6938" y="25320"/>
                    <a:pt x="7813" y="26041"/>
                  </a:cubicBezTo>
                  <a:cubicBezTo>
                    <a:pt x="9118" y="27111"/>
                    <a:pt x="10591" y="28318"/>
                    <a:pt x="11507" y="30134"/>
                  </a:cubicBezTo>
                  <a:cubicBezTo>
                    <a:pt x="12454" y="32007"/>
                    <a:pt x="12556" y="34145"/>
                    <a:pt x="12643" y="36033"/>
                  </a:cubicBezTo>
                  <a:cubicBezTo>
                    <a:pt x="12653" y="36238"/>
                    <a:pt x="12658" y="36442"/>
                    <a:pt x="12663" y="36652"/>
                  </a:cubicBezTo>
                  <a:cubicBezTo>
                    <a:pt x="12699" y="38054"/>
                    <a:pt x="12745" y="39640"/>
                    <a:pt x="14019" y="40433"/>
                  </a:cubicBezTo>
                  <a:cubicBezTo>
                    <a:pt x="15702" y="41487"/>
                    <a:pt x="18920" y="40556"/>
                    <a:pt x="20266" y="39420"/>
                  </a:cubicBezTo>
                  <a:cubicBezTo>
                    <a:pt x="21729" y="38177"/>
                    <a:pt x="22031" y="36427"/>
                    <a:pt x="22353" y="34575"/>
                  </a:cubicBezTo>
                  <a:cubicBezTo>
                    <a:pt x="22532" y="33547"/>
                    <a:pt x="22716" y="32488"/>
                    <a:pt x="23121" y="31536"/>
                  </a:cubicBezTo>
                  <a:cubicBezTo>
                    <a:pt x="24057" y="29331"/>
                    <a:pt x="25494" y="27203"/>
                    <a:pt x="27776" y="24634"/>
                  </a:cubicBezTo>
                  <a:cubicBezTo>
                    <a:pt x="29700" y="22475"/>
                    <a:pt x="30784" y="21181"/>
                    <a:pt x="30784" y="19723"/>
                  </a:cubicBezTo>
                  <a:lnTo>
                    <a:pt x="30784" y="19677"/>
                  </a:lnTo>
                  <a:cubicBezTo>
                    <a:pt x="30800" y="17907"/>
                    <a:pt x="29971" y="16157"/>
                    <a:pt x="28569" y="14996"/>
                  </a:cubicBezTo>
                  <a:cubicBezTo>
                    <a:pt x="28001" y="14525"/>
                    <a:pt x="27459" y="14331"/>
                    <a:pt x="26707" y="14331"/>
                  </a:cubicBezTo>
                  <a:lnTo>
                    <a:pt x="26707" y="14331"/>
                  </a:lnTo>
                  <a:cubicBezTo>
                    <a:pt x="25842" y="14331"/>
                    <a:pt x="24788" y="14576"/>
                    <a:pt x="23673" y="14842"/>
                  </a:cubicBezTo>
                  <a:cubicBezTo>
                    <a:pt x="22256" y="15170"/>
                    <a:pt x="20655" y="15543"/>
                    <a:pt x="18941" y="15543"/>
                  </a:cubicBezTo>
                  <a:cubicBezTo>
                    <a:pt x="18066" y="15548"/>
                    <a:pt x="17201" y="15441"/>
                    <a:pt x="16352" y="15236"/>
                  </a:cubicBezTo>
                  <a:cubicBezTo>
                    <a:pt x="12571" y="14290"/>
                    <a:pt x="9246" y="11757"/>
                    <a:pt x="7465" y="8457"/>
                  </a:cubicBezTo>
                  <a:cubicBezTo>
                    <a:pt x="6877" y="7362"/>
                    <a:pt x="6488" y="6273"/>
                    <a:pt x="6110" y="5219"/>
                  </a:cubicBezTo>
                  <a:cubicBezTo>
                    <a:pt x="5818" y="4395"/>
                    <a:pt x="5542" y="3623"/>
                    <a:pt x="5199" y="2937"/>
                  </a:cubicBezTo>
                  <a:cubicBezTo>
                    <a:pt x="4298" y="1146"/>
                    <a:pt x="3065" y="210"/>
                    <a:pt x="2047" y="55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1571500" y="2859600"/>
              <a:ext cx="728925" cy="974650"/>
            </a:xfrm>
            <a:custGeom>
              <a:avLst/>
              <a:gdLst/>
              <a:ahLst/>
              <a:cxnLst/>
              <a:rect l="l" t="t" r="r" b="b"/>
              <a:pathLst>
                <a:path w="29157" h="38986" extrusionOk="0">
                  <a:moveTo>
                    <a:pt x="15001" y="38985"/>
                  </a:moveTo>
                  <a:cubicBezTo>
                    <a:pt x="14392" y="38985"/>
                    <a:pt x="13885" y="38872"/>
                    <a:pt x="13532" y="38652"/>
                  </a:cubicBezTo>
                  <a:cubicBezTo>
                    <a:pt x="12652" y="38100"/>
                    <a:pt x="12560" y="37026"/>
                    <a:pt x="12519" y="35445"/>
                  </a:cubicBezTo>
                  <a:cubicBezTo>
                    <a:pt x="12514" y="35230"/>
                    <a:pt x="12509" y="35020"/>
                    <a:pt x="12499" y="34815"/>
                  </a:cubicBezTo>
                  <a:cubicBezTo>
                    <a:pt x="12407" y="32861"/>
                    <a:pt x="12304" y="30641"/>
                    <a:pt x="11291" y="28635"/>
                  </a:cubicBezTo>
                  <a:cubicBezTo>
                    <a:pt x="10309" y="26691"/>
                    <a:pt x="8769" y="25427"/>
                    <a:pt x="7413" y="24317"/>
                  </a:cubicBezTo>
                  <a:cubicBezTo>
                    <a:pt x="6585" y="23632"/>
                    <a:pt x="5797" y="22992"/>
                    <a:pt x="5408" y="22378"/>
                  </a:cubicBezTo>
                  <a:cubicBezTo>
                    <a:pt x="4548" y="21007"/>
                    <a:pt x="4380" y="19252"/>
                    <a:pt x="4180" y="17221"/>
                  </a:cubicBezTo>
                  <a:cubicBezTo>
                    <a:pt x="3919" y="14545"/>
                    <a:pt x="3622" y="11512"/>
                    <a:pt x="1668" y="8560"/>
                  </a:cubicBezTo>
                  <a:cubicBezTo>
                    <a:pt x="1622" y="8493"/>
                    <a:pt x="1566" y="8416"/>
                    <a:pt x="1515" y="8335"/>
                  </a:cubicBezTo>
                  <a:cubicBezTo>
                    <a:pt x="476" y="6810"/>
                    <a:pt x="0" y="4221"/>
                    <a:pt x="364" y="2047"/>
                  </a:cubicBezTo>
                  <a:cubicBezTo>
                    <a:pt x="573" y="747"/>
                    <a:pt x="1039" y="154"/>
                    <a:pt x="1402" y="31"/>
                  </a:cubicBezTo>
                  <a:cubicBezTo>
                    <a:pt x="1458" y="11"/>
                    <a:pt x="1520" y="0"/>
                    <a:pt x="1581" y="0"/>
                  </a:cubicBezTo>
                  <a:cubicBezTo>
                    <a:pt x="2052" y="0"/>
                    <a:pt x="2860" y="538"/>
                    <a:pt x="3622" y="2047"/>
                  </a:cubicBezTo>
                  <a:cubicBezTo>
                    <a:pt x="3945" y="2691"/>
                    <a:pt x="4216" y="3444"/>
                    <a:pt x="4497" y="4242"/>
                  </a:cubicBezTo>
                  <a:cubicBezTo>
                    <a:pt x="4886" y="5331"/>
                    <a:pt x="5285" y="6447"/>
                    <a:pt x="5899" y="7588"/>
                  </a:cubicBezTo>
                  <a:cubicBezTo>
                    <a:pt x="7777" y="11067"/>
                    <a:pt x="11276" y="13737"/>
                    <a:pt x="15262" y="14735"/>
                  </a:cubicBezTo>
                  <a:cubicBezTo>
                    <a:pt x="16172" y="14955"/>
                    <a:pt x="17103" y="15067"/>
                    <a:pt x="18040" y="15062"/>
                  </a:cubicBezTo>
                  <a:cubicBezTo>
                    <a:pt x="19851" y="15062"/>
                    <a:pt x="21498" y="14678"/>
                    <a:pt x="22951" y="14341"/>
                  </a:cubicBezTo>
                  <a:cubicBezTo>
                    <a:pt x="24025" y="14090"/>
                    <a:pt x="25038" y="13850"/>
                    <a:pt x="25811" y="13850"/>
                  </a:cubicBezTo>
                  <a:cubicBezTo>
                    <a:pt x="26389" y="13850"/>
                    <a:pt x="26747" y="13978"/>
                    <a:pt x="27177" y="14336"/>
                  </a:cubicBezTo>
                  <a:cubicBezTo>
                    <a:pt x="28420" y="15369"/>
                    <a:pt x="29157" y="16914"/>
                    <a:pt x="29142" y="18480"/>
                  </a:cubicBezTo>
                  <a:lnTo>
                    <a:pt x="29142" y="18526"/>
                  </a:lnTo>
                  <a:cubicBezTo>
                    <a:pt x="29142" y="19738"/>
                    <a:pt x="28118" y="20951"/>
                    <a:pt x="26307" y="22982"/>
                  </a:cubicBezTo>
                  <a:cubicBezTo>
                    <a:pt x="23969" y="25612"/>
                    <a:pt x="22496" y="27801"/>
                    <a:pt x="21529" y="30083"/>
                  </a:cubicBezTo>
                  <a:cubicBezTo>
                    <a:pt x="21099" y="31106"/>
                    <a:pt x="20905" y="32206"/>
                    <a:pt x="20720" y="33270"/>
                  </a:cubicBezTo>
                  <a:cubicBezTo>
                    <a:pt x="20424" y="35000"/>
                    <a:pt x="20137" y="36627"/>
                    <a:pt x="18874" y="37696"/>
                  </a:cubicBezTo>
                  <a:cubicBezTo>
                    <a:pt x="18121" y="38330"/>
                    <a:pt x="16469" y="38985"/>
                    <a:pt x="15001" y="38985"/>
                  </a:cubicBezTo>
                  <a:close/>
                  <a:moveTo>
                    <a:pt x="1581" y="179"/>
                  </a:moveTo>
                  <a:cubicBezTo>
                    <a:pt x="1540" y="179"/>
                    <a:pt x="1499" y="185"/>
                    <a:pt x="1463" y="200"/>
                  </a:cubicBezTo>
                  <a:cubicBezTo>
                    <a:pt x="1223" y="282"/>
                    <a:pt x="763" y="768"/>
                    <a:pt x="548" y="2072"/>
                  </a:cubicBezTo>
                  <a:cubicBezTo>
                    <a:pt x="195" y="4211"/>
                    <a:pt x="655" y="6749"/>
                    <a:pt x="1673" y="8237"/>
                  </a:cubicBezTo>
                  <a:cubicBezTo>
                    <a:pt x="1724" y="8319"/>
                    <a:pt x="1781" y="8396"/>
                    <a:pt x="1827" y="8468"/>
                  </a:cubicBezTo>
                  <a:cubicBezTo>
                    <a:pt x="3802" y="11455"/>
                    <a:pt x="4103" y="14510"/>
                    <a:pt x="4364" y="17201"/>
                  </a:cubicBezTo>
                  <a:cubicBezTo>
                    <a:pt x="4564" y="19216"/>
                    <a:pt x="4733" y="20951"/>
                    <a:pt x="5572" y="22286"/>
                  </a:cubicBezTo>
                  <a:cubicBezTo>
                    <a:pt x="5940" y="22874"/>
                    <a:pt x="6713" y="23509"/>
                    <a:pt x="7536" y="24179"/>
                  </a:cubicBezTo>
                  <a:cubicBezTo>
                    <a:pt x="8907" y="25305"/>
                    <a:pt x="10458" y="26579"/>
                    <a:pt x="11460" y="28558"/>
                  </a:cubicBezTo>
                  <a:cubicBezTo>
                    <a:pt x="12489" y="30595"/>
                    <a:pt x="12591" y="32835"/>
                    <a:pt x="12683" y="34810"/>
                  </a:cubicBezTo>
                  <a:cubicBezTo>
                    <a:pt x="12693" y="35015"/>
                    <a:pt x="12698" y="35225"/>
                    <a:pt x="12704" y="35440"/>
                  </a:cubicBezTo>
                  <a:cubicBezTo>
                    <a:pt x="12744" y="36964"/>
                    <a:pt x="12831" y="37998"/>
                    <a:pt x="13635" y="38504"/>
                  </a:cubicBezTo>
                  <a:cubicBezTo>
                    <a:pt x="13957" y="38704"/>
                    <a:pt x="14433" y="38811"/>
                    <a:pt x="15001" y="38811"/>
                  </a:cubicBezTo>
                  <a:cubicBezTo>
                    <a:pt x="16423" y="38811"/>
                    <a:pt x="18019" y="38177"/>
                    <a:pt x="18746" y="37563"/>
                  </a:cubicBezTo>
                  <a:cubicBezTo>
                    <a:pt x="19958" y="36534"/>
                    <a:pt x="20240" y="34938"/>
                    <a:pt x="20536" y="33245"/>
                  </a:cubicBezTo>
                  <a:cubicBezTo>
                    <a:pt x="20720" y="32170"/>
                    <a:pt x="20915" y="31060"/>
                    <a:pt x="21355" y="30017"/>
                  </a:cubicBezTo>
                  <a:cubicBezTo>
                    <a:pt x="22332" y="27719"/>
                    <a:pt x="23811" y="25514"/>
                    <a:pt x="26164" y="22874"/>
                  </a:cubicBezTo>
                  <a:cubicBezTo>
                    <a:pt x="27944" y="20869"/>
                    <a:pt x="28952" y="19682"/>
                    <a:pt x="28952" y="18526"/>
                  </a:cubicBezTo>
                  <a:lnTo>
                    <a:pt x="28952" y="18480"/>
                  </a:lnTo>
                  <a:cubicBezTo>
                    <a:pt x="28968" y="16970"/>
                    <a:pt x="28256" y="15471"/>
                    <a:pt x="27054" y="14474"/>
                  </a:cubicBezTo>
                  <a:cubicBezTo>
                    <a:pt x="26655" y="14146"/>
                    <a:pt x="26343" y="14034"/>
                    <a:pt x="25806" y="14034"/>
                  </a:cubicBezTo>
                  <a:cubicBezTo>
                    <a:pt x="25059" y="14034"/>
                    <a:pt x="24056" y="14269"/>
                    <a:pt x="22992" y="14515"/>
                  </a:cubicBezTo>
                  <a:cubicBezTo>
                    <a:pt x="21529" y="14858"/>
                    <a:pt x="19871" y="15246"/>
                    <a:pt x="18034" y="15246"/>
                  </a:cubicBezTo>
                  <a:cubicBezTo>
                    <a:pt x="17083" y="15246"/>
                    <a:pt x="16136" y="15134"/>
                    <a:pt x="15210" y="14909"/>
                  </a:cubicBezTo>
                  <a:cubicBezTo>
                    <a:pt x="11174" y="13901"/>
                    <a:pt x="7628" y="11194"/>
                    <a:pt x="5730" y="7669"/>
                  </a:cubicBezTo>
                  <a:cubicBezTo>
                    <a:pt x="5106" y="6518"/>
                    <a:pt x="4707" y="5398"/>
                    <a:pt x="4323" y="4313"/>
                  </a:cubicBezTo>
                  <a:cubicBezTo>
                    <a:pt x="4037" y="3510"/>
                    <a:pt x="3766" y="2763"/>
                    <a:pt x="3449" y="2129"/>
                  </a:cubicBezTo>
                  <a:cubicBezTo>
                    <a:pt x="2778" y="788"/>
                    <a:pt x="2011" y="179"/>
                    <a:pt x="1581"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a:off x="1721150" y="3227200"/>
              <a:ext cx="535275" cy="567525"/>
            </a:xfrm>
            <a:custGeom>
              <a:avLst/>
              <a:gdLst/>
              <a:ahLst/>
              <a:cxnLst/>
              <a:rect l="l" t="t" r="r" b="b"/>
              <a:pathLst>
                <a:path w="21411" h="22701" extrusionOk="0">
                  <a:moveTo>
                    <a:pt x="9669" y="22501"/>
                  </a:moveTo>
                  <a:cubicBezTo>
                    <a:pt x="9322" y="22511"/>
                    <a:pt x="8984" y="22383"/>
                    <a:pt x="8733" y="22143"/>
                  </a:cubicBezTo>
                  <a:cubicBezTo>
                    <a:pt x="8089" y="21513"/>
                    <a:pt x="8176" y="20510"/>
                    <a:pt x="8247" y="19625"/>
                  </a:cubicBezTo>
                  <a:cubicBezTo>
                    <a:pt x="8268" y="19370"/>
                    <a:pt x="8288" y="19134"/>
                    <a:pt x="8293" y="18919"/>
                  </a:cubicBezTo>
                  <a:cubicBezTo>
                    <a:pt x="8293" y="17610"/>
                    <a:pt x="8094" y="16310"/>
                    <a:pt x="7690" y="15067"/>
                  </a:cubicBezTo>
                  <a:cubicBezTo>
                    <a:pt x="7117" y="13302"/>
                    <a:pt x="6180" y="11675"/>
                    <a:pt x="4937" y="10299"/>
                  </a:cubicBezTo>
                  <a:cubicBezTo>
                    <a:pt x="4472" y="9787"/>
                    <a:pt x="3853" y="9316"/>
                    <a:pt x="3249" y="8861"/>
                  </a:cubicBezTo>
                  <a:cubicBezTo>
                    <a:pt x="2410" y="8232"/>
                    <a:pt x="1545" y="7582"/>
                    <a:pt x="1034" y="6764"/>
                  </a:cubicBezTo>
                  <a:cubicBezTo>
                    <a:pt x="394" y="5740"/>
                    <a:pt x="235" y="4175"/>
                    <a:pt x="61" y="2353"/>
                  </a:cubicBezTo>
                  <a:cubicBezTo>
                    <a:pt x="0" y="1750"/>
                    <a:pt x="159" y="1294"/>
                    <a:pt x="532" y="993"/>
                  </a:cubicBezTo>
                  <a:cubicBezTo>
                    <a:pt x="1770" y="0"/>
                    <a:pt x="5147" y="839"/>
                    <a:pt x="8718" y="1734"/>
                  </a:cubicBezTo>
                  <a:lnTo>
                    <a:pt x="8795" y="1750"/>
                  </a:lnTo>
                  <a:cubicBezTo>
                    <a:pt x="9859" y="2011"/>
                    <a:pt x="10954" y="2144"/>
                    <a:pt x="12048" y="2144"/>
                  </a:cubicBezTo>
                  <a:cubicBezTo>
                    <a:pt x="13302" y="2144"/>
                    <a:pt x="14479" y="2031"/>
                    <a:pt x="15456" y="1821"/>
                  </a:cubicBezTo>
                  <a:cubicBezTo>
                    <a:pt x="15850" y="1729"/>
                    <a:pt x="16244" y="1612"/>
                    <a:pt x="16622" y="1468"/>
                  </a:cubicBezTo>
                  <a:cubicBezTo>
                    <a:pt x="17170" y="1279"/>
                    <a:pt x="17738" y="1085"/>
                    <a:pt x="18331" y="1028"/>
                  </a:cubicBezTo>
                  <a:cubicBezTo>
                    <a:pt x="19170" y="947"/>
                    <a:pt x="20280" y="1146"/>
                    <a:pt x="20884" y="1965"/>
                  </a:cubicBezTo>
                  <a:cubicBezTo>
                    <a:pt x="21324" y="2553"/>
                    <a:pt x="21411" y="3392"/>
                    <a:pt x="21114" y="4200"/>
                  </a:cubicBezTo>
                  <a:cubicBezTo>
                    <a:pt x="20787" y="5101"/>
                    <a:pt x="20076" y="5858"/>
                    <a:pt x="19390" y="6590"/>
                  </a:cubicBezTo>
                  <a:cubicBezTo>
                    <a:pt x="19216" y="6774"/>
                    <a:pt x="19042" y="6953"/>
                    <a:pt x="18884" y="7137"/>
                  </a:cubicBezTo>
                  <a:cubicBezTo>
                    <a:pt x="16413" y="9915"/>
                    <a:pt x="14842" y="12253"/>
                    <a:pt x="13798" y="14714"/>
                  </a:cubicBezTo>
                  <a:cubicBezTo>
                    <a:pt x="13287" y="15921"/>
                    <a:pt x="13072" y="17175"/>
                    <a:pt x="12877" y="18280"/>
                  </a:cubicBezTo>
                  <a:cubicBezTo>
                    <a:pt x="12621" y="19743"/>
                    <a:pt x="12407" y="21012"/>
                    <a:pt x="11634" y="21667"/>
                  </a:cubicBezTo>
                  <a:cubicBezTo>
                    <a:pt x="11153" y="22076"/>
                    <a:pt x="10376" y="22501"/>
                    <a:pt x="9669" y="22501"/>
                  </a:cubicBezTo>
                  <a:close/>
                  <a:moveTo>
                    <a:pt x="2307" y="721"/>
                  </a:moveTo>
                  <a:cubicBezTo>
                    <a:pt x="1586" y="721"/>
                    <a:pt x="1013" y="839"/>
                    <a:pt x="655" y="1126"/>
                  </a:cubicBezTo>
                  <a:cubicBezTo>
                    <a:pt x="328" y="1392"/>
                    <a:pt x="194" y="1786"/>
                    <a:pt x="246" y="2333"/>
                  </a:cubicBezTo>
                  <a:cubicBezTo>
                    <a:pt x="425" y="4134"/>
                    <a:pt x="573" y="5684"/>
                    <a:pt x="1192" y="6671"/>
                  </a:cubicBezTo>
                  <a:cubicBezTo>
                    <a:pt x="1688" y="7459"/>
                    <a:pt x="2543" y="8104"/>
                    <a:pt x="3366" y="8723"/>
                  </a:cubicBezTo>
                  <a:cubicBezTo>
                    <a:pt x="3975" y="9178"/>
                    <a:pt x="4605" y="9654"/>
                    <a:pt x="5080" y="10181"/>
                  </a:cubicBezTo>
                  <a:cubicBezTo>
                    <a:pt x="6344" y="11573"/>
                    <a:pt x="7291" y="13220"/>
                    <a:pt x="7874" y="15011"/>
                  </a:cubicBezTo>
                  <a:cubicBezTo>
                    <a:pt x="8283" y="16274"/>
                    <a:pt x="8488" y="17594"/>
                    <a:pt x="8483" y="18919"/>
                  </a:cubicBezTo>
                  <a:cubicBezTo>
                    <a:pt x="8483" y="19139"/>
                    <a:pt x="8462" y="19380"/>
                    <a:pt x="8442" y="19636"/>
                  </a:cubicBezTo>
                  <a:cubicBezTo>
                    <a:pt x="8370" y="20485"/>
                    <a:pt x="8288" y="21447"/>
                    <a:pt x="8871" y="22015"/>
                  </a:cubicBezTo>
                  <a:cubicBezTo>
                    <a:pt x="9577" y="22700"/>
                    <a:pt x="10867" y="22081"/>
                    <a:pt x="11516" y="21529"/>
                  </a:cubicBezTo>
                  <a:cubicBezTo>
                    <a:pt x="12238" y="20920"/>
                    <a:pt x="12453" y="19682"/>
                    <a:pt x="12698" y="18249"/>
                  </a:cubicBezTo>
                  <a:cubicBezTo>
                    <a:pt x="12893" y="17134"/>
                    <a:pt x="13113" y="15870"/>
                    <a:pt x="13629" y="14647"/>
                  </a:cubicBezTo>
                  <a:cubicBezTo>
                    <a:pt x="14683" y="12166"/>
                    <a:pt x="16259" y="9813"/>
                    <a:pt x="18745" y="7019"/>
                  </a:cubicBezTo>
                  <a:cubicBezTo>
                    <a:pt x="18909" y="6840"/>
                    <a:pt x="19083" y="6656"/>
                    <a:pt x="19257" y="6467"/>
                  </a:cubicBezTo>
                  <a:cubicBezTo>
                    <a:pt x="19932" y="5751"/>
                    <a:pt x="20628" y="5004"/>
                    <a:pt x="20945" y="4139"/>
                  </a:cubicBezTo>
                  <a:cubicBezTo>
                    <a:pt x="21222" y="3387"/>
                    <a:pt x="21145" y="2609"/>
                    <a:pt x="20741" y="2067"/>
                  </a:cubicBezTo>
                  <a:cubicBezTo>
                    <a:pt x="20280" y="1443"/>
                    <a:pt x="19344" y="1105"/>
                    <a:pt x="18357" y="1202"/>
                  </a:cubicBezTo>
                  <a:cubicBezTo>
                    <a:pt x="17789" y="1259"/>
                    <a:pt x="17231" y="1453"/>
                    <a:pt x="16694" y="1637"/>
                  </a:cubicBezTo>
                  <a:cubicBezTo>
                    <a:pt x="16305" y="1780"/>
                    <a:pt x="15906" y="1898"/>
                    <a:pt x="15502" y="1995"/>
                  </a:cubicBezTo>
                  <a:cubicBezTo>
                    <a:pt x="14514" y="2205"/>
                    <a:pt x="13322" y="2318"/>
                    <a:pt x="12059" y="2318"/>
                  </a:cubicBezTo>
                  <a:cubicBezTo>
                    <a:pt x="10943" y="2323"/>
                    <a:pt x="9838" y="2190"/>
                    <a:pt x="8754" y="1924"/>
                  </a:cubicBezTo>
                  <a:lnTo>
                    <a:pt x="8682" y="1903"/>
                  </a:lnTo>
                  <a:cubicBezTo>
                    <a:pt x="6339" y="1320"/>
                    <a:pt x="3945" y="721"/>
                    <a:pt x="2307" y="72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
            <p:cNvSpPr/>
            <p:nvPr/>
          </p:nvSpPr>
          <p:spPr>
            <a:xfrm>
              <a:off x="1766550" y="3285250"/>
              <a:ext cx="439100" cy="451775"/>
            </a:xfrm>
            <a:custGeom>
              <a:avLst/>
              <a:gdLst/>
              <a:ahLst/>
              <a:cxnLst/>
              <a:rect l="l" t="t" r="r" b="b"/>
              <a:pathLst>
                <a:path w="17564" h="18071" extrusionOk="0">
                  <a:moveTo>
                    <a:pt x="8406" y="18071"/>
                  </a:moveTo>
                  <a:cubicBezTo>
                    <a:pt x="8304" y="18071"/>
                    <a:pt x="8207" y="18030"/>
                    <a:pt x="8135" y="17958"/>
                  </a:cubicBezTo>
                  <a:cubicBezTo>
                    <a:pt x="7797" y="17621"/>
                    <a:pt x="7777" y="16536"/>
                    <a:pt x="7828" y="15687"/>
                  </a:cubicBezTo>
                  <a:cubicBezTo>
                    <a:pt x="7833" y="15533"/>
                    <a:pt x="7843" y="15385"/>
                    <a:pt x="7853" y="15231"/>
                  </a:cubicBezTo>
                  <a:cubicBezTo>
                    <a:pt x="7920" y="14234"/>
                    <a:pt x="7981" y="13200"/>
                    <a:pt x="7669" y="12223"/>
                  </a:cubicBezTo>
                  <a:cubicBezTo>
                    <a:pt x="7020" y="10223"/>
                    <a:pt x="5955" y="8381"/>
                    <a:pt x="4543" y="6815"/>
                  </a:cubicBezTo>
                  <a:cubicBezTo>
                    <a:pt x="3960" y="6176"/>
                    <a:pt x="3264" y="5654"/>
                    <a:pt x="2599" y="5148"/>
                  </a:cubicBezTo>
                  <a:cubicBezTo>
                    <a:pt x="1034" y="3971"/>
                    <a:pt x="231" y="2804"/>
                    <a:pt x="67" y="1474"/>
                  </a:cubicBezTo>
                  <a:cubicBezTo>
                    <a:pt x="0" y="973"/>
                    <a:pt x="215" y="471"/>
                    <a:pt x="594" y="236"/>
                  </a:cubicBezTo>
                  <a:lnTo>
                    <a:pt x="594" y="236"/>
                  </a:lnTo>
                  <a:cubicBezTo>
                    <a:pt x="640" y="211"/>
                    <a:pt x="686" y="185"/>
                    <a:pt x="732" y="170"/>
                  </a:cubicBezTo>
                  <a:cubicBezTo>
                    <a:pt x="1131" y="1"/>
                    <a:pt x="1597" y="103"/>
                    <a:pt x="1934" y="175"/>
                  </a:cubicBezTo>
                  <a:cubicBezTo>
                    <a:pt x="2507" y="303"/>
                    <a:pt x="3101" y="420"/>
                    <a:pt x="3669" y="533"/>
                  </a:cubicBezTo>
                  <a:cubicBezTo>
                    <a:pt x="4579" y="717"/>
                    <a:pt x="5521" y="906"/>
                    <a:pt x="6431" y="1131"/>
                  </a:cubicBezTo>
                  <a:lnTo>
                    <a:pt x="6503" y="1152"/>
                  </a:lnTo>
                  <a:cubicBezTo>
                    <a:pt x="9460" y="1878"/>
                    <a:pt x="12565" y="1740"/>
                    <a:pt x="15251" y="748"/>
                  </a:cubicBezTo>
                  <a:lnTo>
                    <a:pt x="15343" y="717"/>
                  </a:lnTo>
                  <a:cubicBezTo>
                    <a:pt x="15661" y="594"/>
                    <a:pt x="15993" y="471"/>
                    <a:pt x="16346" y="466"/>
                  </a:cubicBezTo>
                  <a:cubicBezTo>
                    <a:pt x="16730" y="456"/>
                    <a:pt x="17180" y="615"/>
                    <a:pt x="17349" y="993"/>
                  </a:cubicBezTo>
                  <a:cubicBezTo>
                    <a:pt x="17564" y="1469"/>
                    <a:pt x="17211" y="1970"/>
                    <a:pt x="16878" y="2354"/>
                  </a:cubicBezTo>
                  <a:cubicBezTo>
                    <a:pt x="16413" y="2891"/>
                    <a:pt x="15927" y="3434"/>
                    <a:pt x="15451" y="3961"/>
                  </a:cubicBezTo>
                  <a:cubicBezTo>
                    <a:pt x="14504" y="5015"/>
                    <a:pt x="13522" y="6099"/>
                    <a:pt x="12658" y="7225"/>
                  </a:cubicBezTo>
                  <a:cubicBezTo>
                    <a:pt x="11731" y="8432"/>
                    <a:pt x="10632" y="10289"/>
                    <a:pt x="10253" y="11722"/>
                  </a:cubicBezTo>
                  <a:cubicBezTo>
                    <a:pt x="9926" y="12499"/>
                    <a:pt x="9905" y="13272"/>
                    <a:pt x="9890" y="14085"/>
                  </a:cubicBezTo>
                  <a:cubicBezTo>
                    <a:pt x="9885" y="14464"/>
                    <a:pt x="9874" y="14858"/>
                    <a:pt x="9833" y="15247"/>
                  </a:cubicBezTo>
                  <a:cubicBezTo>
                    <a:pt x="9757" y="15963"/>
                    <a:pt x="9521" y="16654"/>
                    <a:pt x="9138" y="17268"/>
                  </a:cubicBezTo>
                  <a:lnTo>
                    <a:pt x="9102" y="17329"/>
                  </a:lnTo>
                  <a:cubicBezTo>
                    <a:pt x="8831" y="17774"/>
                    <a:pt x="8606" y="18071"/>
                    <a:pt x="8411" y="18071"/>
                  </a:cubicBezTo>
                  <a:close/>
                  <a:moveTo>
                    <a:pt x="701" y="390"/>
                  </a:moveTo>
                  <a:cubicBezTo>
                    <a:pt x="328" y="620"/>
                    <a:pt x="210" y="1091"/>
                    <a:pt x="251" y="1454"/>
                  </a:cubicBezTo>
                  <a:cubicBezTo>
                    <a:pt x="410" y="2733"/>
                    <a:pt x="1192" y="3863"/>
                    <a:pt x="2712" y="5009"/>
                  </a:cubicBezTo>
                  <a:cubicBezTo>
                    <a:pt x="3392" y="5521"/>
                    <a:pt x="4093" y="6043"/>
                    <a:pt x="4687" y="6703"/>
                  </a:cubicBezTo>
                  <a:cubicBezTo>
                    <a:pt x="6114" y="8284"/>
                    <a:pt x="7188" y="10146"/>
                    <a:pt x="7843" y="12172"/>
                  </a:cubicBezTo>
                  <a:cubicBezTo>
                    <a:pt x="8171" y="13180"/>
                    <a:pt x="8099" y="14229"/>
                    <a:pt x="8038" y="15242"/>
                  </a:cubicBezTo>
                  <a:cubicBezTo>
                    <a:pt x="8027" y="15395"/>
                    <a:pt x="8017" y="15549"/>
                    <a:pt x="8012" y="15697"/>
                  </a:cubicBezTo>
                  <a:cubicBezTo>
                    <a:pt x="7946" y="16833"/>
                    <a:pt x="8043" y="17610"/>
                    <a:pt x="8268" y="17835"/>
                  </a:cubicBezTo>
                  <a:cubicBezTo>
                    <a:pt x="8299" y="17871"/>
                    <a:pt x="8350" y="17897"/>
                    <a:pt x="8401" y="17897"/>
                  </a:cubicBezTo>
                  <a:lnTo>
                    <a:pt x="8401" y="17897"/>
                  </a:lnTo>
                  <a:cubicBezTo>
                    <a:pt x="8437" y="17897"/>
                    <a:pt x="8570" y="17830"/>
                    <a:pt x="8933" y="17242"/>
                  </a:cubicBezTo>
                  <a:lnTo>
                    <a:pt x="8969" y="17181"/>
                  </a:lnTo>
                  <a:cubicBezTo>
                    <a:pt x="9342" y="16587"/>
                    <a:pt x="9573" y="15922"/>
                    <a:pt x="9644" y="15226"/>
                  </a:cubicBezTo>
                  <a:cubicBezTo>
                    <a:pt x="9685" y="14843"/>
                    <a:pt x="9695" y="14459"/>
                    <a:pt x="9700" y="14080"/>
                  </a:cubicBezTo>
                  <a:cubicBezTo>
                    <a:pt x="9721" y="13282"/>
                    <a:pt x="9736" y="12458"/>
                    <a:pt x="10074" y="11660"/>
                  </a:cubicBezTo>
                  <a:cubicBezTo>
                    <a:pt x="10452" y="10218"/>
                    <a:pt x="11573" y="8335"/>
                    <a:pt x="12509" y="7117"/>
                  </a:cubicBezTo>
                  <a:cubicBezTo>
                    <a:pt x="13374" y="5987"/>
                    <a:pt x="14361" y="4897"/>
                    <a:pt x="15308" y="3843"/>
                  </a:cubicBezTo>
                  <a:cubicBezTo>
                    <a:pt x="15783" y="3316"/>
                    <a:pt x="16269" y="2774"/>
                    <a:pt x="16735" y="2237"/>
                  </a:cubicBezTo>
                  <a:cubicBezTo>
                    <a:pt x="17032" y="1894"/>
                    <a:pt x="17354" y="1449"/>
                    <a:pt x="17180" y="1060"/>
                  </a:cubicBezTo>
                  <a:cubicBezTo>
                    <a:pt x="17042" y="758"/>
                    <a:pt x="16658" y="630"/>
                    <a:pt x="16351" y="640"/>
                  </a:cubicBezTo>
                  <a:cubicBezTo>
                    <a:pt x="16029" y="651"/>
                    <a:pt x="15712" y="768"/>
                    <a:pt x="15410" y="881"/>
                  </a:cubicBezTo>
                  <a:lnTo>
                    <a:pt x="15318" y="911"/>
                  </a:lnTo>
                  <a:cubicBezTo>
                    <a:pt x="12596" y="1914"/>
                    <a:pt x="9450" y="2063"/>
                    <a:pt x="6457" y="1321"/>
                  </a:cubicBezTo>
                  <a:lnTo>
                    <a:pt x="6380" y="1300"/>
                  </a:lnTo>
                  <a:cubicBezTo>
                    <a:pt x="5475" y="1075"/>
                    <a:pt x="4538" y="891"/>
                    <a:pt x="3633" y="707"/>
                  </a:cubicBezTo>
                  <a:cubicBezTo>
                    <a:pt x="3060" y="594"/>
                    <a:pt x="2471" y="471"/>
                    <a:pt x="1893" y="349"/>
                  </a:cubicBezTo>
                  <a:cubicBezTo>
                    <a:pt x="1484" y="257"/>
                    <a:pt x="1126" y="195"/>
                    <a:pt x="809" y="328"/>
                  </a:cubicBezTo>
                  <a:cubicBezTo>
                    <a:pt x="773" y="344"/>
                    <a:pt x="732" y="364"/>
                    <a:pt x="696" y="38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497125" y="3507050"/>
              <a:ext cx="275525" cy="398675"/>
            </a:xfrm>
            <a:custGeom>
              <a:avLst/>
              <a:gdLst/>
              <a:ahLst/>
              <a:cxnLst/>
              <a:rect l="l" t="t" r="r" b="b"/>
              <a:pathLst>
                <a:path w="11021" h="15947" extrusionOk="0">
                  <a:moveTo>
                    <a:pt x="7766" y="15947"/>
                  </a:moveTo>
                  <a:cubicBezTo>
                    <a:pt x="7459" y="15947"/>
                    <a:pt x="7152" y="15911"/>
                    <a:pt x="6851" y="15845"/>
                  </a:cubicBezTo>
                  <a:cubicBezTo>
                    <a:pt x="5024" y="15425"/>
                    <a:pt x="3500" y="14238"/>
                    <a:pt x="2517" y="13379"/>
                  </a:cubicBezTo>
                  <a:cubicBezTo>
                    <a:pt x="1581" y="12560"/>
                    <a:pt x="476" y="11445"/>
                    <a:pt x="246" y="10053"/>
                  </a:cubicBezTo>
                  <a:lnTo>
                    <a:pt x="246" y="10053"/>
                  </a:lnTo>
                  <a:cubicBezTo>
                    <a:pt x="0" y="8534"/>
                    <a:pt x="952" y="6886"/>
                    <a:pt x="2466" y="6216"/>
                  </a:cubicBezTo>
                  <a:cubicBezTo>
                    <a:pt x="2635" y="6139"/>
                    <a:pt x="2814" y="6073"/>
                    <a:pt x="2988" y="6011"/>
                  </a:cubicBezTo>
                  <a:cubicBezTo>
                    <a:pt x="3269" y="5914"/>
                    <a:pt x="3546" y="5797"/>
                    <a:pt x="3812" y="5648"/>
                  </a:cubicBezTo>
                  <a:cubicBezTo>
                    <a:pt x="4825" y="5045"/>
                    <a:pt x="5065" y="4032"/>
                    <a:pt x="5300" y="3054"/>
                  </a:cubicBezTo>
                  <a:cubicBezTo>
                    <a:pt x="5495" y="2231"/>
                    <a:pt x="5699" y="1376"/>
                    <a:pt x="6365" y="762"/>
                  </a:cubicBezTo>
                  <a:cubicBezTo>
                    <a:pt x="6999" y="189"/>
                    <a:pt x="7644" y="0"/>
                    <a:pt x="8298" y="210"/>
                  </a:cubicBezTo>
                  <a:cubicBezTo>
                    <a:pt x="9644" y="655"/>
                    <a:pt x="10631" y="2747"/>
                    <a:pt x="10826" y="4093"/>
                  </a:cubicBezTo>
                  <a:cubicBezTo>
                    <a:pt x="11020" y="5495"/>
                    <a:pt x="10621" y="6912"/>
                    <a:pt x="9726" y="8012"/>
                  </a:cubicBezTo>
                  <a:cubicBezTo>
                    <a:pt x="9552" y="8227"/>
                    <a:pt x="9357" y="8431"/>
                    <a:pt x="9173" y="8626"/>
                  </a:cubicBezTo>
                  <a:cubicBezTo>
                    <a:pt x="8871" y="8943"/>
                    <a:pt x="8564" y="9265"/>
                    <a:pt x="8339" y="9629"/>
                  </a:cubicBezTo>
                  <a:cubicBezTo>
                    <a:pt x="7684" y="10688"/>
                    <a:pt x="8273" y="11798"/>
                    <a:pt x="8836" y="12872"/>
                  </a:cubicBezTo>
                  <a:cubicBezTo>
                    <a:pt x="9010" y="13194"/>
                    <a:pt x="9173" y="13501"/>
                    <a:pt x="9301" y="13803"/>
                  </a:cubicBezTo>
                  <a:cubicBezTo>
                    <a:pt x="9414" y="14074"/>
                    <a:pt x="9536" y="14376"/>
                    <a:pt x="9542" y="14693"/>
                  </a:cubicBezTo>
                  <a:cubicBezTo>
                    <a:pt x="9542" y="15077"/>
                    <a:pt x="9393" y="15384"/>
                    <a:pt x="9107" y="15604"/>
                  </a:cubicBezTo>
                  <a:cubicBezTo>
                    <a:pt x="8779" y="15850"/>
                    <a:pt x="8278" y="15947"/>
                    <a:pt x="7766" y="15947"/>
                  </a:cubicBezTo>
                  <a:close/>
                  <a:moveTo>
                    <a:pt x="7777" y="302"/>
                  </a:moveTo>
                  <a:cubicBezTo>
                    <a:pt x="7352" y="302"/>
                    <a:pt x="6922" y="496"/>
                    <a:pt x="6498" y="890"/>
                  </a:cubicBezTo>
                  <a:cubicBezTo>
                    <a:pt x="5868" y="1463"/>
                    <a:pt x="5679" y="2251"/>
                    <a:pt x="5479" y="3090"/>
                  </a:cubicBezTo>
                  <a:cubicBezTo>
                    <a:pt x="5239" y="4103"/>
                    <a:pt x="4988" y="5152"/>
                    <a:pt x="3909" y="5797"/>
                  </a:cubicBezTo>
                  <a:cubicBezTo>
                    <a:pt x="3638" y="5950"/>
                    <a:pt x="3351" y="6078"/>
                    <a:pt x="3054" y="6175"/>
                  </a:cubicBezTo>
                  <a:cubicBezTo>
                    <a:pt x="2886" y="6237"/>
                    <a:pt x="2707" y="6303"/>
                    <a:pt x="2543" y="6375"/>
                  </a:cubicBezTo>
                  <a:cubicBezTo>
                    <a:pt x="1100" y="7014"/>
                    <a:pt x="195" y="8585"/>
                    <a:pt x="430" y="10023"/>
                  </a:cubicBezTo>
                  <a:lnTo>
                    <a:pt x="430" y="10023"/>
                  </a:lnTo>
                  <a:cubicBezTo>
                    <a:pt x="650" y="11363"/>
                    <a:pt x="1729" y="12448"/>
                    <a:pt x="2640" y="13246"/>
                  </a:cubicBezTo>
                  <a:cubicBezTo>
                    <a:pt x="3612" y="14090"/>
                    <a:pt x="5111" y="15261"/>
                    <a:pt x="6897" y="15671"/>
                  </a:cubicBezTo>
                  <a:cubicBezTo>
                    <a:pt x="7587" y="15829"/>
                    <a:pt x="8503" y="15824"/>
                    <a:pt x="8994" y="15461"/>
                  </a:cubicBezTo>
                  <a:cubicBezTo>
                    <a:pt x="9235" y="15282"/>
                    <a:pt x="9352" y="15021"/>
                    <a:pt x="9352" y="14693"/>
                  </a:cubicBezTo>
                  <a:cubicBezTo>
                    <a:pt x="9352" y="14407"/>
                    <a:pt x="9235" y="14136"/>
                    <a:pt x="9127" y="13870"/>
                  </a:cubicBezTo>
                  <a:cubicBezTo>
                    <a:pt x="8999" y="13573"/>
                    <a:pt x="8841" y="13271"/>
                    <a:pt x="8672" y="12949"/>
                  </a:cubicBezTo>
                  <a:cubicBezTo>
                    <a:pt x="8109" y="11885"/>
                    <a:pt x="7470" y="10677"/>
                    <a:pt x="8176" y="9536"/>
                  </a:cubicBezTo>
                  <a:cubicBezTo>
                    <a:pt x="8411" y="9158"/>
                    <a:pt x="8728" y="8825"/>
                    <a:pt x="9030" y="8508"/>
                  </a:cubicBezTo>
                  <a:cubicBezTo>
                    <a:pt x="9214" y="8314"/>
                    <a:pt x="9409" y="8109"/>
                    <a:pt x="9577" y="7899"/>
                  </a:cubicBezTo>
                  <a:cubicBezTo>
                    <a:pt x="10442" y="6840"/>
                    <a:pt x="10826" y="5469"/>
                    <a:pt x="10642" y="4113"/>
                  </a:cubicBezTo>
                  <a:cubicBezTo>
                    <a:pt x="10457" y="2850"/>
                    <a:pt x="9496" y="793"/>
                    <a:pt x="8237" y="379"/>
                  </a:cubicBezTo>
                  <a:cubicBezTo>
                    <a:pt x="8089" y="328"/>
                    <a:pt x="7935" y="302"/>
                    <a:pt x="7777" y="30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517200" y="3528025"/>
              <a:ext cx="226525" cy="352900"/>
            </a:xfrm>
            <a:custGeom>
              <a:avLst/>
              <a:gdLst/>
              <a:ahLst/>
              <a:cxnLst/>
              <a:rect l="l" t="t" r="r" b="b"/>
              <a:pathLst>
                <a:path w="9061" h="14116" extrusionOk="0">
                  <a:moveTo>
                    <a:pt x="6887" y="14115"/>
                  </a:moveTo>
                  <a:cubicBezTo>
                    <a:pt x="6667" y="14105"/>
                    <a:pt x="6452" y="14069"/>
                    <a:pt x="6247" y="14008"/>
                  </a:cubicBezTo>
                  <a:cubicBezTo>
                    <a:pt x="6186" y="13993"/>
                    <a:pt x="6129" y="13977"/>
                    <a:pt x="6083" y="13967"/>
                  </a:cubicBezTo>
                  <a:cubicBezTo>
                    <a:pt x="4467" y="13599"/>
                    <a:pt x="3070" y="12499"/>
                    <a:pt x="2159" y="11711"/>
                  </a:cubicBezTo>
                  <a:cubicBezTo>
                    <a:pt x="1336" y="10989"/>
                    <a:pt x="364" y="10023"/>
                    <a:pt x="185" y="8902"/>
                  </a:cubicBezTo>
                  <a:cubicBezTo>
                    <a:pt x="0" y="7782"/>
                    <a:pt x="742" y="6508"/>
                    <a:pt x="1873" y="6001"/>
                  </a:cubicBezTo>
                  <a:cubicBezTo>
                    <a:pt x="2016" y="5940"/>
                    <a:pt x="2180" y="5879"/>
                    <a:pt x="2333" y="5822"/>
                  </a:cubicBezTo>
                  <a:cubicBezTo>
                    <a:pt x="2676" y="5710"/>
                    <a:pt x="3009" y="5561"/>
                    <a:pt x="3321" y="5387"/>
                  </a:cubicBezTo>
                  <a:cubicBezTo>
                    <a:pt x="4661" y="4579"/>
                    <a:pt x="4973" y="3280"/>
                    <a:pt x="5224" y="2236"/>
                  </a:cubicBezTo>
                  <a:cubicBezTo>
                    <a:pt x="5408" y="1468"/>
                    <a:pt x="5562" y="814"/>
                    <a:pt x="6027" y="384"/>
                  </a:cubicBezTo>
                  <a:cubicBezTo>
                    <a:pt x="6221" y="210"/>
                    <a:pt x="6508" y="0"/>
                    <a:pt x="6789" y="0"/>
                  </a:cubicBezTo>
                  <a:cubicBezTo>
                    <a:pt x="7511" y="0"/>
                    <a:pt x="8672" y="1550"/>
                    <a:pt x="8907" y="3198"/>
                  </a:cubicBezTo>
                  <a:cubicBezTo>
                    <a:pt x="9061" y="4364"/>
                    <a:pt x="8733" y="5541"/>
                    <a:pt x="7992" y="6457"/>
                  </a:cubicBezTo>
                  <a:cubicBezTo>
                    <a:pt x="7843" y="6641"/>
                    <a:pt x="7669" y="6825"/>
                    <a:pt x="7490" y="7014"/>
                  </a:cubicBezTo>
                  <a:cubicBezTo>
                    <a:pt x="7158" y="7367"/>
                    <a:pt x="6815" y="7720"/>
                    <a:pt x="6544" y="8165"/>
                  </a:cubicBezTo>
                  <a:cubicBezTo>
                    <a:pt x="5700" y="9531"/>
                    <a:pt x="6298" y="10672"/>
                    <a:pt x="6928" y="11875"/>
                  </a:cubicBezTo>
                  <a:cubicBezTo>
                    <a:pt x="7142" y="12263"/>
                    <a:pt x="7332" y="12657"/>
                    <a:pt x="7501" y="13062"/>
                  </a:cubicBezTo>
                  <a:cubicBezTo>
                    <a:pt x="7598" y="13312"/>
                    <a:pt x="7623" y="13670"/>
                    <a:pt x="7393" y="13926"/>
                  </a:cubicBezTo>
                  <a:cubicBezTo>
                    <a:pt x="7260" y="14064"/>
                    <a:pt x="7076" y="14115"/>
                    <a:pt x="6887" y="14115"/>
                  </a:cubicBezTo>
                  <a:close/>
                  <a:moveTo>
                    <a:pt x="6789" y="174"/>
                  </a:moveTo>
                  <a:cubicBezTo>
                    <a:pt x="6615" y="174"/>
                    <a:pt x="6395" y="292"/>
                    <a:pt x="6155" y="512"/>
                  </a:cubicBezTo>
                  <a:cubicBezTo>
                    <a:pt x="5735" y="901"/>
                    <a:pt x="5582" y="1535"/>
                    <a:pt x="5403" y="2272"/>
                  </a:cubicBezTo>
                  <a:cubicBezTo>
                    <a:pt x="5147" y="3351"/>
                    <a:pt x="4830" y="4692"/>
                    <a:pt x="3418" y="5531"/>
                  </a:cubicBezTo>
                  <a:cubicBezTo>
                    <a:pt x="3096" y="5715"/>
                    <a:pt x="2753" y="5868"/>
                    <a:pt x="2400" y="5986"/>
                  </a:cubicBezTo>
                  <a:cubicBezTo>
                    <a:pt x="2246" y="6042"/>
                    <a:pt x="2088" y="6098"/>
                    <a:pt x="1950" y="6160"/>
                  </a:cubicBezTo>
                  <a:cubicBezTo>
                    <a:pt x="891" y="6631"/>
                    <a:pt x="195" y="7823"/>
                    <a:pt x="369" y="8871"/>
                  </a:cubicBezTo>
                  <a:cubicBezTo>
                    <a:pt x="543" y="9936"/>
                    <a:pt x="1484" y="10877"/>
                    <a:pt x="2287" y="11573"/>
                  </a:cubicBezTo>
                  <a:cubicBezTo>
                    <a:pt x="3183" y="12355"/>
                    <a:pt x="4549" y="13430"/>
                    <a:pt x="6124" y="13788"/>
                  </a:cubicBezTo>
                  <a:cubicBezTo>
                    <a:pt x="6175" y="13803"/>
                    <a:pt x="6232" y="13819"/>
                    <a:pt x="6293" y="13834"/>
                  </a:cubicBezTo>
                  <a:cubicBezTo>
                    <a:pt x="6626" y="13921"/>
                    <a:pt x="7045" y="14028"/>
                    <a:pt x="7245" y="13803"/>
                  </a:cubicBezTo>
                  <a:cubicBezTo>
                    <a:pt x="7393" y="13640"/>
                    <a:pt x="7424" y="13374"/>
                    <a:pt x="7321" y="13118"/>
                  </a:cubicBezTo>
                  <a:cubicBezTo>
                    <a:pt x="7158" y="12719"/>
                    <a:pt x="6968" y="12330"/>
                    <a:pt x="6759" y="11951"/>
                  </a:cubicBezTo>
                  <a:cubicBezTo>
                    <a:pt x="6135" y="10754"/>
                    <a:pt x="5480" y="9521"/>
                    <a:pt x="6375" y="8068"/>
                  </a:cubicBezTo>
                  <a:cubicBezTo>
                    <a:pt x="6661" y="7613"/>
                    <a:pt x="7009" y="7245"/>
                    <a:pt x="7342" y="6891"/>
                  </a:cubicBezTo>
                  <a:cubicBezTo>
                    <a:pt x="7526" y="6702"/>
                    <a:pt x="7695" y="6523"/>
                    <a:pt x="7843" y="6339"/>
                  </a:cubicBezTo>
                  <a:cubicBezTo>
                    <a:pt x="8549" y="5464"/>
                    <a:pt x="8867" y="4333"/>
                    <a:pt x="8718" y="3218"/>
                  </a:cubicBezTo>
                  <a:cubicBezTo>
                    <a:pt x="8488" y="1596"/>
                    <a:pt x="7352" y="174"/>
                    <a:pt x="6789" y="1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561450" y="3582250"/>
              <a:ext cx="148125" cy="256725"/>
            </a:xfrm>
            <a:custGeom>
              <a:avLst/>
              <a:gdLst/>
              <a:ahLst/>
              <a:cxnLst/>
              <a:rect l="l" t="t" r="r" b="b"/>
              <a:pathLst>
                <a:path w="5925" h="10269" extrusionOk="0">
                  <a:moveTo>
                    <a:pt x="3208" y="10268"/>
                  </a:moveTo>
                  <a:cubicBezTo>
                    <a:pt x="3014" y="10268"/>
                    <a:pt x="2819" y="10192"/>
                    <a:pt x="2671" y="10064"/>
                  </a:cubicBezTo>
                  <a:cubicBezTo>
                    <a:pt x="2528" y="9931"/>
                    <a:pt x="2405" y="9777"/>
                    <a:pt x="2298" y="9608"/>
                  </a:cubicBezTo>
                  <a:lnTo>
                    <a:pt x="2262" y="9557"/>
                  </a:lnTo>
                  <a:cubicBezTo>
                    <a:pt x="1909" y="9040"/>
                    <a:pt x="1500" y="8560"/>
                    <a:pt x="1044" y="8130"/>
                  </a:cubicBezTo>
                  <a:cubicBezTo>
                    <a:pt x="625" y="7736"/>
                    <a:pt x="174" y="7265"/>
                    <a:pt x="82" y="6687"/>
                  </a:cubicBezTo>
                  <a:cubicBezTo>
                    <a:pt x="0" y="6196"/>
                    <a:pt x="400" y="5531"/>
                    <a:pt x="927" y="5295"/>
                  </a:cubicBezTo>
                  <a:cubicBezTo>
                    <a:pt x="1013" y="5260"/>
                    <a:pt x="1141" y="5209"/>
                    <a:pt x="1280" y="5162"/>
                  </a:cubicBezTo>
                  <a:cubicBezTo>
                    <a:pt x="1720" y="5014"/>
                    <a:pt x="2139" y="4820"/>
                    <a:pt x="2538" y="4595"/>
                  </a:cubicBezTo>
                  <a:cubicBezTo>
                    <a:pt x="3259" y="4165"/>
                    <a:pt x="3858" y="3556"/>
                    <a:pt x="4283" y="2830"/>
                  </a:cubicBezTo>
                  <a:cubicBezTo>
                    <a:pt x="4707" y="2108"/>
                    <a:pt x="5076" y="1397"/>
                    <a:pt x="4999" y="645"/>
                  </a:cubicBezTo>
                  <a:cubicBezTo>
                    <a:pt x="4978" y="466"/>
                    <a:pt x="4948" y="169"/>
                    <a:pt x="5183" y="46"/>
                  </a:cubicBezTo>
                  <a:cubicBezTo>
                    <a:pt x="5219" y="31"/>
                    <a:pt x="5250" y="21"/>
                    <a:pt x="5285" y="16"/>
                  </a:cubicBezTo>
                  <a:lnTo>
                    <a:pt x="5285" y="16"/>
                  </a:lnTo>
                  <a:cubicBezTo>
                    <a:pt x="5464" y="0"/>
                    <a:pt x="5628" y="87"/>
                    <a:pt x="5715" y="246"/>
                  </a:cubicBezTo>
                  <a:cubicBezTo>
                    <a:pt x="5925" y="630"/>
                    <a:pt x="5874" y="1325"/>
                    <a:pt x="5838" y="1786"/>
                  </a:cubicBezTo>
                  <a:lnTo>
                    <a:pt x="5828" y="1929"/>
                  </a:lnTo>
                  <a:cubicBezTo>
                    <a:pt x="5782" y="2589"/>
                    <a:pt x="5577" y="3147"/>
                    <a:pt x="5224" y="3592"/>
                  </a:cubicBezTo>
                  <a:cubicBezTo>
                    <a:pt x="5111" y="3730"/>
                    <a:pt x="4968" y="3878"/>
                    <a:pt x="4805" y="4052"/>
                  </a:cubicBezTo>
                  <a:cubicBezTo>
                    <a:pt x="4426" y="4446"/>
                    <a:pt x="4017" y="4881"/>
                    <a:pt x="3664" y="5449"/>
                  </a:cubicBezTo>
                  <a:cubicBezTo>
                    <a:pt x="3075" y="6401"/>
                    <a:pt x="3433" y="7485"/>
                    <a:pt x="3725" y="8350"/>
                  </a:cubicBezTo>
                  <a:cubicBezTo>
                    <a:pt x="3981" y="9107"/>
                    <a:pt x="4196" y="9762"/>
                    <a:pt x="3705" y="10105"/>
                  </a:cubicBezTo>
                  <a:cubicBezTo>
                    <a:pt x="3561" y="10207"/>
                    <a:pt x="3387" y="10268"/>
                    <a:pt x="3208" y="10268"/>
                  </a:cubicBezTo>
                  <a:close/>
                  <a:moveTo>
                    <a:pt x="5316" y="190"/>
                  </a:moveTo>
                  <a:cubicBezTo>
                    <a:pt x="5301" y="195"/>
                    <a:pt x="5285" y="200"/>
                    <a:pt x="5275" y="205"/>
                  </a:cubicBezTo>
                  <a:cubicBezTo>
                    <a:pt x="5158" y="266"/>
                    <a:pt x="5168" y="445"/>
                    <a:pt x="5183" y="630"/>
                  </a:cubicBezTo>
                  <a:cubicBezTo>
                    <a:pt x="5270" y="1433"/>
                    <a:pt x="4886" y="2170"/>
                    <a:pt x="4446" y="2917"/>
                  </a:cubicBezTo>
                  <a:cubicBezTo>
                    <a:pt x="4006" y="3669"/>
                    <a:pt x="3387" y="4298"/>
                    <a:pt x="2640" y="4743"/>
                  </a:cubicBezTo>
                  <a:cubicBezTo>
                    <a:pt x="2231" y="4978"/>
                    <a:pt x="1801" y="5173"/>
                    <a:pt x="1356" y="5326"/>
                  </a:cubicBezTo>
                  <a:cubicBezTo>
                    <a:pt x="1218" y="5372"/>
                    <a:pt x="1090" y="5418"/>
                    <a:pt x="1003" y="5459"/>
                  </a:cubicBezTo>
                  <a:cubicBezTo>
                    <a:pt x="558" y="5659"/>
                    <a:pt x="200" y="6242"/>
                    <a:pt x="267" y="6661"/>
                  </a:cubicBezTo>
                  <a:cubicBezTo>
                    <a:pt x="354" y="7188"/>
                    <a:pt x="778" y="7628"/>
                    <a:pt x="1177" y="8002"/>
                  </a:cubicBezTo>
                  <a:cubicBezTo>
                    <a:pt x="1643" y="8442"/>
                    <a:pt x="2057" y="8933"/>
                    <a:pt x="2420" y="9460"/>
                  </a:cubicBezTo>
                  <a:lnTo>
                    <a:pt x="2456" y="9511"/>
                  </a:lnTo>
                  <a:cubicBezTo>
                    <a:pt x="2553" y="9665"/>
                    <a:pt x="2666" y="9808"/>
                    <a:pt x="2794" y="9931"/>
                  </a:cubicBezTo>
                  <a:cubicBezTo>
                    <a:pt x="3039" y="10135"/>
                    <a:pt x="3331" y="10146"/>
                    <a:pt x="3597" y="9961"/>
                  </a:cubicBezTo>
                  <a:cubicBezTo>
                    <a:pt x="3981" y="9695"/>
                    <a:pt x="3786" y="9127"/>
                    <a:pt x="3546" y="8406"/>
                  </a:cubicBezTo>
                  <a:cubicBezTo>
                    <a:pt x="3244" y="7506"/>
                    <a:pt x="2871" y="6380"/>
                    <a:pt x="3505" y="5362"/>
                  </a:cubicBezTo>
                  <a:cubicBezTo>
                    <a:pt x="3863" y="4774"/>
                    <a:pt x="4283" y="4339"/>
                    <a:pt x="4651" y="3950"/>
                  </a:cubicBezTo>
                  <a:cubicBezTo>
                    <a:pt x="4825" y="3761"/>
                    <a:pt x="4963" y="3617"/>
                    <a:pt x="5071" y="3484"/>
                  </a:cubicBezTo>
                  <a:cubicBezTo>
                    <a:pt x="5408" y="3070"/>
                    <a:pt x="5598" y="2543"/>
                    <a:pt x="5638" y="1919"/>
                  </a:cubicBezTo>
                  <a:lnTo>
                    <a:pt x="5649" y="1776"/>
                  </a:lnTo>
                  <a:cubicBezTo>
                    <a:pt x="5684" y="1336"/>
                    <a:pt x="5731" y="671"/>
                    <a:pt x="5546" y="328"/>
                  </a:cubicBezTo>
                  <a:cubicBezTo>
                    <a:pt x="5500" y="241"/>
                    <a:pt x="5413" y="190"/>
                    <a:pt x="5316" y="19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970725" y="1291250"/>
              <a:ext cx="1735925" cy="1838875"/>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
            <p:cNvSpPr/>
            <p:nvPr/>
          </p:nvSpPr>
          <p:spPr>
            <a:xfrm>
              <a:off x="325075" y="2780050"/>
              <a:ext cx="1682200" cy="1381500"/>
            </a:xfrm>
            <a:custGeom>
              <a:avLst/>
              <a:gdLst/>
              <a:ahLst/>
              <a:cxnLst/>
              <a:rect l="l" t="t" r="r" b="b"/>
              <a:pathLst>
                <a:path w="67288" h="55260" extrusionOk="0">
                  <a:moveTo>
                    <a:pt x="66945" y="55259"/>
                  </a:moveTo>
                  <a:cubicBezTo>
                    <a:pt x="65799" y="52747"/>
                    <a:pt x="64049" y="50557"/>
                    <a:pt x="61854" y="48890"/>
                  </a:cubicBezTo>
                  <a:cubicBezTo>
                    <a:pt x="60852" y="48122"/>
                    <a:pt x="59742" y="47447"/>
                    <a:pt x="58667" y="46797"/>
                  </a:cubicBezTo>
                  <a:cubicBezTo>
                    <a:pt x="57634" y="46173"/>
                    <a:pt x="56559" y="45523"/>
                    <a:pt x="55577" y="44786"/>
                  </a:cubicBezTo>
                  <a:cubicBezTo>
                    <a:pt x="53868" y="43507"/>
                    <a:pt x="51796" y="41410"/>
                    <a:pt x="51607" y="38688"/>
                  </a:cubicBezTo>
                  <a:cubicBezTo>
                    <a:pt x="51586" y="38279"/>
                    <a:pt x="51586" y="37870"/>
                    <a:pt x="51612" y="37460"/>
                  </a:cubicBezTo>
                  <a:cubicBezTo>
                    <a:pt x="51633" y="36969"/>
                    <a:pt x="51658" y="36463"/>
                    <a:pt x="51592" y="35977"/>
                  </a:cubicBezTo>
                  <a:cubicBezTo>
                    <a:pt x="51336" y="34053"/>
                    <a:pt x="49883" y="32661"/>
                    <a:pt x="48348" y="31188"/>
                  </a:cubicBezTo>
                  <a:cubicBezTo>
                    <a:pt x="47192" y="30073"/>
                    <a:pt x="45995" y="28921"/>
                    <a:pt x="45330" y="27509"/>
                  </a:cubicBezTo>
                  <a:cubicBezTo>
                    <a:pt x="44470" y="25688"/>
                    <a:pt x="44583" y="23652"/>
                    <a:pt x="44695" y="21687"/>
                  </a:cubicBezTo>
                  <a:cubicBezTo>
                    <a:pt x="44792" y="20014"/>
                    <a:pt x="44890" y="18290"/>
                    <a:pt x="44393" y="16709"/>
                  </a:cubicBezTo>
                  <a:cubicBezTo>
                    <a:pt x="44102" y="15799"/>
                    <a:pt x="43611" y="14909"/>
                    <a:pt x="43135" y="14044"/>
                  </a:cubicBezTo>
                  <a:cubicBezTo>
                    <a:pt x="42255" y="12453"/>
                    <a:pt x="41349" y="10811"/>
                    <a:pt x="41702" y="9030"/>
                  </a:cubicBezTo>
                  <a:cubicBezTo>
                    <a:pt x="41927" y="7879"/>
                    <a:pt x="42623" y="6927"/>
                    <a:pt x="43298" y="6012"/>
                  </a:cubicBezTo>
                  <a:cubicBezTo>
                    <a:pt x="43800" y="5331"/>
                    <a:pt x="44322" y="4625"/>
                    <a:pt x="44629" y="3848"/>
                  </a:cubicBezTo>
                  <a:cubicBezTo>
                    <a:pt x="44946" y="3049"/>
                    <a:pt x="45038" y="1202"/>
                    <a:pt x="44337" y="676"/>
                  </a:cubicBezTo>
                  <a:cubicBezTo>
                    <a:pt x="44020" y="435"/>
                    <a:pt x="43554" y="507"/>
                    <a:pt x="42951" y="890"/>
                  </a:cubicBezTo>
                  <a:cubicBezTo>
                    <a:pt x="42475" y="1187"/>
                    <a:pt x="42163" y="1668"/>
                    <a:pt x="41917" y="2103"/>
                  </a:cubicBezTo>
                  <a:cubicBezTo>
                    <a:pt x="41820" y="2267"/>
                    <a:pt x="41728" y="2435"/>
                    <a:pt x="41641" y="2599"/>
                  </a:cubicBezTo>
                  <a:cubicBezTo>
                    <a:pt x="41032" y="3720"/>
                    <a:pt x="40459" y="4774"/>
                    <a:pt x="38924" y="5121"/>
                  </a:cubicBezTo>
                  <a:cubicBezTo>
                    <a:pt x="37901" y="5357"/>
                    <a:pt x="36847" y="5244"/>
                    <a:pt x="35824" y="5132"/>
                  </a:cubicBezTo>
                  <a:lnTo>
                    <a:pt x="35440" y="5096"/>
                  </a:lnTo>
                  <a:cubicBezTo>
                    <a:pt x="32197" y="4768"/>
                    <a:pt x="28973" y="5945"/>
                    <a:pt x="27229" y="8084"/>
                  </a:cubicBezTo>
                  <a:cubicBezTo>
                    <a:pt x="26574" y="8892"/>
                    <a:pt x="26093" y="9859"/>
                    <a:pt x="25622" y="10795"/>
                  </a:cubicBezTo>
                  <a:cubicBezTo>
                    <a:pt x="24927" y="12192"/>
                    <a:pt x="24200" y="13640"/>
                    <a:pt x="22875" y="14591"/>
                  </a:cubicBezTo>
                  <a:cubicBezTo>
                    <a:pt x="21975" y="15236"/>
                    <a:pt x="20900" y="15574"/>
                    <a:pt x="19857" y="15906"/>
                  </a:cubicBezTo>
                  <a:cubicBezTo>
                    <a:pt x="19130" y="16136"/>
                    <a:pt x="18383" y="16372"/>
                    <a:pt x="17708" y="16709"/>
                  </a:cubicBezTo>
                  <a:cubicBezTo>
                    <a:pt x="13523" y="18797"/>
                    <a:pt x="12812" y="23120"/>
                    <a:pt x="12126" y="27305"/>
                  </a:cubicBezTo>
                  <a:cubicBezTo>
                    <a:pt x="11967" y="28282"/>
                    <a:pt x="11814" y="29203"/>
                    <a:pt x="11620" y="30098"/>
                  </a:cubicBezTo>
                  <a:cubicBezTo>
                    <a:pt x="11036" y="32764"/>
                    <a:pt x="8529" y="34217"/>
                    <a:pt x="6099" y="35618"/>
                  </a:cubicBezTo>
                  <a:cubicBezTo>
                    <a:pt x="4431" y="36580"/>
                    <a:pt x="2702" y="37578"/>
                    <a:pt x="1684" y="38949"/>
                  </a:cubicBezTo>
                  <a:cubicBezTo>
                    <a:pt x="671" y="40310"/>
                    <a:pt x="395" y="42218"/>
                    <a:pt x="937" y="44060"/>
                  </a:cubicBezTo>
                  <a:cubicBezTo>
                    <a:pt x="1393" y="45605"/>
                    <a:pt x="2395" y="47130"/>
                    <a:pt x="3920" y="48583"/>
                  </a:cubicBezTo>
                  <a:lnTo>
                    <a:pt x="3654" y="48833"/>
                  </a:lnTo>
                  <a:cubicBezTo>
                    <a:pt x="2083" y="47334"/>
                    <a:pt x="1045" y="45759"/>
                    <a:pt x="574" y="44152"/>
                  </a:cubicBezTo>
                  <a:cubicBezTo>
                    <a:pt x="1" y="42213"/>
                    <a:pt x="303" y="40187"/>
                    <a:pt x="1377" y="38744"/>
                  </a:cubicBezTo>
                  <a:cubicBezTo>
                    <a:pt x="2441" y="37312"/>
                    <a:pt x="4201" y="36294"/>
                    <a:pt x="5905" y="35311"/>
                  </a:cubicBezTo>
                  <a:cubicBezTo>
                    <a:pt x="8263" y="33951"/>
                    <a:pt x="10704" y="32544"/>
                    <a:pt x="11251" y="30027"/>
                  </a:cubicBezTo>
                  <a:cubicBezTo>
                    <a:pt x="11446" y="29141"/>
                    <a:pt x="11594" y="28221"/>
                    <a:pt x="11758" y="27249"/>
                  </a:cubicBezTo>
                  <a:cubicBezTo>
                    <a:pt x="12423" y="23176"/>
                    <a:pt x="13180" y="18561"/>
                    <a:pt x="17534" y="16392"/>
                  </a:cubicBezTo>
                  <a:cubicBezTo>
                    <a:pt x="18240" y="16044"/>
                    <a:pt x="18997" y="15804"/>
                    <a:pt x="19739" y="15568"/>
                  </a:cubicBezTo>
                  <a:cubicBezTo>
                    <a:pt x="20798" y="15231"/>
                    <a:pt x="21801" y="14914"/>
                    <a:pt x="22650" y="14305"/>
                  </a:cubicBezTo>
                  <a:cubicBezTo>
                    <a:pt x="23903" y="13404"/>
                    <a:pt x="24574" y="12064"/>
                    <a:pt x="25285" y="10642"/>
                  </a:cubicBezTo>
                  <a:cubicBezTo>
                    <a:pt x="25760" y="9690"/>
                    <a:pt x="26252" y="8708"/>
                    <a:pt x="26932" y="7869"/>
                  </a:cubicBezTo>
                  <a:cubicBezTo>
                    <a:pt x="28753" y="5628"/>
                    <a:pt x="32104" y="4400"/>
                    <a:pt x="35476" y="4743"/>
                  </a:cubicBezTo>
                  <a:lnTo>
                    <a:pt x="35860" y="4779"/>
                  </a:lnTo>
                  <a:cubicBezTo>
                    <a:pt x="36852" y="4886"/>
                    <a:pt x="37875" y="4994"/>
                    <a:pt x="38832" y="4779"/>
                  </a:cubicBezTo>
                  <a:cubicBezTo>
                    <a:pt x="40198" y="4467"/>
                    <a:pt x="40710" y="3525"/>
                    <a:pt x="41303" y="2435"/>
                  </a:cubicBezTo>
                  <a:cubicBezTo>
                    <a:pt x="41390" y="2272"/>
                    <a:pt x="41482" y="2103"/>
                    <a:pt x="41579" y="1934"/>
                  </a:cubicBezTo>
                  <a:cubicBezTo>
                    <a:pt x="41851" y="1463"/>
                    <a:pt x="42193" y="936"/>
                    <a:pt x="42736" y="594"/>
                  </a:cubicBezTo>
                  <a:cubicBezTo>
                    <a:pt x="43677" y="0"/>
                    <a:pt x="44250" y="159"/>
                    <a:pt x="44567" y="394"/>
                  </a:cubicBezTo>
                  <a:cubicBezTo>
                    <a:pt x="45437" y="1054"/>
                    <a:pt x="45324" y="3085"/>
                    <a:pt x="44971" y="3975"/>
                  </a:cubicBezTo>
                  <a:cubicBezTo>
                    <a:pt x="44654" y="4794"/>
                    <a:pt x="44117" y="5515"/>
                    <a:pt x="43605" y="6216"/>
                  </a:cubicBezTo>
                  <a:cubicBezTo>
                    <a:pt x="42925" y="7142"/>
                    <a:pt x="42280" y="8017"/>
                    <a:pt x="42071" y="9097"/>
                  </a:cubicBezTo>
                  <a:cubicBezTo>
                    <a:pt x="41743" y="10754"/>
                    <a:pt x="42582" y="12274"/>
                    <a:pt x="43462" y="13875"/>
                  </a:cubicBezTo>
                  <a:cubicBezTo>
                    <a:pt x="43948" y="14755"/>
                    <a:pt x="44450" y="15666"/>
                    <a:pt x="44746" y="16607"/>
                  </a:cubicBezTo>
                  <a:cubicBezTo>
                    <a:pt x="45268" y="18249"/>
                    <a:pt x="45166" y="20004"/>
                    <a:pt x="45069" y="21708"/>
                  </a:cubicBezTo>
                  <a:cubicBezTo>
                    <a:pt x="44951" y="23718"/>
                    <a:pt x="44843" y="25622"/>
                    <a:pt x="45667" y="27366"/>
                  </a:cubicBezTo>
                  <a:cubicBezTo>
                    <a:pt x="46307" y="28722"/>
                    <a:pt x="47478" y="29847"/>
                    <a:pt x="48614" y="30937"/>
                  </a:cubicBezTo>
                  <a:cubicBezTo>
                    <a:pt x="50123" y="32385"/>
                    <a:pt x="51684" y="33889"/>
                    <a:pt x="51960" y="35931"/>
                  </a:cubicBezTo>
                  <a:cubicBezTo>
                    <a:pt x="52026" y="36447"/>
                    <a:pt x="52006" y="36969"/>
                    <a:pt x="51986" y="37476"/>
                  </a:cubicBezTo>
                  <a:cubicBezTo>
                    <a:pt x="51960" y="37875"/>
                    <a:pt x="51960" y="38269"/>
                    <a:pt x="51980" y="38668"/>
                  </a:cubicBezTo>
                  <a:cubicBezTo>
                    <a:pt x="52154" y="41256"/>
                    <a:pt x="54160" y="43272"/>
                    <a:pt x="55807" y="44510"/>
                  </a:cubicBezTo>
                  <a:cubicBezTo>
                    <a:pt x="56774" y="45237"/>
                    <a:pt x="57838" y="45876"/>
                    <a:pt x="58867" y="46500"/>
                  </a:cubicBezTo>
                  <a:cubicBezTo>
                    <a:pt x="59946" y="47155"/>
                    <a:pt x="61067" y="47831"/>
                    <a:pt x="62085" y="48613"/>
                  </a:cubicBezTo>
                  <a:cubicBezTo>
                    <a:pt x="64331" y="50317"/>
                    <a:pt x="66116" y="52553"/>
                    <a:pt x="67288" y="5511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 name="Google Shape;257;p4"/>
          <p:cNvGrpSpPr/>
          <p:nvPr/>
        </p:nvGrpSpPr>
        <p:grpSpPr>
          <a:xfrm flipH="1">
            <a:off x="131588" y="-278936"/>
            <a:ext cx="5672644" cy="6157978"/>
            <a:chOff x="970725" y="-433325"/>
            <a:chExt cx="3282590" cy="3563439"/>
          </a:xfrm>
        </p:grpSpPr>
        <p:sp>
          <p:nvSpPr>
            <p:cNvPr id="258" name="Google Shape;258;p4"/>
            <p:cNvSpPr/>
            <p:nvPr/>
          </p:nvSpPr>
          <p:spPr>
            <a:xfrm>
              <a:off x="1108472" y="-433325"/>
              <a:ext cx="3144843" cy="3102001"/>
            </a:xfrm>
            <a:custGeom>
              <a:avLst/>
              <a:gdLst/>
              <a:ahLst/>
              <a:cxnLst/>
              <a:rect l="l" t="t" r="r" b="b"/>
              <a:pathLst>
                <a:path w="67533" h="66613" extrusionOk="0">
                  <a:moveTo>
                    <a:pt x="49304" y="66612"/>
                  </a:moveTo>
                  <a:cubicBezTo>
                    <a:pt x="48547" y="66612"/>
                    <a:pt x="47795" y="66479"/>
                    <a:pt x="47160" y="66065"/>
                  </a:cubicBezTo>
                  <a:cubicBezTo>
                    <a:pt x="46040" y="65328"/>
                    <a:pt x="45692" y="64008"/>
                    <a:pt x="45354" y="62729"/>
                  </a:cubicBezTo>
                  <a:lnTo>
                    <a:pt x="45277" y="62442"/>
                  </a:lnTo>
                  <a:cubicBezTo>
                    <a:pt x="44490" y="59501"/>
                    <a:pt x="40596" y="57101"/>
                    <a:pt x="37414" y="57603"/>
                  </a:cubicBezTo>
                  <a:cubicBezTo>
                    <a:pt x="36718" y="57710"/>
                    <a:pt x="36012" y="57935"/>
                    <a:pt x="35332" y="58150"/>
                  </a:cubicBezTo>
                  <a:cubicBezTo>
                    <a:pt x="34012" y="58564"/>
                    <a:pt x="32646" y="58994"/>
                    <a:pt x="31311" y="58616"/>
                  </a:cubicBezTo>
                  <a:cubicBezTo>
                    <a:pt x="29689" y="58155"/>
                    <a:pt x="28788" y="56733"/>
                    <a:pt x="27919" y="55352"/>
                  </a:cubicBezTo>
                  <a:cubicBezTo>
                    <a:pt x="27346" y="54441"/>
                    <a:pt x="26747" y="53500"/>
                    <a:pt x="25944" y="52814"/>
                  </a:cubicBezTo>
                  <a:cubicBezTo>
                    <a:pt x="24680" y="51734"/>
                    <a:pt x="22915" y="51310"/>
                    <a:pt x="21211" y="50895"/>
                  </a:cubicBezTo>
                  <a:cubicBezTo>
                    <a:pt x="19155" y="50394"/>
                    <a:pt x="17037" y="49877"/>
                    <a:pt x="15870" y="48215"/>
                  </a:cubicBezTo>
                  <a:cubicBezTo>
                    <a:pt x="14908" y="46838"/>
                    <a:pt x="14944" y="45145"/>
                    <a:pt x="14985" y="43503"/>
                  </a:cubicBezTo>
                  <a:cubicBezTo>
                    <a:pt x="15006" y="42510"/>
                    <a:pt x="15031" y="41487"/>
                    <a:pt x="14837" y="40535"/>
                  </a:cubicBezTo>
                  <a:cubicBezTo>
                    <a:pt x="14151" y="37118"/>
                    <a:pt x="10923" y="34949"/>
                    <a:pt x="7797" y="32846"/>
                  </a:cubicBezTo>
                  <a:cubicBezTo>
                    <a:pt x="4645" y="30728"/>
                    <a:pt x="1387" y="28538"/>
                    <a:pt x="675" y="25059"/>
                  </a:cubicBezTo>
                  <a:cubicBezTo>
                    <a:pt x="0" y="21718"/>
                    <a:pt x="2446" y="18040"/>
                    <a:pt x="5919" y="17191"/>
                  </a:cubicBezTo>
                  <a:cubicBezTo>
                    <a:pt x="8222" y="16628"/>
                    <a:pt x="10769" y="17487"/>
                    <a:pt x="13230" y="18316"/>
                  </a:cubicBezTo>
                  <a:cubicBezTo>
                    <a:pt x="16459" y="19401"/>
                    <a:pt x="19508" y="20424"/>
                    <a:pt x="21958" y="18480"/>
                  </a:cubicBezTo>
                  <a:cubicBezTo>
                    <a:pt x="23457" y="17298"/>
                    <a:pt x="24373" y="15589"/>
                    <a:pt x="25258" y="13937"/>
                  </a:cubicBezTo>
                  <a:cubicBezTo>
                    <a:pt x="25524" y="13435"/>
                    <a:pt x="25806" y="12914"/>
                    <a:pt x="26097" y="12422"/>
                  </a:cubicBezTo>
                  <a:cubicBezTo>
                    <a:pt x="27821" y="9465"/>
                    <a:pt x="30338" y="6851"/>
                    <a:pt x="33367" y="4861"/>
                  </a:cubicBezTo>
                  <a:lnTo>
                    <a:pt x="33367" y="4861"/>
                  </a:lnTo>
                  <a:cubicBezTo>
                    <a:pt x="36401" y="2866"/>
                    <a:pt x="39829" y="1561"/>
                    <a:pt x="43420" y="1049"/>
                  </a:cubicBezTo>
                  <a:cubicBezTo>
                    <a:pt x="50915" y="1"/>
                    <a:pt x="56385" y="2876"/>
                    <a:pt x="62171" y="5925"/>
                  </a:cubicBezTo>
                  <a:cubicBezTo>
                    <a:pt x="64488" y="7148"/>
                    <a:pt x="65854" y="8555"/>
                    <a:pt x="66346" y="10228"/>
                  </a:cubicBezTo>
                  <a:cubicBezTo>
                    <a:pt x="67164" y="13036"/>
                    <a:pt x="65455" y="16178"/>
                    <a:pt x="63138" y="19994"/>
                  </a:cubicBezTo>
                  <a:cubicBezTo>
                    <a:pt x="59751" y="25566"/>
                    <a:pt x="58753" y="32544"/>
                    <a:pt x="60396" y="39134"/>
                  </a:cubicBezTo>
                  <a:cubicBezTo>
                    <a:pt x="60953" y="41359"/>
                    <a:pt x="62084" y="43477"/>
                    <a:pt x="63184" y="45524"/>
                  </a:cubicBezTo>
                  <a:cubicBezTo>
                    <a:pt x="65425" y="49688"/>
                    <a:pt x="67532" y="53627"/>
                    <a:pt x="65200" y="58442"/>
                  </a:cubicBezTo>
                  <a:cubicBezTo>
                    <a:pt x="62427" y="64167"/>
                    <a:pt x="54195" y="65967"/>
                    <a:pt x="50788" y="66479"/>
                  </a:cubicBezTo>
                  <a:cubicBezTo>
                    <a:pt x="50296" y="66556"/>
                    <a:pt x="49800" y="66602"/>
                    <a:pt x="49304" y="66612"/>
                  </a:cubicBezTo>
                  <a:close/>
                  <a:moveTo>
                    <a:pt x="38279" y="57357"/>
                  </a:moveTo>
                  <a:cubicBezTo>
                    <a:pt x="41343" y="57357"/>
                    <a:pt x="44725" y="59644"/>
                    <a:pt x="45462" y="62396"/>
                  </a:cubicBezTo>
                  <a:lnTo>
                    <a:pt x="45538" y="62683"/>
                  </a:lnTo>
                  <a:cubicBezTo>
                    <a:pt x="45866" y="63931"/>
                    <a:pt x="46203" y="65221"/>
                    <a:pt x="47268" y="65916"/>
                  </a:cubicBezTo>
                  <a:cubicBezTo>
                    <a:pt x="48265" y="66571"/>
                    <a:pt x="49590" y="66479"/>
                    <a:pt x="50752" y="66305"/>
                  </a:cubicBezTo>
                  <a:cubicBezTo>
                    <a:pt x="54133" y="65804"/>
                    <a:pt x="62294" y="64018"/>
                    <a:pt x="65026" y="58370"/>
                  </a:cubicBezTo>
                  <a:cubicBezTo>
                    <a:pt x="67323" y="53633"/>
                    <a:pt x="65230" y="49734"/>
                    <a:pt x="63015" y="45605"/>
                  </a:cubicBezTo>
                  <a:cubicBezTo>
                    <a:pt x="61910" y="43549"/>
                    <a:pt x="60769" y="41420"/>
                    <a:pt x="60211" y="39174"/>
                  </a:cubicBezTo>
                  <a:cubicBezTo>
                    <a:pt x="58559" y="32539"/>
                    <a:pt x="59562" y="25515"/>
                    <a:pt x="62974" y="19907"/>
                  </a:cubicBezTo>
                  <a:cubicBezTo>
                    <a:pt x="65271" y="16126"/>
                    <a:pt x="66959" y="13021"/>
                    <a:pt x="66161" y="10274"/>
                  </a:cubicBezTo>
                  <a:cubicBezTo>
                    <a:pt x="65686" y="8652"/>
                    <a:pt x="64350" y="7276"/>
                    <a:pt x="62079" y="6084"/>
                  </a:cubicBezTo>
                  <a:cubicBezTo>
                    <a:pt x="56318" y="3050"/>
                    <a:pt x="50874" y="185"/>
                    <a:pt x="43446" y="1223"/>
                  </a:cubicBezTo>
                  <a:cubicBezTo>
                    <a:pt x="39880" y="1735"/>
                    <a:pt x="36478" y="3029"/>
                    <a:pt x="33470" y="5004"/>
                  </a:cubicBezTo>
                  <a:lnTo>
                    <a:pt x="33470" y="5004"/>
                  </a:lnTo>
                  <a:cubicBezTo>
                    <a:pt x="30461" y="6979"/>
                    <a:pt x="27970" y="9578"/>
                    <a:pt x="26251" y="12509"/>
                  </a:cubicBezTo>
                  <a:cubicBezTo>
                    <a:pt x="25964" y="13001"/>
                    <a:pt x="25688" y="13517"/>
                    <a:pt x="25422" y="14019"/>
                  </a:cubicBezTo>
                  <a:cubicBezTo>
                    <a:pt x="24527" y="15687"/>
                    <a:pt x="23601" y="17406"/>
                    <a:pt x="22076" y="18623"/>
                  </a:cubicBezTo>
                  <a:cubicBezTo>
                    <a:pt x="19538" y="20629"/>
                    <a:pt x="16300" y="19539"/>
                    <a:pt x="13169" y="18485"/>
                  </a:cubicBezTo>
                  <a:cubicBezTo>
                    <a:pt x="10729" y="17666"/>
                    <a:pt x="8206" y="16817"/>
                    <a:pt x="5965" y="17370"/>
                  </a:cubicBezTo>
                  <a:cubicBezTo>
                    <a:pt x="2584" y="18199"/>
                    <a:pt x="200" y="21775"/>
                    <a:pt x="860" y="25028"/>
                  </a:cubicBezTo>
                  <a:cubicBezTo>
                    <a:pt x="1555" y="28441"/>
                    <a:pt x="4784" y="30610"/>
                    <a:pt x="7904" y="32708"/>
                  </a:cubicBezTo>
                  <a:cubicBezTo>
                    <a:pt x="11061" y="34826"/>
                    <a:pt x="14320" y="37021"/>
                    <a:pt x="15021" y="40510"/>
                  </a:cubicBezTo>
                  <a:cubicBezTo>
                    <a:pt x="15215" y="41482"/>
                    <a:pt x="15195" y="42515"/>
                    <a:pt x="15169" y="43513"/>
                  </a:cubicBezTo>
                  <a:cubicBezTo>
                    <a:pt x="15133" y="45201"/>
                    <a:pt x="15093" y="46792"/>
                    <a:pt x="16024" y="48123"/>
                  </a:cubicBezTo>
                  <a:cubicBezTo>
                    <a:pt x="17149" y="49724"/>
                    <a:pt x="19144" y="50215"/>
                    <a:pt x="21252" y="50727"/>
                  </a:cubicBezTo>
                  <a:cubicBezTo>
                    <a:pt x="22982" y="51146"/>
                    <a:pt x="24767" y="51576"/>
                    <a:pt x="26061" y="52681"/>
                  </a:cubicBezTo>
                  <a:cubicBezTo>
                    <a:pt x="26890" y="53387"/>
                    <a:pt x="27494" y="54339"/>
                    <a:pt x="28077" y="55265"/>
                  </a:cubicBezTo>
                  <a:cubicBezTo>
                    <a:pt x="28967" y="56672"/>
                    <a:pt x="29806" y="58007"/>
                    <a:pt x="31362" y="58447"/>
                  </a:cubicBezTo>
                  <a:cubicBezTo>
                    <a:pt x="32646" y="58810"/>
                    <a:pt x="33920" y="58406"/>
                    <a:pt x="35270" y="57981"/>
                  </a:cubicBezTo>
                  <a:cubicBezTo>
                    <a:pt x="35961" y="57761"/>
                    <a:pt x="36672" y="57541"/>
                    <a:pt x="37383" y="57429"/>
                  </a:cubicBezTo>
                  <a:cubicBezTo>
                    <a:pt x="37680" y="57383"/>
                    <a:pt x="37977" y="57357"/>
                    <a:pt x="38279" y="5735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1202306" y="-312296"/>
              <a:ext cx="2953544" cy="2898035"/>
            </a:xfrm>
            <a:custGeom>
              <a:avLst/>
              <a:gdLst/>
              <a:ahLst/>
              <a:cxnLst/>
              <a:rect l="l" t="t" r="r" b="b"/>
              <a:pathLst>
                <a:path w="63425" h="62233" extrusionOk="0">
                  <a:moveTo>
                    <a:pt x="47294" y="62233"/>
                  </a:moveTo>
                  <a:cubicBezTo>
                    <a:pt x="46808" y="62233"/>
                    <a:pt x="46445" y="62156"/>
                    <a:pt x="46214" y="62002"/>
                  </a:cubicBezTo>
                  <a:cubicBezTo>
                    <a:pt x="45672" y="61649"/>
                    <a:pt x="45411" y="60657"/>
                    <a:pt x="45161" y="59700"/>
                  </a:cubicBezTo>
                  <a:lnTo>
                    <a:pt x="45084" y="59403"/>
                  </a:lnTo>
                  <a:cubicBezTo>
                    <a:pt x="44173" y="56017"/>
                    <a:pt x="40137" y="53157"/>
                    <a:pt x="36264" y="53157"/>
                  </a:cubicBezTo>
                  <a:cubicBezTo>
                    <a:pt x="35870" y="53157"/>
                    <a:pt x="35476" y="53187"/>
                    <a:pt x="35092" y="53249"/>
                  </a:cubicBezTo>
                  <a:cubicBezTo>
                    <a:pt x="34248" y="53382"/>
                    <a:pt x="33475" y="53627"/>
                    <a:pt x="32723" y="53863"/>
                  </a:cubicBezTo>
                  <a:cubicBezTo>
                    <a:pt x="31603" y="54216"/>
                    <a:pt x="30569" y="54523"/>
                    <a:pt x="29828" y="54308"/>
                  </a:cubicBezTo>
                  <a:cubicBezTo>
                    <a:pt x="28902" y="54047"/>
                    <a:pt x="28257" y="53024"/>
                    <a:pt x="27510" y="51842"/>
                  </a:cubicBezTo>
                  <a:cubicBezTo>
                    <a:pt x="26891" y="50860"/>
                    <a:pt x="26190" y="49755"/>
                    <a:pt x="25177" y="48890"/>
                  </a:cubicBezTo>
                  <a:cubicBezTo>
                    <a:pt x="23571" y="47524"/>
                    <a:pt x="21494" y="47017"/>
                    <a:pt x="19657" y="46572"/>
                  </a:cubicBezTo>
                  <a:cubicBezTo>
                    <a:pt x="17789" y="46117"/>
                    <a:pt x="16178" y="45728"/>
                    <a:pt x="15410" y="44633"/>
                  </a:cubicBezTo>
                  <a:cubicBezTo>
                    <a:pt x="14776" y="43723"/>
                    <a:pt x="14807" y="42433"/>
                    <a:pt x="14837" y="40940"/>
                  </a:cubicBezTo>
                  <a:cubicBezTo>
                    <a:pt x="14863" y="39860"/>
                    <a:pt x="14889" y="38745"/>
                    <a:pt x="14658" y="37604"/>
                  </a:cubicBezTo>
                  <a:cubicBezTo>
                    <a:pt x="13830" y="33485"/>
                    <a:pt x="10126" y="30994"/>
                    <a:pt x="6856" y="28799"/>
                  </a:cubicBezTo>
                  <a:cubicBezTo>
                    <a:pt x="3874" y="26794"/>
                    <a:pt x="1060" y="24901"/>
                    <a:pt x="497" y="22123"/>
                  </a:cubicBezTo>
                  <a:cubicBezTo>
                    <a:pt x="1" y="19697"/>
                    <a:pt x="1848" y="16930"/>
                    <a:pt x="4365" y="16316"/>
                  </a:cubicBezTo>
                  <a:cubicBezTo>
                    <a:pt x="4728" y="16229"/>
                    <a:pt x="5102" y="16183"/>
                    <a:pt x="5475" y="16188"/>
                  </a:cubicBezTo>
                  <a:cubicBezTo>
                    <a:pt x="7005" y="16188"/>
                    <a:pt x="8739" y="16771"/>
                    <a:pt x="10581" y="17390"/>
                  </a:cubicBezTo>
                  <a:cubicBezTo>
                    <a:pt x="12561" y="18055"/>
                    <a:pt x="14617" y="18746"/>
                    <a:pt x="16649" y="18746"/>
                  </a:cubicBezTo>
                  <a:cubicBezTo>
                    <a:pt x="18368" y="18746"/>
                    <a:pt x="19877" y="18239"/>
                    <a:pt x="21135" y="17242"/>
                  </a:cubicBezTo>
                  <a:cubicBezTo>
                    <a:pt x="22926" y="15825"/>
                    <a:pt x="23934" y="13952"/>
                    <a:pt x="24901" y="12141"/>
                  </a:cubicBezTo>
                  <a:cubicBezTo>
                    <a:pt x="25177" y="11629"/>
                    <a:pt x="25433" y="11154"/>
                    <a:pt x="25709" y="10683"/>
                  </a:cubicBezTo>
                  <a:cubicBezTo>
                    <a:pt x="27300" y="7961"/>
                    <a:pt x="29618" y="5557"/>
                    <a:pt x="32411" y="3720"/>
                  </a:cubicBezTo>
                  <a:cubicBezTo>
                    <a:pt x="35200" y="1878"/>
                    <a:pt x="38361" y="681"/>
                    <a:pt x="41671" y="205"/>
                  </a:cubicBezTo>
                  <a:cubicBezTo>
                    <a:pt x="42613" y="72"/>
                    <a:pt x="43564" y="1"/>
                    <a:pt x="44521" y="1"/>
                  </a:cubicBezTo>
                  <a:cubicBezTo>
                    <a:pt x="49975" y="1"/>
                    <a:pt x="54472" y="2369"/>
                    <a:pt x="59235" y="4876"/>
                  </a:cubicBezTo>
                  <a:cubicBezTo>
                    <a:pt x="61092" y="5853"/>
                    <a:pt x="62161" y="6907"/>
                    <a:pt x="62514" y="8099"/>
                  </a:cubicBezTo>
                  <a:cubicBezTo>
                    <a:pt x="63138" y="10243"/>
                    <a:pt x="61512" y="13174"/>
                    <a:pt x="59491" y="16505"/>
                  </a:cubicBezTo>
                  <a:cubicBezTo>
                    <a:pt x="55869" y="22465"/>
                    <a:pt x="54794" y="29909"/>
                    <a:pt x="56549" y="36939"/>
                  </a:cubicBezTo>
                  <a:cubicBezTo>
                    <a:pt x="57153" y="39374"/>
                    <a:pt x="58340" y="41584"/>
                    <a:pt x="59491" y="43728"/>
                  </a:cubicBezTo>
                  <a:cubicBezTo>
                    <a:pt x="61599" y="47662"/>
                    <a:pt x="63425" y="51064"/>
                    <a:pt x="61471" y="55096"/>
                  </a:cubicBezTo>
                  <a:cubicBezTo>
                    <a:pt x="59015" y="60186"/>
                    <a:pt x="50906" y="61762"/>
                    <a:pt x="48476" y="62125"/>
                  </a:cubicBezTo>
                  <a:cubicBezTo>
                    <a:pt x="48087" y="62192"/>
                    <a:pt x="47688" y="62222"/>
                    <a:pt x="47294" y="62233"/>
                  </a:cubicBezTo>
                  <a:close/>
                  <a:moveTo>
                    <a:pt x="36264" y="52978"/>
                  </a:moveTo>
                  <a:cubicBezTo>
                    <a:pt x="40213" y="52978"/>
                    <a:pt x="44337" y="55904"/>
                    <a:pt x="45263" y="59357"/>
                  </a:cubicBezTo>
                  <a:lnTo>
                    <a:pt x="45340" y="59654"/>
                  </a:lnTo>
                  <a:cubicBezTo>
                    <a:pt x="45585" y="60580"/>
                    <a:pt x="45836" y="61537"/>
                    <a:pt x="46317" y="61854"/>
                  </a:cubicBezTo>
                  <a:cubicBezTo>
                    <a:pt x="46521" y="61987"/>
                    <a:pt x="46849" y="62054"/>
                    <a:pt x="47294" y="62054"/>
                  </a:cubicBezTo>
                  <a:cubicBezTo>
                    <a:pt x="47683" y="62049"/>
                    <a:pt x="48066" y="62013"/>
                    <a:pt x="48450" y="61951"/>
                  </a:cubicBezTo>
                  <a:cubicBezTo>
                    <a:pt x="50855" y="61593"/>
                    <a:pt x="58887" y="60033"/>
                    <a:pt x="61307" y="55029"/>
                  </a:cubicBezTo>
                  <a:cubicBezTo>
                    <a:pt x="63225" y="51074"/>
                    <a:pt x="61419" y="47708"/>
                    <a:pt x="59327" y="43810"/>
                  </a:cubicBezTo>
                  <a:cubicBezTo>
                    <a:pt x="58176" y="41661"/>
                    <a:pt x="56984" y="39440"/>
                    <a:pt x="56370" y="36985"/>
                  </a:cubicBezTo>
                  <a:cubicBezTo>
                    <a:pt x="54610" y="29914"/>
                    <a:pt x="55689" y="22419"/>
                    <a:pt x="59337" y="16418"/>
                  </a:cubicBezTo>
                  <a:cubicBezTo>
                    <a:pt x="61338" y="13123"/>
                    <a:pt x="62949" y="10228"/>
                    <a:pt x="62340" y="8150"/>
                  </a:cubicBezTo>
                  <a:cubicBezTo>
                    <a:pt x="62008" y="7010"/>
                    <a:pt x="60964" y="5991"/>
                    <a:pt x="59153" y="5040"/>
                  </a:cubicBezTo>
                  <a:cubicBezTo>
                    <a:pt x="54416" y="2543"/>
                    <a:pt x="49939" y="185"/>
                    <a:pt x="44531" y="185"/>
                  </a:cubicBezTo>
                  <a:cubicBezTo>
                    <a:pt x="43585" y="185"/>
                    <a:pt x="42643" y="251"/>
                    <a:pt x="41707" y="384"/>
                  </a:cubicBezTo>
                  <a:cubicBezTo>
                    <a:pt x="38428" y="855"/>
                    <a:pt x="35292" y="2047"/>
                    <a:pt x="32524" y="3873"/>
                  </a:cubicBezTo>
                  <a:cubicBezTo>
                    <a:pt x="29756" y="5695"/>
                    <a:pt x="27459" y="8079"/>
                    <a:pt x="25878" y="10780"/>
                  </a:cubicBezTo>
                  <a:cubicBezTo>
                    <a:pt x="25607" y="11246"/>
                    <a:pt x="25351" y="11727"/>
                    <a:pt x="25075" y="12233"/>
                  </a:cubicBezTo>
                  <a:cubicBezTo>
                    <a:pt x="24098" y="14060"/>
                    <a:pt x="23085" y="15947"/>
                    <a:pt x="21263" y="17390"/>
                  </a:cubicBezTo>
                  <a:cubicBezTo>
                    <a:pt x="19969" y="18413"/>
                    <a:pt x="18419" y="18935"/>
                    <a:pt x="16659" y="18935"/>
                  </a:cubicBezTo>
                  <a:cubicBezTo>
                    <a:pt x="14597" y="18935"/>
                    <a:pt x="12525" y="18239"/>
                    <a:pt x="10530" y="17569"/>
                  </a:cubicBezTo>
                  <a:cubicBezTo>
                    <a:pt x="8703" y="16955"/>
                    <a:pt x="6979" y="16377"/>
                    <a:pt x="5485" y="16377"/>
                  </a:cubicBezTo>
                  <a:cubicBezTo>
                    <a:pt x="5127" y="16372"/>
                    <a:pt x="4769" y="16413"/>
                    <a:pt x="4421" y="16495"/>
                  </a:cubicBezTo>
                  <a:cubicBezTo>
                    <a:pt x="1991" y="17088"/>
                    <a:pt x="211" y="19759"/>
                    <a:pt x="686" y="22097"/>
                  </a:cubicBezTo>
                  <a:cubicBezTo>
                    <a:pt x="1239" y="24803"/>
                    <a:pt x="4027" y="26676"/>
                    <a:pt x="6974" y="28661"/>
                  </a:cubicBezTo>
                  <a:cubicBezTo>
                    <a:pt x="10269" y="30876"/>
                    <a:pt x="14009" y="33388"/>
                    <a:pt x="14848" y="37578"/>
                  </a:cubicBezTo>
                  <a:cubicBezTo>
                    <a:pt x="15083" y="38734"/>
                    <a:pt x="15057" y="39860"/>
                    <a:pt x="15032" y="40955"/>
                  </a:cubicBezTo>
                  <a:cubicBezTo>
                    <a:pt x="14996" y="42413"/>
                    <a:pt x="14965" y="43677"/>
                    <a:pt x="15574" y="44541"/>
                  </a:cubicBezTo>
                  <a:cubicBezTo>
                    <a:pt x="16301" y="45580"/>
                    <a:pt x="17876" y="45964"/>
                    <a:pt x="19708" y="46409"/>
                  </a:cubicBezTo>
                  <a:cubicBezTo>
                    <a:pt x="21560" y="46859"/>
                    <a:pt x="23663" y="47370"/>
                    <a:pt x="25305" y="48762"/>
                  </a:cubicBezTo>
                  <a:cubicBezTo>
                    <a:pt x="26344" y="49647"/>
                    <a:pt x="27050" y="50768"/>
                    <a:pt x="27669" y="51755"/>
                  </a:cubicBezTo>
                  <a:cubicBezTo>
                    <a:pt x="28400" y="52906"/>
                    <a:pt x="29030" y="53904"/>
                    <a:pt x="29884" y="54144"/>
                  </a:cubicBezTo>
                  <a:cubicBezTo>
                    <a:pt x="30575" y="54344"/>
                    <a:pt x="31577" y="54042"/>
                    <a:pt x="32662" y="53699"/>
                  </a:cubicBezTo>
                  <a:cubicBezTo>
                    <a:pt x="33419" y="53459"/>
                    <a:pt x="34197" y="53213"/>
                    <a:pt x="35056" y="53080"/>
                  </a:cubicBezTo>
                  <a:cubicBezTo>
                    <a:pt x="35455" y="53013"/>
                    <a:pt x="35859" y="52983"/>
                    <a:pt x="36264" y="5297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a:off x="1345036" y="-188146"/>
              <a:ext cx="2662869" cy="2641681"/>
            </a:xfrm>
            <a:custGeom>
              <a:avLst/>
              <a:gdLst/>
              <a:ahLst/>
              <a:cxnLst/>
              <a:rect l="l" t="t" r="r" b="b"/>
              <a:pathLst>
                <a:path w="57183" h="56728" extrusionOk="0">
                  <a:moveTo>
                    <a:pt x="46347" y="56528"/>
                  </a:moveTo>
                  <a:cubicBezTo>
                    <a:pt x="45968" y="56533"/>
                    <a:pt x="45590" y="56471"/>
                    <a:pt x="45232" y="56349"/>
                  </a:cubicBezTo>
                  <a:cubicBezTo>
                    <a:pt x="44234" y="55975"/>
                    <a:pt x="44060" y="55505"/>
                    <a:pt x="43799" y="54788"/>
                  </a:cubicBezTo>
                  <a:cubicBezTo>
                    <a:pt x="43753" y="54660"/>
                    <a:pt x="43702" y="54532"/>
                    <a:pt x="43646" y="54389"/>
                  </a:cubicBezTo>
                  <a:cubicBezTo>
                    <a:pt x="43001" y="52767"/>
                    <a:pt x="42505" y="51903"/>
                    <a:pt x="41113" y="50762"/>
                  </a:cubicBezTo>
                  <a:cubicBezTo>
                    <a:pt x="38837" y="48895"/>
                    <a:pt x="35951" y="47825"/>
                    <a:pt x="33194" y="47825"/>
                  </a:cubicBezTo>
                  <a:cubicBezTo>
                    <a:pt x="32467" y="47825"/>
                    <a:pt x="31771" y="48030"/>
                    <a:pt x="31101" y="48229"/>
                  </a:cubicBezTo>
                  <a:cubicBezTo>
                    <a:pt x="30022" y="48547"/>
                    <a:pt x="28906" y="48874"/>
                    <a:pt x="27699" y="48327"/>
                  </a:cubicBezTo>
                  <a:cubicBezTo>
                    <a:pt x="26527" y="47800"/>
                    <a:pt x="25847" y="46776"/>
                    <a:pt x="25187" y="45789"/>
                  </a:cubicBezTo>
                  <a:cubicBezTo>
                    <a:pt x="24875" y="45318"/>
                    <a:pt x="24547" y="44832"/>
                    <a:pt x="24179" y="44418"/>
                  </a:cubicBezTo>
                  <a:cubicBezTo>
                    <a:pt x="22757" y="42806"/>
                    <a:pt x="21155" y="42285"/>
                    <a:pt x="19186" y="41988"/>
                  </a:cubicBezTo>
                  <a:cubicBezTo>
                    <a:pt x="17436" y="41732"/>
                    <a:pt x="15538" y="41272"/>
                    <a:pt x="14750" y="39829"/>
                  </a:cubicBezTo>
                  <a:cubicBezTo>
                    <a:pt x="14320" y="39041"/>
                    <a:pt x="14331" y="38125"/>
                    <a:pt x="14336" y="37240"/>
                  </a:cubicBezTo>
                  <a:cubicBezTo>
                    <a:pt x="14336" y="37076"/>
                    <a:pt x="14341" y="36908"/>
                    <a:pt x="14336" y="36739"/>
                  </a:cubicBezTo>
                  <a:cubicBezTo>
                    <a:pt x="14295" y="30727"/>
                    <a:pt x="9808" y="26906"/>
                    <a:pt x="5423" y="23959"/>
                  </a:cubicBezTo>
                  <a:cubicBezTo>
                    <a:pt x="5147" y="23769"/>
                    <a:pt x="4850" y="23580"/>
                    <a:pt x="4538" y="23381"/>
                  </a:cubicBezTo>
                  <a:cubicBezTo>
                    <a:pt x="3075" y="22439"/>
                    <a:pt x="1407" y="21370"/>
                    <a:pt x="614" y="20035"/>
                  </a:cubicBezTo>
                  <a:cubicBezTo>
                    <a:pt x="16" y="19032"/>
                    <a:pt x="0" y="17543"/>
                    <a:pt x="1013" y="16791"/>
                  </a:cubicBezTo>
                  <a:cubicBezTo>
                    <a:pt x="1950" y="16095"/>
                    <a:pt x="3264" y="16320"/>
                    <a:pt x="4543" y="16663"/>
                  </a:cubicBezTo>
                  <a:cubicBezTo>
                    <a:pt x="5209" y="16837"/>
                    <a:pt x="5889" y="17037"/>
                    <a:pt x="6549" y="17226"/>
                  </a:cubicBezTo>
                  <a:cubicBezTo>
                    <a:pt x="11077" y="18536"/>
                    <a:pt x="15763" y="19886"/>
                    <a:pt x="19876" y="16627"/>
                  </a:cubicBezTo>
                  <a:cubicBezTo>
                    <a:pt x="21769" y="15128"/>
                    <a:pt x="22869" y="13148"/>
                    <a:pt x="23928" y="11230"/>
                  </a:cubicBezTo>
                  <a:cubicBezTo>
                    <a:pt x="24645" y="9935"/>
                    <a:pt x="25386" y="8600"/>
                    <a:pt x="26374" y="7398"/>
                  </a:cubicBezTo>
                  <a:cubicBezTo>
                    <a:pt x="28983" y="4216"/>
                    <a:pt x="32641" y="1873"/>
                    <a:pt x="36662" y="788"/>
                  </a:cubicBezTo>
                  <a:cubicBezTo>
                    <a:pt x="38228" y="368"/>
                    <a:pt x="39839" y="138"/>
                    <a:pt x="41456" y="102"/>
                  </a:cubicBezTo>
                  <a:cubicBezTo>
                    <a:pt x="45201" y="0"/>
                    <a:pt x="48859" y="875"/>
                    <a:pt x="52026" y="2619"/>
                  </a:cubicBezTo>
                  <a:cubicBezTo>
                    <a:pt x="53847" y="3622"/>
                    <a:pt x="55034" y="4712"/>
                    <a:pt x="55674" y="5950"/>
                  </a:cubicBezTo>
                  <a:cubicBezTo>
                    <a:pt x="56917" y="8385"/>
                    <a:pt x="55669" y="10422"/>
                    <a:pt x="54400" y="12141"/>
                  </a:cubicBezTo>
                  <a:cubicBezTo>
                    <a:pt x="53167" y="13813"/>
                    <a:pt x="52220" y="15691"/>
                    <a:pt x="51417" y="18044"/>
                  </a:cubicBezTo>
                  <a:cubicBezTo>
                    <a:pt x="49580" y="23442"/>
                    <a:pt x="49350" y="29269"/>
                    <a:pt x="50752" y="34892"/>
                  </a:cubicBezTo>
                  <a:cubicBezTo>
                    <a:pt x="51438" y="37634"/>
                    <a:pt x="52701" y="39993"/>
                    <a:pt x="53924" y="42269"/>
                  </a:cubicBezTo>
                  <a:cubicBezTo>
                    <a:pt x="56109" y="46336"/>
                    <a:pt x="57183" y="48588"/>
                    <a:pt x="55858" y="51325"/>
                  </a:cubicBezTo>
                  <a:cubicBezTo>
                    <a:pt x="54922" y="53264"/>
                    <a:pt x="52584" y="54538"/>
                    <a:pt x="50783" y="55269"/>
                  </a:cubicBezTo>
                  <a:lnTo>
                    <a:pt x="50481" y="55397"/>
                  </a:lnTo>
                  <a:cubicBezTo>
                    <a:pt x="49335" y="55868"/>
                    <a:pt x="47728" y="56528"/>
                    <a:pt x="46347" y="56528"/>
                  </a:cubicBezTo>
                  <a:close/>
                  <a:moveTo>
                    <a:pt x="33194" y="47646"/>
                  </a:moveTo>
                  <a:cubicBezTo>
                    <a:pt x="35997" y="47646"/>
                    <a:pt x="38929" y="48736"/>
                    <a:pt x="41236" y="50629"/>
                  </a:cubicBezTo>
                  <a:cubicBezTo>
                    <a:pt x="42658" y="51795"/>
                    <a:pt x="43165" y="52675"/>
                    <a:pt x="43820" y="54323"/>
                  </a:cubicBezTo>
                  <a:cubicBezTo>
                    <a:pt x="43881" y="54471"/>
                    <a:pt x="43932" y="54604"/>
                    <a:pt x="43978" y="54732"/>
                  </a:cubicBezTo>
                  <a:cubicBezTo>
                    <a:pt x="44239" y="55448"/>
                    <a:pt x="44382" y="55842"/>
                    <a:pt x="45298" y="56180"/>
                  </a:cubicBezTo>
                  <a:cubicBezTo>
                    <a:pt x="46772" y="56727"/>
                    <a:pt x="48956" y="55827"/>
                    <a:pt x="50404" y="55233"/>
                  </a:cubicBezTo>
                  <a:lnTo>
                    <a:pt x="50711" y="55105"/>
                  </a:lnTo>
                  <a:cubicBezTo>
                    <a:pt x="52476" y="54389"/>
                    <a:pt x="54773" y="53136"/>
                    <a:pt x="55689" y="51248"/>
                  </a:cubicBezTo>
                  <a:cubicBezTo>
                    <a:pt x="56978" y="48588"/>
                    <a:pt x="55914" y="46367"/>
                    <a:pt x="53755" y="42351"/>
                  </a:cubicBezTo>
                  <a:cubicBezTo>
                    <a:pt x="52527" y="40059"/>
                    <a:pt x="51258" y="37695"/>
                    <a:pt x="50568" y="34933"/>
                  </a:cubicBezTo>
                  <a:cubicBezTo>
                    <a:pt x="49161" y="29279"/>
                    <a:pt x="49391" y="23421"/>
                    <a:pt x="51238" y="17993"/>
                  </a:cubicBezTo>
                  <a:cubicBezTo>
                    <a:pt x="52046" y="15619"/>
                    <a:pt x="53003" y="13727"/>
                    <a:pt x="54246" y="12038"/>
                  </a:cubicBezTo>
                  <a:cubicBezTo>
                    <a:pt x="55484" y="10365"/>
                    <a:pt x="56702" y="8380"/>
                    <a:pt x="55500" y="6027"/>
                  </a:cubicBezTo>
                  <a:cubicBezTo>
                    <a:pt x="54886" y="4819"/>
                    <a:pt x="53719" y="3760"/>
                    <a:pt x="51934" y="2778"/>
                  </a:cubicBezTo>
                  <a:cubicBezTo>
                    <a:pt x="48793" y="1049"/>
                    <a:pt x="45175" y="184"/>
                    <a:pt x="41461" y="276"/>
                  </a:cubicBezTo>
                  <a:lnTo>
                    <a:pt x="41461" y="276"/>
                  </a:lnTo>
                  <a:cubicBezTo>
                    <a:pt x="39860" y="317"/>
                    <a:pt x="38264" y="547"/>
                    <a:pt x="36713" y="962"/>
                  </a:cubicBezTo>
                  <a:cubicBezTo>
                    <a:pt x="32723" y="2031"/>
                    <a:pt x="29101" y="4359"/>
                    <a:pt x="26517" y="7510"/>
                  </a:cubicBezTo>
                  <a:cubicBezTo>
                    <a:pt x="25545" y="8692"/>
                    <a:pt x="24808" y="10028"/>
                    <a:pt x="24097" y="11312"/>
                  </a:cubicBezTo>
                  <a:cubicBezTo>
                    <a:pt x="23023" y="13246"/>
                    <a:pt x="21923" y="15241"/>
                    <a:pt x="19999" y="16765"/>
                  </a:cubicBezTo>
                  <a:cubicBezTo>
                    <a:pt x="15804" y="20086"/>
                    <a:pt x="11072" y="18720"/>
                    <a:pt x="6493" y="17395"/>
                  </a:cubicBezTo>
                  <a:cubicBezTo>
                    <a:pt x="5833" y="17205"/>
                    <a:pt x="5157" y="17011"/>
                    <a:pt x="4492" y="16832"/>
                  </a:cubicBezTo>
                  <a:cubicBezTo>
                    <a:pt x="3259" y="16499"/>
                    <a:pt x="2001" y="16285"/>
                    <a:pt x="1131" y="16934"/>
                  </a:cubicBezTo>
                  <a:cubicBezTo>
                    <a:pt x="195" y="17625"/>
                    <a:pt x="215" y="19011"/>
                    <a:pt x="778" y="19948"/>
                  </a:cubicBezTo>
                  <a:cubicBezTo>
                    <a:pt x="1551" y="21247"/>
                    <a:pt x="3193" y="22301"/>
                    <a:pt x="4646" y="23232"/>
                  </a:cubicBezTo>
                  <a:cubicBezTo>
                    <a:pt x="4958" y="23432"/>
                    <a:pt x="5255" y="23626"/>
                    <a:pt x="5531" y="23810"/>
                  </a:cubicBezTo>
                  <a:cubicBezTo>
                    <a:pt x="9951" y="26783"/>
                    <a:pt x="14484" y="30645"/>
                    <a:pt x="14525" y="36739"/>
                  </a:cubicBezTo>
                  <a:lnTo>
                    <a:pt x="14525" y="37240"/>
                  </a:lnTo>
                  <a:cubicBezTo>
                    <a:pt x="14515" y="38105"/>
                    <a:pt x="14504" y="38995"/>
                    <a:pt x="14914" y="39747"/>
                  </a:cubicBezTo>
                  <a:cubicBezTo>
                    <a:pt x="15661" y="41113"/>
                    <a:pt x="17508" y="41558"/>
                    <a:pt x="19216" y="41814"/>
                  </a:cubicBezTo>
                  <a:cubicBezTo>
                    <a:pt x="21222" y="42111"/>
                    <a:pt x="22859" y="42648"/>
                    <a:pt x="24322" y="44300"/>
                  </a:cubicBezTo>
                  <a:cubicBezTo>
                    <a:pt x="24696" y="44725"/>
                    <a:pt x="25023" y="45216"/>
                    <a:pt x="25345" y="45692"/>
                  </a:cubicBezTo>
                  <a:cubicBezTo>
                    <a:pt x="25990" y="46659"/>
                    <a:pt x="26660" y="47656"/>
                    <a:pt x="27776" y="48163"/>
                  </a:cubicBezTo>
                  <a:cubicBezTo>
                    <a:pt x="28917" y="48680"/>
                    <a:pt x="29950" y="48378"/>
                    <a:pt x="31040" y="48055"/>
                  </a:cubicBezTo>
                  <a:cubicBezTo>
                    <a:pt x="31730" y="47856"/>
                    <a:pt x="32441" y="47646"/>
                    <a:pt x="33194" y="476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1391976" y="-146235"/>
              <a:ext cx="2549477" cy="2544262"/>
            </a:xfrm>
            <a:custGeom>
              <a:avLst/>
              <a:gdLst/>
              <a:ahLst/>
              <a:cxnLst/>
              <a:rect l="l" t="t" r="r" b="b"/>
              <a:pathLst>
                <a:path w="54748" h="54636" extrusionOk="0">
                  <a:moveTo>
                    <a:pt x="46879" y="54497"/>
                  </a:moveTo>
                  <a:cubicBezTo>
                    <a:pt x="45973" y="54497"/>
                    <a:pt x="45073" y="54272"/>
                    <a:pt x="44341" y="53714"/>
                  </a:cubicBezTo>
                  <a:cubicBezTo>
                    <a:pt x="43876" y="53356"/>
                    <a:pt x="43518" y="52896"/>
                    <a:pt x="43170" y="52451"/>
                  </a:cubicBezTo>
                  <a:cubicBezTo>
                    <a:pt x="40535" y="49069"/>
                    <a:pt x="37711" y="46035"/>
                    <a:pt x="32186" y="46035"/>
                  </a:cubicBezTo>
                  <a:cubicBezTo>
                    <a:pt x="31321" y="46035"/>
                    <a:pt x="30518" y="46270"/>
                    <a:pt x="29817" y="46480"/>
                  </a:cubicBezTo>
                  <a:cubicBezTo>
                    <a:pt x="29198" y="46659"/>
                    <a:pt x="28615" y="46833"/>
                    <a:pt x="28062" y="46833"/>
                  </a:cubicBezTo>
                  <a:cubicBezTo>
                    <a:pt x="27729" y="46833"/>
                    <a:pt x="27397" y="46762"/>
                    <a:pt x="27090" y="46623"/>
                  </a:cubicBezTo>
                  <a:cubicBezTo>
                    <a:pt x="26169" y="46204"/>
                    <a:pt x="25586" y="45334"/>
                    <a:pt x="24972" y="44413"/>
                  </a:cubicBezTo>
                  <a:cubicBezTo>
                    <a:pt x="24639" y="43917"/>
                    <a:pt x="24297" y="43405"/>
                    <a:pt x="23887" y="42940"/>
                  </a:cubicBezTo>
                  <a:cubicBezTo>
                    <a:pt x="22184" y="41016"/>
                    <a:pt x="20204" y="40489"/>
                    <a:pt x="18326" y="40208"/>
                  </a:cubicBezTo>
                  <a:cubicBezTo>
                    <a:pt x="16801" y="39983"/>
                    <a:pt x="15169" y="39604"/>
                    <a:pt x="14576" y="38520"/>
                  </a:cubicBezTo>
                  <a:cubicBezTo>
                    <a:pt x="14254" y="37926"/>
                    <a:pt x="14259" y="37159"/>
                    <a:pt x="14269" y="36350"/>
                  </a:cubicBezTo>
                  <a:cubicBezTo>
                    <a:pt x="14269" y="36176"/>
                    <a:pt x="14274" y="36002"/>
                    <a:pt x="14269" y="35834"/>
                  </a:cubicBezTo>
                  <a:cubicBezTo>
                    <a:pt x="14223" y="29418"/>
                    <a:pt x="9537" y="25407"/>
                    <a:pt x="4958" y="22327"/>
                  </a:cubicBezTo>
                  <a:cubicBezTo>
                    <a:pt x="4676" y="22143"/>
                    <a:pt x="4374" y="21943"/>
                    <a:pt x="4062" y="21744"/>
                  </a:cubicBezTo>
                  <a:cubicBezTo>
                    <a:pt x="2681" y="20859"/>
                    <a:pt x="1110" y="19851"/>
                    <a:pt x="425" y="18695"/>
                  </a:cubicBezTo>
                  <a:cubicBezTo>
                    <a:pt x="26" y="18035"/>
                    <a:pt x="0" y="17032"/>
                    <a:pt x="589" y="16592"/>
                  </a:cubicBezTo>
                  <a:cubicBezTo>
                    <a:pt x="829" y="16413"/>
                    <a:pt x="1151" y="16326"/>
                    <a:pt x="1576" y="16326"/>
                  </a:cubicBezTo>
                  <a:cubicBezTo>
                    <a:pt x="2118" y="16326"/>
                    <a:pt x="2742" y="16474"/>
                    <a:pt x="3285" y="16618"/>
                  </a:cubicBezTo>
                  <a:cubicBezTo>
                    <a:pt x="3940" y="16791"/>
                    <a:pt x="4615" y="16986"/>
                    <a:pt x="5265" y="17175"/>
                  </a:cubicBezTo>
                  <a:cubicBezTo>
                    <a:pt x="7766" y="17902"/>
                    <a:pt x="10355" y="18649"/>
                    <a:pt x="12903" y="18649"/>
                  </a:cubicBezTo>
                  <a:cubicBezTo>
                    <a:pt x="15425" y="18649"/>
                    <a:pt x="17574" y="17917"/>
                    <a:pt x="19472" y="16413"/>
                  </a:cubicBezTo>
                  <a:cubicBezTo>
                    <a:pt x="21508" y="14801"/>
                    <a:pt x="22649" y="12740"/>
                    <a:pt x="23754" y="10749"/>
                  </a:cubicBezTo>
                  <a:cubicBezTo>
                    <a:pt x="24481" y="9429"/>
                    <a:pt x="25171" y="8186"/>
                    <a:pt x="26108" y="7045"/>
                  </a:cubicBezTo>
                  <a:cubicBezTo>
                    <a:pt x="28594" y="4017"/>
                    <a:pt x="32073" y="1776"/>
                    <a:pt x="35910" y="747"/>
                  </a:cubicBezTo>
                  <a:cubicBezTo>
                    <a:pt x="37404" y="348"/>
                    <a:pt x="38934" y="128"/>
                    <a:pt x="40479" y="93"/>
                  </a:cubicBezTo>
                  <a:cubicBezTo>
                    <a:pt x="44040" y="0"/>
                    <a:pt x="47544" y="834"/>
                    <a:pt x="50552" y="2492"/>
                  </a:cubicBezTo>
                  <a:cubicBezTo>
                    <a:pt x="52200" y="3403"/>
                    <a:pt x="53269" y="4364"/>
                    <a:pt x="53821" y="5439"/>
                  </a:cubicBezTo>
                  <a:cubicBezTo>
                    <a:pt x="54748" y="7255"/>
                    <a:pt x="54088" y="8754"/>
                    <a:pt x="52624" y="10734"/>
                  </a:cubicBezTo>
                  <a:cubicBezTo>
                    <a:pt x="51335" y="12479"/>
                    <a:pt x="50348" y="14428"/>
                    <a:pt x="49514" y="16873"/>
                  </a:cubicBezTo>
                  <a:cubicBezTo>
                    <a:pt x="47626" y="22424"/>
                    <a:pt x="47391" y="28415"/>
                    <a:pt x="48833" y="34196"/>
                  </a:cubicBezTo>
                  <a:cubicBezTo>
                    <a:pt x="49539" y="37041"/>
                    <a:pt x="50829" y="39446"/>
                    <a:pt x="52077" y="41773"/>
                  </a:cubicBezTo>
                  <a:cubicBezTo>
                    <a:pt x="53443" y="44321"/>
                    <a:pt x="54722" y="47258"/>
                    <a:pt x="53842" y="49775"/>
                  </a:cubicBezTo>
                  <a:cubicBezTo>
                    <a:pt x="53259" y="51438"/>
                    <a:pt x="51806" y="52799"/>
                    <a:pt x="49391" y="53929"/>
                  </a:cubicBezTo>
                  <a:cubicBezTo>
                    <a:pt x="48603" y="54298"/>
                    <a:pt x="47744" y="54492"/>
                    <a:pt x="46879" y="54497"/>
                  </a:cubicBezTo>
                  <a:close/>
                  <a:moveTo>
                    <a:pt x="32186" y="45856"/>
                  </a:moveTo>
                  <a:cubicBezTo>
                    <a:pt x="37798" y="45856"/>
                    <a:pt x="40653" y="48926"/>
                    <a:pt x="43318" y="52343"/>
                  </a:cubicBezTo>
                  <a:cubicBezTo>
                    <a:pt x="43661" y="52778"/>
                    <a:pt x="44014" y="53233"/>
                    <a:pt x="44459" y="53576"/>
                  </a:cubicBezTo>
                  <a:cubicBezTo>
                    <a:pt x="45846" y="54635"/>
                    <a:pt x="47892" y="54441"/>
                    <a:pt x="49309" y="53776"/>
                  </a:cubicBezTo>
                  <a:cubicBezTo>
                    <a:pt x="51673" y="52666"/>
                    <a:pt x="53100" y="51340"/>
                    <a:pt x="53668" y="49719"/>
                  </a:cubicBezTo>
                  <a:cubicBezTo>
                    <a:pt x="54522" y="47268"/>
                    <a:pt x="53259" y="44367"/>
                    <a:pt x="51913" y="41855"/>
                  </a:cubicBezTo>
                  <a:cubicBezTo>
                    <a:pt x="50660" y="39522"/>
                    <a:pt x="49365" y="37107"/>
                    <a:pt x="48649" y="34237"/>
                  </a:cubicBezTo>
                  <a:cubicBezTo>
                    <a:pt x="47201" y="28425"/>
                    <a:pt x="47442" y="22404"/>
                    <a:pt x="49340" y="16817"/>
                  </a:cubicBezTo>
                  <a:cubicBezTo>
                    <a:pt x="50179" y="14356"/>
                    <a:pt x="51171" y="12392"/>
                    <a:pt x="52476" y="10627"/>
                  </a:cubicBezTo>
                  <a:cubicBezTo>
                    <a:pt x="53893" y="8708"/>
                    <a:pt x="54543" y="7255"/>
                    <a:pt x="53653" y="5516"/>
                  </a:cubicBezTo>
                  <a:cubicBezTo>
                    <a:pt x="53121" y="4477"/>
                    <a:pt x="52077" y="3536"/>
                    <a:pt x="50460" y="2645"/>
                  </a:cubicBezTo>
                  <a:cubicBezTo>
                    <a:pt x="47483" y="1003"/>
                    <a:pt x="44014" y="174"/>
                    <a:pt x="40484" y="266"/>
                  </a:cubicBezTo>
                  <a:cubicBezTo>
                    <a:pt x="38959" y="302"/>
                    <a:pt x="37440" y="522"/>
                    <a:pt x="35966" y="916"/>
                  </a:cubicBezTo>
                  <a:cubicBezTo>
                    <a:pt x="32165" y="1934"/>
                    <a:pt x="28717" y="4150"/>
                    <a:pt x="26256" y="7153"/>
                  </a:cubicBezTo>
                  <a:cubicBezTo>
                    <a:pt x="25330" y="8278"/>
                    <a:pt x="24644" y="9516"/>
                    <a:pt x="23923" y="10826"/>
                  </a:cubicBezTo>
                  <a:cubicBezTo>
                    <a:pt x="22808" y="12837"/>
                    <a:pt x="21657" y="14914"/>
                    <a:pt x="19595" y="16546"/>
                  </a:cubicBezTo>
                  <a:cubicBezTo>
                    <a:pt x="17661" y="18081"/>
                    <a:pt x="15471" y="18823"/>
                    <a:pt x="12908" y="18823"/>
                  </a:cubicBezTo>
                  <a:cubicBezTo>
                    <a:pt x="10325" y="18823"/>
                    <a:pt x="7726" y="18076"/>
                    <a:pt x="5214" y="17349"/>
                  </a:cubicBezTo>
                  <a:cubicBezTo>
                    <a:pt x="4564" y="17155"/>
                    <a:pt x="3888" y="16965"/>
                    <a:pt x="3234" y="16786"/>
                  </a:cubicBezTo>
                  <a:cubicBezTo>
                    <a:pt x="2707" y="16648"/>
                    <a:pt x="2098" y="16505"/>
                    <a:pt x="1576" y="16505"/>
                  </a:cubicBezTo>
                  <a:cubicBezTo>
                    <a:pt x="1192" y="16505"/>
                    <a:pt x="911" y="16577"/>
                    <a:pt x="701" y="16735"/>
                  </a:cubicBezTo>
                  <a:cubicBezTo>
                    <a:pt x="190" y="17119"/>
                    <a:pt x="225" y="18014"/>
                    <a:pt x="583" y="18608"/>
                  </a:cubicBezTo>
                  <a:cubicBezTo>
                    <a:pt x="1254" y="19728"/>
                    <a:pt x="2799" y="20721"/>
                    <a:pt x="4165" y="21601"/>
                  </a:cubicBezTo>
                  <a:cubicBezTo>
                    <a:pt x="4482" y="21800"/>
                    <a:pt x="4784" y="21995"/>
                    <a:pt x="5065" y="22184"/>
                  </a:cubicBezTo>
                  <a:cubicBezTo>
                    <a:pt x="9685" y="25289"/>
                    <a:pt x="14412" y="29336"/>
                    <a:pt x="14458" y="35828"/>
                  </a:cubicBezTo>
                  <a:lnTo>
                    <a:pt x="14458" y="36350"/>
                  </a:lnTo>
                  <a:cubicBezTo>
                    <a:pt x="14448" y="37138"/>
                    <a:pt x="14443" y="37885"/>
                    <a:pt x="14745" y="38438"/>
                  </a:cubicBezTo>
                  <a:cubicBezTo>
                    <a:pt x="15297" y="39456"/>
                    <a:pt x="16878" y="39814"/>
                    <a:pt x="18357" y="40039"/>
                  </a:cubicBezTo>
                  <a:cubicBezTo>
                    <a:pt x="20275" y="40320"/>
                    <a:pt x="22291" y="40858"/>
                    <a:pt x="24036" y="42832"/>
                  </a:cubicBezTo>
                  <a:cubicBezTo>
                    <a:pt x="24450" y="43303"/>
                    <a:pt x="24798" y="43820"/>
                    <a:pt x="25130" y="44316"/>
                  </a:cubicBezTo>
                  <a:cubicBezTo>
                    <a:pt x="25734" y="45216"/>
                    <a:pt x="26302" y="46071"/>
                    <a:pt x="27177" y="46465"/>
                  </a:cubicBezTo>
                  <a:cubicBezTo>
                    <a:pt x="27453" y="46593"/>
                    <a:pt x="27760" y="46659"/>
                    <a:pt x="28067" y="46654"/>
                  </a:cubicBezTo>
                  <a:cubicBezTo>
                    <a:pt x="28589" y="46654"/>
                    <a:pt x="29157" y="46485"/>
                    <a:pt x="29761" y="46311"/>
                  </a:cubicBezTo>
                  <a:cubicBezTo>
                    <a:pt x="30477" y="46096"/>
                    <a:pt x="31290" y="45856"/>
                    <a:pt x="32186" y="4585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1706447" y="8136"/>
              <a:ext cx="2062754" cy="2275288"/>
            </a:xfrm>
            <a:custGeom>
              <a:avLst/>
              <a:gdLst/>
              <a:ahLst/>
              <a:cxnLst/>
              <a:rect l="l" t="t" r="r" b="b"/>
              <a:pathLst>
                <a:path w="44296" h="48860" extrusionOk="0">
                  <a:moveTo>
                    <a:pt x="39834" y="48675"/>
                  </a:moveTo>
                  <a:cubicBezTo>
                    <a:pt x="39522" y="48675"/>
                    <a:pt x="39215" y="48634"/>
                    <a:pt x="38919" y="48552"/>
                  </a:cubicBezTo>
                  <a:cubicBezTo>
                    <a:pt x="37507" y="48153"/>
                    <a:pt x="36606" y="46977"/>
                    <a:pt x="35731" y="45841"/>
                  </a:cubicBezTo>
                  <a:cubicBezTo>
                    <a:pt x="35521" y="45570"/>
                    <a:pt x="35307" y="45283"/>
                    <a:pt x="35087" y="45022"/>
                  </a:cubicBezTo>
                  <a:cubicBezTo>
                    <a:pt x="33582" y="43211"/>
                    <a:pt x="31408" y="41871"/>
                    <a:pt x="28436" y="40929"/>
                  </a:cubicBezTo>
                  <a:cubicBezTo>
                    <a:pt x="27269" y="40561"/>
                    <a:pt x="26046" y="40704"/>
                    <a:pt x="24860" y="40848"/>
                  </a:cubicBezTo>
                  <a:cubicBezTo>
                    <a:pt x="23581" y="41001"/>
                    <a:pt x="22250" y="41160"/>
                    <a:pt x="21007" y="40669"/>
                  </a:cubicBezTo>
                  <a:cubicBezTo>
                    <a:pt x="19887" y="40218"/>
                    <a:pt x="19160" y="39256"/>
                    <a:pt x="18454" y="38325"/>
                  </a:cubicBezTo>
                  <a:cubicBezTo>
                    <a:pt x="17845" y="37512"/>
                    <a:pt x="17211" y="36673"/>
                    <a:pt x="16326" y="36182"/>
                  </a:cubicBezTo>
                  <a:cubicBezTo>
                    <a:pt x="15599" y="35778"/>
                    <a:pt x="14740" y="35624"/>
                    <a:pt x="13906" y="35476"/>
                  </a:cubicBezTo>
                  <a:cubicBezTo>
                    <a:pt x="13000" y="35317"/>
                    <a:pt x="12064" y="35153"/>
                    <a:pt x="11281" y="34667"/>
                  </a:cubicBezTo>
                  <a:cubicBezTo>
                    <a:pt x="9864" y="33782"/>
                    <a:pt x="9358" y="32155"/>
                    <a:pt x="8867" y="30590"/>
                  </a:cubicBezTo>
                  <a:cubicBezTo>
                    <a:pt x="8785" y="30334"/>
                    <a:pt x="8708" y="30078"/>
                    <a:pt x="8626" y="29833"/>
                  </a:cubicBezTo>
                  <a:cubicBezTo>
                    <a:pt x="7506" y="26461"/>
                    <a:pt x="5250" y="23438"/>
                    <a:pt x="2277" y="21314"/>
                  </a:cubicBezTo>
                  <a:lnTo>
                    <a:pt x="2037" y="21145"/>
                  </a:lnTo>
                  <a:cubicBezTo>
                    <a:pt x="1433" y="20721"/>
                    <a:pt x="809" y="20281"/>
                    <a:pt x="430" y="19652"/>
                  </a:cubicBezTo>
                  <a:cubicBezTo>
                    <a:pt x="0" y="18925"/>
                    <a:pt x="47" y="17840"/>
                    <a:pt x="799" y="17380"/>
                  </a:cubicBezTo>
                  <a:cubicBezTo>
                    <a:pt x="1638" y="16868"/>
                    <a:pt x="2758" y="17339"/>
                    <a:pt x="3751" y="17754"/>
                  </a:cubicBezTo>
                  <a:cubicBezTo>
                    <a:pt x="4252" y="17963"/>
                    <a:pt x="4733" y="18163"/>
                    <a:pt x="5137" y="18229"/>
                  </a:cubicBezTo>
                  <a:cubicBezTo>
                    <a:pt x="6892" y="18500"/>
                    <a:pt x="8682" y="18342"/>
                    <a:pt x="10355" y="17759"/>
                  </a:cubicBezTo>
                  <a:cubicBezTo>
                    <a:pt x="13502" y="16669"/>
                    <a:pt x="16382" y="13789"/>
                    <a:pt x="18925" y="9205"/>
                  </a:cubicBezTo>
                  <a:cubicBezTo>
                    <a:pt x="19626" y="7941"/>
                    <a:pt x="20229" y="6851"/>
                    <a:pt x="21007" y="5905"/>
                  </a:cubicBezTo>
                  <a:cubicBezTo>
                    <a:pt x="24036" y="2216"/>
                    <a:pt x="28656" y="72"/>
                    <a:pt x="33685" y="26"/>
                  </a:cubicBezTo>
                  <a:lnTo>
                    <a:pt x="33685" y="113"/>
                  </a:lnTo>
                  <a:lnTo>
                    <a:pt x="33685" y="26"/>
                  </a:lnTo>
                  <a:cubicBezTo>
                    <a:pt x="36381" y="1"/>
                    <a:pt x="39046" y="589"/>
                    <a:pt x="41487" y="1750"/>
                  </a:cubicBezTo>
                  <a:cubicBezTo>
                    <a:pt x="42326" y="2149"/>
                    <a:pt x="43344" y="2738"/>
                    <a:pt x="43712" y="3720"/>
                  </a:cubicBezTo>
                  <a:cubicBezTo>
                    <a:pt x="43978" y="4431"/>
                    <a:pt x="43861" y="5306"/>
                    <a:pt x="43390" y="6120"/>
                  </a:cubicBezTo>
                  <a:lnTo>
                    <a:pt x="43134" y="6560"/>
                  </a:lnTo>
                  <a:cubicBezTo>
                    <a:pt x="42264" y="8048"/>
                    <a:pt x="39952" y="12003"/>
                    <a:pt x="39522" y="13272"/>
                  </a:cubicBezTo>
                  <a:cubicBezTo>
                    <a:pt x="37803" y="18362"/>
                    <a:pt x="37343" y="23796"/>
                    <a:pt x="38187" y="29106"/>
                  </a:cubicBezTo>
                  <a:cubicBezTo>
                    <a:pt x="38504" y="31142"/>
                    <a:pt x="39067" y="33368"/>
                    <a:pt x="39901" y="35895"/>
                  </a:cubicBezTo>
                  <a:cubicBezTo>
                    <a:pt x="40269" y="37010"/>
                    <a:pt x="40970" y="37890"/>
                    <a:pt x="41707" y="38822"/>
                  </a:cubicBezTo>
                  <a:cubicBezTo>
                    <a:pt x="42239" y="39487"/>
                    <a:pt x="42786" y="40177"/>
                    <a:pt x="43191" y="40955"/>
                  </a:cubicBezTo>
                  <a:cubicBezTo>
                    <a:pt x="44147" y="42781"/>
                    <a:pt x="44296" y="44695"/>
                    <a:pt x="43600" y="46209"/>
                  </a:cubicBezTo>
                  <a:cubicBezTo>
                    <a:pt x="42924" y="47698"/>
                    <a:pt x="41359" y="48675"/>
                    <a:pt x="39834" y="48675"/>
                  </a:cubicBezTo>
                  <a:close/>
                  <a:moveTo>
                    <a:pt x="26773" y="40520"/>
                  </a:moveTo>
                  <a:cubicBezTo>
                    <a:pt x="27356" y="40510"/>
                    <a:pt x="27939" y="40592"/>
                    <a:pt x="28497" y="40761"/>
                  </a:cubicBezTo>
                  <a:cubicBezTo>
                    <a:pt x="31500" y="41712"/>
                    <a:pt x="33705" y="43073"/>
                    <a:pt x="35230" y="44910"/>
                  </a:cubicBezTo>
                  <a:cubicBezTo>
                    <a:pt x="35455" y="45176"/>
                    <a:pt x="35670" y="45462"/>
                    <a:pt x="35885" y="45733"/>
                  </a:cubicBezTo>
                  <a:cubicBezTo>
                    <a:pt x="36739" y="46849"/>
                    <a:pt x="37624" y="48000"/>
                    <a:pt x="38975" y="48384"/>
                  </a:cubicBezTo>
                  <a:cubicBezTo>
                    <a:pt x="40653" y="48859"/>
                    <a:pt x="42648" y="47851"/>
                    <a:pt x="43431" y="46143"/>
                  </a:cubicBezTo>
                  <a:cubicBezTo>
                    <a:pt x="44106" y="44674"/>
                    <a:pt x="43958" y="42812"/>
                    <a:pt x="43027" y="41037"/>
                  </a:cubicBezTo>
                  <a:cubicBezTo>
                    <a:pt x="42628" y="40275"/>
                    <a:pt x="42085" y="39589"/>
                    <a:pt x="41558" y="38929"/>
                  </a:cubicBezTo>
                  <a:cubicBezTo>
                    <a:pt x="40842" y="38029"/>
                    <a:pt x="40100" y="37097"/>
                    <a:pt x="39727" y="35951"/>
                  </a:cubicBezTo>
                  <a:cubicBezTo>
                    <a:pt x="38888" y="33414"/>
                    <a:pt x="38325" y="31183"/>
                    <a:pt x="37998" y="29137"/>
                  </a:cubicBezTo>
                  <a:cubicBezTo>
                    <a:pt x="37154" y="23801"/>
                    <a:pt x="37614" y="18337"/>
                    <a:pt x="39343" y="13221"/>
                  </a:cubicBezTo>
                  <a:cubicBezTo>
                    <a:pt x="39778" y="11937"/>
                    <a:pt x="42014" y="8110"/>
                    <a:pt x="42971" y="6473"/>
                  </a:cubicBezTo>
                  <a:lnTo>
                    <a:pt x="43226" y="6038"/>
                  </a:lnTo>
                  <a:cubicBezTo>
                    <a:pt x="43671" y="5270"/>
                    <a:pt x="43784" y="4447"/>
                    <a:pt x="43533" y="3781"/>
                  </a:cubicBezTo>
                  <a:cubicBezTo>
                    <a:pt x="43191" y="2861"/>
                    <a:pt x="42213" y="2298"/>
                    <a:pt x="41400" y="1909"/>
                  </a:cubicBezTo>
                  <a:cubicBezTo>
                    <a:pt x="38990" y="763"/>
                    <a:pt x="36350" y="180"/>
                    <a:pt x="33680" y="205"/>
                  </a:cubicBezTo>
                  <a:cubicBezTo>
                    <a:pt x="28712" y="251"/>
                    <a:pt x="24143" y="2369"/>
                    <a:pt x="21150" y="6012"/>
                  </a:cubicBezTo>
                  <a:cubicBezTo>
                    <a:pt x="20383" y="6948"/>
                    <a:pt x="19784" y="8033"/>
                    <a:pt x="19089" y="9286"/>
                  </a:cubicBezTo>
                  <a:cubicBezTo>
                    <a:pt x="16525" y="13911"/>
                    <a:pt x="13609" y="16822"/>
                    <a:pt x="10422" y="17927"/>
                  </a:cubicBezTo>
                  <a:cubicBezTo>
                    <a:pt x="8713" y="18521"/>
                    <a:pt x="6887" y="18685"/>
                    <a:pt x="5106" y="18403"/>
                  </a:cubicBezTo>
                  <a:cubicBezTo>
                    <a:pt x="4677" y="18337"/>
                    <a:pt x="4185" y="18132"/>
                    <a:pt x="3674" y="17917"/>
                  </a:cubicBezTo>
                  <a:cubicBezTo>
                    <a:pt x="2681" y="17498"/>
                    <a:pt x="1653" y="17068"/>
                    <a:pt x="901" y="17534"/>
                  </a:cubicBezTo>
                  <a:cubicBezTo>
                    <a:pt x="236" y="17938"/>
                    <a:pt x="205" y="18910"/>
                    <a:pt x="594" y="19565"/>
                  </a:cubicBezTo>
                  <a:cubicBezTo>
                    <a:pt x="947" y="20163"/>
                    <a:pt x="1556" y="20588"/>
                    <a:pt x="2144" y="21002"/>
                  </a:cubicBezTo>
                  <a:lnTo>
                    <a:pt x="2390" y="21176"/>
                  </a:lnTo>
                  <a:cubicBezTo>
                    <a:pt x="5393" y="23320"/>
                    <a:pt x="7669" y="26379"/>
                    <a:pt x="8800" y="29781"/>
                  </a:cubicBezTo>
                  <a:cubicBezTo>
                    <a:pt x="8887" y="30027"/>
                    <a:pt x="8964" y="30283"/>
                    <a:pt x="9046" y="30539"/>
                  </a:cubicBezTo>
                  <a:cubicBezTo>
                    <a:pt x="9527" y="32079"/>
                    <a:pt x="10023" y="33675"/>
                    <a:pt x="11384" y="34519"/>
                  </a:cubicBezTo>
                  <a:cubicBezTo>
                    <a:pt x="12131" y="34985"/>
                    <a:pt x="13047" y="35148"/>
                    <a:pt x="13937" y="35307"/>
                  </a:cubicBezTo>
                  <a:cubicBezTo>
                    <a:pt x="14786" y="35455"/>
                    <a:pt x="15661" y="35609"/>
                    <a:pt x="16418" y="36028"/>
                  </a:cubicBezTo>
                  <a:cubicBezTo>
                    <a:pt x="17339" y="36540"/>
                    <a:pt x="17984" y="37394"/>
                    <a:pt x="18603" y="38223"/>
                  </a:cubicBezTo>
                  <a:cubicBezTo>
                    <a:pt x="19324" y="39175"/>
                    <a:pt x="20004" y="40075"/>
                    <a:pt x="21079" y="40505"/>
                  </a:cubicBezTo>
                  <a:cubicBezTo>
                    <a:pt x="22271" y="40981"/>
                    <a:pt x="23514" y="40832"/>
                    <a:pt x="24829" y="40674"/>
                  </a:cubicBezTo>
                  <a:cubicBezTo>
                    <a:pt x="25473" y="40597"/>
                    <a:pt x="26128" y="40520"/>
                    <a:pt x="26773" y="4052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4"/>
            <p:cNvSpPr/>
            <p:nvPr/>
          </p:nvSpPr>
          <p:spPr>
            <a:xfrm>
              <a:off x="2023294" y="123205"/>
              <a:ext cx="1610816" cy="2023218"/>
            </a:xfrm>
            <a:custGeom>
              <a:avLst/>
              <a:gdLst/>
              <a:ahLst/>
              <a:cxnLst/>
              <a:rect l="l" t="t" r="r" b="b"/>
              <a:pathLst>
                <a:path w="34591" h="43447" extrusionOk="0">
                  <a:moveTo>
                    <a:pt x="32647" y="43447"/>
                  </a:moveTo>
                  <a:cubicBezTo>
                    <a:pt x="32601" y="43447"/>
                    <a:pt x="32560" y="43447"/>
                    <a:pt x="32519" y="43441"/>
                  </a:cubicBezTo>
                  <a:cubicBezTo>
                    <a:pt x="31383" y="43334"/>
                    <a:pt x="30462" y="41815"/>
                    <a:pt x="29725" y="40587"/>
                  </a:cubicBezTo>
                  <a:cubicBezTo>
                    <a:pt x="29408" y="40060"/>
                    <a:pt x="29106" y="39558"/>
                    <a:pt x="28866" y="39323"/>
                  </a:cubicBezTo>
                  <a:cubicBezTo>
                    <a:pt x="26666" y="37138"/>
                    <a:pt x="23422" y="35788"/>
                    <a:pt x="20588" y="35885"/>
                  </a:cubicBezTo>
                  <a:lnTo>
                    <a:pt x="20122" y="35900"/>
                  </a:lnTo>
                  <a:cubicBezTo>
                    <a:pt x="18209" y="35977"/>
                    <a:pt x="16234" y="36049"/>
                    <a:pt x="14674" y="35020"/>
                  </a:cubicBezTo>
                  <a:cubicBezTo>
                    <a:pt x="13988" y="34570"/>
                    <a:pt x="13461" y="33941"/>
                    <a:pt x="12955" y="33337"/>
                  </a:cubicBezTo>
                  <a:cubicBezTo>
                    <a:pt x="12418" y="32693"/>
                    <a:pt x="11906" y="32084"/>
                    <a:pt x="11220" y="31664"/>
                  </a:cubicBezTo>
                  <a:cubicBezTo>
                    <a:pt x="10560" y="31260"/>
                    <a:pt x="9814" y="31066"/>
                    <a:pt x="9015" y="30861"/>
                  </a:cubicBezTo>
                  <a:cubicBezTo>
                    <a:pt x="8309" y="30682"/>
                    <a:pt x="7583" y="30498"/>
                    <a:pt x="6933" y="30150"/>
                  </a:cubicBezTo>
                  <a:cubicBezTo>
                    <a:pt x="5352" y="29311"/>
                    <a:pt x="4728" y="27858"/>
                    <a:pt x="4119" y="26446"/>
                  </a:cubicBezTo>
                  <a:cubicBezTo>
                    <a:pt x="4043" y="26272"/>
                    <a:pt x="3971" y="26098"/>
                    <a:pt x="3894" y="25924"/>
                  </a:cubicBezTo>
                  <a:cubicBezTo>
                    <a:pt x="3301" y="24584"/>
                    <a:pt x="2416" y="23305"/>
                    <a:pt x="1556" y="22072"/>
                  </a:cubicBezTo>
                  <a:cubicBezTo>
                    <a:pt x="1265" y="21652"/>
                    <a:pt x="958" y="21212"/>
                    <a:pt x="671" y="20782"/>
                  </a:cubicBezTo>
                  <a:cubicBezTo>
                    <a:pt x="308" y="20230"/>
                    <a:pt x="1" y="19641"/>
                    <a:pt x="221" y="19068"/>
                  </a:cubicBezTo>
                  <a:cubicBezTo>
                    <a:pt x="610" y="18055"/>
                    <a:pt x="2042" y="17963"/>
                    <a:pt x="3193" y="17887"/>
                  </a:cubicBezTo>
                  <a:cubicBezTo>
                    <a:pt x="3638" y="17856"/>
                    <a:pt x="4058" y="17830"/>
                    <a:pt x="4344" y="17759"/>
                  </a:cubicBezTo>
                  <a:cubicBezTo>
                    <a:pt x="5956" y="17349"/>
                    <a:pt x="7552" y="16454"/>
                    <a:pt x="8959" y="15180"/>
                  </a:cubicBezTo>
                  <a:cubicBezTo>
                    <a:pt x="10791" y="13517"/>
                    <a:pt x="12157" y="11415"/>
                    <a:pt x="13482" y="9379"/>
                  </a:cubicBezTo>
                  <a:lnTo>
                    <a:pt x="13784" y="8918"/>
                  </a:lnTo>
                  <a:cubicBezTo>
                    <a:pt x="16337" y="4999"/>
                    <a:pt x="20706" y="277"/>
                    <a:pt x="27024" y="16"/>
                  </a:cubicBezTo>
                  <a:lnTo>
                    <a:pt x="27024" y="16"/>
                  </a:lnTo>
                  <a:cubicBezTo>
                    <a:pt x="27479" y="1"/>
                    <a:pt x="27935" y="1"/>
                    <a:pt x="28385" y="31"/>
                  </a:cubicBezTo>
                  <a:cubicBezTo>
                    <a:pt x="30094" y="134"/>
                    <a:pt x="31311" y="620"/>
                    <a:pt x="32012" y="1484"/>
                  </a:cubicBezTo>
                  <a:cubicBezTo>
                    <a:pt x="32657" y="2277"/>
                    <a:pt x="32856" y="3434"/>
                    <a:pt x="32570" y="4651"/>
                  </a:cubicBezTo>
                  <a:cubicBezTo>
                    <a:pt x="32360" y="5547"/>
                    <a:pt x="31930" y="6386"/>
                    <a:pt x="31516" y="7189"/>
                  </a:cubicBezTo>
                  <a:cubicBezTo>
                    <a:pt x="31444" y="7332"/>
                    <a:pt x="31373" y="7475"/>
                    <a:pt x="31301" y="7619"/>
                  </a:cubicBezTo>
                  <a:cubicBezTo>
                    <a:pt x="26385" y="17370"/>
                    <a:pt x="27162" y="29562"/>
                    <a:pt x="33291" y="38673"/>
                  </a:cubicBezTo>
                  <a:lnTo>
                    <a:pt x="33399" y="38832"/>
                  </a:lnTo>
                  <a:cubicBezTo>
                    <a:pt x="33767" y="39379"/>
                    <a:pt x="34146" y="39942"/>
                    <a:pt x="34340" y="40582"/>
                  </a:cubicBezTo>
                  <a:cubicBezTo>
                    <a:pt x="34591" y="41410"/>
                    <a:pt x="34453" y="42219"/>
                    <a:pt x="33972" y="42751"/>
                  </a:cubicBezTo>
                  <a:cubicBezTo>
                    <a:pt x="33547" y="43211"/>
                    <a:pt x="33102" y="43447"/>
                    <a:pt x="32647" y="43447"/>
                  </a:cubicBezTo>
                  <a:close/>
                  <a:moveTo>
                    <a:pt x="20880" y="35522"/>
                  </a:moveTo>
                  <a:cubicBezTo>
                    <a:pt x="23740" y="35522"/>
                    <a:pt x="26952" y="36898"/>
                    <a:pt x="29142" y="39077"/>
                  </a:cubicBezTo>
                  <a:cubicBezTo>
                    <a:pt x="29413" y="39344"/>
                    <a:pt x="29710" y="39840"/>
                    <a:pt x="30058" y="40413"/>
                  </a:cubicBezTo>
                  <a:cubicBezTo>
                    <a:pt x="30754" y="41564"/>
                    <a:pt x="31618" y="43002"/>
                    <a:pt x="32560" y="43088"/>
                  </a:cubicBezTo>
                  <a:cubicBezTo>
                    <a:pt x="32938" y="43124"/>
                    <a:pt x="33307" y="42935"/>
                    <a:pt x="33695" y="42510"/>
                  </a:cubicBezTo>
                  <a:cubicBezTo>
                    <a:pt x="34166" y="41994"/>
                    <a:pt x="34156" y="41226"/>
                    <a:pt x="33987" y="40679"/>
                  </a:cubicBezTo>
                  <a:cubicBezTo>
                    <a:pt x="33808" y="40085"/>
                    <a:pt x="33445" y="39543"/>
                    <a:pt x="33087" y="39016"/>
                  </a:cubicBezTo>
                  <a:lnTo>
                    <a:pt x="32984" y="38857"/>
                  </a:lnTo>
                  <a:cubicBezTo>
                    <a:pt x="26789" y="29643"/>
                    <a:pt x="25996" y="17314"/>
                    <a:pt x="30969" y="7460"/>
                  </a:cubicBezTo>
                  <a:cubicBezTo>
                    <a:pt x="31040" y="7317"/>
                    <a:pt x="31112" y="7174"/>
                    <a:pt x="31189" y="7030"/>
                  </a:cubicBezTo>
                  <a:cubicBezTo>
                    <a:pt x="31593" y="6242"/>
                    <a:pt x="32012" y="5429"/>
                    <a:pt x="32212" y="4569"/>
                  </a:cubicBezTo>
                  <a:cubicBezTo>
                    <a:pt x="32473" y="3454"/>
                    <a:pt x="32294" y="2405"/>
                    <a:pt x="31721" y="1694"/>
                  </a:cubicBezTo>
                  <a:cubicBezTo>
                    <a:pt x="31091" y="917"/>
                    <a:pt x="29961" y="477"/>
                    <a:pt x="28370" y="379"/>
                  </a:cubicBezTo>
                  <a:cubicBezTo>
                    <a:pt x="27930" y="354"/>
                    <a:pt x="27490" y="349"/>
                    <a:pt x="27050" y="369"/>
                  </a:cubicBezTo>
                  <a:lnTo>
                    <a:pt x="27050" y="369"/>
                  </a:lnTo>
                  <a:cubicBezTo>
                    <a:pt x="20890" y="620"/>
                    <a:pt x="16613" y="5255"/>
                    <a:pt x="14106" y="9097"/>
                  </a:cubicBezTo>
                  <a:lnTo>
                    <a:pt x="13809" y="9563"/>
                  </a:lnTo>
                  <a:cubicBezTo>
                    <a:pt x="12474" y="11614"/>
                    <a:pt x="11093" y="13737"/>
                    <a:pt x="9225" y="15431"/>
                  </a:cubicBezTo>
                  <a:cubicBezTo>
                    <a:pt x="7772" y="16751"/>
                    <a:pt x="6120" y="17672"/>
                    <a:pt x="4447" y="18096"/>
                  </a:cubicBezTo>
                  <a:cubicBezTo>
                    <a:pt x="4124" y="18178"/>
                    <a:pt x="3690" y="18209"/>
                    <a:pt x="3224" y="18240"/>
                  </a:cubicBezTo>
                  <a:cubicBezTo>
                    <a:pt x="2129" y="18311"/>
                    <a:pt x="886" y="18393"/>
                    <a:pt x="579" y="19186"/>
                  </a:cubicBezTo>
                  <a:cubicBezTo>
                    <a:pt x="405" y="19636"/>
                    <a:pt x="702" y="20148"/>
                    <a:pt x="993" y="20588"/>
                  </a:cubicBezTo>
                  <a:cubicBezTo>
                    <a:pt x="1280" y="21018"/>
                    <a:pt x="1582" y="21453"/>
                    <a:pt x="1873" y="21877"/>
                  </a:cubicBezTo>
                  <a:cubicBezTo>
                    <a:pt x="2743" y="23120"/>
                    <a:pt x="3638" y="24410"/>
                    <a:pt x="4242" y="25786"/>
                  </a:cubicBezTo>
                  <a:cubicBezTo>
                    <a:pt x="4319" y="25960"/>
                    <a:pt x="4396" y="26134"/>
                    <a:pt x="4467" y="26308"/>
                  </a:cubicBezTo>
                  <a:cubicBezTo>
                    <a:pt x="5076" y="27725"/>
                    <a:pt x="5649" y="29060"/>
                    <a:pt x="7117" y="29838"/>
                  </a:cubicBezTo>
                  <a:cubicBezTo>
                    <a:pt x="7726" y="30160"/>
                    <a:pt x="8432" y="30339"/>
                    <a:pt x="9113" y="30518"/>
                  </a:cubicBezTo>
                  <a:cubicBezTo>
                    <a:pt x="9901" y="30718"/>
                    <a:pt x="10719" y="30928"/>
                    <a:pt x="11425" y="31362"/>
                  </a:cubicBezTo>
                  <a:cubicBezTo>
                    <a:pt x="12162" y="31813"/>
                    <a:pt x="12714" y="32478"/>
                    <a:pt x="13246" y="33112"/>
                  </a:cubicBezTo>
                  <a:cubicBezTo>
                    <a:pt x="13738" y="33700"/>
                    <a:pt x="14244" y="34304"/>
                    <a:pt x="14889" y="34724"/>
                  </a:cubicBezTo>
                  <a:cubicBezTo>
                    <a:pt x="16347" y="35685"/>
                    <a:pt x="18260" y="35614"/>
                    <a:pt x="20107" y="35542"/>
                  </a:cubicBezTo>
                  <a:lnTo>
                    <a:pt x="20573" y="35527"/>
                  </a:lnTo>
                  <a:cubicBezTo>
                    <a:pt x="20675" y="35527"/>
                    <a:pt x="20777" y="35522"/>
                    <a:pt x="20875" y="3552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a:off x="2177945" y="194686"/>
              <a:ext cx="1156224" cy="1500731"/>
            </a:xfrm>
            <a:custGeom>
              <a:avLst/>
              <a:gdLst/>
              <a:ahLst/>
              <a:cxnLst/>
              <a:rect l="l" t="t" r="r" b="b"/>
              <a:pathLst>
                <a:path w="24829" h="32227" extrusionOk="0">
                  <a:moveTo>
                    <a:pt x="21861" y="32227"/>
                  </a:moveTo>
                  <a:cubicBezTo>
                    <a:pt x="21508" y="32227"/>
                    <a:pt x="21135" y="32125"/>
                    <a:pt x="20828" y="32027"/>
                  </a:cubicBezTo>
                  <a:cubicBezTo>
                    <a:pt x="20388" y="31879"/>
                    <a:pt x="19973" y="31715"/>
                    <a:pt x="19579" y="31557"/>
                  </a:cubicBezTo>
                  <a:cubicBezTo>
                    <a:pt x="18607" y="31173"/>
                    <a:pt x="17692" y="30805"/>
                    <a:pt x="16546" y="30830"/>
                  </a:cubicBezTo>
                  <a:cubicBezTo>
                    <a:pt x="14433" y="30876"/>
                    <a:pt x="12801" y="30682"/>
                    <a:pt x="11240" y="29566"/>
                  </a:cubicBezTo>
                  <a:cubicBezTo>
                    <a:pt x="10729" y="29203"/>
                    <a:pt x="10263" y="28773"/>
                    <a:pt x="9818" y="28354"/>
                  </a:cubicBezTo>
                  <a:cubicBezTo>
                    <a:pt x="9260" y="27832"/>
                    <a:pt x="8682" y="27295"/>
                    <a:pt x="8017" y="26896"/>
                  </a:cubicBezTo>
                  <a:cubicBezTo>
                    <a:pt x="7444" y="26553"/>
                    <a:pt x="6805" y="26313"/>
                    <a:pt x="6180" y="26077"/>
                  </a:cubicBezTo>
                  <a:cubicBezTo>
                    <a:pt x="5556" y="25842"/>
                    <a:pt x="4922" y="25607"/>
                    <a:pt x="4344" y="25269"/>
                  </a:cubicBezTo>
                  <a:cubicBezTo>
                    <a:pt x="2896" y="24415"/>
                    <a:pt x="635" y="22133"/>
                    <a:pt x="184" y="20066"/>
                  </a:cubicBezTo>
                  <a:cubicBezTo>
                    <a:pt x="0" y="19232"/>
                    <a:pt x="128" y="18505"/>
                    <a:pt x="558" y="17912"/>
                  </a:cubicBezTo>
                  <a:cubicBezTo>
                    <a:pt x="1274" y="16935"/>
                    <a:pt x="2476" y="16393"/>
                    <a:pt x="3653" y="15922"/>
                  </a:cubicBezTo>
                  <a:cubicBezTo>
                    <a:pt x="5080" y="15344"/>
                    <a:pt x="7112" y="14408"/>
                    <a:pt x="8268" y="12878"/>
                  </a:cubicBezTo>
                  <a:cubicBezTo>
                    <a:pt x="9010" y="11901"/>
                    <a:pt x="9670" y="10852"/>
                    <a:pt x="10304" y="9834"/>
                  </a:cubicBezTo>
                  <a:cubicBezTo>
                    <a:pt x="11153" y="8473"/>
                    <a:pt x="12033" y="7061"/>
                    <a:pt x="13138" y="5797"/>
                  </a:cubicBezTo>
                  <a:cubicBezTo>
                    <a:pt x="15482" y="3116"/>
                    <a:pt x="18080" y="1280"/>
                    <a:pt x="20864" y="343"/>
                  </a:cubicBezTo>
                  <a:cubicBezTo>
                    <a:pt x="21621" y="88"/>
                    <a:pt x="22347" y="1"/>
                    <a:pt x="22966" y="77"/>
                  </a:cubicBezTo>
                  <a:cubicBezTo>
                    <a:pt x="23662" y="169"/>
                    <a:pt x="24189" y="466"/>
                    <a:pt x="24476" y="942"/>
                  </a:cubicBezTo>
                  <a:cubicBezTo>
                    <a:pt x="24829" y="1520"/>
                    <a:pt x="24808" y="2308"/>
                    <a:pt x="24414" y="3229"/>
                  </a:cubicBezTo>
                  <a:cubicBezTo>
                    <a:pt x="24220" y="3684"/>
                    <a:pt x="24020" y="4140"/>
                    <a:pt x="23826" y="4590"/>
                  </a:cubicBezTo>
                  <a:cubicBezTo>
                    <a:pt x="22864" y="6795"/>
                    <a:pt x="21953" y="8882"/>
                    <a:pt x="21421" y="11230"/>
                  </a:cubicBezTo>
                  <a:cubicBezTo>
                    <a:pt x="20659" y="14597"/>
                    <a:pt x="20439" y="18163"/>
                    <a:pt x="20772" y="21821"/>
                  </a:cubicBezTo>
                  <a:cubicBezTo>
                    <a:pt x="21032" y="24670"/>
                    <a:pt x="21759" y="27280"/>
                    <a:pt x="22777" y="30319"/>
                  </a:cubicBezTo>
                  <a:cubicBezTo>
                    <a:pt x="22961" y="30871"/>
                    <a:pt x="23094" y="31490"/>
                    <a:pt x="22700" y="31905"/>
                  </a:cubicBezTo>
                  <a:cubicBezTo>
                    <a:pt x="22480" y="32145"/>
                    <a:pt x="22178" y="32227"/>
                    <a:pt x="21861" y="32227"/>
                  </a:cubicBezTo>
                  <a:close/>
                  <a:moveTo>
                    <a:pt x="16653" y="30651"/>
                  </a:moveTo>
                  <a:cubicBezTo>
                    <a:pt x="17789" y="30651"/>
                    <a:pt x="18694" y="31014"/>
                    <a:pt x="19651" y="31393"/>
                  </a:cubicBezTo>
                  <a:cubicBezTo>
                    <a:pt x="20045" y="31552"/>
                    <a:pt x="20454" y="31715"/>
                    <a:pt x="20889" y="31858"/>
                  </a:cubicBezTo>
                  <a:cubicBezTo>
                    <a:pt x="21728" y="32135"/>
                    <a:pt x="22260" y="32114"/>
                    <a:pt x="22562" y="31792"/>
                  </a:cubicBezTo>
                  <a:cubicBezTo>
                    <a:pt x="22895" y="31439"/>
                    <a:pt x="22767" y="30876"/>
                    <a:pt x="22598" y="30375"/>
                  </a:cubicBezTo>
                  <a:cubicBezTo>
                    <a:pt x="21580" y="27321"/>
                    <a:pt x="20848" y="24706"/>
                    <a:pt x="20587" y="21841"/>
                  </a:cubicBezTo>
                  <a:cubicBezTo>
                    <a:pt x="20255" y="18163"/>
                    <a:pt x="20470" y="14581"/>
                    <a:pt x="21237" y="11195"/>
                  </a:cubicBezTo>
                  <a:cubicBezTo>
                    <a:pt x="21774" y="8831"/>
                    <a:pt x="22690" y="6738"/>
                    <a:pt x="23652" y="4523"/>
                  </a:cubicBezTo>
                  <a:cubicBezTo>
                    <a:pt x="23846" y="4073"/>
                    <a:pt x="24046" y="3618"/>
                    <a:pt x="24240" y="3162"/>
                  </a:cubicBezTo>
                  <a:cubicBezTo>
                    <a:pt x="24609" y="2298"/>
                    <a:pt x="24634" y="1561"/>
                    <a:pt x="24317" y="1034"/>
                  </a:cubicBezTo>
                  <a:cubicBezTo>
                    <a:pt x="24056" y="609"/>
                    <a:pt x="23580" y="338"/>
                    <a:pt x="22941" y="256"/>
                  </a:cubicBezTo>
                  <a:lnTo>
                    <a:pt x="22941" y="256"/>
                  </a:lnTo>
                  <a:cubicBezTo>
                    <a:pt x="22347" y="180"/>
                    <a:pt x="21652" y="267"/>
                    <a:pt x="20925" y="512"/>
                  </a:cubicBezTo>
                  <a:cubicBezTo>
                    <a:pt x="18178" y="1438"/>
                    <a:pt x="15604" y="3254"/>
                    <a:pt x="13282" y="5910"/>
                  </a:cubicBezTo>
                  <a:cubicBezTo>
                    <a:pt x="12187" y="7163"/>
                    <a:pt x="11312" y="8570"/>
                    <a:pt x="10463" y="9926"/>
                  </a:cubicBezTo>
                  <a:cubicBezTo>
                    <a:pt x="9823" y="10944"/>
                    <a:pt x="9168" y="11998"/>
                    <a:pt x="8421" y="12980"/>
                  </a:cubicBezTo>
                  <a:cubicBezTo>
                    <a:pt x="7234" y="14546"/>
                    <a:pt x="5173" y="15502"/>
                    <a:pt x="3725" y="16086"/>
                  </a:cubicBezTo>
                  <a:cubicBezTo>
                    <a:pt x="2579" y="16546"/>
                    <a:pt x="1397" y="17073"/>
                    <a:pt x="711" y="18014"/>
                  </a:cubicBezTo>
                  <a:cubicBezTo>
                    <a:pt x="307" y="18567"/>
                    <a:pt x="195" y="19242"/>
                    <a:pt x="369" y="20030"/>
                  </a:cubicBezTo>
                  <a:cubicBezTo>
                    <a:pt x="809" y="22051"/>
                    <a:pt x="3019" y="24282"/>
                    <a:pt x="4446" y="25115"/>
                  </a:cubicBezTo>
                  <a:cubicBezTo>
                    <a:pt x="5004" y="25448"/>
                    <a:pt x="5638" y="25683"/>
                    <a:pt x="6247" y="25914"/>
                  </a:cubicBezTo>
                  <a:cubicBezTo>
                    <a:pt x="6876" y="26149"/>
                    <a:pt x="7531" y="26395"/>
                    <a:pt x="8114" y="26742"/>
                  </a:cubicBezTo>
                  <a:cubicBezTo>
                    <a:pt x="8800" y="27152"/>
                    <a:pt x="9383" y="27699"/>
                    <a:pt x="9946" y="28226"/>
                  </a:cubicBezTo>
                  <a:cubicBezTo>
                    <a:pt x="10391" y="28640"/>
                    <a:pt x="10846" y="29070"/>
                    <a:pt x="11348" y="29423"/>
                  </a:cubicBezTo>
                  <a:cubicBezTo>
                    <a:pt x="12872" y="30503"/>
                    <a:pt x="14463" y="30692"/>
                    <a:pt x="16541" y="3065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p:nvPr/>
          </p:nvSpPr>
          <p:spPr>
            <a:xfrm>
              <a:off x="2223208" y="236644"/>
              <a:ext cx="1066163" cy="1394929"/>
            </a:xfrm>
            <a:custGeom>
              <a:avLst/>
              <a:gdLst/>
              <a:ahLst/>
              <a:cxnLst/>
              <a:rect l="l" t="t" r="r" b="b"/>
              <a:pathLst>
                <a:path w="22895" h="29955" extrusionOk="0">
                  <a:moveTo>
                    <a:pt x="19815" y="29827"/>
                  </a:moveTo>
                  <a:cubicBezTo>
                    <a:pt x="19155" y="29827"/>
                    <a:pt x="18290" y="29602"/>
                    <a:pt x="17487" y="29397"/>
                  </a:cubicBezTo>
                  <a:cubicBezTo>
                    <a:pt x="16786" y="29213"/>
                    <a:pt x="16116" y="29039"/>
                    <a:pt x="15681" y="29039"/>
                  </a:cubicBezTo>
                  <a:lnTo>
                    <a:pt x="15553" y="29039"/>
                  </a:lnTo>
                  <a:cubicBezTo>
                    <a:pt x="15384" y="29044"/>
                    <a:pt x="15210" y="29044"/>
                    <a:pt x="15042" y="29044"/>
                  </a:cubicBezTo>
                  <a:cubicBezTo>
                    <a:pt x="13435" y="29044"/>
                    <a:pt x="12100" y="28860"/>
                    <a:pt x="10831" y="27954"/>
                  </a:cubicBezTo>
                  <a:cubicBezTo>
                    <a:pt x="10371" y="27627"/>
                    <a:pt x="9951" y="27233"/>
                    <a:pt x="9506" y="26819"/>
                  </a:cubicBezTo>
                  <a:cubicBezTo>
                    <a:pt x="8912" y="26261"/>
                    <a:pt x="8299" y="25688"/>
                    <a:pt x="7547" y="25243"/>
                  </a:cubicBezTo>
                  <a:cubicBezTo>
                    <a:pt x="6902" y="24859"/>
                    <a:pt x="6216" y="24603"/>
                    <a:pt x="5551" y="24353"/>
                  </a:cubicBezTo>
                  <a:cubicBezTo>
                    <a:pt x="4948" y="24122"/>
                    <a:pt x="4375" y="23908"/>
                    <a:pt x="3868" y="23611"/>
                  </a:cubicBezTo>
                  <a:cubicBezTo>
                    <a:pt x="2589" y="22864"/>
                    <a:pt x="527" y="20787"/>
                    <a:pt x="133" y="18986"/>
                  </a:cubicBezTo>
                  <a:cubicBezTo>
                    <a:pt x="0" y="18387"/>
                    <a:pt x="77" y="17906"/>
                    <a:pt x="358" y="17523"/>
                  </a:cubicBezTo>
                  <a:cubicBezTo>
                    <a:pt x="931" y="16735"/>
                    <a:pt x="1955" y="16274"/>
                    <a:pt x="3044" y="15839"/>
                  </a:cubicBezTo>
                  <a:cubicBezTo>
                    <a:pt x="4579" y="15220"/>
                    <a:pt x="6764" y="14207"/>
                    <a:pt x="8058" y="12499"/>
                  </a:cubicBezTo>
                  <a:cubicBezTo>
                    <a:pt x="8826" y="11486"/>
                    <a:pt x="9491" y="10416"/>
                    <a:pt x="10135" y="9388"/>
                  </a:cubicBezTo>
                  <a:cubicBezTo>
                    <a:pt x="11005" y="7991"/>
                    <a:pt x="11829" y="6671"/>
                    <a:pt x="12888" y="5464"/>
                  </a:cubicBezTo>
                  <a:cubicBezTo>
                    <a:pt x="15118" y="2906"/>
                    <a:pt x="17584" y="1161"/>
                    <a:pt x="20204" y="281"/>
                  </a:cubicBezTo>
                  <a:cubicBezTo>
                    <a:pt x="20813" y="77"/>
                    <a:pt x="21401" y="0"/>
                    <a:pt x="21866" y="61"/>
                  </a:cubicBezTo>
                  <a:cubicBezTo>
                    <a:pt x="22148" y="97"/>
                    <a:pt x="22521" y="200"/>
                    <a:pt x="22700" y="491"/>
                  </a:cubicBezTo>
                  <a:cubicBezTo>
                    <a:pt x="22895" y="808"/>
                    <a:pt x="22849" y="1356"/>
                    <a:pt x="22578" y="1995"/>
                  </a:cubicBezTo>
                  <a:cubicBezTo>
                    <a:pt x="22388" y="2451"/>
                    <a:pt x="22189" y="2906"/>
                    <a:pt x="21989" y="3351"/>
                  </a:cubicBezTo>
                  <a:cubicBezTo>
                    <a:pt x="21012" y="5597"/>
                    <a:pt x="20091" y="7715"/>
                    <a:pt x="19539" y="10145"/>
                  </a:cubicBezTo>
                  <a:cubicBezTo>
                    <a:pt x="18756" y="13599"/>
                    <a:pt x="18531" y="17251"/>
                    <a:pt x="18874" y="21002"/>
                  </a:cubicBezTo>
                  <a:cubicBezTo>
                    <a:pt x="18986" y="22224"/>
                    <a:pt x="19395" y="23416"/>
                    <a:pt x="19789" y="24562"/>
                  </a:cubicBezTo>
                  <a:lnTo>
                    <a:pt x="19902" y="24905"/>
                  </a:lnTo>
                  <a:cubicBezTo>
                    <a:pt x="19968" y="25089"/>
                    <a:pt x="20055" y="25320"/>
                    <a:pt x="20158" y="25575"/>
                  </a:cubicBezTo>
                  <a:cubicBezTo>
                    <a:pt x="20603" y="26737"/>
                    <a:pt x="21283" y="28492"/>
                    <a:pt x="20848" y="29372"/>
                  </a:cubicBezTo>
                  <a:cubicBezTo>
                    <a:pt x="20680" y="29709"/>
                    <a:pt x="20301" y="29827"/>
                    <a:pt x="19815" y="29827"/>
                  </a:cubicBezTo>
                  <a:close/>
                  <a:moveTo>
                    <a:pt x="15681" y="28860"/>
                  </a:moveTo>
                  <a:cubicBezTo>
                    <a:pt x="16142" y="28860"/>
                    <a:pt x="16822" y="29039"/>
                    <a:pt x="17538" y="29223"/>
                  </a:cubicBezTo>
                  <a:cubicBezTo>
                    <a:pt x="18853" y="29566"/>
                    <a:pt x="20352" y="29955"/>
                    <a:pt x="20669" y="29295"/>
                  </a:cubicBezTo>
                  <a:cubicBezTo>
                    <a:pt x="21073" y="28481"/>
                    <a:pt x="20413" y="26773"/>
                    <a:pt x="19973" y="25637"/>
                  </a:cubicBezTo>
                  <a:cubicBezTo>
                    <a:pt x="19871" y="25376"/>
                    <a:pt x="19779" y="25146"/>
                    <a:pt x="19718" y="24956"/>
                  </a:cubicBezTo>
                  <a:lnTo>
                    <a:pt x="19600" y="24619"/>
                  </a:lnTo>
                  <a:cubicBezTo>
                    <a:pt x="19201" y="23457"/>
                    <a:pt x="18792" y="22260"/>
                    <a:pt x="18679" y="21017"/>
                  </a:cubicBezTo>
                  <a:cubicBezTo>
                    <a:pt x="18336" y="17246"/>
                    <a:pt x="18561" y="13578"/>
                    <a:pt x="19349" y="10109"/>
                  </a:cubicBezTo>
                  <a:cubicBezTo>
                    <a:pt x="19902" y="7664"/>
                    <a:pt x="20828" y="5536"/>
                    <a:pt x="21810" y="3290"/>
                  </a:cubicBezTo>
                  <a:cubicBezTo>
                    <a:pt x="22005" y="2834"/>
                    <a:pt x="22204" y="2384"/>
                    <a:pt x="22399" y="1929"/>
                  </a:cubicBezTo>
                  <a:cubicBezTo>
                    <a:pt x="22644" y="1351"/>
                    <a:pt x="22690" y="844"/>
                    <a:pt x="22526" y="578"/>
                  </a:cubicBezTo>
                  <a:cubicBezTo>
                    <a:pt x="22388" y="353"/>
                    <a:pt x="22071" y="266"/>
                    <a:pt x="21831" y="235"/>
                  </a:cubicBezTo>
                  <a:cubicBezTo>
                    <a:pt x="21401" y="179"/>
                    <a:pt x="20838" y="256"/>
                    <a:pt x="20260" y="450"/>
                  </a:cubicBezTo>
                  <a:cubicBezTo>
                    <a:pt x="17671" y="1320"/>
                    <a:pt x="15236" y="3049"/>
                    <a:pt x="13026" y="5577"/>
                  </a:cubicBezTo>
                  <a:cubicBezTo>
                    <a:pt x="11977" y="6779"/>
                    <a:pt x="11158" y="8089"/>
                    <a:pt x="10289" y="9480"/>
                  </a:cubicBezTo>
                  <a:cubicBezTo>
                    <a:pt x="9644" y="10514"/>
                    <a:pt x="8974" y="11588"/>
                    <a:pt x="8201" y="12606"/>
                  </a:cubicBezTo>
                  <a:cubicBezTo>
                    <a:pt x="6881" y="14351"/>
                    <a:pt x="4661" y="15379"/>
                    <a:pt x="3111" y="16008"/>
                  </a:cubicBezTo>
                  <a:cubicBezTo>
                    <a:pt x="2047" y="16433"/>
                    <a:pt x="1049" y="16878"/>
                    <a:pt x="502" y="17625"/>
                  </a:cubicBezTo>
                  <a:cubicBezTo>
                    <a:pt x="246" y="17973"/>
                    <a:pt x="179" y="18408"/>
                    <a:pt x="307" y="18955"/>
                  </a:cubicBezTo>
                  <a:cubicBezTo>
                    <a:pt x="691" y="20705"/>
                    <a:pt x="2707" y="22731"/>
                    <a:pt x="3955" y="23462"/>
                  </a:cubicBezTo>
                  <a:cubicBezTo>
                    <a:pt x="4446" y="23754"/>
                    <a:pt x="5014" y="23964"/>
                    <a:pt x="5613" y="24189"/>
                  </a:cubicBezTo>
                  <a:cubicBezTo>
                    <a:pt x="6283" y="24440"/>
                    <a:pt x="6974" y="24701"/>
                    <a:pt x="7633" y="25094"/>
                  </a:cubicBezTo>
                  <a:cubicBezTo>
                    <a:pt x="8401" y="25555"/>
                    <a:pt x="9025" y="26133"/>
                    <a:pt x="9624" y="26691"/>
                  </a:cubicBezTo>
                  <a:cubicBezTo>
                    <a:pt x="10064" y="27105"/>
                    <a:pt x="10478" y="27494"/>
                    <a:pt x="10933" y="27816"/>
                  </a:cubicBezTo>
                  <a:cubicBezTo>
                    <a:pt x="12166" y="28691"/>
                    <a:pt x="13461" y="28870"/>
                    <a:pt x="15031" y="28870"/>
                  </a:cubicBezTo>
                  <a:cubicBezTo>
                    <a:pt x="15200" y="28870"/>
                    <a:pt x="15369" y="28870"/>
                    <a:pt x="15543" y="2886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
            <p:cNvSpPr/>
            <p:nvPr/>
          </p:nvSpPr>
          <p:spPr>
            <a:xfrm>
              <a:off x="2363982" y="414113"/>
              <a:ext cx="752205" cy="1059038"/>
            </a:xfrm>
            <a:custGeom>
              <a:avLst/>
              <a:gdLst/>
              <a:ahLst/>
              <a:cxnLst/>
              <a:rect l="l" t="t" r="r" b="b"/>
              <a:pathLst>
                <a:path w="16153" h="22742" extrusionOk="0">
                  <a:moveTo>
                    <a:pt x="13507" y="22742"/>
                  </a:moveTo>
                  <a:cubicBezTo>
                    <a:pt x="13272" y="22736"/>
                    <a:pt x="13047" y="22701"/>
                    <a:pt x="12827" y="22634"/>
                  </a:cubicBezTo>
                  <a:cubicBezTo>
                    <a:pt x="12397" y="22511"/>
                    <a:pt x="11952" y="22506"/>
                    <a:pt x="11522" y="22496"/>
                  </a:cubicBezTo>
                  <a:cubicBezTo>
                    <a:pt x="10842" y="22481"/>
                    <a:pt x="10141" y="22470"/>
                    <a:pt x="9491" y="22010"/>
                  </a:cubicBezTo>
                  <a:cubicBezTo>
                    <a:pt x="9179" y="21785"/>
                    <a:pt x="8847" y="21473"/>
                    <a:pt x="8453" y="21110"/>
                  </a:cubicBezTo>
                  <a:cubicBezTo>
                    <a:pt x="7788" y="20480"/>
                    <a:pt x="7030" y="19774"/>
                    <a:pt x="6017" y="19171"/>
                  </a:cubicBezTo>
                  <a:cubicBezTo>
                    <a:pt x="5153" y="18654"/>
                    <a:pt x="4309" y="18337"/>
                    <a:pt x="3562" y="18055"/>
                  </a:cubicBezTo>
                  <a:cubicBezTo>
                    <a:pt x="3050" y="17866"/>
                    <a:pt x="2615" y="17702"/>
                    <a:pt x="2324" y="17528"/>
                  </a:cubicBezTo>
                  <a:cubicBezTo>
                    <a:pt x="1566" y="17088"/>
                    <a:pt x="1" y="16167"/>
                    <a:pt x="441" y="15098"/>
                  </a:cubicBezTo>
                  <a:cubicBezTo>
                    <a:pt x="712" y="14428"/>
                    <a:pt x="1822" y="13988"/>
                    <a:pt x="2799" y="13604"/>
                  </a:cubicBezTo>
                  <a:cubicBezTo>
                    <a:pt x="3214" y="13435"/>
                    <a:pt x="3608" y="13282"/>
                    <a:pt x="3869" y="13128"/>
                  </a:cubicBezTo>
                  <a:cubicBezTo>
                    <a:pt x="5368" y="12269"/>
                    <a:pt x="6498" y="11322"/>
                    <a:pt x="7317" y="10243"/>
                  </a:cubicBezTo>
                  <a:cubicBezTo>
                    <a:pt x="8156" y="9133"/>
                    <a:pt x="8857" y="8017"/>
                    <a:pt x="9532" y="6933"/>
                  </a:cubicBezTo>
                  <a:cubicBezTo>
                    <a:pt x="10376" y="5577"/>
                    <a:pt x="11113" y="4400"/>
                    <a:pt x="12029" y="3352"/>
                  </a:cubicBezTo>
                  <a:cubicBezTo>
                    <a:pt x="12249" y="3106"/>
                    <a:pt x="12484" y="2779"/>
                    <a:pt x="12740" y="2436"/>
                  </a:cubicBezTo>
                  <a:cubicBezTo>
                    <a:pt x="13579" y="1295"/>
                    <a:pt x="14531" y="1"/>
                    <a:pt x="15416" y="446"/>
                  </a:cubicBezTo>
                  <a:lnTo>
                    <a:pt x="15416" y="446"/>
                  </a:lnTo>
                  <a:cubicBezTo>
                    <a:pt x="16152" y="814"/>
                    <a:pt x="15487" y="2088"/>
                    <a:pt x="14781" y="3439"/>
                  </a:cubicBezTo>
                  <a:cubicBezTo>
                    <a:pt x="14357" y="4252"/>
                    <a:pt x="13912" y="5101"/>
                    <a:pt x="13758" y="5771"/>
                  </a:cubicBezTo>
                  <a:cubicBezTo>
                    <a:pt x="12919" y="9481"/>
                    <a:pt x="12679" y="13389"/>
                    <a:pt x="13042" y="17400"/>
                  </a:cubicBezTo>
                  <a:cubicBezTo>
                    <a:pt x="13165" y="18751"/>
                    <a:pt x="13574" y="20117"/>
                    <a:pt x="14142" y="21053"/>
                  </a:cubicBezTo>
                  <a:cubicBezTo>
                    <a:pt x="14423" y="21514"/>
                    <a:pt x="14577" y="22138"/>
                    <a:pt x="14172" y="22511"/>
                  </a:cubicBezTo>
                  <a:cubicBezTo>
                    <a:pt x="14009" y="22670"/>
                    <a:pt x="13789" y="22742"/>
                    <a:pt x="13507" y="22742"/>
                  </a:cubicBezTo>
                  <a:close/>
                  <a:moveTo>
                    <a:pt x="15052" y="538"/>
                  </a:moveTo>
                  <a:cubicBezTo>
                    <a:pt x="14362" y="538"/>
                    <a:pt x="13559" y="1633"/>
                    <a:pt x="12893" y="2533"/>
                  </a:cubicBezTo>
                  <a:cubicBezTo>
                    <a:pt x="12638" y="2881"/>
                    <a:pt x="12397" y="3213"/>
                    <a:pt x="12172" y="3464"/>
                  </a:cubicBezTo>
                  <a:cubicBezTo>
                    <a:pt x="11267" y="4508"/>
                    <a:pt x="10535" y="5674"/>
                    <a:pt x="9691" y="7025"/>
                  </a:cubicBezTo>
                  <a:cubicBezTo>
                    <a:pt x="9015" y="8110"/>
                    <a:pt x="8315" y="9230"/>
                    <a:pt x="7470" y="10345"/>
                  </a:cubicBezTo>
                  <a:cubicBezTo>
                    <a:pt x="6636" y="11445"/>
                    <a:pt x="5485" y="12407"/>
                    <a:pt x="3966" y="13282"/>
                  </a:cubicBezTo>
                  <a:cubicBezTo>
                    <a:pt x="3695" y="13440"/>
                    <a:pt x="3296" y="13599"/>
                    <a:pt x="2871" y="13763"/>
                  </a:cubicBezTo>
                  <a:cubicBezTo>
                    <a:pt x="1976" y="14121"/>
                    <a:pt x="860" y="14566"/>
                    <a:pt x="615" y="15165"/>
                  </a:cubicBezTo>
                  <a:cubicBezTo>
                    <a:pt x="231" y="16096"/>
                    <a:pt x="1710" y="16960"/>
                    <a:pt x="2421" y="17380"/>
                  </a:cubicBezTo>
                  <a:cubicBezTo>
                    <a:pt x="2697" y="17544"/>
                    <a:pt x="3132" y="17702"/>
                    <a:pt x="3628" y="17891"/>
                  </a:cubicBezTo>
                  <a:cubicBezTo>
                    <a:pt x="4385" y="18173"/>
                    <a:pt x="5235" y="18495"/>
                    <a:pt x="6115" y="19017"/>
                  </a:cubicBezTo>
                  <a:cubicBezTo>
                    <a:pt x="7148" y="19631"/>
                    <a:pt x="7910" y="20347"/>
                    <a:pt x="8586" y="20976"/>
                  </a:cubicBezTo>
                  <a:cubicBezTo>
                    <a:pt x="8969" y="21340"/>
                    <a:pt x="9302" y="21652"/>
                    <a:pt x="9604" y="21862"/>
                  </a:cubicBezTo>
                  <a:cubicBezTo>
                    <a:pt x="10207" y="22291"/>
                    <a:pt x="10847" y="22302"/>
                    <a:pt x="11527" y="22317"/>
                  </a:cubicBezTo>
                  <a:cubicBezTo>
                    <a:pt x="11967" y="22322"/>
                    <a:pt x="12428" y="22332"/>
                    <a:pt x="12878" y="22460"/>
                  </a:cubicBezTo>
                  <a:cubicBezTo>
                    <a:pt x="13436" y="22619"/>
                    <a:pt x="13819" y="22593"/>
                    <a:pt x="14045" y="22383"/>
                  </a:cubicBezTo>
                  <a:cubicBezTo>
                    <a:pt x="14372" y="22082"/>
                    <a:pt x="14229" y="21544"/>
                    <a:pt x="13983" y="21140"/>
                  </a:cubicBezTo>
                  <a:cubicBezTo>
                    <a:pt x="13400" y="20183"/>
                    <a:pt x="12980" y="18787"/>
                    <a:pt x="12852" y="17416"/>
                  </a:cubicBezTo>
                  <a:cubicBezTo>
                    <a:pt x="12489" y="13384"/>
                    <a:pt x="12730" y="9455"/>
                    <a:pt x="13579" y="5731"/>
                  </a:cubicBezTo>
                  <a:cubicBezTo>
                    <a:pt x="13732" y="5035"/>
                    <a:pt x="14183" y="4180"/>
                    <a:pt x="14612" y="3357"/>
                  </a:cubicBezTo>
                  <a:cubicBezTo>
                    <a:pt x="15247" y="2139"/>
                    <a:pt x="15902" y="891"/>
                    <a:pt x="15324" y="599"/>
                  </a:cubicBezTo>
                  <a:cubicBezTo>
                    <a:pt x="15242" y="558"/>
                    <a:pt x="15145" y="538"/>
                    <a:pt x="15052" y="53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
            <p:cNvSpPr/>
            <p:nvPr/>
          </p:nvSpPr>
          <p:spPr>
            <a:xfrm>
              <a:off x="2547692" y="880814"/>
              <a:ext cx="366440" cy="488726"/>
            </a:xfrm>
            <a:custGeom>
              <a:avLst/>
              <a:gdLst/>
              <a:ahLst/>
              <a:cxnLst/>
              <a:rect l="l" t="t" r="r" b="b"/>
              <a:pathLst>
                <a:path w="7869" h="10495" extrusionOk="0">
                  <a:moveTo>
                    <a:pt x="6754" y="10402"/>
                  </a:moveTo>
                  <a:cubicBezTo>
                    <a:pt x="6083" y="10402"/>
                    <a:pt x="5567" y="9722"/>
                    <a:pt x="5024" y="9005"/>
                  </a:cubicBezTo>
                  <a:cubicBezTo>
                    <a:pt x="4569" y="8402"/>
                    <a:pt x="4098" y="7783"/>
                    <a:pt x="3479" y="7414"/>
                  </a:cubicBezTo>
                  <a:cubicBezTo>
                    <a:pt x="3300" y="7302"/>
                    <a:pt x="2855" y="7240"/>
                    <a:pt x="2384" y="7169"/>
                  </a:cubicBezTo>
                  <a:cubicBezTo>
                    <a:pt x="1510" y="7041"/>
                    <a:pt x="512" y="6897"/>
                    <a:pt x="159" y="6401"/>
                  </a:cubicBezTo>
                  <a:cubicBezTo>
                    <a:pt x="36" y="6222"/>
                    <a:pt x="0" y="5992"/>
                    <a:pt x="62" y="5782"/>
                  </a:cubicBezTo>
                  <a:cubicBezTo>
                    <a:pt x="108" y="5603"/>
                    <a:pt x="251" y="5475"/>
                    <a:pt x="359" y="5393"/>
                  </a:cubicBezTo>
                  <a:cubicBezTo>
                    <a:pt x="625" y="5184"/>
                    <a:pt x="942" y="5045"/>
                    <a:pt x="1244" y="4912"/>
                  </a:cubicBezTo>
                  <a:cubicBezTo>
                    <a:pt x="1484" y="4815"/>
                    <a:pt x="1714" y="4703"/>
                    <a:pt x="1934" y="4570"/>
                  </a:cubicBezTo>
                  <a:cubicBezTo>
                    <a:pt x="2482" y="4222"/>
                    <a:pt x="3009" y="3848"/>
                    <a:pt x="3515" y="3449"/>
                  </a:cubicBezTo>
                  <a:cubicBezTo>
                    <a:pt x="4119" y="2968"/>
                    <a:pt x="4682" y="2457"/>
                    <a:pt x="5214" y="1904"/>
                  </a:cubicBezTo>
                  <a:cubicBezTo>
                    <a:pt x="5270" y="1848"/>
                    <a:pt x="5326" y="1786"/>
                    <a:pt x="5388" y="1730"/>
                  </a:cubicBezTo>
                  <a:cubicBezTo>
                    <a:pt x="5597" y="1515"/>
                    <a:pt x="5812" y="1295"/>
                    <a:pt x="5961" y="1060"/>
                  </a:cubicBezTo>
                  <a:cubicBezTo>
                    <a:pt x="6058" y="906"/>
                    <a:pt x="6063" y="738"/>
                    <a:pt x="6068" y="579"/>
                  </a:cubicBezTo>
                  <a:cubicBezTo>
                    <a:pt x="6078" y="308"/>
                    <a:pt x="6089" y="6"/>
                    <a:pt x="6692" y="1"/>
                  </a:cubicBezTo>
                  <a:cubicBezTo>
                    <a:pt x="6738" y="1"/>
                    <a:pt x="6774" y="1"/>
                    <a:pt x="6815" y="6"/>
                  </a:cubicBezTo>
                  <a:lnTo>
                    <a:pt x="6815" y="6"/>
                  </a:lnTo>
                  <a:cubicBezTo>
                    <a:pt x="7229" y="47"/>
                    <a:pt x="7506" y="313"/>
                    <a:pt x="7654" y="820"/>
                  </a:cubicBezTo>
                  <a:cubicBezTo>
                    <a:pt x="7869" y="1551"/>
                    <a:pt x="7731" y="2339"/>
                    <a:pt x="7593" y="3101"/>
                  </a:cubicBezTo>
                  <a:cubicBezTo>
                    <a:pt x="7557" y="3306"/>
                    <a:pt x="7521" y="3505"/>
                    <a:pt x="7490" y="3700"/>
                  </a:cubicBezTo>
                  <a:cubicBezTo>
                    <a:pt x="7429" y="4140"/>
                    <a:pt x="7327" y="4585"/>
                    <a:pt x="7224" y="5015"/>
                  </a:cubicBezTo>
                  <a:cubicBezTo>
                    <a:pt x="7040" y="5808"/>
                    <a:pt x="6851" y="6631"/>
                    <a:pt x="6907" y="7455"/>
                  </a:cubicBezTo>
                  <a:cubicBezTo>
                    <a:pt x="6948" y="8095"/>
                    <a:pt x="7183" y="8570"/>
                    <a:pt x="7516" y="9092"/>
                  </a:cubicBezTo>
                  <a:cubicBezTo>
                    <a:pt x="7685" y="9363"/>
                    <a:pt x="7823" y="9604"/>
                    <a:pt x="7756" y="9829"/>
                  </a:cubicBezTo>
                  <a:cubicBezTo>
                    <a:pt x="7705" y="10003"/>
                    <a:pt x="7547" y="10141"/>
                    <a:pt x="7245" y="10284"/>
                  </a:cubicBezTo>
                  <a:cubicBezTo>
                    <a:pt x="7091" y="10361"/>
                    <a:pt x="6922" y="10402"/>
                    <a:pt x="6754" y="10402"/>
                  </a:cubicBezTo>
                  <a:close/>
                  <a:moveTo>
                    <a:pt x="6702" y="175"/>
                  </a:moveTo>
                  <a:lnTo>
                    <a:pt x="6692" y="175"/>
                  </a:lnTo>
                  <a:cubicBezTo>
                    <a:pt x="6273" y="175"/>
                    <a:pt x="6268" y="303"/>
                    <a:pt x="6257" y="584"/>
                  </a:cubicBezTo>
                  <a:cubicBezTo>
                    <a:pt x="6252" y="748"/>
                    <a:pt x="6247" y="953"/>
                    <a:pt x="6124" y="1147"/>
                  </a:cubicBezTo>
                  <a:cubicBezTo>
                    <a:pt x="5966" y="1398"/>
                    <a:pt x="5741" y="1628"/>
                    <a:pt x="5521" y="1848"/>
                  </a:cubicBezTo>
                  <a:cubicBezTo>
                    <a:pt x="5464" y="1904"/>
                    <a:pt x="5408" y="1966"/>
                    <a:pt x="5352" y="2022"/>
                  </a:cubicBezTo>
                  <a:cubicBezTo>
                    <a:pt x="4820" y="2579"/>
                    <a:pt x="4242" y="3101"/>
                    <a:pt x="3638" y="3582"/>
                  </a:cubicBezTo>
                  <a:cubicBezTo>
                    <a:pt x="3126" y="3986"/>
                    <a:pt x="2594" y="4365"/>
                    <a:pt x="2042" y="4718"/>
                  </a:cubicBezTo>
                  <a:cubicBezTo>
                    <a:pt x="1811" y="4856"/>
                    <a:pt x="1571" y="4974"/>
                    <a:pt x="1320" y="5076"/>
                  </a:cubicBezTo>
                  <a:cubicBezTo>
                    <a:pt x="1013" y="5209"/>
                    <a:pt x="727" y="5337"/>
                    <a:pt x="476" y="5531"/>
                  </a:cubicBezTo>
                  <a:cubicBezTo>
                    <a:pt x="338" y="5634"/>
                    <a:pt x="266" y="5726"/>
                    <a:pt x="241" y="5823"/>
                  </a:cubicBezTo>
                  <a:cubicBezTo>
                    <a:pt x="190" y="5987"/>
                    <a:pt x="220" y="6161"/>
                    <a:pt x="318" y="6299"/>
                  </a:cubicBezTo>
                  <a:cubicBezTo>
                    <a:pt x="625" y="6734"/>
                    <a:pt x="1617" y="6877"/>
                    <a:pt x="2415" y="6995"/>
                  </a:cubicBezTo>
                  <a:cubicBezTo>
                    <a:pt x="2927" y="7071"/>
                    <a:pt x="3367" y="7133"/>
                    <a:pt x="3582" y="7261"/>
                  </a:cubicBezTo>
                  <a:cubicBezTo>
                    <a:pt x="4231" y="7649"/>
                    <a:pt x="4733" y="8315"/>
                    <a:pt x="5178" y="8898"/>
                  </a:cubicBezTo>
                  <a:cubicBezTo>
                    <a:pt x="5858" y="9793"/>
                    <a:pt x="6390" y="10494"/>
                    <a:pt x="7168" y="10126"/>
                  </a:cubicBezTo>
                  <a:cubicBezTo>
                    <a:pt x="7414" y="10008"/>
                    <a:pt x="7552" y="9895"/>
                    <a:pt x="7582" y="9778"/>
                  </a:cubicBezTo>
                  <a:cubicBezTo>
                    <a:pt x="7623" y="9640"/>
                    <a:pt x="7536" y="9461"/>
                    <a:pt x="7362" y="9184"/>
                  </a:cubicBezTo>
                  <a:cubicBezTo>
                    <a:pt x="7015" y="8642"/>
                    <a:pt x="6774" y="8141"/>
                    <a:pt x="6723" y="7465"/>
                  </a:cubicBezTo>
                  <a:cubicBezTo>
                    <a:pt x="6667" y="6616"/>
                    <a:pt x="6861" y="5782"/>
                    <a:pt x="7045" y="4974"/>
                  </a:cubicBezTo>
                  <a:cubicBezTo>
                    <a:pt x="7142" y="4544"/>
                    <a:pt x="7245" y="4104"/>
                    <a:pt x="7306" y="3674"/>
                  </a:cubicBezTo>
                  <a:cubicBezTo>
                    <a:pt x="7337" y="3475"/>
                    <a:pt x="7373" y="3270"/>
                    <a:pt x="7408" y="3065"/>
                  </a:cubicBezTo>
                  <a:cubicBezTo>
                    <a:pt x="7547" y="2324"/>
                    <a:pt x="7685" y="1556"/>
                    <a:pt x="7480" y="866"/>
                  </a:cubicBezTo>
                  <a:cubicBezTo>
                    <a:pt x="7352" y="431"/>
                    <a:pt x="7137" y="211"/>
                    <a:pt x="6800" y="180"/>
                  </a:cubicBezTo>
                  <a:cubicBezTo>
                    <a:pt x="6769" y="175"/>
                    <a:pt x="6733" y="175"/>
                    <a:pt x="6702" y="17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a:off x="970725" y="-295159"/>
              <a:ext cx="3233507" cy="3425272"/>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4"/>
          <p:cNvGrpSpPr/>
          <p:nvPr/>
        </p:nvGrpSpPr>
        <p:grpSpPr>
          <a:xfrm rot="2577701">
            <a:off x="7241201" y="2317243"/>
            <a:ext cx="676866" cy="664090"/>
            <a:chOff x="6631525" y="3649550"/>
            <a:chExt cx="676875" cy="664099"/>
          </a:xfrm>
        </p:grpSpPr>
        <p:sp>
          <p:nvSpPr>
            <p:cNvPr id="270" name="Google Shape;270;p4"/>
            <p:cNvSpPr/>
            <p:nvPr/>
          </p:nvSpPr>
          <p:spPr>
            <a:xfrm>
              <a:off x="7008172" y="3649550"/>
              <a:ext cx="107251" cy="82530"/>
            </a:xfrm>
            <a:custGeom>
              <a:avLst/>
              <a:gdLst/>
              <a:ahLst/>
              <a:cxnLst/>
              <a:rect l="l" t="t" r="r" b="b"/>
              <a:pathLst>
                <a:path w="1141" h="878" extrusionOk="0">
                  <a:moveTo>
                    <a:pt x="726" y="1"/>
                  </a:moveTo>
                  <a:cubicBezTo>
                    <a:pt x="406" y="1"/>
                    <a:pt x="0" y="254"/>
                    <a:pt x="102" y="573"/>
                  </a:cubicBezTo>
                  <a:cubicBezTo>
                    <a:pt x="169" y="787"/>
                    <a:pt x="334" y="878"/>
                    <a:pt x="509" y="878"/>
                  </a:cubicBezTo>
                  <a:cubicBezTo>
                    <a:pt x="747" y="878"/>
                    <a:pt x="1005" y="711"/>
                    <a:pt x="1064" y="460"/>
                  </a:cubicBezTo>
                  <a:cubicBezTo>
                    <a:pt x="1140" y="131"/>
                    <a:pt x="955" y="1"/>
                    <a:pt x="7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4"/>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4"/>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4"/>
          <p:cNvSpPr/>
          <p:nvPr/>
        </p:nvSpPr>
        <p:spPr>
          <a:xfrm rot="-1116640">
            <a:off x="7729062" y="4096618"/>
            <a:ext cx="2075680" cy="1579553"/>
          </a:xfrm>
          <a:custGeom>
            <a:avLst/>
            <a:gdLst/>
            <a:ahLst/>
            <a:cxnLst/>
            <a:rect l="l" t="t" r="r" b="b"/>
            <a:pathLst>
              <a:path w="13287" h="10111" extrusionOk="0">
                <a:moveTo>
                  <a:pt x="10086" y="1"/>
                </a:moveTo>
                <a:cubicBezTo>
                  <a:pt x="8895" y="1"/>
                  <a:pt x="8424" y="940"/>
                  <a:pt x="7444" y="1316"/>
                </a:cubicBezTo>
                <a:cubicBezTo>
                  <a:pt x="7241" y="1393"/>
                  <a:pt x="7049" y="1425"/>
                  <a:pt x="6864" y="1425"/>
                </a:cubicBezTo>
                <a:cubicBezTo>
                  <a:pt x="6110" y="1425"/>
                  <a:pt x="5481" y="887"/>
                  <a:pt x="4733" y="681"/>
                </a:cubicBezTo>
                <a:cubicBezTo>
                  <a:pt x="4515" y="622"/>
                  <a:pt x="4279" y="594"/>
                  <a:pt x="4038" y="594"/>
                </a:cubicBezTo>
                <a:cubicBezTo>
                  <a:pt x="3422" y="594"/>
                  <a:pt x="2772" y="777"/>
                  <a:pt x="2297" y="1101"/>
                </a:cubicBezTo>
                <a:cubicBezTo>
                  <a:pt x="1740" y="1479"/>
                  <a:pt x="1320" y="2129"/>
                  <a:pt x="1310" y="2799"/>
                </a:cubicBezTo>
                <a:cubicBezTo>
                  <a:pt x="1295" y="3480"/>
                  <a:pt x="1653" y="4206"/>
                  <a:pt x="1356" y="4866"/>
                </a:cubicBezTo>
                <a:cubicBezTo>
                  <a:pt x="962" y="5731"/>
                  <a:pt x="185" y="6033"/>
                  <a:pt x="103" y="7081"/>
                </a:cubicBezTo>
                <a:cubicBezTo>
                  <a:pt x="72" y="7506"/>
                  <a:pt x="0" y="8212"/>
                  <a:pt x="353" y="8534"/>
                </a:cubicBezTo>
                <a:cubicBezTo>
                  <a:pt x="537" y="8700"/>
                  <a:pt x="808" y="8749"/>
                  <a:pt x="1108" y="8749"/>
                </a:cubicBezTo>
                <a:cubicBezTo>
                  <a:pt x="1553" y="8749"/>
                  <a:pt x="2060" y="8640"/>
                  <a:pt x="2427" y="8640"/>
                </a:cubicBezTo>
                <a:cubicBezTo>
                  <a:pt x="2455" y="8640"/>
                  <a:pt x="2481" y="8641"/>
                  <a:pt x="2507" y="8642"/>
                </a:cubicBezTo>
                <a:cubicBezTo>
                  <a:pt x="3684" y="8703"/>
                  <a:pt x="4733" y="9046"/>
                  <a:pt x="5848" y="9384"/>
                </a:cubicBezTo>
                <a:cubicBezTo>
                  <a:pt x="6933" y="9716"/>
                  <a:pt x="8012" y="9778"/>
                  <a:pt x="9133" y="9824"/>
                </a:cubicBezTo>
                <a:cubicBezTo>
                  <a:pt x="9674" y="9844"/>
                  <a:pt x="10459" y="10111"/>
                  <a:pt x="11095" y="10111"/>
                </a:cubicBezTo>
                <a:cubicBezTo>
                  <a:pt x="11276" y="10111"/>
                  <a:pt x="11446" y="10089"/>
                  <a:pt x="11593" y="10033"/>
                </a:cubicBezTo>
                <a:cubicBezTo>
                  <a:pt x="12489" y="9691"/>
                  <a:pt x="13118" y="8130"/>
                  <a:pt x="13287" y="7281"/>
                </a:cubicBezTo>
                <a:cubicBezTo>
                  <a:pt x="13228" y="7202"/>
                  <a:pt x="13132" y="7156"/>
                  <a:pt x="13035" y="7156"/>
                </a:cubicBezTo>
                <a:cubicBezTo>
                  <a:pt x="13013" y="7156"/>
                  <a:pt x="12991" y="7159"/>
                  <a:pt x="12970" y="7163"/>
                </a:cubicBezTo>
                <a:lnTo>
                  <a:pt x="12381" y="2503"/>
                </a:lnTo>
                <a:cubicBezTo>
                  <a:pt x="12274" y="1433"/>
                  <a:pt x="11256" y="16"/>
                  <a:pt x="10115" y="1"/>
                </a:cubicBezTo>
                <a:cubicBezTo>
                  <a:pt x="10105" y="1"/>
                  <a:pt x="10096" y="1"/>
                  <a:pt x="100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 name="Google Shape;278;p4"/>
          <p:cNvGrpSpPr/>
          <p:nvPr/>
        </p:nvGrpSpPr>
        <p:grpSpPr>
          <a:xfrm rot="796065">
            <a:off x="-250621" y="3026136"/>
            <a:ext cx="1221612" cy="1382514"/>
            <a:chOff x="-269825" y="2981551"/>
            <a:chExt cx="1221622" cy="1382525"/>
          </a:xfrm>
        </p:grpSpPr>
        <p:sp>
          <p:nvSpPr>
            <p:cNvPr id="279" name="Google Shape;279;p4"/>
            <p:cNvSpPr/>
            <p:nvPr/>
          </p:nvSpPr>
          <p:spPr>
            <a:xfrm rot="-4481558">
              <a:off x="-246384" y="3200306"/>
              <a:ext cx="1174740" cy="945015"/>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
            <p:cNvSpPr/>
            <p:nvPr/>
          </p:nvSpPr>
          <p:spPr>
            <a:xfrm rot="-4481558">
              <a:off x="70595" y="3440803"/>
              <a:ext cx="594713" cy="358390"/>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4"/>
          <p:cNvGrpSpPr/>
          <p:nvPr/>
        </p:nvGrpSpPr>
        <p:grpSpPr>
          <a:xfrm>
            <a:off x="7240988" y="-128508"/>
            <a:ext cx="1219342" cy="980870"/>
            <a:chOff x="7361126" y="3166575"/>
            <a:chExt cx="1085500" cy="873204"/>
          </a:xfrm>
        </p:grpSpPr>
        <p:sp>
          <p:nvSpPr>
            <p:cNvPr id="282" name="Google Shape;282;p4"/>
            <p:cNvSpPr/>
            <p:nvPr/>
          </p:nvSpPr>
          <p:spPr>
            <a:xfrm>
              <a:off x="7361126" y="3166575"/>
              <a:ext cx="1085500" cy="873204"/>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4"/>
            <p:cNvSpPr/>
            <p:nvPr/>
          </p:nvSpPr>
          <p:spPr>
            <a:xfrm>
              <a:off x="7682758" y="3448747"/>
              <a:ext cx="549535" cy="331156"/>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 name="Google Shape;284;p4"/>
          <p:cNvGrpSpPr/>
          <p:nvPr/>
        </p:nvGrpSpPr>
        <p:grpSpPr>
          <a:xfrm rot="3117943" flipH="1">
            <a:off x="8518342" y="1419450"/>
            <a:ext cx="835372" cy="894592"/>
            <a:chOff x="10473122" y="2117063"/>
            <a:chExt cx="835417" cy="894640"/>
          </a:xfrm>
        </p:grpSpPr>
        <p:sp>
          <p:nvSpPr>
            <p:cNvPr id="285" name="Google Shape;285;p4"/>
            <p:cNvSpPr/>
            <p:nvPr/>
          </p:nvSpPr>
          <p:spPr>
            <a:xfrm rot="5585368">
              <a:off x="10484865" y="2135650"/>
              <a:ext cx="581863" cy="574825"/>
            </a:xfrm>
            <a:custGeom>
              <a:avLst/>
              <a:gdLst/>
              <a:ahLst/>
              <a:cxnLst/>
              <a:rect l="l" t="t" r="r" b="b"/>
              <a:pathLst>
                <a:path w="3720" h="3675" extrusionOk="0">
                  <a:moveTo>
                    <a:pt x="1090" y="1"/>
                  </a:moveTo>
                  <a:cubicBezTo>
                    <a:pt x="1090" y="1"/>
                    <a:pt x="0" y="1945"/>
                    <a:pt x="16" y="2124"/>
                  </a:cubicBezTo>
                  <a:lnTo>
                    <a:pt x="1694" y="3674"/>
                  </a:lnTo>
                  <a:lnTo>
                    <a:pt x="3720" y="2492"/>
                  </a:lnTo>
                  <a:lnTo>
                    <a:pt x="3065" y="246"/>
                  </a:lnTo>
                  <a:lnTo>
                    <a:pt x="10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4"/>
            <p:cNvSpPr/>
            <p:nvPr/>
          </p:nvSpPr>
          <p:spPr>
            <a:xfrm rot="5585368">
              <a:off x="11110698" y="2130984"/>
              <a:ext cx="156258" cy="231338"/>
            </a:xfrm>
            <a:custGeom>
              <a:avLst/>
              <a:gdLst/>
              <a:ahLst/>
              <a:cxnLst/>
              <a:rect l="l" t="t" r="r" b="b"/>
              <a:pathLst>
                <a:path w="999" h="1479" fill="none" extrusionOk="0">
                  <a:moveTo>
                    <a:pt x="1" y="0"/>
                  </a:moveTo>
                  <a:lnTo>
                    <a:pt x="998" y="1479"/>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4"/>
            <p:cNvSpPr/>
            <p:nvPr/>
          </p:nvSpPr>
          <p:spPr>
            <a:xfrm rot="5585368">
              <a:off x="11051203" y="2589475"/>
              <a:ext cx="161733" cy="245102"/>
            </a:xfrm>
            <a:custGeom>
              <a:avLst/>
              <a:gdLst/>
              <a:ahLst/>
              <a:cxnLst/>
              <a:rect l="l" t="t" r="r" b="b"/>
              <a:pathLst>
                <a:path w="1034" h="1567" fill="none" extrusionOk="0">
                  <a:moveTo>
                    <a:pt x="0" y="1566"/>
                  </a:moveTo>
                  <a:lnTo>
                    <a:pt x="1033" y="1"/>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
            <p:cNvSpPr/>
            <p:nvPr/>
          </p:nvSpPr>
          <p:spPr>
            <a:xfrm rot="5585368">
              <a:off x="10450299" y="2812457"/>
              <a:ext cx="302663" cy="91346"/>
            </a:xfrm>
            <a:custGeom>
              <a:avLst/>
              <a:gdLst/>
              <a:ahLst/>
              <a:cxnLst/>
              <a:rect l="l" t="t" r="r" b="b"/>
              <a:pathLst>
                <a:path w="1935" h="584" fill="none" extrusionOk="0">
                  <a:moveTo>
                    <a:pt x="1" y="0"/>
                  </a:moveTo>
                  <a:lnTo>
                    <a:pt x="1935" y="584"/>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
            <p:cNvSpPr/>
            <p:nvPr/>
          </p:nvSpPr>
          <p:spPr>
            <a:xfrm rot="5585368">
              <a:off x="10608482" y="2325576"/>
              <a:ext cx="349431" cy="237125"/>
            </a:xfrm>
            <a:custGeom>
              <a:avLst/>
              <a:gdLst/>
              <a:ahLst/>
              <a:cxnLst/>
              <a:rect l="l" t="t" r="r" b="b"/>
              <a:pathLst>
                <a:path w="2234" h="1516" extrusionOk="0">
                  <a:moveTo>
                    <a:pt x="742" y="0"/>
                  </a:moveTo>
                  <a:cubicBezTo>
                    <a:pt x="561" y="0"/>
                    <a:pt x="403" y="43"/>
                    <a:pt x="302" y="142"/>
                  </a:cubicBezTo>
                  <a:cubicBezTo>
                    <a:pt x="0" y="444"/>
                    <a:pt x="277" y="1048"/>
                    <a:pt x="522" y="1294"/>
                  </a:cubicBezTo>
                  <a:cubicBezTo>
                    <a:pt x="675" y="1446"/>
                    <a:pt x="910" y="1515"/>
                    <a:pt x="1153" y="1515"/>
                  </a:cubicBezTo>
                  <a:cubicBezTo>
                    <a:pt x="1676" y="1515"/>
                    <a:pt x="2233" y="1193"/>
                    <a:pt x="2062" y="690"/>
                  </a:cubicBezTo>
                  <a:cubicBezTo>
                    <a:pt x="1941" y="335"/>
                    <a:pt x="1251" y="0"/>
                    <a:pt x="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4"/>
          <p:cNvGrpSpPr/>
          <p:nvPr/>
        </p:nvGrpSpPr>
        <p:grpSpPr>
          <a:xfrm rot="-2509624" flipH="1">
            <a:off x="8305643" y="2124140"/>
            <a:ext cx="999907" cy="1224959"/>
            <a:chOff x="10464968" y="2943501"/>
            <a:chExt cx="830001" cy="1016812"/>
          </a:xfrm>
        </p:grpSpPr>
        <p:sp>
          <p:nvSpPr>
            <p:cNvPr id="291" name="Google Shape;291;p4"/>
            <p:cNvSpPr/>
            <p:nvPr/>
          </p:nvSpPr>
          <p:spPr>
            <a:xfrm rot="5585368">
              <a:off x="10474262" y="3224231"/>
              <a:ext cx="565909" cy="554803"/>
            </a:xfrm>
            <a:custGeom>
              <a:avLst/>
              <a:gdLst/>
              <a:ahLst/>
              <a:cxnLst/>
              <a:rect l="l" t="t" r="r" b="b"/>
              <a:pathLst>
                <a:path w="3618" h="3547" extrusionOk="0">
                  <a:moveTo>
                    <a:pt x="1008" y="1"/>
                  </a:moveTo>
                  <a:lnTo>
                    <a:pt x="0" y="1720"/>
                  </a:lnTo>
                  <a:cubicBezTo>
                    <a:pt x="0" y="1720"/>
                    <a:pt x="1351" y="3485"/>
                    <a:pt x="1525" y="3546"/>
                  </a:cubicBezTo>
                  <a:lnTo>
                    <a:pt x="3617" y="2620"/>
                  </a:lnTo>
                  <a:lnTo>
                    <a:pt x="3331" y="287"/>
                  </a:lnTo>
                  <a:lnTo>
                    <a:pt x="10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
            <p:cNvSpPr/>
            <p:nvPr/>
          </p:nvSpPr>
          <p:spPr>
            <a:xfrm rot="5585368">
              <a:off x="10626268" y="3056265"/>
              <a:ext cx="273726" cy="50522"/>
            </a:xfrm>
            <a:custGeom>
              <a:avLst/>
              <a:gdLst/>
              <a:ahLst/>
              <a:cxnLst/>
              <a:rect l="l" t="t" r="r" b="b"/>
              <a:pathLst>
                <a:path w="1750" h="323" fill="none" extrusionOk="0">
                  <a:moveTo>
                    <a:pt x="0" y="323"/>
                  </a:moveTo>
                  <a:lnTo>
                    <a:pt x="1750"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
            <p:cNvSpPr/>
            <p:nvPr/>
          </p:nvSpPr>
          <p:spPr>
            <a:xfrm rot="5585368">
              <a:off x="11087805" y="3195183"/>
              <a:ext cx="160169" cy="245884"/>
            </a:xfrm>
            <a:custGeom>
              <a:avLst/>
              <a:gdLst/>
              <a:ahLst/>
              <a:cxnLst/>
              <a:rect l="l" t="t" r="r" b="b"/>
              <a:pathLst>
                <a:path w="1024" h="1572" fill="none" extrusionOk="0">
                  <a:moveTo>
                    <a:pt x="1024" y="1572"/>
                  </a:moveTo>
                  <a:lnTo>
                    <a:pt x="1"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
            <p:cNvSpPr/>
            <p:nvPr/>
          </p:nvSpPr>
          <p:spPr>
            <a:xfrm rot="5585368">
              <a:off x="10981345" y="3730975"/>
              <a:ext cx="204121" cy="241817"/>
            </a:xfrm>
            <a:custGeom>
              <a:avLst/>
              <a:gdLst/>
              <a:ahLst/>
              <a:cxnLst/>
              <a:rect l="l" t="t" r="r" b="b"/>
              <a:pathLst>
                <a:path w="1305" h="1546" fill="none" extrusionOk="0">
                  <a:moveTo>
                    <a:pt x="0" y="1546"/>
                  </a:moveTo>
                  <a:lnTo>
                    <a:pt x="1305"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
            <p:cNvSpPr/>
            <p:nvPr/>
          </p:nvSpPr>
          <p:spPr>
            <a:xfrm rot="5585368">
              <a:off x="10713171" y="3470268"/>
              <a:ext cx="159543" cy="100105"/>
            </a:xfrm>
            <a:custGeom>
              <a:avLst/>
              <a:gdLst/>
              <a:ahLst/>
              <a:cxnLst/>
              <a:rect l="l" t="t" r="r" b="b"/>
              <a:pathLst>
                <a:path w="1020" h="640" extrusionOk="0">
                  <a:moveTo>
                    <a:pt x="586" y="0"/>
                  </a:moveTo>
                  <a:cubicBezTo>
                    <a:pt x="322" y="0"/>
                    <a:pt x="1" y="366"/>
                    <a:pt x="226" y="572"/>
                  </a:cubicBezTo>
                  <a:cubicBezTo>
                    <a:pt x="277" y="618"/>
                    <a:pt x="367" y="640"/>
                    <a:pt x="467" y="640"/>
                  </a:cubicBezTo>
                  <a:cubicBezTo>
                    <a:pt x="678" y="640"/>
                    <a:pt x="935" y="546"/>
                    <a:pt x="973" y="393"/>
                  </a:cubicBezTo>
                  <a:cubicBezTo>
                    <a:pt x="1019" y="214"/>
                    <a:pt x="799" y="50"/>
                    <a:pt x="656" y="9"/>
                  </a:cubicBezTo>
                  <a:cubicBezTo>
                    <a:pt x="633" y="3"/>
                    <a:pt x="610" y="0"/>
                    <a:pt x="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4"/>
          <p:cNvGrpSpPr/>
          <p:nvPr/>
        </p:nvGrpSpPr>
        <p:grpSpPr>
          <a:xfrm rot="-385407" flipH="1">
            <a:off x="5388772" y="4511120"/>
            <a:ext cx="1222655" cy="1079130"/>
            <a:chOff x="808959" y="805090"/>
            <a:chExt cx="715030" cy="631094"/>
          </a:xfrm>
        </p:grpSpPr>
        <p:sp>
          <p:nvSpPr>
            <p:cNvPr id="297" name="Google Shape;297;p4"/>
            <p:cNvSpPr/>
            <p:nvPr/>
          </p:nvSpPr>
          <p:spPr>
            <a:xfrm>
              <a:off x="808959" y="805090"/>
              <a:ext cx="715030" cy="631094"/>
            </a:xfrm>
            <a:custGeom>
              <a:avLst/>
              <a:gdLst/>
              <a:ahLst/>
              <a:cxnLst/>
              <a:rect l="l" t="t" r="r" b="b"/>
              <a:pathLst>
                <a:path w="10356" h="9140" extrusionOk="0">
                  <a:moveTo>
                    <a:pt x="4778" y="0"/>
                  </a:moveTo>
                  <a:cubicBezTo>
                    <a:pt x="4035" y="0"/>
                    <a:pt x="3260" y="213"/>
                    <a:pt x="2558" y="579"/>
                  </a:cubicBezTo>
                  <a:cubicBezTo>
                    <a:pt x="1126" y="1331"/>
                    <a:pt x="0" y="2728"/>
                    <a:pt x="92" y="4298"/>
                  </a:cubicBezTo>
                  <a:cubicBezTo>
                    <a:pt x="169" y="5741"/>
                    <a:pt x="988" y="7782"/>
                    <a:pt x="2251" y="8570"/>
                  </a:cubicBezTo>
                  <a:cubicBezTo>
                    <a:pt x="2890" y="8965"/>
                    <a:pt x="3583" y="9139"/>
                    <a:pt x="4279" y="9139"/>
                  </a:cubicBezTo>
                  <a:cubicBezTo>
                    <a:pt x="5937" y="9139"/>
                    <a:pt x="7604" y="8149"/>
                    <a:pt x="8544" y="6790"/>
                  </a:cubicBezTo>
                  <a:cubicBezTo>
                    <a:pt x="10355" y="4170"/>
                    <a:pt x="8503" y="727"/>
                    <a:pt x="5526" y="77"/>
                  </a:cubicBezTo>
                  <a:cubicBezTo>
                    <a:pt x="5283" y="25"/>
                    <a:pt x="5032" y="0"/>
                    <a:pt x="47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
            <p:cNvSpPr/>
            <p:nvPr/>
          </p:nvSpPr>
          <p:spPr>
            <a:xfrm>
              <a:off x="1020517" y="1011956"/>
              <a:ext cx="246284" cy="217223"/>
            </a:xfrm>
            <a:custGeom>
              <a:avLst/>
              <a:gdLst/>
              <a:ahLst/>
              <a:cxnLst/>
              <a:rect l="l" t="t" r="r" b="b"/>
              <a:pathLst>
                <a:path w="3567" h="3146" extrusionOk="0">
                  <a:moveTo>
                    <a:pt x="1640" y="1"/>
                  </a:moveTo>
                  <a:cubicBezTo>
                    <a:pt x="1385" y="1"/>
                    <a:pt x="1119" y="72"/>
                    <a:pt x="881" y="197"/>
                  </a:cubicBezTo>
                  <a:cubicBezTo>
                    <a:pt x="390" y="453"/>
                    <a:pt x="1" y="939"/>
                    <a:pt x="32" y="1476"/>
                  </a:cubicBezTo>
                  <a:cubicBezTo>
                    <a:pt x="57" y="1972"/>
                    <a:pt x="339" y="2678"/>
                    <a:pt x="773" y="2950"/>
                  </a:cubicBezTo>
                  <a:cubicBezTo>
                    <a:pt x="994" y="3086"/>
                    <a:pt x="1234" y="3146"/>
                    <a:pt x="1474" y="3146"/>
                  </a:cubicBezTo>
                  <a:cubicBezTo>
                    <a:pt x="2045" y="3146"/>
                    <a:pt x="2618" y="2804"/>
                    <a:pt x="2943" y="2336"/>
                  </a:cubicBezTo>
                  <a:cubicBezTo>
                    <a:pt x="3567" y="1435"/>
                    <a:pt x="2927" y="248"/>
                    <a:pt x="1904" y="28"/>
                  </a:cubicBezTo>
                  <a:cubicBezTo>
                    <a:pt x="1819" y="10"/>
                    <a:pt x="1730" y="1"/>
                    <a:pt x="1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 name="Google Shape;299;p4"/>
          <p:cNvSpPr txBox="1">
            <a:spLocks noGrp="1"/>
          </p:cNvSpPr>
          <p:nvPr>
            <p:ph type="body" idx="1"/>
          </p:nvPr>
        </p:nvSpPr>
        <p:spPr>
          <a:xfrm>
            <a:off x="711725" y="1152475"/>
            <a:ext cx="7720500" cy="341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accent1"/>
              </a:buClr>
              <a:buSzPts val="1200"/>
              <a:buFont typeface="Epilogue"/>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300" name="Google Shape;300;p4"/>
          <p:cNvSpPr txBox="1">
            <a:spLocks noGrp="1"/>
          </p:cNvSpPr>
          <p:nvPr>
            <p:ph type="title"/>
          </p:nvPr>
        </p:nvSpPr>
        <p:spPr>
          <a:xfrm>
            <a:off x="711725" y="483267"/>
            <a:ext cx="7720500" cy="4620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83759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26"/>
        <p:cNvGrpSpPr/>
        <p:nvPr/>
      </p:nvGrpSpPr>
      <p:grpSpPr>
        <a:xfrm>
          <a:off x="0" y="0"/>
          <a:ext cx="0" cy="0"/>
          <a:chOff x="0" y="0"/>
          <a:chExt cx="0" cy="0"/>
        </a:xfrm>
      </p:grpSpPr>
      <p:grpSp>
        <p:nvGrpSpPr>
          <p:cNvPr id="627" name="Google Shape;627;p9"/>
          <p:cNvGrpSpPr/>
          <p:nvPr/>
        </p:nvGrpSpPr>
        <p:grpSpPr>
          <a:xfrm rot="-978837" flipH="1">
            <a:off x="2844844" y="-417915"/>
            <a:ext cx="6276394" cy="7609712"/>
            <a:chOff x="257300" y="1291250"/>
            <a:chExt cx="2449350" cy="2969675"/>
          </a:xfrm>
        </p:grpSpPr>
        <p:sp>
          <p:nvSpPr>
            <p:cNvPr id="628" name="Google Shape;628;p9"/>
            <p:cNvSpPr/>
            <p:nvPr/>
          </p:nvSpPr>
          <p:spPr>
            <a:xfrm>
              <a:off x="257300" y="1630575"/>
              <a:ext cx="1136300" cy="1961425"/>
            </a:xfrm>
            <a:custGeom>
              <a:avLst/>
              <a:gdLst/>
              <a:ahLst/>
              <a:cxnLst/>
              <a:rect l="l" t="t" r="r" b="b"/>
              <a:pathLst>
                <a:path w="45452" h="78457" extrusionOk="0">
                  <a:moveTo>
                    <a:pt x="9772" y="78456"/>
                  </a:moveTo>
                  <a:cubicBezTo>
                    <a:pt x="6641" y="78456"/>
                    <a:pt x="3551" y="74363"/>
                    <a:pt x="2681" y="73105"/>
                  </a:cubicBezTo>
                  <a:cubicBezTo>
                    <a:pt x="1638" y="71601"/>
                    <a:pt x="906" y="70143"/>
                    <a:pt x="727" y="69196"/>
                  </a:cubicBezTo>
                  <a:cubicBezTo>
                    <a:pt x="0" y="65339"/>
                    <a:pt x="926" y="61450"/>
                    <a:pt x="1929" y="58156"/>
                  </a:cubicBezTo>
                  <a:cubicBezTo>
                    <a:pt x="2257" y="57086"/>
                    <a:pt x="2533" y="55858"/>
                    <a:pt x="2825" y="54564"/>
                  </a:cubicBezTo>
                  <a:cubicBezTo>
                    <a:pt x="3817" y="50159"/>
                    <a:pt x="4948" y="45171"/>
                    <a:pt x="8734" y="42618"/>
                  </a:cubicBezTo>
                  <a:cubicBezTo>
                    <a:pt x="10125" y="41682"/>
                    <a:pt x="11711" y="41221"/>
                    <a:pt x="13246" y="40771"/>
                  </a:cubicBezTo>
                  <a:cubicBezTo>
                    <a:pt x="14525" y="40403"/>
                    <a:pt x="15727" y="40050"/>
                    <a:pt x="16776" y="39456"/>
                  </a:cubicBezTo>
                  <a:cubicBezTo>
                    <a:pt x="19442" y="37932"/>
                    <a:pt x="20843" y="34637"/>
                    <a:pt x="20030" y="31787"/>
                  </a:cubicBezTo>
                  <a:cubicBezTo>
                    <a:pt x="19963" y="31557"/>
                    <a:pt x="19882" y="31316"/>
                    <a:pt x="19800" y="31081"/>
                  </a:cubicBezTo>
                  <a:cubicBezTo>
                    <a:pt x="19549" y="30344"/>
                    <a:pt x="19268" y="29516"/>
                    <a:pt x="19329" y="28610"/>
                  </a:cubicBezTo>
                  <a:cubicBezTo>
                    <a:pt x="19431" y="27172"/>
                    <a:pt x="20337" y="26078"/>
                    <a:pt x="21135" y="25111"/>
                  </a:cubicBezTo>
                  <a:cubicBezTo>
                    <a:pt x="21595" y="24553"/>
                    <a:pt x="22030" y="24026"/>
                    <a:pt x="22296" y="23479"/>
                  </a:cubicBezTo>
                  <a:cubicBezTo>
                    <a:pt x="23207" y="21621"/>
                    <a:pt x="22235" y="19360"/>
                    <a:pt x="20802" y="18081"/>
                  </a:cubicBezTo>
                  <a:cubicBezTo>
                    <a:pt x="19385" y="16812"/>
                    <a:pt x="17318" y="15999"/>
                    <a:pt x="14484" y="15590"/>
                  </a:cubicBezTo>
                  <a:cubicBezTo>
                    <a:pt x="13993" y="15518"/>
                    <a:pt x="13486" y="15457"/>
                    <a:pt x="12995" y="15395"/>
                  </a:cubicBezTo>
                  <a:cubicBezTo>
                    <a:pt x="11640" y="15237"/>
                    <a:pt x="10238" y="15068"/>
                    <a:pt x="8872" y="14643"/>
                  </a:cubicBezTo>
                  <a:cubicBezTo>
                    <a:pt x="6544" y="13922"/>
                    <a:pt x="4825" y="12505"/>
                    <a:pt x="4150" y="10755"/>
                  </a:cubicBezTo>
                  <a:cubicBezTo>
                    <a:pt x="3710" y="9599"/>
                    <a:pt x="3802" y="8238"/>
                    <a:pt x="4405" y="7112"/>
                  </a:cubicBezTo>
                  <a:cubicBezTo>
                    <a:pt x="4932" y="6140"/>
                    <a:pt x="5777" y="5450"/>
                    <a:pt x="6789" y="5178"/>
                  </a:cubicBezTo>
                  <a:cubicBezTo>
                    <a:pt x="7137" y="5091"/>
                    <a:pt x="7496" y="5030"/>
                    <a:pt x="7854" y="4999"/>
                  </a:cubicBezTo>
                  <a:cubicBezTo>
                    <a:pt x="8196" y="4964"/>
                    <a:pt x="8519" y="4928"/>
                    <a:pt x="8749" y="4830"/>
                  </a:cubicBezTo>
                  <a:cubicBezTo>
                    <a:pt x="9204" y="4641"/>
                    <a:pt x="9552" y="4119"/>
                    <a:pt x="9926" y="3567"/>
                  </a:cubicBezTo>
                  <a:cubicBezTo>
                    <a:pt x="10084" y="3337"/>
                    <a:pt x="10238" y="3106"/>
                    <a:pt x="10412" y="2881"/>
                  </a:cubicBezTo>
                  <a:cubicBezTo>
                    <a:pt x="11798" y="1080"/>
                    <a:pt x="14172" y="1"/>
                    <a:pt x="16776" y="1"/>
                  </a:cubicBezTo>
                  <a:lnTo>
                    <a:pt x="16776" y="1"/>
                  </a:lnTo>
                  <a:cubicBezTo>
                    <a:pt x="17825" y="1"/>
                    <a:pt x="18863" y="185"/>
                    <a:pt x="19851" y="543"/>
                  </a:cubicBezTo>
                  <a:cubicBezTo>
                    <a:pt x="22844" y="1659"/>
                    <a:pt x="25197" y="4298"/>
                    <a:pt x="26139" y="7603"/>
                  </a:cubicBezTo>
                  <a:cubicBezTo>
                    <a:pt x="26502" y="8872"/>
                    <a:pt x="26665" y="10202"/>
                    <a:pt x="26824" y="11487"/>
                  </a:cubicBezTo>
                  <a:cubicBezTo>
                    <a:pt x="27131" y="13988"/>
                    <a:pt x="27423" y="16352"/>
                    <a:pt x="29080" y="17907"/>
                  </a:cubicBezTo>
                  <a:cubicBezTo>
                    <a:pt x="29919" y="18700"/>
                    <a:pt x="31050" y="19202"/>
                    <a:pt x="32252" y="19734"/>
                  </a:cubicBezTo>
                  <a:cubicBezTo>
                    <a:pt x="33424" y="20250"/>
                    <a:pt x="34641" y="20793"/>
                    <a:pt x="35680" y="21652"/>
                  </a:cubicBezTo>
                  <a:cubicBezTo>
                    <a:pt x="38049" y="23607"/>
                    <a:pt x="38663" y="26272"/>
                    <a:pt x="39261" y="28845"/>
                  </a:cubicBezTo>
                  <a:cubicBezTo>
                    <a:pt x="39573" y="30181"/>
                    <a:pt x="39865" y="31439"/>
                    <a:pt x="40382" y="32575"/>
                  </a:cubicBezTo>
                  <a:cubicBezTo>
                    <a:pt x="40868" y="33644"/>
                    <a:pt x="41645" y="34499"/>
                    <a:pt x="42464" y="35404"/>
                  </a:cubicBezTo>
                  <a:cubicBezTo>
                    <a:pt x="43866" y="36944"/>
                    <a:pt x="45452" y="38689"/>
                    <a:pt x="45324" y="41579"/>
                  </a:cubicBezTo>
                  <a:cubicBezTo>
                    <a:pt x="45176" y="44864"/>
                    <a:pt x="42802" y="47934"/>
                    <a:pt x="39548" y="49049"/>
                  </a:cubicBezTo>
                  <a:cubicBezTo>
                    <a:pt x="37957" y="49591"/>
                    <a:pt x="36294" y="49673"/>
                    <a:pt x="34682" y="49750"/>
                  </a:cubicBezTo>
                  <a:cubicBezTo>
                    <a:pt x="32912" y="49837"/>
                    <a:pt x="31244" y="49919"/>
                    <a:pt x="29817" y="50594"/>
                  </a:cubicBezTo>
                  <a:cubicBezTo>
                    <a:pt x="27898" y="51510"/>
                    <a:pt x="26635" y="53444"/>
                    <a:pt x="25407" y="55311"/>
                  </a:cubicBezTo>
                  <a:lnTo>
                    <a:pt x="25386" y="55342"/>
                  </a:lnTo>
                  <a:cubicBezTo>
                    <a:pt x="25223" y="55587"/>
                    <a:pt x="25064" y="55833"/>
                    <a:pt x="24900" y="56078"/>
                  </a:cubicBezTo>
                  <a:cubicBezTo>
                    <a:pt x="23488" y="58186"/>
                    <a:pt x="21657" y="59348"/>
                    <a:pt x="19882" y="60468"/>
                  </a:cubicBezTo>
                  <a:cubicBezTo>
                    <a:pt x="18546" y="61317"/>
                    <a:pt x="17288" y="62115"/>
                    <a:pt x="16198" y="63302"/>
                  </a:cubicBezTo>
                  <a:cubicBezTo>
                    <a:pt x="14535" y="65113"/>
                    <a:pt x="12673" y="68045"/>
                    <a:pt x="13272" y="71718"/>
                  </a:cubicBezTo>
                  <a:cubicBezTo>
                    <a:pt x="13297" y="71882"/>
                    <a:pt x="13328" y="72046"/>
                    <a:pt x="13359" y="72209"/>
                  </a:cubicBezTo>
                  <a:lnTo>
                    <a:pt x="13369" y="72261"/>
                  </a:lnTo>
                  <a:cubicBezTo>
                    <a:pt x="13558" y="73320"/>
                    <a:pt x="13783" y="74517"/>
                    <a:pt x="13292" y="75688"/>
                  </a:cubicBezTo>
                  <a:cubicBezTo>
                    <a:pt x="12340" y="77975"/>
                    <a:pt x="10852" y="78456"/>
                    <a:pt x="9772" y="78456"/>
                  </a:cubicBezTo>
                  <a:close/>
                  <a:moveTo>
                    <a:pt x="16776" y="185"/>
                  </a:moveTo>
                  <a:cubicBezTo>
                    <a:pt x="14233" y="185"/>
                    <a:pt x="11916" y="1234"/>
                    <a:pt x="10565" y="2989"/>
                  </a:cubicBezTo>
                  <a:cubicBezTo>
                    <a:pt x="10396" y="3214"/>
                    <a:pt x="10238" y="3439"/>
                    <a:pt x="10089" y="3664"/>
                  </a:cubicBezTo>
                  <a:cubicBezTo>
                    <a:pt x="9695" y="4247"/>
                    <a:pt x="9332" y="4790"/>
                    <a:pt x="8826" y="4999"/>
                  </a:cubicBezTo>
                  <a:cubicBezTo>
                    <a:pt x="8570" y="5107"/>
                    <a:pt x="8232" y="5143"/>
                    <a:pt x="7879" y="5183"/>
                  </a:cubicBezTo>
                  <a:cubicBezTo>
                    <a:pt x="7531" y="5214"/>
                    <a:pt x="7183" y="5270"/>
                    <a:pt x="6841" y="5352"/>
                  </a:cubicBezTo>
                  <a:cubicBezTo>
                    <a:pt x="5879" y="5613"/>
                    <a:pt x="5076" y="6268"/>
                    <a:pt x="4574" y="7194"/>
                  </a:cubicBezTo>
                  <a:cubicBezTo>
                    <a:pt x="3991" y="8279"/>
                    <a:pt x="3899" y="9588"/>
                    <a:pt x="4329" y="10699"/>
                  </a:cubicBezTo>
                  <a:cubicBezTo>
                    <a:pt x="4978" y="12392"/>
                    <a:pt x="6656" y="13773"/>
                    <a:pt x="8928" y="14479"/>
                  </a:cubicBezTo>
                  <a:cubicBezTo>
                    <a:pt x="10279" y="14899"/>
                    <a:pt x="11670" y="15063"/>
                    <a:pt x="13016" y="15221"/>
                  </a:cubicBezTo>
                  <a:cubicBezTo>
                    <a:pt x="13507" y="15278"/>
                    <a:pt x="14019" y="15339"/>
                    <a:pt x="14515" y="15416"/>
                  </a:cubicBezTo>
                  <a:cubicBezTo>
                    <a:pt x="17385" y="15830"/>
                    <a:pt x="19488" y="16664"/>
                    <a:pt x="20930" y="17953"/>
                  </a:cubicBezTo>
                  <a:cubicBezTo>
                    <a:pt x="22414" y="19273"/>
                    <a:pt x="23417" y="21621"/>
                    <a:pt x="22465" y="23550"/>
                  </a:cubicBezTo>
                  <a:cubicBezTo>
                    <a:pt x="22189" y="24123"/>
                    <a:pt x="21749" y="24655"/>
                    <a:pt x="21283" y="25213"/>
                  </a:cubicBezTo>
                  <a:cubicBezTo>
                    <a:pt x="20501" y="26165"/>
                    <a:pt x="19616" y="27239"/>
                    <a:pt x="19518" y="28620"/>
                  </a:cubicBezTo>
                  <a:cubicBezTo>
                    <a:pt x="19457" y="29490"/>
                    <a:pt x="19733" y="30304"/>
                    <a:pt x="19979" y="31020"/>
                  </a:cubicBezTo>
                  <a:cubicBezTo>
                    <a:pt x="20061" y="31260"/>
                    <a:pt x="20142" y="31506"/>
                    <a:pt x="20209" y="31741"/>
                  </a:cubicBezTo>
                  <a:cubicBezTo>
                    <a:pt x="21038" y="34662"/>
                    <a:pt x="19605" y="38044"/>
                    <a:pt x="16873" y="39605"/>
                  </a:cubicBezTo>
                  <a:cubicBezTo>
                    <a:pt x="15804" y="40213"/>
                    <a:pt x="14592" y="40566"/>
                    <a:pt x="13302" y="40940"/>
                  </a:cubicBezTo>
                  <a:cubicBezTo>
                    <a:pt x="11783" y="41385"/>
                    <a:pt x="10212" y="41840"/>
                    <a:pt x="8841" y="42761"/>
                  </a:cubicBezTo>
                  <a:cubicBezTo>
                    <a:pt x="5111" y="45278"/>
                    <a:pt x="3996" y="50231"/>
                    <a:pt x="3009" y="54600"/>
                  </a:cubicBezTo>
                  <a:cubicBezTo>
                    <a:pt x="2712" y="55899"/>
                    <a:pt x="2436" y="57127"/>
                    <a:pt x="2108" y="58207"/>
                  </a:cubicBezTo>
                  <a:cubicBezTo>
                    <a:pt x="1111" y="61481"/>
                    <a:pt x="190" y="65344"/>
                    <a:pt x="911" y="69160"/>
                  </a:cubicBezTo>
                  <a:cubicBezTo>
                    <a:pt x="1085" y="70086"/>
                    <a:pt x="1806" y="71524"/>
                    <a:pt x="2835" y="73008"/>
                  </a:cubicBezTo>
                  <a:cubicBezTo>
                    <a:pt x="3694" y="74241"/>
                    <a:pt x="6733" y="78277"/>
                    <a:pt x="9772" y="78277"/>
                  </a:cubicBezTo>
                  <a:cubicBezTo>
                    <a:pt x="10795" y="78277"/>
                    <a:pt x="12202" y="77817"/>
                    <a:pt x="13123" y="75622"/>
                  </a:cubicBezTo>
                  <a:cubicBezTo>
                    <a:pt x="13589" y="74496"/>
                    <a:pt x="13379" y="73325"/>
                    <a:pt x="13185" y="72296"/>
                  </a:cubicBezTo>
                  <a:lnTo>
                    <a:pt x="13174" y="72240"/>
                  </a:lnTo>
                  <a:cubicBezTo>
                    <a:pt x="13144" y="72076"/>
                    <a:pt x="13118" y="71913"/>
                    <a:pt x="13087" y="71749"/>
                  </a:cubicBezTo>
                  <a:cubicBezTo>
                    <a:pt x="12479" y="68009"/>
                    <a:pt x="14366" y="65026"/>
                    <a:pt x="16060" y="63185"/>
                  </a:cubicBezTo>
                  <a:cubicBezTo>
                    <a:pt x="17165" y="61982"/>
                    <a:pt x="18434" y="61174"/>
                    <a:pt x="19779" y="60325"/>
                  </a:cubicBezTo>
                  <a:cubicBezTo>
                    <a:pt x="21539" y="59209"/>
                    <a:pt x="23355" y="58063"/>
                    <a:pt x="24747" y="55981"/>
                  </a:cubicBezTo>
                  <a:cubicBezTo>
                    <a:pt x="24911" y="55741"/>
                    <a:pt x="25069" y="55495"/>
                    <a:pt x="25233" y="55250"/>
                  </a:cubicBezTo>
                  <a:lnTo>
                    <a:pt x="25248" y="55219"/>
                  </a:lnTo>
                  <a:cubicBezTo>
                    <a:pt x="26492" y="53331"/>
                    <a:pt x="27771" y="51377"/>
                    <a:pt x="29735" y="50440"/>
                  </a:cubicBezTo>
                  <a:cubicBezTo>
                    <a:pt x="31198" y="49740"/>
                    <a:pt x="32882" y="49663"/>
                    <a:pt x="34672" y="49571"/>
                  </a:cubicBezTo>
                  <a:cubicBezTo>
                    <a:pt x="36274" y="49494"/>
                    <a:pt x="37921" y="49417"/>
                    <a:pt x="39486" y="48880"/>
                  </a:cubicBezTo>
                  <a:cubicBezTo>
                    <a:pt x="42669" y="47790"/>
                    <a:pt x="44991" y="44787"/>
                    <a:pt x="45135" y="41579"/>
                  </a:cubicBezTo>
                  <a:cubicBezTo>
                    <a:pt x="45262" y="38760"/>
                    <a:pt x="43697" y="37041"/>
                    <a:pt x="42321" y="35527"/>
                  </a:cubicBezTo>
                  <a:cubicBezTo>
                    <a:pt x="41487" y="34611"/>
                    <a:pt x="40704" y="33747"/>
                    <a:pt x="40203" y="32652"/>
                  </a:cubicBezTo>
                  <a:cubicBezTo>
                    <a:pt x="39681" y="31501"/>
                    <a:pt x="39384" y="30232"/>
                    <a:pt x="39072" y="28891"/>
                  </a:cubicBezTo>
                  <a:cubicBezTo>
                    <a:pt x="38484" y="26344"/>
                    <a:pt x="37870" y="23704"/>
                    <a:pt x="35557" y="21790"/>
                  </a:cubicBezTo>
                  <a:cubicBezTo>
                    <a:pt x="34539" y="20946"/>
                    <a:pt x="33332" y="20414"/>
                    <a:pt x="32170" y="19897"/>
                  </a:cubicBezTo>
                  <a:cubicBezTo>
                    <a:pt x="30958" y="19360"/>
                    <a:pt x="29812" y="18849"/>
                    <a:pt x="28947" y="18035"/>
                  </a:cubicBezTo>
                  <a:cubicBezTo>
                    <a:pt x="27249" y="16439"/>
                    <a:pt x="26952" y="14045"/>
                    <a:pt x="26635" y="11512"/>
                  </a:cubicBezTo>
                  <a:cubicBezTo>
                    <a:pt x="26476" y="10233"/>
                    <a:pt x="26318" y="8908"/>
                    <a:pt x="25954" y="7655"/>
                  </a:cubicBezTo>
                  <a:cubicBezTo>
                    <a:pt x="25028" y="4406"/>
                    <a:pt x="22721" y="1807"/>
                    <a:pt x="19784" y="717"/>
                  </a:cubicBezTo>
                  <a:cubicBezTo>
                    <a:pt x="18817" y="364"/>
                    <a:pt x="17799" y="185"/>
                    <a:pt x="16771" y="18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9"/>
            <p:cNvSpPr/>
            <p:nvPr/>
          </p:nvSpPr>
          <p:spPr>
            <a:xfrm>
              <a:off x="281225" y="1636975"/>
              <a:ext cx="1088600" cy="1933275"/>
            </a:xfrm>
            <a:custGeom>
              <a:avLst/>
              <a:gdLst/>
              <a:ahLst/>
              <a:cxnLst/>
              <a:rect l="l" t="t" r="r" b="b"/>
              <a:pathLst>
                <a:path w="43544" h="77331" extrusionOk="0">
                  <a:moveTo>
                    <a:pt x="8815" y="77310"/>
                  </a:moveTo>
                  <a:cubicBezTo>
                    <a:pt x="6707" y="77310"/>
                    <a:pt x="4195" y="74788"/>
                    <a:pt x="2507" y="72363"/>
                  </a:cubicBezTo>
                  <a:cubicBezTo>
                    <a:pt x="1545" y="70971"/>
                    <a:pt x="849" y="69600"/>
                    <a:pt x="696" y="68781"/>
                  </a:cubicBezTo>
                  <a:cubicBezTo>
                    <a:pt x="0" y="65103"/>
                    <a:pt x="901" y="61343"/>
                    <a:pt x="1873" y="58145"/>
                  </a:cubicBezTo>
                  <a:cubicBezTo>
                    <a:pt x="2210" y="57045"/>
                    <a:pt x="2487" y="55802"/>
                    <a:pt x="2788" y="54492"/>
                  </a:cubicBezTo>
                  <a:cubicBezTo>
                    <a:pt x="3745" y="50246"/>
                    <a:pt x="4835" y="45442"/>
                    <a:pt x="8324" y="43088"/>
                  </a:cubicBezTo>
                  <a:cubicBezTo>
                    <a:pt x="9588" y="42234"/>
                    <a:pt x="11102" y="41794"/>
                    <a:pt x="12570" y="41364"/>
                  </a:cubicBezTo>
                  <a:cubicBezTo>
                    <a:pt x="13839" y="40996"/>
                    <a:pt x="15159" y="40612"/>
                    <a:pt x="16300" y="39957"/>
                  </a:cubicBezTo>
                  <a:cubicBezTo>
                    <a:pt x="19313" y="38243"/>
                    <a:pt x="20894" y="34519"/>
                    <a:pt x="19978" y="31301"/>
                  </a:cubicBezTo>
                  <a:cubicBezTo>
                    <a:pt x="19907" y="31050"/>
                    <a:pt x="19820" y="30794"/>
                    <a:pt x="19738" y="30554"/>
                  </a:cubicBezTo>
                  <a:cubicBezTo>
                    <a:pt x="19503" y="29863"/>
                    <a:pt x="19262" y="29147"/>
                    <a:pt x="19308" y="28410"/>
                  </a:cubicBezTo>
                  <a:cubicBezTo>
                    <a:pt x="19390" y="27249"/>
                    <a:pt x="20168" y="26308"/>
                    <a:pt x="20915" y="25402"/>
                  </a:cubicBezTo>
                  <a:cubicBezTo>
                    <a:pt x="21385" y="24829"/>
                    <a:pt x="21877" y="24241"/>
                    <a:pt x="22189" y="23596"/>
                  </a:cubicBezTo>
                  <a:cubicBezTo>
                    <a:pt x="23289" y="21355"/>
                    <a:pt x="22168" y="18669"/>
                    <a:pt x="20490" y="17175"/>
                  </a:cubicBezTo>
                  <a:cubicBezTo>
                    <a:pt x="18930" y="15784"/>
                    <a:pt x="16699" y="14889"/>
                    <a:pt x="13670" y="14449"/>
                  </a:cubicBezTo>
                  <a:cubicBezTo>
                    <a:pt x="13169" y="14377"/>
                    <a:pt x="12652" y="14316"/>
                    <a:pt x="12156" y="14259"/>
                  </a:cubicBezTo>
                  <a:cubicBezTo>
                    <a:pt x="10841" y="14106"/>
                    <a:pt x="9485" y="13942"/>
                    <a:pt x="8206" y="13548"/>
                  </a:cubicBezTo>
                  <a:cubicBezTo>
                    <a:pt x="6155" y="12909"/>
                    <a:pt x="4651" y="11686"/>
                    <a:pt x="4078" y="10197"/>
                  </a:cubicBezTo>
                  <a:cubicBezTo>
                    <a:pt x="3720" y="9271"/>
                    <a:pt x="3796" y="8171"/>
                    <a:pt x="4287" y="7266"/>
                  </a:cubicBezTo>
                  <a:cubicBezTo>
                    <a:pt x="4692" y="6513"/>
                    <a:pt x="5331" y="5987"/>
                    <a:pt x="6093" y="5782"/>
                  </a:cubicBezTo>
                  <a:cubicBezTo>
                    <a:pt x="6395" y="5705"/>
                    <a:pt x="6702" y="5659"/>
                    <a:pt x="7009" y="5634"/>
                  </a:cubicBezTo>
                  <a:cubicBezTo>
                    <a:pt x="7424" y="5587"/>
                    <a:pt x="7812" y="5547"/>
                    <a:pt x="8171" y="5393"/>
                  </a:cubicBezTo>
                  <a:cubicBezTo>
                    <a:pt x="8882" y="5096"/>
                    <a:pt x="9332" y="4436"/>
                    <a:pt x="9762" y="3797"/>
                  </a:cubicBezTo>
                  <a:cubicBezTo>
                    <a:pt x="9905" y="3582"/>
                    <a:pt x="10058" y="3357"/>
                    <a:pt x="10217" y="3152"/>
                  </a:cubicBezTo>
                  <a:cubicBezTo>
                    <a:pt x="11962" y="876"/>
                    <a:pt x="15548" y="1"/>
                    <a:pt x="18556" y="1121"/>
                  </a:cubicBezTo>
                  <a:cubicBezTo>
                    <a:pt x="21232" y="2114"/>
                    <a:pt x="23427" y="4595"/>
                    <a:pt x="24281" y="7583"/>
                  </a:cubicBezTo>
                  <a:cubicBezTo>
                    <a:pt x="24624" y="8785"/>
                    <a:pt x="24782" y="10085"/>
                    <a:pt x="24936" y="11338"/>
                  </a:cubicBezTo>
                  <a:cubicBezTo>
                    <a:pt x="25269" y="13998"/>
                    <a:pt x="25575" y="16510"/>
                    <a:pt x="27463" y="18286"/>
                  </a:cubicBezTo>
                  <a:cubicBezTo>
                    <a:pt x="28420" y="19186"/>
                    <a:pt x="29679" y="19744"/>
                    <a:pt x="30901" y="20286"/>
                  </a:cubicBezTo>
                  <a:cubicBezTo>
                    <a:pt x="32017" y="20777"/>
                    <a:pt x="33173" y="21294"/>
                    <a:pt x="34109" y="22066"/>
                  </a:cubicBezTo>
                  <a:cubicBezTo>
                    <a:pt x="36243" y="23831"/>
                    <a:pt x="36826" y="26349"/>
                    <a:pt x="37389" y="28789"/>
                  </a:cubicBezTo>
                  <a:cubicBezTo>
                    <a:pt x="37695" y="30099"/>
                    <a:pt x="38008" y="31460"/>
                    <a:pt x="38565" y="32677"/>
                  </a:cubicBezTo>
                  <a:cubicBezTo>
                    <a:pt x="39108" y="33869"/>
                    <a:pt x="39972" y="34821"/>
                    <a:pt x="40801" y="35737"/>
                  </a:cubicBezTo>
                  <a:cubicBezTo>
                    <a:pt x="42213" y="37287"/>
                    <a:pt x="43543" y="38755"/>
                    <a:pt x="43431" y="41293"/>
                  </a:cubicBezTo>
                  <a:cubicBezTo>
                    <a:pt x="43303" y="44219"/>
                    <a:pt x="41185" y="46956"/>
                    <a:pt x="38279" y="47954"/>
                  </a:cubicBezTo>
                  <a:cubicBezTo>
                    <a:pt x="36816" y="48455"/>
                    <a:pt x="35224" y="48527"/>
                    <a:pt x="33684" y="48604"/>
                  </a:cubicBezTo>
                  <a:cubicBezTo>
                    <a:pt x="31894" y="48691"/>
                    <a:pt x="30047" y="48783"/>
                    <a:pt x="28446" y="49545"/>
                  </a:cubicBezTo>
                  <a:cubicBezTo>
                    <a:pt x="26292" y="50573"/>
                    <a:pt x="24956" y="52615"/>
                    <a:pt x="23662" y="54584"/>
                  </a:cubicBezTo>
                  <a:cubicBezTo>
                    <a:pt x="23493" y="54840"/>
                    <a:pt x="23330" y="55091"/>
                    <a:pt x="23161" y="55341"/>
                  </a:cubicBezTo>
                  <a:cubicBezTo>
                    <a:pt x="21856" y="57296"/>
                    <a:pt x="20106" y="58401"/>
                    <a:pt x="18413" y="59475"/>
                  </a:cubicBezTo>
                  <a:cubicBezTo>
                    <a:pt x="17083" y="60314"/>
                    <a:pt x="15712" y="61184"/>
                    <a:pt x="14540" y="62458"/>
                  </a:cubicBezTo>
                  <a:cubicBezTo>
                    <a:pt x="11967" y="65262"/>
                    <a:pt x="10877" y="68423"/>
                    <a:pt x="11394" y="71600"/>
                  </a:cubicBezTo>
                  <a:cubicBezTo>
                    <a:pt x="11424" y="71785"/>
                    <a:pt x="11460" y="71969"/>
                    <a:pt x="11496" y="72158"/>
                  </a:cubicBezTo>
                  <a:cubicBezTo>
                    <a:pt x="11675" y="73145"/>
                    <a:pt x="11864" y="74169"/>
                    <a:pt x="11470" y="75100"/>
                  </a:cubicBezTo>
                  <a:cubicBezTo>
                    <a:pt x="10908" y="76456"/>
                    <a:pt x="10099" y="77192"/>
                    <a:pt x="9066" y="77295"/>
                  </a:cubicBezTo>
                  <a:cubicBezTo>
                    <a:pt x="8984" y="77305"/>
                    <a:pt x="8897" y="77310"/>
                    <a:pt x="8815" y="77310"/>
                  </a:cubicBezTo>
                  <a:close/>
                  <a:moveTo>
                    <a:pt x="2666" y="72260"/>
                  </a:moveTo>
                  <a:cubicBezTo>
                    <a:pt x="4308" y="74629"/>
                    <a:pt x="6963" y="77330"/>
                    <a:pt x="9045" y="77121"/>
                  </a:cubicBezTo>
                  <a:cubicBezTo>
                    <a:pt x="10002" y="77029"/>
                    <a:pt x="10759" y="76328"/>
                    <a:pt x="11296" y="75038"/>
                  </a:cubicBezTo>
                  <a:cubicBezTo>
                    <a:pt x="11665" y="74153"/>
                    <a:pt x="11486" y="73156"/>
                    <a:pt x="11307" y="72194"/>
                  </a:cubicBezTo>
                  <a:cubicBezTo>
                    <a:pt x="11271" y="72005"/>
                    <a:pt x="11240" y="71815"/>
                    <a:pt x="11209" y="71631"/>
                  </a:cubicBezTo>
                  <a:cubicBezTo>
                    <a:pt x="10683" y="68403"/>
                    <a:pt x="11783" y="65190"/>
                    <a:pt x="14397" y="62345"/>
                  </a:cubicBezTo>
                  <a:cubicBezTo>
                    <a:pt x="15584" y="61051"/>
                    <a:pt x="16970" y="60176"/>
                    <a:pt x="18306" y="59327"/>
                  </a:cubicBezTo>
                  <a:cubicBezTo>
                    <a:pt x="20060" y="58217"/>
                    <a:pt x="21718" y="57168"/>
                    <a:pt x="22997" y="55249"/>
                  </a:cubicBezTo>
                  <a:cubicBezTo>
                    <a:pt x="23166" y="54999"/>
                    <a:pt x="23335" y="54748"/>
                    <a:pt x="23498" y="54492"/>
                  </a:cubicBezTo>
                  <a:cubicBezTo>
                    <a:pt x="24808" y="52502"/>
                    <a:pt x="26159" y="50440"/>
                    <a:pt x="28359" y="49391"/>
                  </a:cubicBezTo>
                  <a:cubicBezTo>
                    <a:pt x="29996" y="48609"/>
                    <a:pt x="31863" y="48517"/>
                    <a:pt x="33669" y="48430"/>
                  </a:cubicBezTo>
                  <a:cubicBezTo>
                    <a:pt x="35199" y="48358"/>
                    <a:pt x="36780" y="48281"/>
                    <a:pt x="38212" y="47790"/>
                  </a:cubicBezTo>
                  <a:cubicBezTo>
                    <a:pt x="41047" y="46818"/>
                    <a:pt x="43113" y="44147"/>
                    <a:pt x="43241" y="41288"/>
                  </a:cubicBezTo>
                  <a:cubicBezTo>
                    <a:pt x="43349" y="38822"/>
                    <a:pt x="42044" y="37379"/>
                    <a:pt x="40658" y="35854"/>
                  </a:cubicBezTo>
                  <a:cubicBezTo>
                    <a:pt x="39819" y="34928"/>
                    <a:pt x="38949" y="33972"/>
                    <a:pt x="38391" y="32749"/>
                  </a:cubicBezTo>
                  <a:cubicBezTo>
                    <a:pt x="37829" y="31516"/>
                    <a:pt x="37511" y="30150"/>
                    <a:pt x="37204" y="28825"/>
                  </a:cubicBezTo>
                  <a:cubicBezTo>
                    <a:pt x="36647" y="26420"/>
                    <a:pt x="36069" y="23929"/>
                    <a:pt x="33986" y="22205"/>
                  </a:cubicBezTo>
                  <a:cubicBezTo>
                    <a:pt x="33065" y="21447"/>
                    <a:pt x="31925" y="20936"/>
                    <a:pt x="30819" y="20450"/>
                  </a:cubicBezTo>
                  <a:cubicBezTo>
                    <a:pt x="29586" y="19902"/>
                    <a:pt x="28313" y="19334"/>
                    <a:pt x="27330" y="18414"/>
                  </a:cubicBezTo>
                  <a:cubicBezTo>
                    <a:pt x="25402" y="16597"/>
                    <a:pt x="25069" y="13937"/>
                    <a:pt x="24752" y="11358"/>
                  </a:cubicBezTo>
                  <a:cubicBezTo>
                    <a:pt x="24598" y="10115"/>
                    <a:pt x="24440" y="8821"/>
                    <a:pt x="24097" y="7634"/>
                  </a:cubicBezTo>
                  <a:cubicBezTo>
                    <a:pt x="23258" y="4697"/>
                    <a:pt x="21109" y="2262"/>
                    <a:pt x="18490" y="1290"/>
                  </a:cubicBezTo>
                  <a:cubicBezTo>
                    <a:pt x="15558" y="200"/>
                    <a:pt x="12064" y="1044"/>
                    <a:pt x="10365" y="3260"/>
                  </a:cubicBezTo>
                  <a:cubicBezTo>
                    <a:pt x="10212" y="3459"/>
                    <a:pt x="10063" y="3679"/>
                    <a:pt x="9920" y="3894"/>
                  </a:cubicBezTo>
                  <a:cubicBezTo>
                    <a:pt x="9470" y="4554"/>
                    <a:pt x="9010" y="5234"/>
                    <a:pt x="8247" y="5557"/>
                  </a:cubicBezTo>
                  <a:cubicBezTo>
                    <a:pt x="7858" y="5715"/>
                    <a:pt x="7434" y="5767"/>
                    <a:pt x="7030" y="5807"/>
                  </a:cubicBezTo>
                  <a:cubicBezTo>
                    <a:pt x="6728" y="5833"/>
                    <a:pt x="6431" y="5879"/>
                    <a:pt x="6145" y="5951"/>
                  </a:cubicBezTo>
                  <a:cubicBezTo>
                    <a:pt x="5433" y="6140"/>
                    <a:pt x="4830" y="6636"/>
                    <a:pt x="4451" y="7342"/>
                  </a:cubicBezTo>
                  <a:cubicBezTo>
                    <a:pt x="3996" y="8197"/>
                    <a:pt x="3919" y="9266"/>
                    <a:pt x="4252" y="10136"/>
                  </a:cubicBezTo>
                  <a:cubicBezTo>
                    <a:pt x="4804" y="11573"/>
                    <a:pt x="6267" y="12755"/>
                    <a:pt x="8263" y="13374"/>
                  </a:cubicBezTo>
                  <a:cubicBezTo>
                    <a:pt x="9526" y="13768"/>
                    <a:pt x="10872" y="13927"/>
                    <a:pt x="12176" y="14080"/>
                  </a:cubicBezTo>
                  <a:cubicBezTo>
                    <a:pt x="12678" y="14142"/>
                    <a:pt x="13195" y="14203"/>
                    <a:pt x="13701" y="14269"/>
                  </a:cubicBezTo>
                  <a:cubicBezTo>
                    <a:pt x="16766" y="14720"/>
                    <a:pt x="19027" y="15625"/>
                    <a:pt x="20618" y="17042"/>
                  </a:cubicBezTo>
                  <a:cubicBezTo>
                    <a:pt x="22347" y="18582"/>
                    <a:pt x="23498" y="21355"/>
                    <a:pt x="22357" y="23668"/>
                  </a:cubicBezTo>
                  <a:cubicBezTo>
                    <a:pt x="22035" y="24328"/>
                    <a:pt x="21539" y="24926"/>
                    <a:pt x="21063" y="25510"/>
                  </a:cubicBezTo>
                  <a:cubicBezTo>
                    <a:pt x="20296" y="26436"/>
                    <a:pt x="19574" y="27316"/>
                    <a:pt x="19498" y="28421"/>
                  </a:cubicBezTo>
                  <a:cubicBezTo>
                    <a:pt x="19446" y="29127"/>
                    <a:pt x="19687" y="29822"/>
                    <a:pt x="19912" y="30493"/>
                  </a:cubicBezTo>
                  <a:cubicBezTo>
                    <a:pt x="19999" y="30743"/>
                    <a:pt x="20086" y="30999"/>
                    <a:pt x="20158" y="31250"/>
                  </a:cubicBezTo>
                  <a:cubicBezTo>
                    <a:pt x="21094" y="34545"/>
                    <a:pt x="19477" y="38351"/>
                    <a:pt x="16397" y="40111"/>
                  </a:cubicBezTo>
                  <a:cubicBezTo>
                    <a:pt x="15231" y="40771"/>
                    <a:pt x="13901" y="41160"/>
                    <a:pt x="12622" y="41533"/>
                  </a:cubicBezTo>
                  <a:cubicBezTo>
                    <a:pt x="11174" y="41958"/>
                    <a:pt x="9675" y="42393"/>
                    <a:pt x="8431" y="43232"/>
                  </a:cubicBezTo>
                  <a:cubicBezTo>
                    <a:pt x="4999" y="45544"/>
                    <a:pt x="3919" y="50312"/>
                    <a:pt x="2973" y="54523"/>
                  </a:cubicBezTo>
                  <a:cubicBezTo>
                    <a:pt x="2671" y="55843"/>
                    <a:pt x="2394" y="57081"/>
                    <a:pt x="2057" y="58191"/>
                  </a:cubicBezTo>
                  <a:cubicBezTo>
                    <a:pt x="1090" y="61368"/>
                    <a:pt x="195" y="65108"/>
                    <a:pt x="880" y="68746"/>
                  </a:cubicBezTo>
                  <a:cubicBezTo>
                    <a:pt x="1028" y="69549"/>
                    <a:pt x="1714" y="70894"/>
                    <a:pt x="2661" y="7226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9"/>
            <p:cNvSpPr/>
            <p:nvPr/>
          </p:nvSpPr>
          <p:spPr>
            <a:xfrm>
              <a:off x="326625" y="1695175"/>
              <a:ext cx="997775" cy="1832350"/>
            </a:xfrm>
            <a:custGeom>
              <a:avLst/>
              <a:gdLst/>
              <a:ahLst/>
              <a:cxnLst/>
              <a:rect l="l" t="t" r="r" b="b"/>
              <a:pathLst>
                <a:path w="39911" h="73294" extrusionOk="0">
                  <a:moveTo>
                    <a:pt x="6999" y="73294"/>
                  </a:moveTo>
                  <a:cubicBezTo>
                    <a:pt x="5915" y="73294"/>
                    <a:pt x="3837" y="71493"/>
                    <a:pt x="2180" y="69104"/>
                  </a:cubicBezTo>
                  <a:cubicBezTo>
                    <a:pt x="1182" y="67666"/>
                    <a:pt x="706" y="66551"/>
                    <a:pt x="630" y="66157"/>
                  </a:cubicBezTo>
                  <a:cubicBezTo>
                    <a:pt x="0" y="62826"/>
                    <a:pt x="850" y="59296"/>
                    <a:pt x="1765" y="56288"/>
                  </a:cubicBezTo>
                  <a:cubicBezTo>
                    <a:pt x="2118" y="55126"/>
                    <a:pt x="2405" y="53858"/>
                    <a:pt x="2712" y="52517"/>
                  </a:cubicBezTo>
                  <a:cubicBezTo>
                    <a:pt x="3602" y="48573"/>
                    <a:pt x="4610" y="44106"/>
                    <a:pt x="7536" y="42137"/>
                  </a:cubicBezTo>
                  <a:cubicBezTo>
                    <a:pt x="8570" y="41441"/>
                    <a:pt x="9885" y="41057"/>
                    <a:pt x="11271" y="40653"/>
                  </a:cubicBezTo>
                  <a:cubicBezTo>
                    <a:pt x="12647" y="40254"/>
                    <a:pt x="14070" y="39840"/>
                    <a:pt x="15400" y="39077"/>
                  </a:cubicBezTo>
                  <a:cubicBezTo>
                    <a:pt x="17682" y="37773"/>
                    <a:pt x="19324" y="35593"/>
                    <a:pt x="19948" y="33045"/>
                  </a:cubicBezTo>
                  <a:cubicBezTo>
                    <a:pt x="20281" y="31669"/>
                    <a:pt x="20316" y="30293"/>
                    <a:pt x="20035" y="29167"/>
                  </a:cubicBezTo>
                  <a:cubicBezTo>
                    <a:pt x="19549" y="27203"/>
                    <a:pt x="19590" y="25617"/>
                    <a:pt x="20153" y="24312"/>
                  </a:cubicBezTo>
                  <a:cubicBezTo>
                    <a:pt x="20454" y="23606"/>
                    <a:pt x="20879" y="23038"/>
                    <a:pt x="21283" y="22491"/>
                  </a:cubicBezTo>
                  <a:cubicBezTo>
                    <a:pt x="21933" y="21621"/>
                    <a:pt x="22542" y="20797"/>
                    <a:pt x="22588" y="19534"/>
                  </a:cubicBezTo>
                  <a:cubicBezTo>
                    <a:pt x="22665" y="17405"/>
                    <a:pt x="21657" y="15190"/>
                    <a:pt x="19897" y="13620"/>
                  </a:cubicBezTo>
                  <a:cubicBezTo>
                    <a:pt x="18060" y="11977"/>
                    <a:pt x="15517" y="10944"/>
                    <a:pt x="12125" y="10453"/>
                  </a:cubicBezTo>
                  <a:cubicBezTo>
                    <a:pt x="11599" y="10376"/>
                    <a:pt x="11066" y="10315"/>
                    <a:pt x="10560" y="10253"/>
                  </a:cubicBezTo>
                  <a:cubicBezTo>
                    <a:pt x="9271" y="10100"/>
                    <a:pt x="8058" y="9956"/>
                    <a:pt x="6943" y="9614"/>
                  </a:cubicBezTo>
                  <a:cubicBezTo>
                    <a:pt x="5439" y="9143"/>
                    <a:pt x="4313" y="8278"/>
                    <a:pt x="3930" y="7291"/>
                  </a:cubicBezTo>
                  <a:cubicBezTo>
                    <a:pt x="3745" y="6810"/>
                    <a:pt x="3796" y="6186"/>
                    <a:pt x="4057" y="5705"/>
                  </a:cubicBezTo>
                  <a:cubicBezTo>
                    <a:pt x="4160" y="5511"/>
                    <a:pt x="4385" y="5178"/>
                    <a:pt x="4763" y="5076"/>
                  </a:cubicBezTo>
                  <a:cubicBezTo>
                    <a:pt x="4973" y="5030"/>
                    <a:pt x="5183" y="4999"/>
                    <a:pt x="5393" y="4984"/>
                  </a:cubicBezTo>
                  <a:cubicBezTo>
                    <a:pt x="5874" y="4932"/>
                    <a:pt x="6467" y="4866"/>
                    <a:pt x="7071" y="4615"/>
                  </a:cubicBezTo>
                  <a:cubicBezTo>
                    <a:pt x="8278" y="4109"/>
                    <a:pt x="8923" y="3152"/>
                    <a:pt x="9445" y="2380"/>
                  </a:cubicBezTo>
                  <a:cubicBezTo>
                    <a:pt x="9583" y="2170"/>
                    <a:pt x="9711" y="1980"/>
                    <a:pt x="9839" y="1822"/>
                  </a:cubicBezTo>
                  <a:cubicBezTo>
                    <a:pt x="10708" y="681"/>
                    <a:pt x="12269" y="1"/>
                    <a:pt x="14003" y="1"/>
                  </a:cubicBezTo>
                  <a:cubicBezTo>
                    <a:pt x="14714" y="1"/>
                    <a:pt x="15420" y="123"/>
                    <a:pt x="16090" y="364"/>
                  </a:cubicBezTo>
                  <a:cubicBezTo>
                    <a:pt x="18249" y="1172"/>
                    <a:pt x="20035" y="3213"/>
                    <a:pt x="20741" y="5700"/>
                  </a:cubicBezTo>
                  <a:cubicBezTo>
                    <a:pt x="21053" y="6779"/>
                    <a:pt x="21196" y="7961"/>
                    <a:pt x="21350" y="9209"/>
                  </a:cubicBezTo>
                  <a:cubicBezTo>
                    <a:pt x="21687" y="11906"/>
                    <a:pt x="22066" y="14965"/>
                    <a:pt x="24389" y="17155"/>
                  </a:cubicBezTo>
                  <a:cubicBezTo>
                    <a:pt x="25565" y="18265"/>
                    <a:pt x="27034" y="18915"/>
                    <a:pt x="28328" y="19488"/>
                  </a:cubicBezTo>
                  <a:cubicBezTo>
                    <a:pt x="29377" y="19953"/>
                    <a:pt x="30375" y="20393"/>
                    <a:pt x="31122" y="21017"/>
                  </a:cubicBezTo>
                  <a:cubicBezTo>
                    <a:pt x="32810" y="22409"/>
                    <a:pt x="33286" y="24455"/>
                    <a:pt x="33833" y="26824"/>
                  </a:cubicBezTo>
                  <a:cubicBezTo>
                    <a:pt x="34155" y="28216"/>
                    <a:pt x="34488" y="29659"/>
                    <a:pt x="35112" y="31019"/>
                  </a:cubicBezTo>
                  <a:cubicBezTo>
                    <a:pt x="35762" y="32452"/>
                    <a:pt x="36759" y="33547"/>
                    <a:pt x="37634" y="34509"/>
                  </a:cubicBezTo>
                  <a:cubicBezTo>
                    <a:pt x="39092" y="36115"/>
                    <a:pt x="39911" y="37113"/>
                    <a:pt x="39834" y="38893"/>
                  </a:cubicBezTo>
                  <a:cubicBezTo>
                    <a:pt x="39732" y="41119"/>
                    <a:pt x="38059" y="43283"/>
                    <a:pt x="35854" y="44035"/>
                  </a:cubicBezTo>
                  <a:cubicBezTo>
                    <a:pt x="34641" y="44449"/>
                    <a:pt x="33250" y="44521"/>
                    <a:pt x="31776" y="44592"/>
                  </a:cubicBezTo>
                  <a:cubicBezTo>
                    <a:pt x="29802" y="44684"/>
                    <a:pt x="27760" y="44782"/>
                    <a:pt x="25826" y="45708"/>
                  </a:cubicBezTo>
                  <a:cubicBezTo>
                    <a:pt x="23227" y="46951"/>
                    <a:pt x="21687" y="49294"/>
                    <a:pt x="20327" y="51366"/>
                  </a:cubicBezTo>
                  <a:cubicBezTo>
                    <a:pt x="20163" y="51617"/>
                    <a:pt x="19999" y="51862"/>
                    <a:pt x="19835" y="52113"/>
                  </a:cubicBezTo>
                  <a:cubicBezTo>
                    <a:pt x="18735" y="53760"/>
                    <a:pt x="17283" y="54676"/>
                    <a:pt x="15604" y="55740"/>
                  </a:cubicBezTo>
                  <a:cubicBezTo>
                    <a:pt x="14177" y="56646"/>
                    <a:pt x="12704" y="57577"/>
                    <a:pt x="11379" y="59025"/>
                  </a:cubicBezTo>
                  <a:cubicBezTo>
                    <a:pt x="8447" y="62212"/>
                    <a:pt x="7219" y="65850"/>
                    <a:pt x="7818" y="69528"/>
                  </a:cubicBezTo>
                  <a:cubicBezTo>
                    <a:pt x="7848" y="69728"/>
                    <a:pt x="7884" y="69922"/>
                    <a:pt x="7920" y="70122"/>
                  </a:cubicBezTo>
                  <a:cubicBezTo>
                    <a:pt x="8068" y="70915"/>
                    <a:pt x="8201" y="71662"/>
                    <a:pt x="7997" y="72153"/>
                  </a:cubicBezTo>
                  <a:cubicBezTo>
                    <a:pt x="7777" y="72675"/>
                    <a:pt x="7429" y="73294"/>
                    <a:pt x="6999" y="73294"/>
                  </a:cubicBezTo>
                  <a:close/>
                  <a:moveTo>
                    <a:pt x="14003" y="359"/>
                  </a:moveTo>
                  <a:cubicBezTo>
                    <a:pt x="12386" y="359"/>
                    <a:pt x="10944" y="983"/>
                    <a:pt x="10140" y="2032"/>
                  </a:cubicBezTo>
                  <a:cubicBezTo>
                    <a:pt x="10023" y="2185"/>
                    <a:pt x="9895" y="2369"/>
                    <a:pt x="9762" y="2564"/>
                  </a:cubicBezTo>
                  <a:cubicBezTo>
                    <a:pt x="9214" y="3382"/>
                    <a:pt x="8534" y="4390"/>
                    <a:pt x="7224" y="4938"/>
                  </a:cubicBezTo>
                  <a:cubicBezTo>
                    <a:pt x="6564" y="5214"/>
                    <a:pt x="5940" y="5280"/>
                    <a:pt x="5439" y="5337"/>
                  </a:cubicBezTo>
                  <a:cubicBezTo>
                    <a:pt x="5244" y="5352"/>
                    <a:pt x="5055" y="5378"/>
                    <a:pt x="4866" y="5418"/>
                  </a:cubicBezTo>
                  <a:cubicBezTo>
                    <a:pt x="4615" y="5485"/>
                    <a:pt x="4451" y="5751"/>
                    <a:pt x="4390" y="5869"/>
                  </a:cubicBezTo>
                  <a:cubicBezTo>
                    <a:pt x="4175" y="6268"/>
                    <a:pt x="4134" y="6779"/>
                    <a:pt x="4283" y="7173"/>
                  </a:cubicBezTo>
                  <a:cubicBezTo>
                    <a:pt x="4625" y="8053"/>
                    <a:pt x="5664" y="8841"/>
                    <a:pt x="7061" y="9281"/>
                  </a:cubicBezTo>
                  <a:cubicBezTo>
                    <a:pt x="8140" y="9619"/>
                    <a:pt x="9337" y="9757"/>
                    <a:pt x="10601" y="9905"/>
                  </a:cubicBezTo>
                  <a:cubicBezTo>
                    <a:pt x="11118" y="9967"/>
                    <a:pt x="11650" y="10028"/>
                    <a:pt x="12182" y="10110"/>
                  </a:cubicBezTo>
                  <a:cubicBezTo>
                    <a:pt x="15656" y="10611"/>
                    <a:pt x="18260" y="11675"/>
                    <a:pt x="20153" y="13364"/>
                  </a:cubicBezTo>
                  <a:cubicBezTo>
                    <a:pt x="21989" y="15011"/>
                    <a:pt x="23043" y="17324"/>
                    <a:pt x="22961" y="19554"/>
                  </a:cubicBezTo>
                  <a:cubicBezTo>
                    <a:pt x="22915" y="20920"/>
                    <a:pt x="22271" y="21785"/>
                    <a:pt x="21590" y="22706"/>
                  </a:cubicBezTo>
                  <a:cubicBezTo>
                    <a:pt x="21196" y="23238"/>
                    <a:pt x="20787" y="23785"/>
                    <a:pt x="20501" y="24450"/>
                  </a:cubicBezTo>
                  <a:cubicBezTo>
                    <a:pt x="19968" y="25688"/>
                    <a:pt x="19933" y="27208"/>
                    <a:pt x="20398" y="29091"/>
                  </a:cubicBezTo>
                  <a:cubicBezTo>
                    <a:pt x="20772" y="30600"/>
                    <a:pt x="20557" y="32124"/>
                    <a:pt x="20311" y="33132"/>
                  </a:cubicBezTo>
                  <a:cubicBezTo>
                    <a:pt x="19661" y="35777"/>
                    <a:pt x="17958" y="38039"/>
                    <a:pt x="15594" y="39389"/>
                  </a:cubicBezTo>
                  <a:cubicBezTo>
                    <a:pt x="14223" y="40172"/>
                    <a:pt x="12780" y="40592"/>
                    <a:pt x="11384" y="41001"/>
                  </a:cubicBezTo>
                  <a:cubicBezTo>
                    <a:pt x="10023" y="41395"/>
                    <a:pt x="8739" y="41768"/>
                    <a:pt x="7751" y="42433"/>
                  </a:cubicBezTo>
                  <a:cubicBezTo>
                    <a:pt x="4943" y="44326"/>
                    <a:pt x="3950" y="48721"/>
                    <a:pt x="3075" y="52599"/>
                  </a:cubicBezTo>
                  <a:cubicBezTo>
                    <a:pt x="2773" y="53945"/>
                    <a:pt x="2482" y="55218"/>
                    <a:pt x="2129" y="56395"/>
                  </a:cubicBezTo>
                  <a:cubicBezTo>
                    <a:pt x="1223" y="59363"/>
                    <a:pt x="384" y="62836"/>
                    <a:pt x="998" y="66095"/>
                  </a:cubicBezTo>
                  <a:cubicBezTo>
                    <a:pt x="1065" y="66453"/>
                    <a:pt x="1530" y="67528"/>
                    <a:pt x="2492" y="68909"/>
                  </a:cubicBezTo>
                  <a:cubicBezTo>
                    <a:pt x="4216" y="71401"/>
                    <a:pt x="6175" y="72941"/>
                    <a:pt x="6999" y="72941"/>
                  </a:cubicBezTo>
                  <a:cubicBezTo>
                    <a:pt x="7127" y="72941"/>
                    <a:pt x="7398" y="72618"/>
                    <a:pt x="7649" y="72025"/>
                  </a:cubicBezTo>
                  <a:cubicBezTo>
                    <a:pt x="7813" y="71626"/>
                    <a:pt x="7685" y="70925"/>
                    <a:pt x="7552" y="70183"/>
                  </a:cubicBezTo>
                  <a:cubicBezTo>
                    <a:pt x="7511" y="69984"/>
                    <a:pt x="7475" y="69784"/>
                    <a:pt x="7444" y="69584"/>
                  </a:cubicBezTo>
                  <a:cubicBezTo>
                    <a:pt x="6830" y="65799"/>
                    <a:pt x="8089" y="62064"/>
                    <a:pt x="11092" y="58790"/>
                  </a:cubicBezTo>
                  <a:cubicBezTo>
                    <a:pt x="12453" y="57311"/>
                    <a:pt x="13947" y="56359"/>
                    <a:pt x="15395" y="55449"/>
                  </a:cubicBezTo>
                  <a:cubicBezTo>
                    <a:pt x="17037" y="54410"/>
                    <a:pt x="18459" y="53510"/>
                    <a:pt x="19518" y="51924"/>
                  </a:cubicBezTo>
                  <a:cubicBezTo>
                    <a:pt x="19682" y="51678"/>
                    <a:pt x="19846" y="51433"/>
                    <a:pt x="20009" y="51182"/>
                  </a:cubicBezTo>
                  <a:cubicBezTo>
                    <a:pt x="21391" y="49069"/>
                    <a:pt x="22961" y="46680"/>
                    <a:pt x="25658" y="45396"/>
                  </a:cubicBezTo>
                  <a:cubicBezTo>
                    <a:pt x="27663" y="44434"/>
                    <a:pt x="29740" y="44337"/>
                    <a:pt x="31751" y="44239"/>
                  </a:cubicBezTo>
                  <a:cubicBezTo>
                    <a:pt x="33204" y="44168"/>
                    <a:pt x="34565" y="44101"/>
                    <a:pt x="35726" y="43707"/>
                  </a:cubicBezTo>
                  <a:cubicBezTo>
                    <a:pt x="37798" y="42996"/>
                    <a:pt x="39364" y="40965"/>
                    <a:pt x="39456" y="38883"/>
                  </a:cubicBezTo>
                  <a:cubicBezTo>
                    <a:pt x="39532" y="37230"/>
                    <a:pt x="38745" y="36284"/>
                    <a:pt x="37348" y="34744"/>
                  </a:cubicBezTo>
                  <a:cubicBezTo>
                    <a:pt x="36452" y="33762"/>
                    <a:pt x="35440" y="32646"/>
                    <a:pt x="34769" y="31163"/>
                  </a:cubicBezTo>
                  <a:cubicBezTo>
                    <a:pt x="34130" y="29766"/>
                    <a:pt x="33792" y="28313"/>
                    <a:pt x="33465" y="26906"/>
                  </a:cubicBezTo>
                  <a:cubicBezTo>
                    <a:pt x="32933" y="24594"/>
                    <a:pt x="32467" y="22603"/>
                    <a:pt x="30876" y="21283"/>
                  </a:cubicBezTo>
                  <a:cubicBezTo>
                    <a:pt x="30165" y="20695"/>
                    <a:pt x="29193" y="20265"/>
                    <a:pt x="28170" y="19815"/>
                  </a:cubicBezTo>
                  <a:cubicBezTo>
                    <a:pt x="26844" y="19227"/>
                    <a:pt x="25351" y="18562"/>
                    <a:pt x="24128" y="17411"/>
                  </a:cubicBezTo>
                  <a:cubicBezTo>
                    <a:pt x="21708" y="15134"/>
                    <a:pt x="21319" y="12008"/>
                    <a:pt x="20976" y="9256"/>
                  </a:cubicBezTo>
                  <a:cubicBezTo>
                    <a:pt x="20828" y="8017"/>
                    <a:pt x="20680" y="6851"/>
                    <a:pt x="20378" y="5797"/>
                  </a:cubicBezTo>
                  <a:cubicBezTo>
                    <a:pt x="19702" y="3418"/>
                    <a:pt x="18004" y="1464"/>
                    <a:pt x="15952" y="701"/>
                  </a:cubicBezTo>
                  <a:cubicBezTo>
                    <a:pt x="15323" y="471"/>
                    <a:pt x="14668" y="354"/>
                    <a:pt x="14003" y="35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9"/>
            <p:cNvSpPr/>
            <p:nvPr/>
          </p:nvSpPr>
          <p:spPr>
            <a:xfrm>
              <a:off x="432775" y="2727725"/>
              <a:ext cx="451775" cy="402025"/>
            </a:xfrm>
            <a:custGeom>
              <a:avLst/>
              <a:gdLst/>
              <a:ahLst/>
              <a:cxnLst/>
              <a:rect l="l" t="t" r="r" b="b"/>
              <a:pathLst>
                <a:path w="18071" h="16081" extrusionOk="0">
                  <a:moveTo>
                    <a:pt x="4784" y="16081"/>
                  </a:moveTo>
                  <a:cubicBezTo>
                    <a:pt x="4175" y="16081"/>
                    <a:pt x="3567" y="15989"/>
                    <a:pt x="2983" y="15804"/>
                  </a:cubicBezTo>
                  <a:cubicBezTo>
                    <a:pt x="1663" y="15385"/>
                    <a:pt x="697" y="14500"/>
                    <a:pt x="333" y="13390"/>
                  </a:cubicBezTo>
                  <a:cubicBezTo>
                    <a:pt x="67" y="12561"/>
                    <a:pt x="1" y="11246"/>
                    <a:pt x="1229" y="9701"/>
                  </a:cubicBezTo>
                  <a:cubicBezTo>
                    <a:pt x="1663" y="9153"/>
                    <a:pt x="2093" y="8673"/>
                    <a:pt x="2508" y="8202"/>
                  </a:cubicBezTo>
                  <a:cubicBezTo>
                    <a:pt x="3388" y="7209"/>
                    <a:pt x="4150" y="6355"/>
                    <a:pt x="4672" y="5250"/>
                  </a:cubicBezTo>
                  <a:cubicBezTo>
                    <a:pt x="4754" y="5081"/>
                    <a:pt x="4830" y="4912"/>
                    <a:pt x="4912" y="4743"/>
                  </a:cubicBezTo>
                  <a:lnTo>
                    <a:pt x="4928" y="4702"/>
                  </a:lnTo>
                  <a:cubicBezTo>
                    <a:pt x="5685" y="3050"/>
                    <a:pt x="6631" y="988"/>
                    <a:pt x="8974" y="246"/>
                  </a:cubicBezTo>
                  <a:cubicBezTo>
                    <a:pt x="9501" y="83"/>
                    <a:pt x="10054" y="1"/>
                    <a:pt x="10606" y="1"/>
                  </a:cubicBezTo>
                  <a:cubicBezTo>
                    <a:pt x="11594" y="1"/>
                    <a:pt x="12489" y="231"/>
                    <a:pt x="13400" y="482"/>
                  </a:cubicBezTo>
                  <a:lnTo>
                    <a:pt x="15543" y="1080"/>
                  </a:lnTo>
                  <a:cubicBezTo>
                    <a:pt x="15942" y="1193"/>
                    <a:pt x="16879" y="1454"/>
                    <a:pt x="17441" y="2329"/>
                  </a:cubicBezTo>
                  <a:cubicBezTo>
                    <a:pt x="18071" y="3311"/>
                    <a:pt x="17917" y="4544"/>
                    <a:pt x="17032" y="5628"/>
                  </a:cubicBezTo>
                  <a:cubicBezTo>
                    <a:pt x="16137" y="6734"/>
                    <a:pt x="15032" y="7486"/>
                    <a:pt x="13963" y="8217"/>
                  </a:cubicBezTo>
                  <a:cubicBezTo>
                    <a:pt x="13093" y="8816"/>
                    <a:pt x="12269" y="9373"/>
                    <a:pt x="11717" y="10044"/>
                  </a:cubicBezTo>
                  <a:cubicBezTo>
                    <a:pt x="11307" y="10535"/>
                    <a:pt x="10980" y="11159"/>
                    <a:pt x="10627" y="11819"/>
                  </a:cubicBezTo>
                  <a:cubicBezTo>
                    <a:pt x="10274" y="12494"/>
                    <a:pt x="9905" y="13195"/>
                    <a:pt x="9399" y="13881"/>
                  </a:cubicBezTo>
                  <a:cubicBezTo>
                    <a:pt x="8381" y="15257"/>
                    <a:pt x="6657" y="16081"/>
                    <a:pt x="4784" y="16081"/>
                  </a:cubicBezTo>
                  <a:close/>
                  <a:moveTo>
                    <a:pt x="10601" y="180"/>
                  </a:moveTo>
                  <a:cubicBezTo>
                    <a:pt x="10069" y="175"/>
                    <a:pt x="9537" y="257"/>
                    <a:pt x="9031" y="415"/>
                  </a:cubicBezTo>
                  <a:cubicBezTo>
                    <a:pt x="6764" y="1131"/>
                    <a:pt x="5838" y="3152"/>
                    <a:pt x="5091" y="4774"/>
                  </a:cubicBezTo>
                  <a:lnTo>
                    <a:pt x="5076" y="4815"/>
                  </a:lnTo>
                  <a:cubicBezTo>
                    <a:pt x="4999" y="4984"/>
                    <a:pt x="4917" y="5158"/>
                    <a:pt x="4841" y="5327"/>
                  </a:cubicBezTo>
                  <a:cubicBezTo>
                    <a:pt x="4303" y="6452"/>
                    <a:pt x="3536" y="7317"/>
                    <a:pt x="2651" y="8314"/>
                  </a:cubicBezTo>
                  <a:cubicBezTo>
                    <a:pt x="2236" y="8785"/>
                    <a:pt x="1807" y="9266"/>
                    <a:pt x="1377" y="9808"/>
                  </a:cubicBezTo>
                  <a:cubicBezTo>
                    <a:pt x="195" y="11297"/>
                    <a:pt x="262" y="12545"/>
                    <a:pt x="517" y="13333"/>
                  </a:cubicBezTo>
                  <a:cubicBezTo>
                    <a:pt x="860" y="14392"/>
                    <a:pt x="1786" y="15231"/>
                    <a:pt x="3045" y="15636"/>
                  </a:cubicBezTo>
                  <a:cubicBezTo>
                    <a:pt x="3608" y="15815"/>
                    <a:pt x="4196" y="15907"/>
                    <a:pt x="4784" y="15902"/>
                  </a:cubicBezTo>
                  <a:cubicBezTo>
                    <a:pt x="6595" y="15902"/>
                    <a:pt x="8263" y="15109"/>
                    <a:pt x="9251" y="13778"/>
                  </a:cubicBezTo>
                  <a:cubicBezTo>
                    <a:pt x="9747" y="13103"/>
                    <a:pt x="10110" y="12412"/>
                    <a:pt x="10463" y="11742"/>
                  </a:cubicBezTo>
                  <a:cubicBezTo>
                    <a:pt x="10816" y="11072"/>
                    <a:pt x="11149" y="10438"/>
                    <a:pt x="11568" y="9931"/>
                  </a:cubicBezTo>
                  <a:cubicBezTo>
                    <a:pt x="12141" y="9246"/>
                    <a:pt x="12970" y="8678"/>
                    <a:pt x="13850" y="8079"/>
                  </a:cubicBezTo>
                  <a:cubicBezTo>
                    <a:pt x="14909" y="7353"/>
                    <a:pt x="16004" y="6606"/>
                    <a:pt x="16889" y="5521"/>
                  </a:cubicBezTo>
                  <a:cubicBezTo>
                    <a:pt x="17723" y="4498"/>
                    <a:pt x="17871" y="3336"/>
                    <a:pt x="17283" y="2426"/>
                  </a:cubicBezTo>
                  <a:cubicBezTo>
                    <a:pt x="16756" y="1607"/>
                    <a:pt x="15871" y="1362"/>
                    <a:pt x="15492" y="1254"/>
                  </a:cubicBezTo>
                  <a:lnTo>
                    <a:pt x="13343" y="656"/>
                  </a:lnTo>
                  <a:cubicBezTo>
                    <a:pt x="12448" y="405"/>
                    <a:pt x="11568" y="180"/>
                    <a:pt x="10606"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9"/>
            <p:cNvSpPr/>
            <p:nvPr/>
          </p:nvSpPr>
          <p:spPr>
            <a:xfrm>
              <a:off x="480875" y="2767125"/>
              <a:ext cx="355325" cy="319400"/>
            </a:xfrm>
            <a:custGeom>
              <a:avLst/>
              <a:gdLst/>
              <a:ahLst/>
              <a:cxnLst/>
              <a:rect l="l" t="t" r="r" b="b"/>
              <a:pathLst>
                <a:path w="14213" h="12776" extrusionOk="0">
                  <a:moveTo>
                    <a:pt x="2845" y="12719"/>
                  </a:moveTo>
                  <a:cubicBezTo>
                    <a:pt x="2441" y="12724"/>
                    <a:pt x="2047" y="12663"/>
                    <a:pt x="1663" y="12545"/>
                  </a:cubicBezTo>
                  <a:cubicBezTo>
                    <a:pt x="906" y="12305"/>
                    <a:pt x="389" y="11854"/>
                    <a:pt x="205" y="11287"/>
                  </a:cubicBezTo>
                  <a:cubicBezTo>
                    <a:pt x="0" y="10668"/>
                    <a:pt x="210" y="9941"/>
                    <a:pt x="804" y="9194"/>
                  </a:cubicBezTo>
                  <a:cubicBezTo>
                    <a:pt x="1203" y="8693"/>
                    <a:pt x="1617" y="8222"/>
                    <a:pt x="2021" y="7772"/>
                  </a:cubicBezTo>
                  <a:cubicBezTo>
                    <a:pt x="2947" y="6723"/>
                    <a:pt x="3822" y="5736"/>
                    <a:pt x="4456" y="4405"/>
                  </a:cubicBezTo>
                  <a:cubicBezTo>
                    <a:pt x="4543" y="4221"/>
                    <a:pt x="4630" y="4032"/>
                    <a:pt x="4723" y="3838"/>
                  </a:cubicBezTo>
                  <a:cubicBezTo>
                    <a:pt x="5398" y="2369"/>
                    <a:pt x="6094" y="850"/>
                    <a:pt x="7644" y="359"/>
                  </a:cubicBezTo>
                  <a:cubicBezTo>
                    <a:pt x="8759" y="0"/>
                    <a:pt x="9972" y="343"/>
                    <a:pt x="10949" y="614"/>
                  </a:cubicBezTo>
                  <a:lnTo>
                    <a:pt x="13098" y="1213"/>
                  </a:lnTo>
                  <a:cubicBezTo>
                    <a:pt x="13415" y="1300"/>
                    <a:pt x="13752" y="1413"/>
                    <a:pt x="13921" y="1679"/>
                  </a:cubicBezTo>
                  <a:cubicBezTo>
                    <a:pt x="14213" y="2129"/>
                    <a:pt x="13865" y="2676"/>
                    <a:pt x="13635" y="2963"/>
                  </a:cubicBezTo>
                  <a:cubicBezTo>
                    <a:pt x="12898" y="3863"/>
                    <a:pt x="11906" y="4544"/>
                    <a:pt x="10944" y="5198"/>
                  </a:cubicBezTo>
                  <a:cubicBezTo>
                    <a:pt x="10007" y="5838"/>
                    <a:pt x="9035" y="6503"/>
                    <a:pt x="8319" y="7363"/>
                  </a:cubicBezTo>
                  <a:cubicBezTo>
                    <a:pt x="7792" y="7997"/>
                    <a:pt x="7408" y="8734"/>
                    <a:pt x="7030" y="9450"/>
                  </a:cubicBezTo>
                  <a:cubicBezTo>
                    <a:pt x="6708" y="10069"/>
                    <a:pt x="6370" y="10708"/>
                    <a:pt x="5945" y="11281"/>
                  </a:cubicBezTo>
                  <a:cubicBezTo>
                    <a:pt x="5198" y="12289"/>
                    <a:pt x="3965" y="12719"/>
                    <a:pt x="2845" y="12719"/>
                  </a:cubicBezTo>
                  <a:close/>
                  <a:moveTo>
                    <a:pt x="8677" y="379"/>
                  </a:moveTo>
                  <a:cubicBezTo>
                    <a:pt x="8345" y="379"/>
                    <a:pt x="8017" y="425"/>
                    <a:pt x="7700" y="522"/>
                  </a:cubicBezTo>
                  <a:cubicBezTo>
                    <a:pt x="6232" y="993"/>
                    <a:pt x="5551" y="2477"/>
                    <a:pt x="4886" y="3909"/>
                  </a:cubicBezTo>
                  <a:cubicBezTo>
                    <a:pt x="4799" y="4104"/>
                    <a:pt x="4712" y="4293"/>
                    <a:pt x="4625" y="4477"/>
                  </a:cubicBezTo>
                  <a:cubicBezTo>
                    <a:pt x="3981" y="5828"/>
                    <a:pt x="3096" y="6830"/>
                    <a:pt x="2159" y="7884"/>
                  </a:cubicBezTo>
                  <a:cubicBezTo>
                    <a:pt x="1760" y="8335"/>
                    <a:pt x="1346" y="8800"/>
                    <a:pt x="952" y="9302"/>
                  </a:cubicBezTo>
                  <a:cubicBezTo>
                    <a:pt x="394" y="10002"/>
                    <a:pt x="195" y="10673"/>
                    <a:pt x="379" y="11235"/>
                  </a:cubicBezTo>
                  <a:cubicBezTo>
                    <a:pt x="548" y="11747"/>
                    <a:pt x="1024" y="12151"/>
                    <a:pt x="1719" y="12376"/>
                  </a:cubicBezTo>
                  <a:lnTo>
                    <a:pt x="1719" y="12376"/>
                  </a:lnTo>
                  <a:cubicBezTo>
                    <a:pt x="2963" y="12775"/>
                    <a:pt x="4815" y="12494"/>
                    <a:pt x="5787" y="11179"/>
                  </a:cubicBezTo>
                  <a:cubicBezTo>
                    <a:pt x="6201" y="10616"/>
                    <a:pt x="6534" y="9982"/>
                    <a:pt x="6861" y="9373"/>
                  </a:cubicBezTo>
                  <a:cubicBezTo>
                    <a:pt x="7240" y="8647"/>
                    <a:pt x="7634" y="7900"/>
                    <a:pt x="8171" y="7255"/>
                  </a:cubicBezTo>
                  <a:cubicBezTo>
                    <a:pt x="8902" y="6375"/>
                    <a:pt x="9880" y="5705"/>
                    <a:pt x="10826" y="5055"/>
                  </a:cubicBezTo>
                  <a:cubicBezTo>
                    <a:pt x="11772" y="4411"/>
                    <a:pt x="12760" y="3735"/>
                    <a:pt x="13481" y="2855"/>
                  </a:cubicBezTo>
                  <a:cubicBezTo>
                    <a:pt x="13645" y="2651"/>
                    <a:pt x="13998" y="2144"/>
                    <a:pt x="13758" y="1771"/>
                  </a:cubicBezTo>
                  <a:cubicBezTo>
                    <a:pt x="13619" y="1556"/>
                    <a:pt x="13338" y="1464"/>
                    <a:pt x="13041" y="1382"/>
                  </a:cubicBezTo>
                  <a:lnTo>
                    <a:pt x="10887" y="783"/>
                  </a:lnTo>
                  <a:cubicBezTo>
                    <a:pt x="10105" y="563"/>
                    <a:pt x="9373" y="379"/>
                    <a:pt x="8677" y="3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9"/>
            <p:cNvSpPr/>
            <p:nvPr/>
          </p:nvSpPr>
          <p:spPr>
            <a:xfrm>
              <a:off x="507100" y="2793100"/>
              <a:ext cx="299575" cy="270900"/>
            </a:xfrm>
            <a:custGeom>
              <a:avLst/>
              <a:gdLst/>
              <a:ahLst/>
              <a:cxnLst/>
              <a:rect l="l" t="t" r="r" b="b"/>
              <a:pathLst>
                <a:path w="11983" h="10836" extrusionOk="0">
                  <a:moveTo>
                    <a:pt x="1515" y="10836"/>
                  </a:moveTo>
                  <a:cubicBezTo>
                    <a:pt x="1356" y="10836"/>
                    <a:pt x="1192" y="10815"/>
                    <a:pt x="1034" y="10785"/>
                  </a:cubicBezTo>
                  <a:cubicBezTo>
                    <a:pt x="496" y="10657"/>
                    <a:pt x="174" y="10309"/>
                    <a:pt x="97" y="9777"/>
                  </a:cubicBezTo>
                  <a:cubicBezTo>
                    <a:pt x="0" y="9050"/>
                    <a:pt x="614" y="8442"/>
                    <a:pt x="1110" y="7950"/>
                  </a:cubicBezTo>
                  <a:cubicBezTo>
                    <a:pt x="2538" y="6544"/>
                    <a:pt x="3709" y="4901"/>
                    <a:pt x="4574" y="3095"/>
                  </a:cubicBezTo>
                  <a:cubicBezTo>
                    <a:pt x="4630" y="2978"/>
                    <a:pt x="4686" y="2855"/>
                    <a:pt x="4743" y="2737"/>
                  </a:cubicBezTo>
                  <a:cubicBezTo>
                    <a:pt x="5055" y="2067"/>
                    <a:pt x="5377" y="1371"/>
                    <a:pt x="5909" y="829"/>
                  </a:cubicBezTo>
                  <a:cubicBezTo>
                    <a:pt x="6370" y="358"/>
                    <a:pt x="6932" y="107"/>
                    <a:pt x="7628" y="61"/>
                  </a:cubicBezTo>
                  <a:lnTo>
                    <a:pt x="7633" y="148"/>
                  </a:lnTo>
                  <a:lnTo>
                    <a:pt x="7628" y="61"/>
                  </a:lnTo>
                  <a:cubicBezTo>
                    <a:pt x="8467" y="0"/>
                    <a:pt x="9363" y="251"/>
                    <a:pt x="10227" y="486"/>
                  </a:cubicBezTo>
                  <a:cubicBezTo>
                    <a:pt x="10606" y="594"/>
                    <a:pt x="10964" y="691"/>
                    <a:pt x="11307" y="762"/>
                  </a:cubicBezTo>
                  <a:cubicBezTo>
                    <a:pt x="11552" y="814"/>
                    <a:pt x="11818" y="895"/>
                    <a:pt x="11900" y="1126"/>
                  </a:cubicBezTo>
                  <a:cubicBezTo>
                    <a:pt x="11982" y="1351"/>
                    <a:pt x="11859" y="1591"/>
                    <a:pt x="11516" y="1842"/>
                  </a:cubicBezTo>
                  <a:cubicBezTo>
                    <a:pt x="11066" y="2180"/>
                    <a:pt x="10580" y="2512"/>
                    <a:pt x="10110" y="2834"/>
                  </a:cubicBezTo>
                  <a:cubicBezTo>
                    <a:pt x="8825" y="3714"/>
                    <a:pt x="7495" y="4625"/>
                    <a:pt x="6539" y="5776"/>
                  </a:cubicBezTo>
                  <a:cubicBezTo>
                    <a:pt x="5950" y="6477"/>
                    <a:pt x="5541" y="7260"/>
                    <a:pt x="5142" y="8012"/>
                  </a:cubicBezTo>
                  <a:cubicBezTo>
                    <a:pt x="4820" y="8631"/>
                    <a:pt x="4513" y="9209"/>
                    <a:pt x="4129" y="9731"/>
                  </a:cubicBezTo>
                  <a:cubicBezTo>
                    <a:pt x="3709" y="10294"/>
                    <a:pt x="2497" y="10836"/>
                    <a:pt x="1515" y="10836"/>
                  </a:cubicBezTo>
                  <a:close/>
                  <a:moveTo>
                    <a:pt x="7879" y="230"/>
                  </a:moveTo>
                  <a:cubicBezTo>
                    <a:pt x="7797" y="230"/>
                    <a:pt x="7720" y="230"/>
                    <a:pt x="7638" y="235"/>
                  </a:cubicBezTo>
                  <a:cubicBezTo>
                    <a:pt x="6994" y="281"/>
                    <a:pt x="6472" y="512"/>
                    <a:pt x="6047" y="947"/>
                  </a:cubicBezTo>
                  <a:cubicBezTo>
                    <a:pt x="5536" y="1468"/>
                    <a:pt x="5219" y="2149"/>
                    <a:pt x="4912" y="2809"/>
                  </a:cubicBezTo>
                  <a:cubicBezTo>
                    <a:pt x="4855" y="2926"/>
                    <a:pt x="4799" y="3049"/>
                    <a:pt x="4743" y="3172"/>
                  </a:cubicBezTo>
                  <a:cubicBezTo>
                    <a:pt x="3868" y="4993"/>
                    <a:pt x="2686" y="6651"/>
                    <a:pt x="1243" y="8073"/>
                  </a:cubicBezTo>
                  <a:cubicBezTo>
                    <a:pt x="778" y="8534"/>
                    <a:pt x="200" y="9112"/>
                    <a:pt x="287" y="9756"/>
                  </a:cubicBezTo>
                  <a:cubicBezTo>
                    <a:pt x="348" y="10212"/>
                    <a:pt x="614" y="10503"/>
                    <a:pt x="1080" y="10611"/>
                  </a:cubicBezTo>
                  <a:cubicBezTo>
                    <a:pt x="2011" y="10831"/>
                    <a:pt x="3525" y="10232"/>
                    <a:pt x="3970" y="9629"/>
                  </a:cubicBezTo>
                  <a:cubicBezTo>
                    <a:pt x="4349" y="9117"/>
                    <a:pt x="4651" y="8544"/>
                    <a:pt x="4973" y="7935"/>
                  </a:cubicBezTo>
                  <a:cubicBezTo>
                    <a:pt x="5372" y="7173"/>
                    <a:pt x="5792" y="6385"/>
                    <a:pt x="6385" y="5664"/>
                  </a:cubicBezTo>
                  <a:cubicBezTo>
                    <a:pt x="7362" y="4497"/>
                    <a:pt x="8703" y="3576"/>
                    <a:pt x="9997" y="2691"/>
                  </a:cubicBezTo>
                  <a:cubicBezTo>
                    <a:pt x="10468" y="2369"/>
                    <a:pt x="10954" y="2036"/>
                    <a:pt x="11399" y="1704"/>
                  </a:cubicBezTo>
                  <a:cubicBezTo>
                    <a:pt x="11670" y="1504"/>
                    <a:pt x="11777" y="1330"/>
                    <a:pt x="11726" y="1182"/>
                  </a:cubicBezTo>
                  <a:cubicBezTo>
                    <a:pt x="11670" y="1039"/>
                    <a:pt x="11460" y="977"/>
                    <a:pt x="11266" y="936"/>
                  </a:cubicBezTo>
                  <a:cubicBezTo>
                    <a:pt x="10918" y="865"/>
                    <a:pt x="10555" y="762"/>
                    <a:pt x="10176" y="660"/>
                  </a:cubicBezTo>
                  <a:cubicBezTo>
                    <a:pt x="9409" y="445"/>
                    <a:pt x="8621" y="230"/>
                    <a:pt x="7879" y="23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9"/>
            <p:cNvSpPr/>
            <p:nvPr/>
          </p:nvSpPr>
          <p:spPr>
            <a:xfrm>
              <a:off x="870975" y="2244400"/>
              <a:ext cx="358275" cy="478750"/>
            </a:xfrm>
            <a:custGeom>
              <a:avLst/>
              <a:gdLst/>
              <a:ahLst/>
              <a:cxnLst/>
              <a:rect l="l" t="t" r="r" b="b"/>
              <a:pathLst>
                <a:path w="14331" h="19150" extrusionOk="0">
                  <a:moveTo>
                    <a:pt x="11686" y="19150"/>
                  </a:moveTo>
                  <a:cubicBezTo>
                    <a:pt x="7992" y="19150"/>
                    <a:pt x="1673" y="13936"/>
                    <a:pt x="686" y="11921"/>
                  </a:cubicBezTo>
                  <a:cubicBezTo>
                    <a:pt x="164" y="10856"/>
                    <a:pt x="0" y="9956"/>
                    <a:pt x="185" y="9178"/>
                  </a:cubicBezTo>
                  <a:cubicBezTo>
                    <a:pt x="446" y="8073"/>
                    <a:pt x="1285" y="7270"/>
                    <a:pt x="2093" y="6492"/>
                  </a:cubicBezTo>
                  <a:cubicBezTo>
                    <a:pt x="2707" y="5904"/>
                    <a:pt x="3341" y="5295"/>
                    <a:pt x="3710" y="4569"/>
                  </a:cubicBezTo>
                  <a:cubicBezTo>
                    <a:pt x="3935" y="4113"/>
                    <a:pt x="4047" y="3545"/>
                    <a:pt x="4150" y="2998"/>
                  </a:cubicBezTo>
                  <a:cubicBezTo>
                    <a:pt x="4395" y="1719"/>
                    <a:pt x="4651" y="394"/>
                    <a:pt x="6390" y="133"/>
                  </a:cubicBezTo>
                  <a:cubicBezTo>
                    <a:pt x="7281" y="0"/>
                    <a:pt x="8294" y="445"/>
                    <a:pt x="8969" y="1269"/>
                  </a:cubicBezTo>
                  <a:cubicBezTo>
                    <a:pt x="10268" y="2850"/>
                    <a:pt x="11721" y="5500"/>
                    <a:pt x="11982" y="7500"/>
                  </a:cubicBezTo>
                  <a:cubicBezTo>
                    <a:pt x="12039" y="7996"/>
                    <a:pt x="12069" y="8493"/>
                    <a:pt x="12069" y="8989"/>
                  </a:cubicBezTo>
                  <a:cubicBezTo>
                    <a:pt x="12080" y="9700"/>
                    <a:pt x="12095" y="10432"/>
                    <a:pt x="12279" y="11122"/>
                  </a:cubicBezTo>
                  <a:cubicBezTo>
                    <a:pt x="12473" y="11834"/>
                    <a:pt x="12847" y="12519"/>
                    <a:pt x="13215" y="13179"/>
                  </a:cubicBezTo>
                  <a:cubicBezTo>
                    <a:pt x="13763" y="14182"/>
                    <a:pt x="14331" y="15210"/>
                    <a:pt x="14259" y="16351"/>
                  </a:cubicBezTo>
                  <a:cubicBezTo>
                    <a:pt x="14162" y="17952"/>
                    <a:pt x="13502" y="18878"/>
                    <a:pt x="12289" y="19098"/>
                  </a:cubicBezTo>
                  <a:cubicBezTo>
                    <a:pt x="12090" y="19134"/>
                    <a:pt x="11890" y="19150"/>
                    <a:pt x="11686" y="19150"/>
                  </a:cubicBezTo>
                  <a:close/>
                  <a:moveTo>
                    <a:pt x="6703" y="287"/>
                  </a:moveTo>
                  <a:cubicBezTo>
                    <a:pt x="6605" y="287"/>
                    <a:pt x="6508" y="292"/>
                    <a:pt x="6411" y="307"/>
                  </a:cubicBezTo>
                  <a:cubicBezTo>
                    <a:pt x="4810" y="547"/>
                    <a:pt x="4579" y="1750"/>
                    <a:pt x="4334" y="3029"/>
                  </a:cubicBezTo>
                  <a:cubicBezTo>
                    <a:pt x="4226" y="3586"/>
                    <a:pt x="4114" y="4165"/>
                    <a:pt x="3873" y="4640"/>
                  </a:cubicBezTo>
                  <a:cubicBezTo>
                    <a:pt x="3495" y="5397"/>
                    <a:pt x="2850" y="6017"/>
                    <a:pt x="2226" y="6615"/>
                  </a:cubicBezTo>
                  <a:cubicBezTo>
                    <a:pt x="1433" y="7372"/>
                    <a:pt x="614" y="8155"/>
                    <a:pt x="364" y="9214"/>
                  </a:cubicBezTo>
                  <a:cubicBezTo>
                    <a:pt x="190" y="9956"/>
                    <a:pt x="353" y="10815"/>
                    <a:pt x="855" y="11844"/>
                  </a:cubicBezTo>
                  <a:lnTo>
                    <a:pt x="855" y="11844"/>
                  </a:lnTo>
                  <a:cubicBezTo>
                    <a:pt x="1806" y="13783"/>
                    <a:pt x="8135" y="18970"/>
                    <a:pt x="11696" y="18970"/>
                  </a:cubicBezTo>
                  <a:cubicBezTo>
                    <a:pt x="11880" y="18970"/>
                    <a:pt x="12064" y="18955"/>
                    <a:pt x="12248" y="18919"/>
                  </a:cubicBezTo>
                  <a:cubicBezTo>
                    <a:pt x="13364" y="18720"/>
                    <a:pt x="13972" y="17850"/>
                    <a:pt x="14070" y="16336"/>
                  </a:cubicBezTo>
                  <a:cubicBezTo>
                    <a:pt x="14131" y="15251"/>
                    <a:pt x="13604" y="14284"/>
                    <a:pt x="13041" y="13261"/>
                  </a:cubicBezTo>
                  <a:cubicBezTo>
                    <a:pt x="12673" y="12591"/>
                    <a:pt x="12289" y="11895"/>
                    <a:pt x="12095" y="11163"/>
                  </a:cubicBezTo>
                  <a:cubicBezTo>
                    <a:pt x="11900" y="10452"/>
                    <a:pt x="11890" y="9710"/>
                    <a:pt x="11875" y="8989"/>
                  </a:cubicBezTo>
                  <a:cubicBezTo>
                    <a:pt x="11875" y="8498"/>
                    <a:pt x="11849" y="8007"/>
                    <a:pt x="11793" y="7521"/>
                  </a:cubicBezTo>
                  <a:cubicBezTo>
                    <a:pt x="11532" y="5551"/>
                    <a:pt x="10100" y="2937"/>
                    <a:pt x="8815" y="1376"/>
                  </a:cubicBezTo>
                  <a:cubicBezTo>
                    <a:pt x="8258" y="696"/>
                    <a:pt x="7455" y="287"/>
                    <a:pt x="6703" y="28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895025" y="2267550"/>
              <a:ext cx="310450" cy="433350"/>
            </a:xfrm>
            <a:custGeom>
              <a:avLst/>
              <a:gdLst/>
              <a:ahLst/>
              <a:cxnLst/>
              <a:rect l="l" t="t" r="r" b="b"/>
              <a:pathLst>
                <a:path w="12418" h="17334" extrusionOk="0">
                  <a:moveTo>
                    <a:pt x="10739" y="17333"/>
                  </a:moveTo>
                  <a:cubicBezTo>
                    <a:pt x="7608" y="17333"/>
                    <a:pt x="1504" y="12514"/>
                    <a:pt x="578" y="10616"/>
                  </a:cubicBezTo>
                  <a:cubicBezTo>
                    <a:pt x="144" y="9736"/>
                    <a:pt x="0" y="9025"/>
                    <a:pt x="138" y="8442"/>
                  </a:cubicBezTo>
                  <a:cubicBezTo>
                    <a:pt x="338" y="7582"/>
                    <a:pt x="1049" y="6907"/>
                    <a:pt x="1801" y="6191"/>
                  </a:cubicBezTo>
                  <a:cubicBezTo>
                    <a:pt x="2471" y="5551"/>
                    <a:pt x="3162" y="4886"/>
                    <a:pt x="3597" y="4021"/>
                  </a:cubicBezTo>
                  <a:cubicBezTo>
                    <a:pt x="3878" y="3459"/>
                    <a:pt x="3996" y="2834"/>
                    <a:pt x="4114" y="2231"/>
                  </a:cubicBezTo>
                  <a:cubicBezTo>
                    <a:pt x="4385" y="819"/>
                    <a:pt x="4595" y="230"/>
                    <a:pt x="5572" y="82"/>
                  </a:cubicBezTo>
                  <a:cubicBezTo>
                    <a:pt x="6124" y="0"/>
                    <a:pt x="6810" y="327"/>
                    <a:pt x="7270" y="885"/>
                  </a:cubicBezTo>
                  <a:cubicBezTo>
                    <a:pt x="8457" y="2333"/>
                    <a:pt x="9849" y="4860"/>
                    <a:pt x="10094" y="6682"/>
                  </a:cubicBezTo>
                  <a:cubicBezTo>
                    <a:pt x="10145" y="7142"/>
                    <a:pt x="10171" y="7608"/>
                    <a:pt x="10171" y="8073"/>
                  </a:cubicBezTo>
                  <a:cubicBezTo>
                    <a:pt x="10186" y="8841"/>
                    <a:pt x="10197" y="9618"/>
                    <a:pt x="10412" y="10411"/>
                  </a:cubicBezTo>
                  <a:cubicBezTo>
                    <a:pt x="10631" y="11220"/>
                    <a:pt x="11031" y="11951"/>
                    <a:pt x="11419" y="12657"/>
                  </a:cubicBezTo>
                  <a:cubicBezTo>
                    <a:pt x="11936" y="13593"/>
                    <a:pt x="12417" y="14473"/>
                    <a:pt x="12366" y="15369"/>
                  </a:cubicBezTo>
                  <a:cubicBezTo>
                    <a:pt x="12238" y="17333"/>
                    <a:pt x="11189" y="17333"/>
                    <a:pt x="10739" y="17333"/>
                  </a:cubicBezTo>
                  <a:close/>
                  <a:moveTo>
                    <a:pt x="5751" y="246"/>
                  </a:moveTo>
                  <a:cubicBezTo>
                    <a:pt x="5700" y="246"/>
                    <a:pt x="5648" y="251"/>
                    <a:pt x="5597" y="261"/>
                  </a:cubicBezTo>
                  <a:cubicBezTo>
                    <a:pt x="4728" y="389"/>
                    <a:pt x="4559" y="885"/>
                    <a:pt x="4293" y="2261"/>
                  </a:cubicBezTo>
                  <a:cubicBezTo>
                    <a:pt x="4175" y="2875"/>
                    <a:pt x="4052" y="3515"/>
                    <a:pt x="3761" y="4098"/>
                  </a:cubicBezTo>
                  <a:cubicBezTo>
                    <a:pt x="3310" y="4993"/>
                    <a:pt x="2609" y="5664"/>
                    <a:pt x="1929" y="6313"/>
                  </a:cubicBezTo>
                  <a:cubicBezTo>
                    <a:pt x="1197" y="7014"/>
                    <a:pt x="507" y="7674"/>
                    <a:pt x="317" y="8483"/>
                  </a:cubicBezTo>
                  <a:cubicBezTo>
                    <a:pt x="190" y="9025"/>
                    <a:pt x="328" y="9700"/>
                    <a:pt x="742" y="10544"/>
                  </a:cubicBezTo>
                  <a:cubicBezTo>
                    <a:pt x="1658" y="12412"/>
                    <a:pt x="7659" y="17154"/>
                    <a:pt x="10739" y="17154"/>
                  </a:cubicBezTo>
                  <a:cubicBezTo>
                    <a:pt x="11199" y="17154"/>
                    <a:pt x="12064" y="17154"/>
                    <a:pt x="12171" y="15364"/>
                  </a:cubicBezTo>
                  <a:cubicBezTo>
                    <a:pt x="12223" y="14519"/>
                    <a:pt x="11752" y="13660"/>
                    <a:pt x="11251" y="12749"/>
                  </a:cubicBezTo>
                  <a:cubicBezTo>
                    <a:pt x="10857" y="12028"/>
                    <a:pt x="10447" y="11291"/>
                    <a:pt x="10227" y="10457"/>
                  </a:cubicBezTo>
                  <a:cubicBezTo>
                    <a:pt x="10007" y="9644"/>
                    <a:pt x="9992" y="8851"/>
                    <a:pt x="9982" y="8083"/>
                  </a:cubicBezTo>
                  <a:cubicBezTo>
                    <a:pt x="9982" y="7623"/>
                    <a:pt x="9956" y="7163"/>
                    <a:pt x="9905" y="6707"/>
                  </a:cubicBezTo>
                  <a:cubicBezTo>
                    <a:pt x="9665" y="4917"/>
                    <a:pt x="8293" y="2430"/>
                    <a:pt x="7117" y="1003"/>
                  </a:cubicBezTo>
                  <a:cubicBezTo>
                    <a:pt x="6743" y="542"/>
                    <a:pt x="6206" y="246"/>
                    <a:pt x="5751" y="2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
            <p:cNvSpPr/>
            <p:nvPr/>
          </p:nvSpPr>
          <p:spPr>
            <a:xfrm>
              <a:off x="947575" y="2323550"/>
              <a:ext cx="207100" cy="337950"/>
            </a:xfrm>
            <a:custGeom>
              <a:avLst/>
              <a:gdLst/>
              <a:ahLst/>
              <a:cxnLst/>
              <a:rect l="l" t="t" r="r" b="b"/>
              <a:pathLst>
                <a:path w="8284" h="13518" extrusionOk="0">
                  <a:moveTo>
                    <a:pt x="7445" y="13518"/>
                  </a:moveTo>
                  <a:cubicBezTo>
                    <a:pt x="7138" y="13518"/>
                    <a:pt x="6775" y="13354"/>
                    <a:pt x="6355" y="13026"/>
                  </a:cubicBezTo>
                  <a:lnTo>
                    <a:pt x="1930" y="9583"/>
                  </a:lnTo>
                  <a:cubicBezTo>
                    <a:pt x="1086" y="8934"/>
                    <a:pt x="257" y="8212"/>
                    <a:pt x="129" y="7240"/>
                  </a:cubicBezTo>
                  <a:cubicBezTo>
                    <a:pt x="1" y="6253"/>
                    <a:pt x="666" y="5352"/>
                    <a:pt x="1244" y="4774"/>
                  </a:cubicBezTo>
                  <a:cubicBezTo>
                    <a:pt x="1464" y="4554"/>
                    <a:pt x="1700" y="4350"/>
                    <a:pt x="1925" y="4145"/>
                  </a:cubicBezTo>
                  <a:cubicBezTo>
                    <a:pt x="2375" y="3746"/>
                    <a:pt x="2840" y="3326"/>
                    <a:pt x="3183" y="2830"/>
                  </a:cubicBezTo>
                  <a:cubicBezTo>
                    <a:pt x="3485" y="2395"/>
                    <a:pt x="3649" y="1904"/>
                    <a:pt x="3654" y="1454"/>
                  </a:cubicBezTo>
                  <a:cubicBezTo>
                    <a:pt x="3644" y="1316"/>
                    <a:pt x="3613" y="1178"/>
                    <a:pt x="3572" y="1039"/>
                  </a:cubicBezTo>
                  <a:cubicBezTo>
                    <a:pt x="3500" y="794"/>
                    <a:pt x="3429" y="538"/>
                    <a:pt x="3546" y="349"/>
                  </a:cubicBezTo>
                  <a:cubicBezTo>
                    <a:pt x="3623" y="246"/>
                    <a:pt x="3741" y="175"/>
                    <a:pt x="3869" y="154"/>
                  </a:cubicBezTo>
                  <a:lnTo>
                    <a:pt x="3910" y="144"/>
                  </a:lnTo>
                  <a:cubicBezTo>
                    <a:pt x="4810" y="1"/>
                    <a:pt x="5649" y="1490"/>
                    <a:pt x="5833" y="2104"/>
                  </a:cubicBezTo>
                  <a:cubicBezTo>
                    <a:pt x="6064" y="2871"/>
                    <a:pt x="6043" y="3679"/>
                    <a:pt x="6023" y="4462"/>
                  </a:cubicBezTo>
                  <a:cubicBezTo>
                    <a:pt x="6017" y="4692"/>
                    <a:pt x="6007" y="4928"/>
                    <a:pt x="6007" y="5158"/>
                  </a:cubicBezTo>
                  <a:cubicBezTo>
                    <a:pt x="6017" y="7409"/>
                    <a:pt x="6637" y="9619"/>
                    <a:pt x="7798" y="11548"/>
                  </a:cubicBezTo>
                  <a:lnTo>
                    <a:pt x="7839" y="11614"/>
                  </a:lnTo>
                  <a:cubicBezTo>
                    <a:pt x="8003" y="11880"/>
                    <a:pt x="8166" y="12157"/>
                    <a:pt x="8223" y="12469"/>
                  </a:cubicBezTo>
                  <a:cubicBezTo>
                    <a:pt x="8284" y="12801"/>
                    <a:pt x="8187" y="13226"/>
                    <a:pt x="7834" y="13420"/>
                  </a:cubicBezTo>
                  <a:cubicBezTo>
                    <a:pt x="7716" y="13482"/>
                    <a:pt x="7583" y="13518"/>
                    <a:pt x="7445" y="13518"/>
                  </a:cubicBezTo>
                  <a:close/>
                  <a:moveTo>
                    <a:pt x="3945" y="323"/>
                  </a:moveTo>
                  <a:lnTo>
                    <a:pt x="3915" y="328"/>
                  </a:lnTo>
                  <a:cubicBezTo>
                    <a:pt x="3833" y="339"/>
                    <a:pt x="3761" y="379"/>
                    <a:pt x="3710" y="446"/>
                  </a:cubicBezTo>
                  <a:cubicBezTo>
                    <a:pt x="3633" y="564"/>
                    <a:pt x="3695" y="784"/>
                    <a:pt x="3751" y="999"/>
                  </a:cubicBezTo>
                  <a:cubicBezTo>
                    <a:pt x="3802" y="1147"/>
                    <a:pt x="3833" y="1300"/>
                    <a:pt x="3838" y="1454"/>
                  </a:cubicBezTo>
                  <a:cubicBezTo>
                    <a:pt x="3838" y="1940"/>
                    <a:pt x="3659" y="2462"/>
                    <a:pt x="3342" y="2927"/>
                  </a:cubicBezTo>
                  <a:cubicBezTo>
                    <a:pt x="2989" y="3439"/>
                    <a:pt x="2508" y="3864"/>
                    <a:pt x="2053" y="4273"/>
                  </a:cubicBezTo>
                  <a:cubicBezTo>
                    <a:pt x="1827" y="4472"/>
                    <a:pt x="1597" y="4682"/>
                    <a:pt x="1382" y="4892"/>
                  </a:cubicBezTo>
                  <a:cubicBezTo>
                    <a:pt x="830" y="5444"/>
                    <a:pt x="195" y="6299"/>
                    <a:pt x="318" y="7215"/>
                  </a:cubicBezTo>
                  <a:cubicBezTo>
                    <a:pt x="436" y="8125"/>
                    <a:pt x="1234" y="8811"/>
                    <a:pt x="2047" y="9445"/>
                  </a:cubicBezTo>
                  <a:lnTo>
                    <a:pt x="6473" y="12888"/>
                  </a:lnTo>
                  <a:cubicBezTo>
                    <a:pt x="7015" y="13308"/>
                    <a:pt x="7430" y="13431"/>
                    <a:pt x="7737" y="13262"/>
                  </a:cubicBezTo>
                  <a:cubicBezTo>
                    <a:pt x="8013" y="13113"/>
                    <a:pt x="8084" y="12760"/>
                    <a:pt x="8038" y="12494"/>
                  </a:cubicBezTo>
                  <a:cubicBezTo>
                    <a:pt x="7992" y="12213"/>
                    <a:pt x="7834" y="11952"/>
                    <a:pt x="7680" y="11701"/>
                  </a:cubicBezTo>
                  <a:lnTo>
                    <a:pt x="7639" y="11635"/>
                  </a:lnTo>
                  <a:cubicBezTo>
                    <a:pt x="6457" y="9681"/>
                    <a:pt x="5833" y="7440"/>
                    <a:pt x="5823" y="5158"/>
                  </a:cubicBezTo>
                  <a:cubicBezTo>
                    <a:pt x="5823" y="4923"/>
                    <a:pt x="5828" y="4692"/>
                    <a:pt x="5833" y="4452"/>
                  </a:cubicBezTo>
                  <a:cubicBezTo>
                    <a:pt x="5854" y="3684"/>
                    <a:pt x="5874" y="2891"/>
                    <a:pt x="5654" y="2150"/>
                  </a:cubicBezTo>
                  <a:cubicBezTo>
                    <a:pt x="5475" y="1551"/>
                    <a:pt x="4672" y="206"/>
                    <a:pt x="3945" y="32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9"/>
            <p:cNvSpPr/>
            <p:nvPr/>
          </p:nvSpPr>
          <p:spPr>
            <a:xfrm>
              <a:off x="996950" y="2440600"/>
              <a:ext cx="74850" cy="118700"/>
            </a:xfrm>
            <a:custGeom>
              <a:avLst/>
              <a:gdLst/>
              <a:ahLst/>
              <a:cxnLst/>
              <a:rect l="l" t="t" r="r" b="b"/>
              <a:pathLst>
                <a:path w="2994" h="4748" extrusionOk="0">
                  <a:moveTo>
                    <a:pt x="2549" y="4743"/>
                  </a:moveTo>
                  <a:cubicBezTo>
                    <a:pt x="2165" y="4743"/>
                    <a:pt x="1781" y="4318"/>
                    <a:pt x="1587" y="4093"/>
                  </a:cubicBezTo>
                  <a:lnTo>
                    <a:pt x="1566" y="4067"/>
                  </a:lnTo>
                  <a:cubicBezTo>
                    <a:pt x="1495" y="3991"/>
                    <a:pt x="1428" y="3904"/>
                    <a:pt x="1367" y="3822"/>
                  </a:cubicBezTo>
                  <a:cubicBezTo>
                    <a:pt x="1305" y="3735"/>
                    <a:pt x="1249" y="3663"/>
                    <a:pt x="1183" y="3586"/>
                  </a:cubicBezTo>
                  <a:cubicBezTo>
                    <a:pt x="1014" y="3407"/>
                    <a:pt x="830" y="3239"/>
                    <a:pt x="630" y="3085"/>
                  </a:cubicBezTo>
                  <a:lnTo>
                    <a:pt x="518" y="2988"/>
                  </a:lnTo>
                  <a:cubicBezTo>
                    <a:pt x="308" y="2819"/>
                    <a:pt x="52" y="2604"/>
                    <a:pt x="16" y="2338"/>
                  </a:cubicBezTo>
                  <a:cubicBezTo>
                    <a:pt x="1" y="2205"/>
                    <a:pt x="108" y="1837"/>
                    <a:pt x="630" y="1315"/>
                  </a:cubicBezTo>
                  <a:cubicBezTo>
                    <a:pt x="804" y="1141"/>
                    <a:pt x="1004" y="967"/>
                    <a:pt x="1208" y="783"/>
                  </a:cubicBezTo>
                  <a:lnTo>
                    <a:pt x="1234" y="762"/>
                  </a:lnTo>
                  <a:cubicBezTo>
                    <a:pt x="1321" y="675"/>
                    <a:pt x="1403" y="578"/>
                    <a:pt x="1469" y="471"/>
                  </a:cubicBezTo>
                  <a:cubicBezTo>
                    <a:pt x="1556" y="338"/>
                    <a:pt x="1664" y="215"/>
                    <a:pt x="1786" y="108"/>
                  </a:cubicBezTo>
                  <a:cubicBezTo>
                    <a:pt x="1848" y="56"/>
                    <a:pt x="1924" y="21"/>
                    <a:pt x="2006" y="5"/>
                  </a:cubicBezTo>
                  <a:cubicBezTo>
                    <a:pt x="2032" y="0"/>
                    <a:pt x="2063" y="0"/>
                    <a:pt x="2093" y="5"/>
                  </a:cubicBezTo>
                  <a:lnTo>
                    <a:pt x="2093" y="5"/>
                  </a:lnTo>
                  <a:cubicBezTo>
                    <a:pt x="2170" y="10"/>
                    <a:pt x="2237" y="61"/>
                    <a:pt x="2272" y="133"/>
                  </a:cubicBezTo>
                  <a:cubicBezTo>
                    <a:pt x="2293" y="215"/>
                    <a:pt x="2283" y="302"/>
                    <a:pt x="2231" y="374"/>
                  </a:cubicBezTo>
                  <a:cubicBezTo>
                    <a:pt x="2088" y="681"/>
                    <a:pt x="2196" y="1110"/>
                    <a:pt x="2288" y="1453"/>
                  </a:cubicBezTo>
                  <a:cubicBezTo>
                    <a:pt x="2303" y="1520"/>
                    <a:pt x="2318" y="1581"/>
                    <a:pt x="2334" y="1647"/>
                  </a:cubicBezTo>
                  <a:cubicBezTo>
                    <a:pt x="2410" y="1980"/>
                    <a:pt x="2503" y="2318"/>
                    <a:pt x="2595" y="2640"/>
                  </a:cubicBezTo>
                  <a:lnTo>
                    <a:pt x="2697" y="3024"/>
                  </a:lnTo>
                  <a:cubicBezTo>
                    <a:pt x="2799" y="3351"/>
                    <a:pt x="2871" y="3684"/>
                    <a:pt x="2922" y="4021"/>
                  </a:cubicBezTo>
                  <a:lnTo>
                    <a:pt x="2927" y="4047"/>
                  </a:lnTo>
                  <a:cubicBezTo>
                    <a:pt x="2953" y="4236"/>
                    <a:pt x="2994" y="4543"/>
                    <a:pt x="2784" y="4686"/>
                  </a:cubicBezTo>
                  <a:cubicBezTo>
                    <a:pt x="2769" y="4697"/>
                    <a:pt x="2753" y="4707"/>
                    <a:pt x="2738" y="4712"/>
                  </a:cubicBezTo>
                  <a:cubicBezTo>
                    <a:pt x="2676" y="4738"/>
                    <a:pt x="2615" y="4748"/>
                    <a:pt x="2549" y="4743"/>
                  </a:cubicBezTo>
                  <a:close/>
                  <a:moveTo>
                    <a:pt x="2047" y="179"/>
                  </a:moveTo>
                  <a:lnTo>
                    <a:pt x="2032" y="179"/>
                  </a:lnTo>
                  <a:cubicBezTo>
                    <a:pt x="1986" y="189"/>
                    <a:pt x="1940" y="210"/>
                    <a:pt x="1904" y="246"/>
                  </a:cubicBezTo>
                  <a:cubicBezTo>
                    <a:pt x="1797" y="338"/>
                    <a:pt x="1699" y="445"/>
                    <a:pt x="1623" y="568"/>
                  </a:cubicBezTo>
                  <a:cubicBezTo>
                    <a:pt x="1546" y="686"/>
                    <a:pt x="1459" y="793"/>
                    <a:pt x="1357" y="890"/>
                  </a:cubicBezTo>
                  <a:lnTo>
                    <a:pt x="1336" y="906"/>
                  </a:lnTo>
                  <a:cubicBezTo>
                    <a:pt x="1131" y="1095"/>
                    <a:pt x="937" y="1269"/>
                    <a:pt x="763" y="1438"/>
                  </a:cubicBezTo>
                  <a:cubicBezTo>
                    <a:pt x="277" y="1929"/>
                    <a:pt x="190" y="2246"/>
                    <a:pt x="200" y="2318"/>
                  </a:cubicBezTo>
                  <a:cubicBezTo>
                    <a:pt x="226" y="2512"/>
                    <a:pt x="456" y="2701"/>
                    <a:pt x="620" y="2840"/>
                  </a:cubicBezTo>
                  <a:lnTo>
                    <a:pt x="753" y="2947"/>
                  </a:lnTo>
                  <a:cubicBezTo>
                    <a:pt x="957" y="3106"/>
                    <a:pt x="1152" y="3285"/>
                    <a:pt x="1326" y="3474"/>
                  </a:cubicBezTo>
                  <a:cubicBezTo>
                    <a:pt x="1397" y="3551"/>
                    <a:pt x="1454" y="3633"/>
                    <a:pt x="1520" y="3720"/>
                  </a:cubicBezTo>
                  <a:cubicBezTo>
                    <a:pt x="1582" y="3801"/>
                    <a:pt x="1638" y="3878"/>
                    <a:pt x="1704" y="3955"/>
                  </a:cubicBezTo>
                  <a:lnTo>
                    <a:pt x="1730" y="3980"/>
                  </a:lnTo>
                  <a:cubicBezTo>
                    <a:pt x="1930" y="4206"/>
                    <a:pt x="2344" y="4676"/>
                    <a:pt x="2661" y="4543"/>
                  </a:cubicBezTo>
                  <a:cubicBezTo>
                    <a:pt x="2789" y="4461"/>
                    <a:pt x="2758" y="4206"/>
                    <a:pt x="2738" y="4067"/>
                  </a:cubicBezTo>
                  <a:lnTo>
                    <a:pt x="2738" y="4037"/>
                  </a:lnTo>
                  <a:cubicBezTo>
                    <a:pt x="2687" y="3709"/>
                    <a:pt x="2615" y="3387"/>
                    <a:pt x="2518" y="3065"/>
                  </a:cubicBezTo>
                  <a:lnTo>
                    <a:pt x="2416" y="2686"/>
                  </a:lnTo>
                  <a:cubicBezTo>
                    <a:pt x="2323" y="2359"/>
                    <a:pt x="2231" y="2021"/>
                    <a:pt x="2155" y="1683"/>
                  </a:cubicBezTo>
                  <a:cubicBezTo>
                    <a:pt x="2139" y="1627"/>
                    <a:pt x="2124" y="1566"/>
                    <a:pt x="2103" y="1499"/>
                  </a:cubicBezTo>
                  <a:cubicBezTo>
                    <a:pt x="2011" y="1126"/>
                    <a:pt x="1894" y="660"/>
                    <a:pt x="2057" y="317"/>
                  </a:cubicBezTo>
                  <a:cubicBezTo>
                    <a:pt x="2083" y="266"/>
                    <a:pt x="2109" y="220"/>
                    <a:pt x="2098" y="195"/>
                  </a:cubicBezTo>
                  <a:cubicBezTo>
                    <a:pt x="2088" y="184"/>
                    <a:pt x="2078" y="179"/>
                    <a:pt x="2063" y="179"/>
                  </a:cubicBezTo>
                  <a:lnTo>
                    <a:pt x="2063" y="179"/>
                  </a:lnTo>
                  <a:cubicBezTo>
                    <a:pt x="2057" y="174"/>
                    <a:pt x="2052" y="174"/>
                    <a:pt x="2047"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a:off x="735025" y="2988650"/>
              <a:ext cx="1103300" cy="1272275"/>
            </a:xfrm>
            <a:custGeom>
              <a:avLst/>
              <a:gdLst/>
              <a:ahLst/>
              <a:cxnLst/>
              <a:rect l="l" t="t" r="r" b="b"/>
              <a:pathLst>
                <a:path w="44132" h="50891" extrusionOk="0">
                  <a:moveTo>
                    <a:pt x="33792" y="50670"/>
                  </a:moveTo>
                  <a:cubicBezTo>
                    <a:pt x="32344" y="50670"/>
                    <a:pt x="30973" y="50486"/>
                    <a:pt x="29863" y="50154"/>
                  </a:cubicBezTo>
                  <a:cubicBezTo>
                    <a:pt x="27642" y="49478"/>
                    <a:pt x="25591" y="48353"/>
                    <a:pt x="23831" y="46838"/>
                  </a:cubicBezTo>
                  <a:cubicBezTo>
                    <a:pt x="23048" y="46163"/>
                    <a:pt x="22311" y="45375"/>
                    <a:pt x="21590" y="44613"/>
                  </a:cubicBezTo>
                  <a:cubicBezTo>
                    <a:pt x="20183" y="43114"/>
                    <a:pt x="18725" y="41564"/>
                    <a:pt x="16822" y="40704"/>
                  </a:cubicBezTo>
                  <a:cubicBezTo>
                    <a:pt x="15563" y="40131"/>
                    <a:pt x="14197" y="39993"/>
                    <a:pt x="12882" y="39855"/>
                  </a:cubicBezTo>
                  <a:cubicBezTo>
                    <a:pt x="11455" y="39712"/>
                    <a:pt x="9971" y="39558"/>
                    <a:pt x="8564" y="38862"/>
                  </a:cubicBezTo>
                  <a:cubicBezTo>
                    <a:pt x="6098" y="37650"/>
                    <a:pt x="4072" y="35573"/>
                    <a:pt x="3003" y="33163"/>
                  </a:cubicBezTo>
                  <a:cubicBezTo>
                    <a:pt x="1867" y="30600"/>
                    <a:pt x="1913" y="27909"/>
                    <a:pt x="3131" y="25591"/>
                  </a:cubicBezTo>
                  <a:cubicBezTo>
                    <a:pt x="3285" y="25295"/>
                    <a:pt x="3464" y="24998"/>
                    <a:pt x="3632" y="24706"/>
                  </a:cubicBezTo>
                  <a:cubicBezTo>
                    <a:pt x="4159" y="23821"/>
                    <a:pt x="4702" y="22900"/>
                    <a:pt x="4712" y="21897"/>
                  </a:cubicBezTo>
                  <a:cubicBezTo>
                    <a:pt x="4732" y="20419"/>
                    <a:pt x="3689" y="19293"/>
                    <a:pt x="2579" y="18106"/>
                  </a:cubicBezTo>
                  <a:cubicBezTo>
                    <a:pt x="1954" y="17436"/>
                    <a:pt x="1310" y="16740"/>
                    <a:pt x="865" y="15973"/>
                  </a:cubicBezTo>
                  <a:cubicBezTo>
                    <a:pt x="0" y="14484"/>
                    <a:pt x="41" y="12571"/>
                    <a:pt x="962" y="10857"/>
                  </a:cubicBezTo>
                  <a:cubicBezTo>
                    <a:pt x="1888" y="9143"/>
                    <a:pt x="3499" y="7992"/>
                    <a:pt x="5280" y="7782"/>
                  </a:cubicBezTo>
                  <a:cubicBezTo>
                    <a:pt x="5725" y="7741"/>
                    <a:pt x="6180" y="7721"/>
                    <a:pt x="6630" y="7726"/>
                  </a:cubicBezTo>
                  <a:cubicBezTo>
                    <a:pt x="7306" y="7721"/>
                    <a:pt x="8002" y="7716"/>
                    <a:pt x="8651" y="7531"/>
                  </a:cubicBezTo>
                  <a:cubicBezTo>
                    <a:pt x="10283" y="7081"/>
                    <a:pt x="11240" y="5736"/>
                    <a:pt x="12248" y="4313"/>
                  </a:cubicBezTo>
                  <a:cubicBezTo>
                    <a:pt x="12918" y="3372"/>
                    <a:pt x="13604" y="2405"/>
                    <a:pt x="14509" y="1699"/>
                  </a:cubicBezTo>
                  <a:cubicBezTo>
                    <a:pt x="16684" y="1"/>
                    <a:pt x="20203" y="11"/>
                    <a:pt x="22695" y="1725"/>
                  </a:cubicBezTo>
                  <a:cubicBezTo>
                    <a:pt x="24915" y="3244"/>
                    <a:pt x="26317" y="5940"/>
                    <a:pt x="26440" y="8928"/>
                  </a:cubicBezTo>
                  <a:cubicBezTo>
                    <a:pt x="26491" y="10197"/>
                    <a:pt x="26327" y="11481"/>
                    <a:pt x="26164" y="12719"/>
                  </a:cubicBezTo>
                  <a:cubicBezTo>
                    <a:pt x="26061" y="13528"/>
                    <a:pt x="25954" y="14367"/>
                    <a:pt x="25908" y="15190"/>
                  </a:cubicBezTo>
                  <a:cubicBezTo>
                    <a:pt x="25765" y="17743"/>
                    <a:pt x="26333" y="19703"/>
                    <a:pt x="27596" y="21012"/>
                  </a:cubicBezTo>
                  <a:cubicBezTo>
                    <a:pt x="28144" y="21585"/>
                    <a:pt x="28855" y="22066"/>
                    <a:pt x="29545" y="22532"/>
                  </a:cubicBezTo>
                  <a:cubicBezTo>
                    <a:pt x="30814" y="23391"/>
                    <a:pt x="32129" y="24282"/>
                    <a:pt x="32380" y="25735"/>
                  </a:cubicBezTo>
                  <a:cubicBezTo>
                    <a:pt x="32533" y="26599"/>
                    <a:pt x="32247" y="27443"/>
                    <a:pt x="31976" y="28262"/>
                  </a:cubicBezTo>
                  <a:cubicBezTo>
                    <a:pt x="31812" y="28753"/>
                    <a:pt x="31638" y="29254"/>
                    <a:pt x="31566" y="29761"/>
                  </a:cubicBezTo>
                  <a:cubicBezTo>
                    <a:pt x="30952" y="33838"/>
                    <a:pt x="34442" y="35547"/>
                    <a:pt x="37808" y="37195"/>
                  </a:cubicBezTo>
                  <a:cubicBezTo>
                    <a:pt x="39333" y="37941"/>
                    <a:pt x="40765" y="38648"/>
                    <a:pt x="41798" y="39548"/>
                  </a:cubicBezTo>
                  <a:cubicBezTo>
                    <a:pt x="43318" y="40873"/>
                    <a:pt x="44131" y="42705"/>
                    <a:pt x="43973" y="44434"/>
                  </a:cubicBezTo>
                  <a:cubicBezTo>
                    <a:pt x="43809" y="46255"/>
                    <a:pt x="42837" y="47739"/>
                    <a:pt x="41092" y="48844"/>
                  </a:cubicBezTo>
                  <a:cubicBezTo>
                    <a:pt x="39087" y="50113"/>
                    <a:pt x="36319" y="50670"/>
                    <a:pt x="33792" y="50670"/>
                  </a:cubicBezTo>
                  <a:close/>
                  <a:moveTo>
                    <a:pt x="18464" y="609"/>
                  </a:moveTo>
                  <a:cubicBezTo>
                    <a:pt x="17052" y="609"/>
                    <a:pt x="15681" y="1019"/>
                    <a:pt x="14637" y="1837"/>
                  </a:cubicBezTo>
                  <a:cubicBezTo>
                    <a:pt x="13752" y="2523"/>
                    <a:pt x="13072" y="3485"/>
                    <a:pt x="12412" y="4411"/>
                  </a:cubicBezTo>
                  <a:cubicBezTo>
                    <a:pt x="11424" y="5797"/>
                    <a:pt x="10406" y="7235"/>
                    <a:pt x="8708" y="7705"/>
                  </a:cubicBezTo>
                  <a:cubicBezTo>
                    <a:pt x="8032" y="7890"/>
                    <a:pt x="7326" y="7895"/>
                    <a:pt x="6641" y="7900"/>
                  </a:cubicBezTo>
                  <a:cubicBezTo>
                    <a:pt x="6196" y="7895"/>
                    <a:pt x="5751" y="7915"/>
                    <a:pt x="5305" y="7961"/>
                  </a:cubicBezTo>
                  <a:cubicBezTo>
                    <a:pt x="3592" y="8161"/>
                    <a:pt x="2031" y="9276"/>
                    <a:pt x="1136" y="10939"/>
                  </a:cubicBezTo>
                  <a:cubicBezTo>
                    <a:pt x="240" y="12601"/>
                    <a:pt x="200" y="14454"/>
                    <a:pt x="1033" y="15886"/>
                  </a:cubicBezTo>
                  <a:lnTo>
                    <a:pt x="1033" y="15886"/>
                  </a:lnTo>
                  <a:cubicBezTo>
                    <a:pt x="1468" y="16638"/>
                    <a:pt x="2108" y="17324"/>
                    <a:pt x="2722" y="17989"/>
                  </a:cubicBezTo>
                  <a:cubicBezTo>
                    <a:pt x="3806" y="19150"/>
                    <a:pt x="4927" y="20352"/>
                    <a:pt x="4906" y="21903"/>
                  </a:cubicBezTo>
                  <a:cubicBezTo>
                    <a:pt x="4891" y="22951"/>
                    <a:pt x="4338" y="23888"/>
                    <a:pt x="3801" y="24793"/>
                  </a:cubicBezTo>
                  <a:cubicBezTo>
                    <a:pt x="3632" y="25080"/>
                    <a:pt x="3459" y="25376"/>
                    <a:pt x="3305" y="25668"/>
                  </a:cubicBezTo>
                  <a:cubicBezTo>
                    <a:pt x="619" y="30779"/>
                    <a:pt x="3991" y="36417"/>
                    <a:pt x="8651" y="38709"/>
                  </a:cubicBezTo>
                  <a:cubicBezTo>
                    <a:pt x="10028" y="39384"/>
                    <a:pt x="11491" y="39533"/>
                    <a:pt x="12908" y="39681"/>
                  </a:cubicBezTo>
                  <a:cubicBezTo>
                    <a:pt x="14238" y="39819"/>
                    <a:pt x="15614" y="39962"/>
                    <a:pt x="16904" y="40540"/>
                  </a:cubicBezTo>
                  <a:cubicBezTo>
                    <a:pt x="18837" y="41415"/>
                    <a:pt x="20311" y="42981"/>
                    <a:pt x="21733" y="44495"/>
                  </a:cubicBezTo>
                  <a:cubicBezTo>
                    <a:pt x="22444" y="45252"/>
                    <a:pt x="23181" y="46035"/>
                    <a:pt x="23954" y="46710"/>
                  </a:cubicBezTo>
                  <a:cubicBezTo>
                    <a:pt x="25693" y="48204"/>
                    <a:pt x="27724" y="49320"/>
                    <a:pt x="29919" y="49980"/>
                  </a:cubicBezTo>
                  <a:cubicBezTo>
                    <a:pt x="32922" y="50890"/>
                    <a:pt x="37885" y="50660"/>
                    <a:pt x="40990" y="48696"/>
                  </a:cubicBezTo>
                  <a:cubicBezTo>
                    <a:pt x="42689" y="47626"/>
                    <a:pt x="43630" y="46184"/>
                    <a:pt x="43789" y="44418"/>
                  </a:cubicBezTo>
                  <a:cubicBezTo>
                    <a:pt x="43942" y="42740"/>
                    <a:pt x="43149" y="40965"/>
                    <a:pt x="41676" y="39681"/>
                  </a:cubicBezTo>
                  <a:cubicBezTo>
                    <a:pt x="40663" y="38791"/>
                    <a:pt x="39235" y="38095"/>
                    <a:pt x="37726" y="37353"/>
                  </a:cubicBezTo>
                  <a:cubicBezTo>
                    <a:pt x="34298" y="35675"/>
                    <a:pt x="30758" y="33936"/>
                    <a:pt x="31382" y="29735"/>
                  </a:cubicBezTo>
                  <a:cubicBezTo>
                    <a:pt x="31459" y="29219"/>
                    <a:pt x="31633" y="28702"/>
                    <a:pt x="31797" y="28206"/>
                  </a:cubicBezTo>
                  <a:cubicBezTo>
                    <a:pt x="32078" y="27372"/>
                    <a:pt x="32339" y="26584"/>
                    <a:pt x="32201" y="25765"/>
                  </a:cubicBezTo>
                  <a:cubicBezTo>
                    <a:pt x="31960" y="24384"/>
                    <a:pt x="30737" y="23555"/>
                    <a:pt x="29438" y="22675"/>
                  </a:cubicBezTo>
                  <a:cubicBezTo>
                    <a:pt x="28742" y="22204"/>
                    <a:pt x="28021" y="21718"/>
                    <a:pt x="27458" y="21135"/>
                  </a:cubicBezTo>
                  <a:cubicBezTo>
                    <a:pt x="26164" y="19784"/>
                    <a:pt x="25580" y="17784"/>
                    <a:pt x="25724" y="15180"/>
                  </a:cubicBezTo>
                  <a:cubicBezTo>
                    <a:pt x="25770" y="14346"/>
                    <a:pt x="25877" y="13507"/>
                    <a:pt x="25985" y="12694"/>
                  </a:cubicBezTo>
                  <a:cubicBezTo>
                    <a:pt x="26143" y="11466"/>
                    <a:pt x="26307" y="10192"/>
                    <a:pt x="26256" y="8938"/>
                  </a:cubicBezTo>
                  <a:cubicBezTo>
                    <a:pt x="26133" y="6002"/>
                    <a:pt x="24762" y="3357"/>
                    <a:pt x="22588" y="1868"/>
                  </a:cubicBezTo>
                  <a:cubicBezTo>
                    <a:pt x="21370" y="1044"/>
                    <a:pt x="19932" y="604"/>
                    <a:pt x="18464" y="60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a:off x="783750" y="3043900"/>
              <a:ext cx="1006725" cy="1167000"/>
            </a:xfrm>
            <a:custGeom>
              <a:avLst/>
              <a:gdLst/>
              <a:ahLst/>
              <a:cxnLst/>
              <a:rect l="l" t="t" r="r" b="b"/>
              <a:pathLst>
                <a:path w="40269" h="46680" extrusionOk="0">
                  <a:moveTo>
                    <a:pt x="31848" y="46680"/>
                  </a:moveTo>
                  <a:cubicBezTo>
                    <a:pt x="30605" y="46680"/>
                    <a:pt x="29413" y="46526"/>
                    <a:pt x="28487" y="46245"/>
                  </a:cubicBezTo>
                  <a:cubicBezTo>
                    <a:pt x="26522" y="45652"/>
                    <a:pt x="24701" y="44654"/>
                    <a:pt x="23145" y="43314"/>
                  </a:cubicBezTo>
                  <a:cubicBezTo>
                    <a:pt x="22434" y="42700"/>
                    <a:pt x="21759" y="41983"/>
                    <a:pt x="21043" y="41221"/>
                  </a:cubicBezTo>
                  <a:cubicBezTo>
                    <a:pt x="19508" y="39589"/>
                    <a:pt x="17927" y="37901"/>
                    <a:pt x="15681" y="36888"/>
                  </a:cubicBezTo>
                  <a:cubicBezTo>
                    <a:pt x="14131" y="36187"/>
                    <a:pt x="12545" y="36023"/>
                    <a:pt x="11138" y="35880"/>
                  </a:cubicBezTo>
                  <a:cubicBezTo>
                    <a:pt x="9818" y="35742"/>
                    <a:pt x="8575" y="35614"/>
                    <a:pt x="7480" y="35077"/>
                  </a:cubicBezTo>
                  <a:cubicBezTo>
                    <a:pt x="3510" y="33127"/>
                    <a:pt x="706" y="28277"/>
                    <a:pt x="2860" y="24174"/>
                  </a:cubicBezTo>
                  <a:cubicBezTo>
                    <a:pt x="2998" y="23918"/>
                    <a:pt x="3152" y="23652"/>
                    <a:pt x="3321" y="23371"/>
                  </a:cubicBezTo>
                  <a:cubicBezTo>
                    <a:pt x="3929" y="22338"/>
                    <a:pt x="4620" y="21166"/>
                    <a:pt x="4641" y="19713"/>
                  </a:cubicBezTo>
                  <a:cubicBezTo>
                    <a:pt x="4671" y="17544"/>
                    <a:pt x="3213" y="15978"/>
                    <a:pt x="2036" y="14715"/>
                  </a:cubicBezTo>
                  <a:cubicBezTo>
                    <a:pt x="1458" y="14090"/>
                    <a:pt x="906" y="13502"/>
                    <a:pt x="563" y="12909"/>
                  </a:cubicBezTo>
                  <a:cubicBezTo>
                    <a:pt x="0" y="11937"/>
                    <a:pt x="46" y="10647"/>
                    <a:pt x="686" y="9455"/>
                  </a:cubicBezTo>
                  <a:cubicBezTo>
                    <a:pt x="1325" y="8263"/>
                    <a:pt x="2400" y="7470"/>
                    <a:pt x="3566" y="7337"/>
                  </a:cubicBezTo>
                  <a:cubicBezTo>
                    <a:pt x="3940" y="7301"/>
                    <a:pt x="4323" y="7286"/>
                    <a:pt x="4702" y="7291"/>
                  </a:cubicBezTo>
                  <a:cubicBezTo>
                    <a:pt x="5469" y="7286"/>
                    <a:pt x="6334" y="7276"/>
                    <a:pt x="7234" y="7030"/>
                  </a:cubicBezTo>
                  <a:cubicBezTo>
                    <a:pt x="9516" y="6396"/>
                    <a:pt x="10765" y="4641"/>
                    <a:pt x="11864" y="3091"/>
                  </a:cubicBezTo>
                  <a:cubicBezTo>
                    <a:pt x="12478" y="2221"/>
                    <a:pt x="13067" y="1403"/>
                    <a:pt x="13757" y="860"/>
                  </a:cubicBezTo>
                  <a:cubicBezTo>
                    <a:pt x="14469" y="303"/>
                    <a:pt x="15441" y="1"/>
                    <a:pt x="16495" y="1"/>
                  </a:cubicBezTo>
                  <a:cubicBezTo>
                    <a:pt x="17620" y="1"/>
                    <a:pt x="18771" y="349"/>
                    <a:pt x="19651" y="952"/>
                  </a:cubicBezTo>
                  <a:cubicBezTo>
                    <a:pt x="21411" y="2155"/>
                    <a:pt x="22516" y="4344"/>
                    <a:pt x="22618" y="6790"/>
                  </a:cubicBezTo>
                  <a:cubicBezTo>
                    <a:pt x="22665" y="7915"/>
                    <a:pt x="22516" y="9066"/>
                    <a:pt x="22358" y="10289"/>
                  </a:cubicBezTo>
                  <a:cubicBezTo>
                    <a:pt x="22250" y="11128"/>
                    <a:pt x="22138" y="11998"/>
                    <a:pt x="22092" y="12883"/>
                  </a:cubicBezTo>
                  <a:cubicBezTo>
                    <a:pt x="21923" y="15932"/>
                    <a:pt x="22654" y="18327"/>
                    <a:pt x="24266" y="20000"/>
                  </a:cubicBezTo>
                  <a:cubicBezTo>
                    <a:pt x="24946" y="20711"/>
                    <a:pt x="25775" y="21273"/>
                    <a:pt x="26512" y="21770"/>
                  </a:cubicBezTo>
                  <a:cubicBezTo>
                    <a:pt x="27724" y="22588"/>
                    <a:pt x="28466" y="23136"/>
                    <a:pt x="28584" y="23816"/>
                  </a:cubicBezTo>
                  <a:cubicBezTo>
                    <a:pt x="28661" y="24256"/>
                    <a:pt x="28466" y="24839"/>
                    <a:pt x="28241" y="25515"/>
                  </a:cubicBezTo>
                  <a:cubicBezTo>
                    <a:pt x="28062" y="26042"/>
                    <a:pt x="27857" y="26645"/>
                    <a:pt x="27760" y="27300"/>
                  </a:cubicBezTo>
                  <a:cubicBezTo>
                    <a:pt x="26962" y="32626"/>
                    <a:pt x="31607" y="34903"/>
                    <a:pt x="34999" y="36565"/>
                  </a:cubicBezTo>
                  <a:cubicBezTo>
                    <a:pt x="36406" y="37256"/>
                    <a:pt x="37737" y="37906"/>
                    <a:pt x="38581" y="38648"/>
                  </a:cubicBezTo>
                  <a:cubicBezTo>
                    <a:pt x="39665" y="39589"/>
                    <a:pt x="40269" y="40899"/>
                    <a:pt x="40162" y="42070"/>
                  </a:cubicBezTo>
                  <a:cubicBezTo>
                    <a:pt x="40029" y="43518"/>
                    <a:pt x="39179" y="44628"/>
                    <a:pt x="37563" y="45462"/>
                  </a:cubicBezTo>
                  <a:cubicBezTo>
                    <a:pt x="36064" y="46240"/>
                    <a:pt x="33981" y="46680"/>
                    <a:pt x="31848" y="46680"/>
                  </a:cubicBezTo>
                  <a:close/>
                  <a:moveTo>
                    <a:pt x="16495" y="180"/>
                  </a:moveTo>
                  <a:cubicBezTo>
                    <a:pt x="15482" y="180"/>
                    <a:pt x="14556" y="471"/>
                    <a:pt x="13875" y="998"/>
                  </a:cubicBezTo>
                  <a:cubicBezTo>
                    <a:pt x="13200" y="1525"/>
                    <a:pt x="12627" y="2334"/>
                    <a:pt x="12018" y="3193"/>
                  </a:cubicBezTo>
                  <a:cubicBezTo>
                    <a:pt x="10898" y="4769"/>
                    <a:pt x="9634" y="6549"/>
                    <a:pt x="7286" y="7199"/>
                  </a:cubicBezTo>
                  <a:cubicBezTo>
                    <a:pt x="6360" y="7455"/>
                    <a:pt x="5480" y="7465"/>
                    <a:pt x="4702" y="7470"/>
                  </a:cubicBezTo>
                  <a:cubicBezTo>
                    <a:pt x="4328" y="7465"/>
                    <a:pt x="3955" y="7480"/>
                    <a:pt x="3587" y="7511"/>
                  </a:cubicBezTo>
                  <a:cubicBezTo>
                    <a:pt x="2487" y="7639"/>
                    <a:pt x="1469" y="8401"/>
                    <a:pt x="855" y="9537"/>
                  </a:cubicBezTo>
                  <a:cubicBezTo>
                    <a:pt x="241" y="10673"/>
                    <a:pt x="195" y="11901"/>
                    <a:pt x="727" y="12822"/>
                  </a:cubicBezTo>
                  <a:cubicBezTo>
                    <a:pt x="1059" y="13395"/>
                    <a:pt x="1602" y="13983"/>
                    <a:pt x="2180" y="14597"/>
                  </a:cubicBezTo>
                  <a:cubicBezTo>
                    <a:pt x="3372" y="15876"/>
                    <a:pt x="4861" y="17477"/>
                    <a:pt x="4830" y="19713"/>
                  </a:cubicBezTo>
                  <a:cubicBezTo>
                    <a:pt x="4809" y="21212"/>
                    <a:pt x="4103" y="22404"/>
                    <a:pt x="3484" y="23453"/>
                  </a:cubicBezTo>
                  <a:cubicBezTo>
                    <a:pt x="3321" y="23739"/>
                    <a:pt x="3167" y="24000"/>
                    <a:pt x="3029" y="24251"/>
                  </a:cubicBezTo>
                  <a:cubicBezTo>
                    <a:pt x="926" y="28262"/>
                    <a:pt x="3674" y="33005"/>
                    <a:pt x="7567" y="34918"/>
                  </a:cubicBezTo>
                  <a:cubicBezTo>
                    <a:pt x="8631" y="35440"/>
                    <a:pt x="9859" y="35568"/>
                    <a:pt x="11158" y="35701"/>
                  </a:cubicBezTo>
                  <a:cubicBezTo>
                    <a:pt x="12576" y="35849"/>
                    <a:pt x="14182" y="36013"/>
                    <a:pt x="15758" y="36724"/>
                  </a:cubicBezTo>
                  <a:cubicBezTo>
                    <a:pt x="18040" y="37757"/>
                    <a:pt x="19636" y="39456"/>
                    <a:pt x="21181" y="41103"/>
                  </a:cubicBezTo>
                  <a:cubicBezTo>
                    <a:pt x="21897" y="41861"/>
                    <a:pt x="22567" y="42572"/>
                    <a:pt x="23268" y="43186"/>
                  </a:cubicBezTo>
                  <a:cubicBezTo>
                    <a:pt x="24808" y="44506"/>
                    <a:pt x="26604" y="45493"/>
                    <a:pt x="28543" y="46081"/>
                  </a:cubicBezTo>
                  <a:cubicBezTo>
                    <a:pt x="29448" y="46353"/>
                    <a:pt x="30625" y="46506"/>
                    <a:pt x="31848" y="46506"/>
                  </a:cubicBezTo>
                  <a:cubicBezTo>
                    <a:pt x="33951" y="46506"/>
                    <a:pt x="36007" y="46071"/>
                    <a:pt x="37476" y="45309"/>
                  </a:cubicBezTo>
                  <a:cubicBezTo>
                    <a:pt x="39031" y="44506"/>
                    <a:pt x="39849" y="43441"/>
                    <a:pt x="39972" y="42060"/>
                  </a:cubicBezTo>
                  <a:cubicBezTo>
                    <a:pt x="40075" y="40940"/>
                    <a:pt x="39496" y="39686"/>
                    <a:pt x="38458" y="38781"/>
                  </a:cubicBezTo>
                  <a:cubicBezTo>
                    <a:pt x="37624" y="38054"/>
                    <a:pt x="36309" y="37410"/>
                    <a:pt x="34918" y="36724"/>
                  </a:cubicBezTo>
                  <a:cubicBezTo>
                    <a:pt x="31474" y="35041"/>
                    <a:pt x="26763" y="32728"/>
                    <a:pt x="27576" y="27275"/>
                  </a:cubicBezTo>
                  <a:cubicBezTo>
                    <a:pt x="27678" y="26610"/>
                    <a:pt x="27883" y="25996"/>
                    <a:pt x="28062" y="25463"/>
                  </a:cubicBezTo>
                  <a:cubicBezTo>
                    <a:pt x="28282" y="24809"/>
                    <a:pt x="28471" y="24246"/>
                    <a:pt x="28400" y="23847"/>
                  </a:cubicBezTo>
                  <a:cubicBezTo>
                    <a:pt x="28297" y="23238"/>
                    <a:pt x="27576" y="22711"/>
                    <a:pt x="26399" y="21918"/>
                  </a:cubicBezTo>
                  <a:cubicBezTo>
                    <a:pt x="25663" y="21417"/>
                    <a:pt x="24824" y="20849"/>
                    <a:pt x="24128" y="20127"/>
                  </a:cubicBezTo>
                  <a:cubicBezTo>
                    <a:pt x="22480" y="18414"/>
                    <a:pt x="21728" y="15973"/>
                    <a:pt x="21902" y="12878"/>
                  </a:cubicBezTo>
                  <a:cubicBezTo>
                    <a:pt x="21953" y="11988"/>
                    <a:pt x="22066" y="11118"/>
                    <a:pt x="22173" y="10274"/>
                  </a:cubicBezTo>
                  <a:cubicBezTo>
                    <a:pt x="22332" y="9061"/>
                    <a:pt x="22475" y="7910"/>
                    <a:pt x="22434" y="6800"/>
                  </a:cubicBezTo>
                  <a:cubicBezTo>
                    <a:pt x="22332" y="4406"/>
                    <a:pt x="21252" y="2277"/>
                    <a:pt x="19544" y="1101"/>
                  </a:cubicBezTo>
                  <a:cubicBezTo>
                    <a:pt x="18689" y="512"/>
                    <a:pt x="17579" y="180"/>
                    <a:pt x="16495"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9"/>
            <p:cNvSpPr/>
            <p:nvPr/>
          </p:nvSpPr>
          <p:spPr>
            <a:xfrm>
              <a:off x="903325" y="3108750"/>
              <a:ext cx="863375" cy="1037700"/>
            </a:xfrm>
            <a:custGeom>
              <a:avLst/>
              <a:gdLst/>
              <a:ahLst/>
              <a:cxnLst/>
              <a:rect l="l" t="t" r="r" b="b"/>
              <a:pathLst>
                <a:path w="34535" h="41508" extrusionOk="0">
                  <a:moveTo>
                    <a:pt x="28937" y="41507"/>
                  </a:moveTo>
                  <a:cubicBezTo>
                    <a:pt x="27986" y="41507"/>
                    <a:pt x="27060" y="41395"/>
                    <a:pt x="26405" y="41195"/>
                  </a:cubicBezTo>
                  <a:cubicBezTo>
                    <a:pt x="24809" y="40714"/>
                    <a:pt x="23330" y="39901"/>
                    <a:pt x="22067" y="38816"/>
                  </a:cubicBezTo>
                  <a:cubicBezTo>
                    <a:pt x="21463" y="38295"/>
                    <a:pt x="20834" y="37624"/>
                    <a:pt x="20168" y="36918"/>
                  </a:cubicBezTo>
                  <a:cubicBezTo>
                    <a:pt x="18531" y="35174"/>
                    <a:pt x="16679" y="33209"/>
                    <a:pt x="13942" y="31966"/>
                  </a:cubicBezTo>
                  <a:cubicBezTo>
                    <a:pt x="11978" y="31076"/>
                    <a:pt x="10064" y="30876"/>
                    <a:pt x="8524" y="30723"/>
                  </a:cubicBezTo>
                  <a:cubicBezTo>
                    <a:pt x="7419" y="30610"/>
                    <a:pt x="6468" y="30508"/>
                    <a:pt x="5823" y="30191"/>
                  </a:cubicBezTo>
                  <a:cubicBezTo>
                    <a:pt x="3060" y="28835"/>
                    <a:pt x="968" y="25433"/>
                    <a:pt x="2390" y="22726"/>
                  </a:cubicBezTo>
                  <a:cubicBezTo>
                    <a:pt x="2492" y="22527"/>
                    <a:pt x="2636" y="22291"/>
                    <a:pt x="2784" y="22041"/>
                  </a:cubicBezTo>
                  <a:cubicBezTo>
                    <a:pt x="3475" y="20869"/>
                    <a:pt x="4426" y="19263"/>
                    <a:pt x="4452" y="17150"/>
                  </a:cubicBezTo>
                  <a:cubicBezTo>
                    <a:pt x="4472" y="15727"/>
                    <a:pt x="4053" y="14326"/>
                    <a:pt x="3163" y="12868"/>
                  </a:cubicBezTo>
                  <a:cubicBezTo>
                    <a:pt x="3096" y="12765"/>
                    <a:pt x="3040" y="12663"/>
                    <a:pt x="2978" y="12555"/>
                  </a:cubicBezTo>
                  <a:cubicBezTo>
                    <a:pt x="2769" y="12192"/>
                    <a:pt x="2549" y="11814"/>
                    <a:pt x="2262" y="11532"/>
                  </a:cubicBezTo>
                  <a:cubicBezTo>
                    <a:pt x="2052" y="11333"/>
                    <a:pt x="1822" y="11154"/>
                    <a:pt x="1582" y="10995"/>
                  </a:cubicBezTo>
                  <a:cubicBezTo>
                    <a:pt x="1218" y="10744"/>
                    <a:pt x="845" y="10483"/>
                    <a:pt x="569" y="10079"/>
                  </a:cubicBezTo>
                  <a:cubicBezTo>
                    <a:pt x="72" y="9353"/>
                    <a:pt x="1" y="8232"/>
                    <a:pt x="738" y="7624"/>
                  </a:cubicBezTo>
                  <a:cubicBezTo>
                    <a:pt x="1285" y="7168"/>
                    <a:pt x="2057" y="7158"/>
                    <a:pt x="2733" y="7148"/>
                  </a:cubicBezTo>
                  <a:lnTo>
                    <a:pt x="2968" y="7148"/>
                  </a:lnTo>
                  <a:cubicBezTo>
                    <a:pt x="5864" y="7086"/>
                    <a:pt x="8739" y="5546"/>
                    <a:pt x="10294" y="3234"/>
                  </a:cubicBezTo>
                  <a:cubicBezTo>
                    <a:pt x="10448" y="2999"/>
                    <a:pt x="10596" y="2753"/>
                    <a:pt x="10739" y="2513"/>
                  </a:cubicBezTo>
                  <a:cubicBezTo>
                    <a:pt x="11036" y="2021"/>
                    <a:pt x="11343" y="1510"/>
                    <a:pt x="11747" y="1070"/>
                  </a:cubicBezTo>
                  <a:cubicBezTo>
                    <a:pt x="12264" y="507"/>
                    <a:pt x="12924" y="134"/>
                    <a:pt x="13564" y="36"/>
                  </a:cubicBezTo>
                  <a:cubicBezTo>
                    <a:pt x="13799" y="1"/>
                    <a:pt x="14039" y="6"/>
                    <a:pt x="14275" y="47"/>
                  </a:cubicBezTo>
                  <a:cubicBezTo>
                    <a:pt x="16142" y="384"/>
                    <a:pt x="16935" y="2835"/>
                    <a:pt x="16996" y="4298"/>
                  </a:cubicBezTo>
                  <a:cubicBezTo>
                    <a:pt x="17032" y="5219"/>
                    <a:pt x="16904" y="6222"/>
                    <a:pt x="16751" y="7383"/>
                  </a:cubicBezTo>
                  <a:cubicBezTo>
                    <a:pt x="16638" y="8263"/>
                    <a:pt x="16521" y="9174"/>
                    <a:pt x="16464" y="10156"/>
                  </a:cubicBezTo>
                  <a:cubicBezTo>
                    <a:pt x="16331" y="12535"/>
                    <a:pt x="16674" y="14633"/>
                    <a:pt x="17477" y="16398"/>
                  </a:cubicBezTo>
                  <a:cubicBezTo>
                    <a:pt x="18153" y="17876"/>
                    <a:pt x="19248" y="18843"/>
                    <a:pt x="20409" y="19871"/>
                  </a:cubicBezTo>
                  <a:cubicBezTo>
                    <a:pt x="20915" y="20317"/>
                    <a:pt x="21442" y="20782"/>
                    <a:pt x="21933" y="21294"/>
                  </a:cubicBezTo>
                  <a:cubicBezTo>
                    <a:pt x="22379" y="21759"/>
                    <a:pt x="22629" y="22302"/>
                    <a:pt x="22629" y="22818"/>
                  </a:cubicBezTo>
                  <a:cubicBezTo>
                    <a:pt x="22629" y="23274"/>
                    <a:pt x="22460" y="23673"/>
                    <a:pt x="22297" y="24062"/>
                  </a:cubicBezTo>
                  <a:cubicBezTo>
                    <a:pt x="22169" y="24374"/>
                    <a:pt x="22041" y="24665"/>
                    <a:pt x="22005" y="24977"/>
                  </a:cubicBezTo>
                  <a:cubicBezTo>
                    <a:pt x="21908" y="25724"/>
                    <a:pt x="22036" y="26635"/>
                    <a:pt x="22169" y="27428"/>
                  </a:cubicBezTo>
                  <a:cubicBezTo>
                    <a:pt x="22481" y="29290"/>
                    <a:pt x="23443" y="31045"/>
                    <a:pt x="24942" y="32508"/>
                  </a:cubicBezTo>
                  <a:cubicBezTo>
                    <a:pt x="26538" y="34058"/>
                    <a:pt x="28549" y="35087"/>
                    <a:pt x="30498" y="36079"/>
                  </a:cubicBezTo>
                  <a:cubicBezTo>
                    <a:pt x="31368" y="36519"/>
                    <a:pt x="32268" y="36980"/>
                    <a:pt x="33127" y="37486"/>
                  </a:cubicBezTo>
                  <a:cubicBezTo>
                    <a:pt x="33787" y="37870"/>
                    <a:pt x="34463" y="38361"/>
                    <a:pt x="34504" y="39108"/>
                  </a:cubicBezTo>
                  <a:cubicBezTo>
                    <a:pt x="34534" y="39614"/>
                    <a:pt x="34217" y="40141"/>
                    <a:pt x="33680" y="40479"/>
                  </a:cubicBezTo>
                  <a:cubicBezTo>
                    <a:pt x="32258" y="41374"/>
                    <a:pt x="30099" y="41507"/>
                    <a:pt x="28937" y="41507"/>
                  </a:cubicBezTo>
                  <a:close/>
                  <a:moveTo>
                    <a:pt x="13901" y="364"/>
                  </a:moveTo>
                  <a:cubicBezTo>
                    <a:pt x="13809" y="364"/>
                    <a:pt x="13717" y="374"/>
                    <a:pt x="13625" y="384"/>
                  </a:cubicBezTo>
                  <a:lnTo>
                    <a:pt x="13625" y="384"/>
                  </a:lnTo>
                  <a:cubicBezTo>
                    <a:pt x="13072" y="471"/>
                    <a:pt x="12489" y="804"/>
                    <a:pt x="12034" y="1300"/>
                  </a:cubicBezTo>
                  <a:cubicBezTo>
                    <a:pt x="11650" y="1714"/>
                    <a:pt x="11353" y="2206"/>
                    <a:pt x="11067" y="2687"/>
                  </a:cubicBezTo>
                  <a:cubicBezTo>
                    <a:pt x="10919" y="2927"/>
                    <a:pt x="10770" y="3178"/>
                    <a:pt x="10606" y="3418"/>
                  </a:cubicBezTo>
                  <a:cubicBezTo>
                    <a:pt x="8964" y="5874"/>
                    <a:pt x="6038" y="7434"/>
                    <a:pt x="2978" y="7501"/>
                  </a:cubicBezTo>
                  <a:lnTo>
                    <a:pt x="2738" y="7501"/>
                  </a:lnTo>
                  <a:cubicBezTo>
                    <a:pt x="2093" y="7511"/>
                    <a:pt x="1428" y="7521"/>
                    <a:pt x="983" y="7884"/>
                  </a:cubicBezTo>
                  <a:cubicBezTo>
                    <a:pt x="410" y="8365"/>
                    <a:pt x="487" y="9291"/>
                    <a:pt x="886" y="9885"/>
                  </a:cubicBezTo>
                  <a:cubicBezTo>
                    <a:pt x="1121" y="10233"/>
                    <a:pt x="1454" y="10463"/>
                    <a:pt x="1802" y="10703"/>
                  </a:cubicBezTo>
                  <a:cubicBezTo>
                    <a:pt x="2063" y="10877"/>
                    <a:pt x="2308" y="11067"/>
                    <a:pt x="2533" y="11282"/>
                  </a:cubicBezTo>
                  <a:cubicBezTo>
                    <a:pt x="2856" y="11599"/>
                    <a:pt x="3086" y="11998"/>
                    <a:pt x="3306" y="12382"/>
                  </a:cubicBezTo>
                  <a:cubicBezTo>
                    <a:pt x="3367" y="12484"/>
                    <a:pt x="3429" y="12586"/>
                    <a:pt x="3485" y="12683"/>
                  </a:cubicBezTo>
                  <a:cubicBezTo>
                    <a:pt x="4411" y="14203"/>
                    <a:pt x="4851" y="15666"/>
                    <a:pt x="4830" y="17155"/>
                  </a:cubicBezTo>
                  <a:cubicBezTo>
                    <a:pt x="4800" y="19355"/>
                    <a:pt x="3823" y="21007"/>
                    <a:pt x="3111" y="22210"/>
                  </a:cubicBezTo>
                  <a:cubicBezTo>
                    <a:pt x="2963" y="22455"/>
                    <a:pt x="2825" y="22690"/>
                    <a:pt x="2728" y="22880"/>
                  </a:cubicBezTo>
                  <a:cubicBezTo>
                    <a:pt x="1403" y="25402"/>
                    <a:pt x="3388" y="28589"/>
                    <a:pt x="5997" y="29873"/>
                  </a:cubicBezTo>
                  <a:cubicBezTo>
                    <a:pt x="6580" y="30160"/>
                    <a:pt x="7501" y="30257"/>
                    <a:pt x="8565" y="30365"/>
                  </a:cubicBezTo>
                  <a:cubicBezTo>
                    <a:pt x="10136" y="30523"/>
                    <a:pt x="12085" y="30728"/>
                    <a:pt x="14106" y="31644"/>
                  </a:cubicBezTo>
                  <a:cubicBezTo>
                    <a:pt x="16915" y="32912"/>
                    <a:pt x="18792" y="34913"/>
                    <a:pt x="20450" y="36673"/>
                  </a:cubicBezTo>
                  <a:cubicBezTo>
                    <a:pt x="21110" y="37379"/>
                    <a:pt x="21734" y="38039"/>
                    <a:pt x="22322" y="38555"/>
                  </a:cubicBezTo>
                  <a:cubicBezTo>
                    <a:pt x="23545" y="39604"/>
                    <a:pt x="24978" y="40387"/>
                    <a:pt x="26523" y="40858"/>
                  </a:cubicBezTo>
                  <a:cubicBezTo>
                    <a:pt x="27142" y="41042"/>
                    <a:pt x="28022" y="41149"/>
                    <a:pt x="28943" y="41149"/>
                  </a:cubicBezTo>
                  <a:cubicBezTo>
                    <a:pt x="30058" y="41149"/>
                    <a:pt x="32135" y="41021"/>
                    <a:pt x="33475" y="40177"/>
                  </a:cubicBezTo>
                  <a:cubicBezTo>
                    <a:pt x="33813" y="39967"/>
                    <a:pt x="34161" y="39579"/>
                    <a:pt x="34135" y="39118"/>
                  </a:cubicBezTo>
                  <a:cubicBezTo>
                    <a:pt x="34105" y="38540"/>
                    <a:pt x="33511" y="38115"/>
                    <a:pt x="32938" y="37783"/>
                  </a:cubicBezTo>
                  <a:cubicBezTo>
                    <a:pt x="32089" y="37282"/>
                    <a:pt x="31188" y="36826"/>
                    <a:pt x="30324" y="36386"/>
                  </a:cubicBezTo>
                  <a:cubicBezTo>
                    <a:pt x="28354" y="35378"/>
                    <a:pt x="26313" y="34340"/>
                    <a:pt x="24676" y="32749"/>
                  </a:cubicBezTo>
                  <a:cubicBezTo>
                    <a:pt x="23126" y="31234"/>
                    <a:pt x="22128" y="29413"/>
                    <a:pt x="21800" y="27479"/>
                  </a:cubicBezTo>
                  <a:cubicBezTo>
                    <a:pt x="21662" y="26661"/>
                    <a:pt x="21534" y="25719"/>
                    <a:pt x="21632" y="24931"/>
                  </a:cubicBezTo>
                  <a:cubicBezTo>
                    <a:pt x="21678" y="24573"/>
                    <a:pt x="21816" y="24246"/>
                    <a:pt x="21954" y="23923"/>
                  </a:cubicBezTo>
                  <a:cubicBezTo>
                    <a:pt x="22113" y="23550"/>
                    <a:pt x="22261" y="23197"/>
                    <a:pt x="22261" y="22818"/>
                  </a:cubicBezTo>
                  <a:cubicBezTo>
                    <a:pt x="22261" y="22389"/>
                    <a:pt x="22046" y="21928"/>
                    <a:pt x="21662" y="21529"/>
                  </a:cubicBezTo>
                  <a:cubicBezTo>
                    <a:pt x="21176" y="21028"/>
                    <a:pt x="20660" y="20567"/>
                    <a:pt x="20158" y="20122"/>
                  </a:cubicBezTo>
                  <a:cubicBezTo>
                    <a:pt x="18971" y="19068"/>
                    <a:pt x="17846" y="18076"/>
                    <a:pt x="17140" y="16531"/>
                  </a:cubicBezTo>
                  <a:cubicBezTo>
                    <a:pt x="16311" y="14714"/>
                    <a:pt x="15963" y="12566"/>
                    <a:pt x="16096" y="10136"/>
                  </a:cubicBezTo>
                  <a:cubicBezTo>
                    <a:pt x="16152" y="9138"/>
                    <a:pt x="16270" y="8222"/>
                    <a:pt x="16383" y="7337"/>
                  </a:cubicBezTo>
                  <a:cubicBezTo>
                    <a:pt x="16531" y="6191"/>
                    <a:pt x="16659" y="5199"/>
                    <a:pt x="16623" y="4308"/>
                  </a:cubicBezTo>
                  <a:cubicBezTo>
                    <a:pt x="16562" y="2850"/>
                    <a:pt x="15774" y="671"/>
                    <a:pt x="14208" y="389"/>
                  </a:cubicBezTo>
                  <a:cubicBezTo>
                    <a:pt x="14106" y="374"/>
                    <a:pt x="14004" y="364"/>
                    <a:pt x="13901" y="36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9"/>
            <p:cNvSpPr/>
            <p:nvPr/>
          </p:nvSpPr>
          <p:spPr>
            <a:xfrm>
              <a:off x="995050" y="3186900"/>
              <a:ext cx="570975" cy="867725"/>
            </a:xfrm>
            <a:custGeom>
              <a:avLst/>
              <a:gdLst/>
              <a:ahLst/>
              <a:cxnLst/>
              <a:rect l="l" t="t" r="r" b="b"/>
              <a:pathLst>
                <a:path w="22839" h="34709" extrusionOk="0">
                  <a:moveTo>
                    <a:pt x="20751" y="34708"/>
                  </a:moveTo>
                  <a:cubicBezTo>
                    <a:pt x="20183" y="34708"/>
                    <a:pt x="19738" y="34452"/>
                    <a:pt x="19472" y="34299"/>
                  </a:cubicBezTo>
                  <a:cubicBezTo>
                    <a:pt x="19313" y="34207"/>
                    <a:pt x="19150" y="34120"/>
                    <a:pt x="18991" y="34033"/>
                  </a:cubicBezTo>
                  <a:cubicBezTo>
                    <a:pt x="18172" y="33577"/>
                    <a:pt x="17338" y="33112"/>
                    <a:pt x="16653" y="32355"/>
                  </a:cubicBezTo>
                  <a:cubicBezTo>
                    <a:pt x="16305" y="31966"/>
                    <a:pt x="15993" y="31562"/>
                    <a:pt x="15691" y="31168"/>
                  </a:cubicBezTo>
                  <a:cubicBezTo>
                    <a:pt x="15492" y="30912"/>
                    <a:pt x="15292" y="30646"/>
                    <a:pt x="15082" y="30395"/>
                  </a:cubicBezTo>
                  <a:cubicBezTo>
                    <a:pt x="13742" y="28779"/>
                    <a:pt x="12483" y="27750"/>
                    <a:pt x="11128" y="27157"/>
                  </a:cubicBezTo>
                  <a:cubicBezTo>
                    <a:pt x="8856" y="26128"/>
                    <a:pt x="6666" y="25903"/>
                    <a:pt x="5070" y="25740"/>
                  </a:cubicBezTo>
                  <a:cubicBezTo>
                    <a:pt x="3213" y="25545"/>
                    <a:pt x="916" y="24803"/>
                    <a:pt x="476" y="22348"/>
                  </a:cubicBezTo>
                  <a:cubicBezTo>
                    <a:pt x="169" y="20649"/>
                    <a:pt x="1054" y="19124"/>
                    <a:pt x="1765" y="17897"/>
                  </a:cubicBezTo>
                  <a:cubicBezTo>
                    <a:pt x="2476" y="16674"/>
                    <a:pt x="2732" y="15666"/>
                    <a:pt x="2752" y="14049"/>
                  </a:cubicBezTo>
                  <a:cubicBezTo>
                    <a:pt x="2773" y="12806"/>
                    <a:pt x="2466" y="11553"/>
                    <a:pt x="1826" y="10212"/>
                  </a:cubicBezTo>
                  <a:cubicBezTo>
                    <a:pt x="1775" y="10110"/>
                    <a:pt x="1612" y="9859"/>
                    <a:pt x="1468" y="9639"/>
                  </a:cubicBezTo>
                  <a:cubicBezTo>
                    <a:pt x="814" y="8642"/>
                    <a:pt x="0" y="7403"/>
                    <a:pt x="312" y="6360"/>
                  </a:cubicBezTo>
                  <a:cubicBezTo>
                    <a:pt x="445" y="5915"/>
                    <a:pt x="762" y="5557"/>
                    <a:pt x="1182" y="5362"/>
                  </a:cubicBezTo>
                  <a:cubicBezTo>
                    <a:pt x="1673" y="5132"/>
                    <a:pt x="2159" y="5106"/>
                    <a:pt x="2579" y="5106"/>
                  </a:cubicBezTo>
                  <a:lnTo>
                    <a:pt x="2901" y="5106"/>
                  </a:lnTo>
                  <a:cubicBezTo>
                    <a:pt x="3945" y="5096"/>
                    <a:pt x="5116" y="4508"/>
                    <a:pt x="6492" y="3311"/>
                  </a:cubicBezTo>
                  <a:cubicBezTo>
                    <a:pt x="6595" y="3219"/>
                    <a:pt x="6937" y="2804"/>
                    <a:pt x="7163" y="2528"/>
                  </a:cubicBezTo>
                  <a:cubicBezTo>
                    <a:pt x="8109" y="1361"/>
                    <a:pt x="8830" y="517"/>
                    <a:pt x="9526" y="200"/>
                  </a:cubicBezTo>
                  <a:cubicBezTo>
                    <a:pt x="9910" y="21"/>
                    <a:pt x="10309" y="0"/>
                    <a:pt x="10657" y="134"/>
                  </a:cubicBezTo>
                  <a:cubicBezTo>
                    <a:pt x="11972" y="635"/>
                    <a:pt x="11859" y="2298"/>
                    <a:pt x="11818" y="2845"/>
                  </a:cubicBezTo>
                  <a:cubicBezTo>
                    <a:pt x="11767" y="3659"/>
                    <a:pt x="11516" y="4395"/>
                    <a:pt x="11281" y="5106"/>
                  </a:cubicBezTo>
                  <a:cubicBezTo>
                    <a:pt x="11066" y="5746"/>
                    <a:pt x="10867" y="6350"/>
                    <a:pt x="10831" y="6928"/>
                  </a:cubicBezTo>
                  <a:cubicBezTo>
                    <a:pt x="10682" y="9593"/>
                    <a:pt x="11081" y="11977"/>
                    <a:pt x="12008" y="14003"/>
                  </a:cubicBezTo>
                  <a:cubicBezTo>
                    <a:pt x="12468" y="15021"/>
                    <a:pt x="13154" y="16014"/>
                    <a:pt x="14033" y="16955"/>
                  </a:cubicBezTo>
                  <a:cubicBezTo>
                    <a:pt x="14218" y="17155"/>
                    <a:pt x="14504" y="17375"/>
                    <a:pt x="14806" y="17605"/>
                  </a:cubicBezTo>
                  <a:cubicBezTo>
                    <a:pt x="15446" y="18096"/>
                    <a:pt x="16162" y="18649"/>
                    <a:pt x="16489" y="19411"/>
                  </a:cubicBezTo>
                  <a:cubicBezTo>
                    <a:pt x="16832" y="20199"/>
                    <a:pt x="16663" y="20925"/>
                    <a:pt x="16525" y="21509"/>
                  </a:cubicBezTo>
                  <a:cubicBezTo>
                    <a:pt x="16479" y="21698"/>
                    <a:pt x="16443" y="21882"/>
                    <a:pt x="16418" y="22071"/>
                  </a:cubicBezTo>
                  <a:cubicBezTo>
                    <a:pt x="16346" y="22788"/>
                    <a:pt x="16392" y="23611"/>
                    <a:pt x="16556" y="24594"/>
                  </a:cubicBezTo>
                  <a:cubicBezTo>
                    <a:pt x="16842" y="26292"/>
                    <a:pt x="18178" y="27525"/>
                    <a:pt x="19723" y="28958"/>
                  </a:cubicBezTo>
                  <a:cubicBezTo>
                    <a:pt x="20040" y="29254"/>
                    <a:pt x="20403" y="29592"/>
                    <a:pt x="20756" y="29930"/>
                  </a:cubicBezTo>
                  <a:cubicBezTo>
                    <a:pt x="20776" y="29950"/>
                    <a:pt x="22838" y="32232"/>
                    <a:pt x="22291" y="33716"/>
                  </a:cubicBezTo>
                  <a:cubicBezTo>
                    <a:pt x="22091" y="34258"/>
                    <a:pt x="21610" y="34611"/>
                    <a:pt x="20966" y="34693"/>
                  </a:cubicBezTo>
                  <a:cubicBezTo>
                    <a:pt x="20894" y="34703"/>
                    <a:pt x="20823" y="34708"/>
                    <a:pt x="20751" y="34708"/>
                  </a:cubicBezTo>
                  <a:close/>
                  <a:moveTo>
                    <a:pt x="2579" y="5291"/>
                  </a:moveTo>
                  <a:cubicBezTo>
                    <a:pt x="2179" y="5291"/>
                    <a:pt x="1719" y="5311"/>
                    <a:pt x="1264" y="5526"/>
                  </a:cubicBezTo>
                  <a:cubicBezTo>
                    <a:pt x="890" y="5695"/>
                    <a:pt x="609" y="6017"/>
                    <a:pt x="491" y="6411"/>
                  </a:cubicBezTo>
                  <a:cubicBezTo>
                    <a:pt x="205" y="7383"/>
                    <a:pt x="993" y="8585"/>
                    <a:pt x="1627" y="9547"/>
                  </a:cubicBezTo>
                  <a:cubicBezTo>
                    <a:pt x="1780" y="9788"/>
                    <a:pt x="1944" y="10028"/>
                    <a:pt x="1995" y="10146"/>
                  </a:cubicBezTo>
                  <a:cubicBezTo>
                    <a:pt x="2650" y="11512"/>
                    <a:pt x="2957" y="12786"/>
                    <a:pt x="2942" y="14054"/>
                  </a:cubicBezTo>
                  <a:cubicBezTo>
                    <a:pt x="2916" y="15707"/>
                    <a:pt x="2650" y="16735"/>
                    <a:pt x="1929" y="17989"/>
                  </a:cubicBezTo>
                  <a:cubicBezTo>
                    <a:pt x="1233" y="19191"/>
                    <a:pt x="363" y="20685"/>
                    <a:pt x="660" y="22327"/>
                  </a:cubicBezTo>
                  <a:cubicBezTo>
                    <a:pt x="1080" y="24670"/>
                    <a:pt x="3300" y="25381"/>
                    <a:pt x="5091" y="25566"/>
                  </a:cubicBezTo>
                  <a:cubicBezTo>
                    <a:pt x="6697" y="25729"/>
                    <a:pt x="8907" y="25960"/>
                    <a:pt x="11209" y="26998"/>
                  </a:cubicBezTo>
                  <a:cubicBezTo>
                    <a:pt x="12586" y="27602"/>
                    <a:pt x="13865" y="28651"/>
                    <a:pt x="15231" y="30288"/>
                  </a:cubicBezTo>
                  <a:cubicBezTo>
                    <a:pt x="15440" y="30544"/>
                    <a:pt x="15645" y="30810"/>
                    <a:pt x="15839" y="31065"/>
                  </a:cubicBezTo>
                  <a:cubicBezTo>
                    <a:pt x="16141" y="31454"/>
                    <a:pt x="16448" y="31858"/>
                    <a:pt x="16796" y="32242"/>
                  </a:cubicBezTo>
                  <a:cubicBezTo>
                    <a:pt x="17456" y="32979"/>
                    <a:pt x="18280" y="33434"/>
                    <a:pt x="19073" y="33874"/>
                  </a:cubicBezTo>
                  <a:cubicBezTo>
                    <a:pt x="19247" y="33966"/>
                    <a:pt x="19405" y="34058"/>
                    <a:pt x="19564" y="34150"/>
                  </a:cubicBezTo>
                  <a:cubicBezTo>
                    <a:pt x="19815" y="34294"/>
                    <a:pt x="20234" y="34534"/>
                    <a:pt x="20751" y="34534"/>
                  </a:cubicBezTo>
                  <a:cubicBezTo>
                    <a:pt x="20812" y="34534"/>
                    <a:pt x="20879" y="34529"/>
                    <a:pt x="20945" y="34519"/>
                  </a:cubicBezTo>
                  <a:cubicBezTo>
                    <a:pt x="21513" y="34452"/>
                    <a:pt x="21943" y="34135"/>
                    <a:pt x="22117" y="33664"/>
                  </a:cubicBezTo>
                  <a:cubicBezTo>
                    <a:pt x="22623" y="32288"/>
                    <a:pt x="20638" y="30083"/>
                    <a:pt x="20618" y="30058"/>
                  </a:cubicBezTo>
                  <a:cubicBezTo>
                    <a:pt x="20270" y="29720"/>
                    <a:pt x="19912" y="29387"/>
                    <a:pt x="19590" y="29091"/>
                  </a:cubicBezTo>
                  <a:cubicBezTo>
                    <a:pt x="18024" y="27638"/>
                    <a:pt x="16668" y="26384"/>
                    <a:pt x="16372" y="24624"/>
                  </a:cubicBezTo>
                  <a:cubicBezTo>
                    <a:pt x="16203" y="23632"/>
                    <a:pt x="16157" y="22793"/>
                    <a:pt x="16233" y="22061"/>
                  </a:cubicBezTo>
                  <a:cubicBezTo>
                    <a:pt x="16259" y="21867"/>
                    <a:pt x="16295" y="21672"/>
                    <a:pt x="16341" y="21483"/>
                  </a:cubicBezTo>
                  <a:cubicBezTo>
                    <a:pt x="16469" y="20915"/>
                    <a:pt x="16632" y="20219"/>
                    <a:pt x="16315" y="19483"/>
                  </a:cubicBezTo>
                  <a:cubicBezTo>
                    <a:pt x="16008" y="18766"/>
                    <a:pt x="15307" y="18224"/>
                    <a:pt x="14688" y="17748"/>
                  </a:cubicBezTo>
                  <a:cubicBezTo>
                    <a:pt x="14381" y="17513"/>
                    <a:pt x="14090" y="17288"/>
                    <a:pt x="13895" y="17078"/>
                  </a:cubicBezTo>
                  <a:cubicBezTo>
                    <a:pt x="13000" y="16121"/>
                    <a:pt x="12304" y="15113"/>
                    <a:pt x="11834" y="14080"/>
                  </a:cubicBezTo>
                  <a:cubicBezTo>
                    <a:pt x="10897" y="12028"/>
                    <a:pt x="10493" y="9619"/>
                    <a:pt x="10647" y="6923"/>
                  </a:cubicBezTo>
                  <a:cubicBezTo>
                    <a:pt x="10677" y="6324"/>
                    <a:pt x="10882" y="5710"/>
                    <a:pt x="11102" y="5065"/>
                  </a:cubicBezTo>
                  <a:cubicBezTo>
                    <a:pt x="11337" y="4354"/>
                    <a:pt x="11578" y="3628"/>
                    <a:pt x="11634" y="2835"/>
                  </a:cubicBezTo>
                  <a:cubicBezTo>
                    <a:pt x="11670" y="2323"/>
                    <a:pt x="11777" y="758"/>
                    <a:pt x="10585" y="302"/>
                  </a:cubicBezTo>
                  <a:cubicBezTo>
                    <a:pt x="10288" y="190"/>
                    <a:pt x="9946" y="210"/>
                    <a:pt x="9608" y="364"/>
                  </a:cubicBezTo>
                  <a:cubicBezTo>
                    <a:pt x="8948" y="666"/>
                    <a:pt x="8242" y="1494"/>
                    <a:pt x="7306" y="2640"/>
                  </a:cubicBezTo>
                  <a:cubicBezTo>
                    <a:pt x="6994" y="3024"/>
                    <a:pt x="6723" y="3352"/>
                    <a:pt x="6620" y="3444"/>
                  </a:cubicBezTo>
                  <a:cubicBezTo>
                    <a:pt x="5208" y="4671"/>
                    <a:pt x="3991" y="5275"/>
                    <a:pt x="2896" y="5291"/>
                  </a:cubicBezTo>
                  <a:lnTo>
                    <a:pt x="2579" y="5291"/>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9"/>
            <p:cNvSpPr/>
            <p:nvPr/>
          </p:nvSpPr>
          <p:spPr>
            <a:xfrm>
              <a:off x="1020375" y="3210050"/>
              <a:ext cx="517125" cy="822300"/>
            </a:xfrm>
            <a:custGeom>
              <a:avLst/>
              <a:gdLst/>
              <a:ahLst/>
              <a:cxnLst/>
              <a:rect l="l" t="t" r="r" b="b"/>
              <a:pathLst>
                <a:path w="20685" h="32892" extrusionOk="0">
                  <a:moveTo>
                    <a:pt x="19733" y="32892"/>
                  </a:moveTo>
                  <a:cubicBezTo>
                    <a:pt x="19457" y="32892"/>
                    <a:pt x="19201" y="32764"/>
                    <a:pt x="18940" y="32610"/>
                  </a:cubicBezTo>
                  <a:cubicBezTo>
                    <a:pt x="18776" y="32518"/>
                    <a:pt x="18607" y="32421"/>
                    <a:pt x="18438" y="32329"/>
                  </a:cubicBezTo>
                  <a:cubicBezTo>
                    <a:pt x="17666" y="31899"/>
                    <a:pt x="16929" y="31495"/>
                    <a:pt x="16351" y="30856"/>
                  </a:cubicBezTo>
                  <a:cubicBezTo>
                    <a:pt x="16029" y="30492"/>
                    <a:pt x="15727" y="30098"/>
                    <a:pt x="15435" y="29720"/>
                  </a:cubicBezTo>
                  <a:cubicBezTo>
                    <a:pt x="15231" y="29454"/>
                    <a:pt x="15021" y="29183"/>
                    <a:pt x="14806" y="28922"/>
                  </a:cubicBezTo>
                  <a:cubicBezTo>
                    <a:pt x="13363" y="27187"/>
                    <a:pt x="12002" y="26077"/>
                    <a:pt x="10508" y="25427"/>
                  </a:cubicBezTo>
                  <a:cubicBezTo>
                    <a:pt x="8099" y="24338"/>
                    <a:pt x="5822" y="24102"/>
                    <a:pt x="4159" y="23928"/>
                  </a:cubicBezTo>
                  <a:cubicBezTo>
                    <a:pt x="1898" y="23698"/>
                    <a:pt x="665" y="22829"/>
                    <a:pt x="384" y="21278"/>
                  </a:cubicBezTo>
                  <a:cubicBezTo>
                    <a:pt x="133" y="19882"/>
                    <a:pt x="931" y="18505"/>
                    <a:pt x="1571" y="17400"/>
                  </a:cubicBezTo>
                  <a:cubicBezTo>
                    <a:pt x="2466" y="15860"/>
                    <a:pt x="2655" y="14627"/>
                    <a:pt x="2676" y="13134"/>
                  </a:cubicBezTo>
                  <a:cubicBezTo>
                    <a:pt x="2691" y="11762"/>
                    <a:pt x="2364" y="10386"/>
                    <a:pt x="1663" y="8923"/>
                  </a:cubicBezTo>
                  <a:cubicBezTo>
                    <a:pt x="1535" y="8688"/>
                    <a:pt x="1397" y="8463"/>
                    <a:pt x="1248" y="8243"/>
                  </a:cubicBezTo>
                  <a:cubicBezTo>
                    <a:pt x="721" y="7444"/>
                    <a:pt x="0" y="6344"/>
                    <a:pt x="194" y="5674"/>
                  </a:cubicBezTo>
                  <a:cubicBezTo>
                    <a:pt x="256" y="5475"/>
                    <a:pt x="399" y="5316"/>
                    <a:pt x="588" y="5234"/>
                  </a:cubicBezTo>
                  <a:cubicBezTo>
                    <a:pt x="926" y="5071"/>
                    <a:pt x="1305" y="5076"/>
                    <a:pt x="1673" y="5076"/>
                  </a:cubicBezTo>
                  <a:lnTo>
                    <a:pt x="1893" y="5076"/>
                  </a:lnTo>
                  <a:cubicBezTo>
                    <a:pt x="3177" y="5060"/>
                    <a:pt x="4558" y="4395"/>
                    <a:pt x="6109" y="3039"/>
                  </a:cubicBezTo>
                  <a:cubicBezTo>
                    <a:pt x="6267" y="2901"/>
                    <a:pt x="6559" y="2553"/>
                    <a:pt x="6886" y="2144"/>
                  </a:cubicBezTo>
                  <a:cubicBezTo>
                    <a:pt x="7546" y="1336"/>
                    <a:pt x="8365" y="328"/>
                    <a:pt x="8917" y="77"/>
                  </a:cubicBezTo>
                  <a:lnTo>
                    <a:pt x="8917" y="77"/>
                  </a:lnTo>
                  <a:cubicBezTo>
                    <a:pt x="9030" y="16"/>
                    <a:pt x="9163" y="1"/>
                    <a:pt x="9291" y="36"/>
                  </a:cubicBezTo>
                  <a:cubicBezTo>
                    <a:pt x="9976" y="297"/>
                    <a:pt x="9895" y="1474"/>
                    <a:pt x="9864" y="1863"/>
                  </a:cubicBezTo>
                  <a:cubicBezTo>
                    <a:pt x="9818" y="2569"/>
                    <a:pt x="9588" y="3254"/>
                    <a:pt x="9368" y="3919"/>
                  </a:cubicBezTo>
                  <a:cubicBezTo>
                    <a:pt x="9142" y="4579"/>
                    <a:pt x="8912" y="5265"/>
                    <a:pt x="8876" y="5956"/>
                  </a:cubicBezTo>
                  <a:cubicBezTo>
                    <a:pt x="8723" y="8764"/>
                    <a:pt x="9142" y="11281"/>
                    <a:pt x="10125" y="13435"/>
                  </a:cubicBezTo>
                  <a:cubicBezTo>
                    <a:pt x="10626" y="14540"/>
                    <a:pt x="11363" y="15610"/>
                    <a:pt x="12314" y="16623"/>
                  </a:cubicBezTo>
                  <a:cubicBezTo>
                    <a:pt x="12545" y="16873"/>
                    <a:pt x="12862" y="17119"/>
                    <a:pt x="13194" y="17375"/>
                  </a:cubicBezTo>
                  <a:cubicBezTo>
                    <a:pt x="13773" y="17815"/>
                    <a:pt x="14366" y="18275"/>
                    <a:pt x="14601" y="18823"/>
                  </a:cubicBezTo>
                  <a:cubicBezTo>
                    <a:pt x="14832" y="19355"/>
                    <a:pt x="14709" y="19887"/>
                    <a:pt x="14591" y="20398"/>
                  </a:cubicBezTo>
                  <a:cubicBezTo>
                    <a:pt x="14535" y="20618"/>
                    <a:pt x="14494" y="20838"/>
                    <a:pt x="14463" y="21063"/>
                  </a:cubicBezTo>
                  <a:cubicBezTo>
                    <a:pt x="14381" y="21856"/>
                    <a:pt x="14427" y="22752"/>
                    <a:pt x="14606" y="23811"/>
                  </a:cubicBezTo>
                  <a:cubicBezTo>
                    <a:pt x="14944" y="25801"/>
                    <a:pt x="16453" y="27198"/>
                    <a:pt x="18044" y="28671"/>
                  </a:cubicBezTo>
                  <a:cubicBezTo>
                    <a:pt x="18377" y="28978"/>
                    <a:pt x="18725" y="29300"/>
                    <a:pt x="19063" y="29628"/>
                  </a:cubicBezTo>
                  <a:cubicBezTo>
                    <a:pt x="19303" y="29863"/>
                    <a:pt x="20684" y="31684"/>
                    <a:pt x="20388" y="32503"/>
                  </a:cubicBezTo>
                  <a:cubicBezTo>
                    <a:pt x="20306" y="32723"/>
                    <a:pt x="20116" y="32851"/>
                    <a:pt x="19830" y="32887"/>
                  </a:cubicBezTo>
                  <a:cubicBezTo>
                    <a:pt x="19799" y="32892"/>
                    <a:pt x="19763" y="32892"/>
                    <a:pt x="19733" y="32892"/>
                  </a:cubicBezTo>
                  <a:close/>
                  <a:moveTo>
                    <a:pt x="1566" y="5255"/>
                  </a:moveTo>
                  <a:cubicBezTo>
                    <a:pt x="1253" y="5255"/>
                    <a:pt x="941" y="5265"/>
                    <a:pt x="675" y="5393"/>
                  </a:cubicBezTo>
                  <a:cubicBezTo>
                    <a:pt x="532" y="5454"/>
                    <a:pt x="425" y="5572"/>
                    <a:pt x="379" y="5720"/>
                  </a:cubicBezTo>
                  <a:cubicBezTo>
                    <a:pt x="205" y="6319"/>
                    <a:pt x="926" y="7419"/>
                    <a:pt x="1407" y="8150"/>
                  </a:cubicBezTo>
                  <a:cubicBezTo>
                    <a:pt x="1566" y="8376"/>
                    <a:pt x="1709" y="8611"/>
                    <a:pt x="1837" y="8851"/>
                  </a:cubicBezTo>
                  <a:cubicBezTo>
                    <a:pt x="2548" y="10335"/>
                    <a:pt x="2886" y="11742"/>
                    <a:pt x="2865" y="13139"/>
                  </a:cubicBezTo>
                  <a:cubicBezTo>
                    <a:pt x="2845" y="14658"/>
                    <a:pt x="2645" y="15917"/>
                    <a:pt x="1734" y="17487"/>
                  </a:cubicBezTo>
                  <a:cubicBezTo>
                    <a:pt x="1110" y="18567"/>
                    <a:pt x="333" y="19912"/>
                    <a:pt x="573" y="21248"/>
                  </a:cubicBezTo>
                  <a:cubicBezTo>
                    <a:pt x="834" y="22711"/>
                    <a:pt x="2016" y="23529"/>
                    <a:pt x="4175" y="23755"/>
                  </a:cubicBezTo>
                  <a:cubicBezTo>
                    <a:pt x="5853" y="23928"/>
                    <a:pt x="8150" y="24164"/>
                    <a:pt x="10590" y="25264"/>
                  </a:cubicBezTo>
                  <a:cubicBezTo>
                    <a:pt x="12105" y="25929"/>
                    <a:pt x="13491" y="27054"/>
                    <a:pt x="14949" y="28809"/>
                  </a:cubicBezTo>
                  <a:cubicBezTo>
                    <a:pt x="15169" y="29075"/>
                    <a:pt x="15379" y="29352"/>
                    <a:pt x="15584" y="29618"/>
                  </a:cubicBezTo>
                  <a:cubicBezTo>
                    <a:pt x="15875" y="29991"/>
                    <a:pt x="16172" y="30385"/>
                    <a:pt x="16494" y="30738"/>
                  </a:cubicBezTo>
                  <a:cubicBezTo>
                    <a:pt x="17052" y="31357"/>
                    <a:pt x="17773" y="31756"/>
                    <a:pt x="18536" y="32181"/>
                  </a:cubicBezTo>
                  <a:cubicBezTo>
                    <a:pt x="18699" y="32273"/>
                    <a:pt x="18868" y="32365"/>
                    <a:pt x="19037" y="32462"/>
                  </a:cubicBezTo>
                  <a:cubicBezTo>
                    <a:pt x="19298" y="32610"/>
                    <a:pt x="19554" y="32744"/>
                    <a:pt x="19815" y="32713"/>
                  </a:cubicBezTo>
                  <a:cubicBezTo>
                    <a:pt x="20030" y="32687"/>
                    <a:pt x="20163" y="32600"/>
                    <a:pt x="20219" y="32447"/>
                  </a:cubicBezTo>
                  <a:cubicBezTo>
                    <a:pt x="20475" y="31751"/>
                    <a:pt x="19211" y="30022"/>
                    <a:pt x="18940" y="29756"/>
                  </a:cubicBezTo>
                  <a:cubicBezTo>
                    <a:pt x="18602" y="29428"/>
                    <a:pt x="18259" y="29111"/>
                    <a:pt x="17927" y="28799"/>
                  </a:cubicBezTo>
                  <a:cubicBezTo>
                    <a:pt x="16310" y="27305"/>
                    <a:pt x="14780" y="25888"/>
                    <a:pt x="14438" y="23842"/>
                  </a:cubicBezTo>
                  <a:cubicBezTo>
                    <a:pt x="14253" y="22767"/>
                    <a:pt x="14207" y="21856"/>
                    <a:pt x="14289" y="21048"/>
                  </a:cubicBezTo>
                  <a:cubicBezTo>
                    <a:pt x="14315" y="20818"/>
                    <a:pt x="14361" y="20588"/>
                    <a:pt x="14417" y="20363"/>
                  </a:cubicBezTo>
                  <a:cubicBezTo>
                    <a:pt x="14535" y="19856"/>
                    <a:pt x="14642" y="19375"/>
                    <a:pt x="14438" y="18889"/>
                  </a:cubicBezTo>
                  <a:cubicBezTo>
                    <a:pt x="14218" y="18383"/>
                    <a:pt x="13645" y="17938"/>
                    <a:pt x="13087" y="17513"/>
                  </a:cubicBezTo>
                  <a:cubicBezTo>
                    <a:pt x="12744" y="17252"/>
                    <a:pt x="12427" y="17001"/>
                    <a:pt x="12181" y="16745"/>
                  </a:cubicBezTo>
                  <a:cubicBezTo>
                    <a:pt x="11220" y="15717"/>
                    <a:pt x="10473" y="14627"/>
                    <a:pt x="9961" y="13507"/>
                  </a:cubicBezTo>
                  <a:cubicBezTo>
                    <a:pt x="8963" y="11322"/>
                    <a:pt x="8539" y="8780"/>
                    <a:pt x="8697" y="5951"/>
                  </a:cubicBezTo>
                  <a:cubicBezTo>
                    <a:pt x="8738" y="5234"/>
                    <a:pt x="8969" y="4544"/>
                    <a:pt x="9194" y="3868"/>
                  </a:cubicBezTo>
                  <a:cubicBezTo>
                    <a:pt x="9414" y="3213"/>
                    <a:pt x="9639" y="2538"/>
                    <a:pt x="9685" y="1853"/>
                  </a:cubicBezTo>
                  <a:cubicBezTo>
                    <a:pt x="9751" y="901"/>
                    <a:pt x="9598" y="343"/>
                    <a:pt x="9224" y="205"/>
                  </a:cubicBezTo>
                  <a:cubicBezTo>
                    <a:pt x="9148" y="185"/>
                    <a:pt x="9071" y="200"/>
                    <a:pt x="9004" y="241"/>
                  </a:cubicBezTo>
                  <a:lnTo>
                    <a:pt x="9004" y="241"/>
                  </a:lnTo>
                  <a:cubicBezTo>
                    <a:pt x="8493" y="471"/>
                    <a:pt x="7654" y="1505"/>
                    <a:pt x="7040" y="2257"/>
                  </a:cubicBezTo>
                  <a:cubicBezTo>
                    <a:pt x="6702" y="2671"/>
                    <a:pt x="6410" y="3024"/>
                    <a:pt x="6242" y="3172"/>
                  </a:cubicBezTo>
                  <a:cubicBezTo>
                    <a:pt x="4656" y="4554"/>
                    <a:pt x="3239" y="5234"/>
                    <a:pt x="1903" y="5255"/>
                  </a:cubicBezTo>
                  <a:lnTo>
                    <a:pt x="1566" y="5255"/>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9"/>
            <p:cNvSpPr/>
            <p:nvPr/>
          </p:nvSpPr>
          <p:spPr>
            <a:xfrm>
              <a:off x="1053625" y="3322350"/>
              <a:ext cx="301225" cy="556525"/>
            </a:xfrm>
            <a:custGeom>
              <a:avLst/>
              <a:gdLst/>
              <a:ahLst/>
              <a:cxnLst/>
              <a:rect l="l" t="t" r="r" b="b"/>
              <a:pathLst>
                <a:path w="12049" h="22261" extrusionOk="0">
                  <a:moveTo>
                    <a:pt x="11337" y="22261"/>
                  </a:moveTo>
                  <a:cubicBezTo>
                    <a:pt x="10805" y="22261"/>
                    <a:pt x="10207" y="21682"/>
                    <a:pt x="9675" y="21176"/>
                  </a:cubicBezTo>
                  <a:cubicBezTo>
                    <a:pt x="9383" y="20900"/>
                    <a:pt x="9112" y="20639"/>
                    <a:pt x="8897" y="20516"/>
                  </a:cubicBezTo>
                  <a:cubicBezTo>
                    <a:pt x="7168" y="19539"/>
                    <a:pt x="5157" y="19344"/>
                    <a:pt x="3208" y="19150"/>
                  </a:cubicBezTo>
                  <a:cubicBezTo>
                    <a:pt x="3014" y="19130"/>
                    <a:pt x="2814" y="19109"/>
                    <a:pt x="2615" y="19089"/>
                  </a:cubicBezTo>
                  <a:cubicBezTo>
                    <a:pt x="389" y="18858"/>
                    <a:pt x="236" y="18019"/>
                    <a:pt x="164" y="17615"/>
                  </a:cubicBezTo>
                  <a:cubicBezTo>
                    <a:pt x="0" y="16710"/>
                    <a:pt x="629" y="15620"/>
                    <a:pt x="1182" y="14663"/>
                  </a:cubicBezTo>
                  <a:cubicBezTo>
                    <a:pt x="2221" y="12867"/>
                    <a:pt x="2451" y="11394"/>
                    <a:pt x="2471" y="9731"/>
                  </a:cubicBezTo>
                  <a:cubicBezTo>
                    <a:pt x="2487" y="8723"/>
                    <a:pt x="2333" y="7675"/>
                    <a:pt x="1995" y="6523"/>
                  </a:cubicBezTo>
                  <a:cubicBezTo>
                    <a:pt x="1903" y="6206"/>
                    <a:pt x="1607" y="5756"/>
                    <a:pt x="1295" y="5285"/>
                  </a:cubicBezTo>
                  <a:cubicBezTo>
                    <a:pt x="803" y="4549"/>
                    <a:pt x="302" y="3786"/>
                    <a:pt x="404" y="3275"/>
                  </a:cubicBezTo>
                  <a:cubicBezTo>
                    <a:pt x="486" y="2891"/>
                    <a:pt x="814" y="2548"/>
                    <a:pt x="1274" y="2379"/>
                  </a:cubicBezTo>
                  <a:cubicBezTo>
                    <a:pt x="1556" y="2277"/>
                    <a:pt x="1852" y="2246"/>
                    <a:pt x="2139" y="2216"/>
                  </a:cubicBezTo>
                  <a:cubicBezTo>
                    <a:pt x="2420" y="2185"/>
                    <a:pt x="2681" y="2159"/>
                    <a:pt x="2942" y="2067"/>
                  </a:cubicBezTo>
                  <a:cubicBezTo>
                    <a:pt x="3668" y="1812"/>
                    <a:pt x="4308" y="1443"/>
                    <a:pt x="4794" y="1008"/>
                  </a:cubicBezTo>
                  <a:cubicBezTo>
                    <a:pt x="4835" y="973"/>
                    <a:pt x="4891" y="911"/>
                    <a:pt x="4953" y="845"/>
                  </a:cubicBezTo>
                  <a:cubicBezTo>
                    <a:pt x="5254" y="533"/>
                    <a:pt x="5756" y="0"/>
                    <a:pt x="6119" y="302"/>
                  </a:cubicBezTo>
                  <a:lnTo>
                    <a:pt x="6119" y="302"/>
                  </a:lnTo>
                  <a:cubicBezTo>
                    <a:pt x="6216" y="394"/>
                    <a:pt x="6283" y="507"/>
                    <a:pt x="6313" y="635"/>
                  </a:cubicBezTo>
                  <a:cubicBezTo>
                    <a:pt x="6400" y="901"/>
                    <a:pt x="6267" y="1167"/>
                    <a:pt x="6145" y="1402"/>
                  </a:cubicBezTo>
                  <a:lnTo>
                    <a:pt x="6134" y="1428"/>
                  </a:lnTo>
                  <a:cubicBezTo>
                    <a:pt x="5362" y="2947"/>
                    <a:pt x="5577" y="4487"/>
                    <a:pt x="5802" y="6114"/>
                  </a:cubicBezTo>
                  <a:lnTo>
                    <a:pt x="5822" y="6252"/>
                  </a:lnTo>
                  <a:cubicBezTo>
                    <a:pt x="6022" y="7746"/>
                    <a:pt x="6436" y="9204"/>
                    <a:pt x="7050" y="10575"/>
                  </a:cubicBezTo>
                  <a:cubicBezTo>
                    <a:pt x="7531" y="11609"/>
                    <a:pt x="8140" y="12571"/>
                    <a:pt x="8872" y="13440"/>
                  </a:cubicBezTo>
                  <a:cubicBezTo>
                    <a:pt x="9153" y="13778"/>
                    <a:pt x="9537" y="14085"/>
                    <a:pt x="9905" y="14382"/>
                  </a:cubicBezTo>
                  <a:cubicBezTo>
                    <a:pt x="10422" y="14801"/>
                    <a:pt x="10959" y="15231"/>
                    <a:pt x="11256" y="15778"/>
                  </a:cubicBezTo>
                  <a:cubicBezTo>
                    <a:pt x="11563" y="16357"/>
                    <a:pt x="11450" y="16894"/>
                    <a:pt x="11337" y="17421"/>
                  </a:cubicBezTo>
                  <a:cubicBezTo>
                    <a:pt x="11291" y="17620"/>
                    <a:pt x="11256" y="17820"/>
                    <a:pt x="11230" y="18024"/>
                  </a:cubicBezTo>
                  <a:cubicBezTo>
                    <a:pt x="11117" y="19099"/>
                    <a:pt x="11291" y="20122"/>
                    <a:pt x="11726" y="20900"/>
                  </a:cubicBezTo>
                  <a:lnTo>
                    <a:pt x="11762" y="20966"/>
                  </a:lnTo>
                  <a:cubicBezTo>
                    <a:pt x="11900" y="21202"/>
                    <a:pt x="12049" y="21473"/>
                    <a:pt x="11987" y="21754"/>
                  </a:cubicBezTo>
                  <a:cubicBezTo>
                    <a:pt x="11931" y="22005"/>
                    <a:pt x="11731" y="22194"/>
                    <a:pt x="11481" y="22245"/>
                  </a:cubicBezTo>
                  <a:cubicBezTo>
                    <a:pt x="11435" y="22255"/>
                    <a:pt x="11389" y="22261"/>
                    <a:pt x="11337" y="22261"/>
                  </a:cubicBezTo>
                  <a:close/>
                  <a:moveTo>
                    <a:pt x="5868" y="394"/>
                  </a:moveTo>
                  <a:cubicBezTo>
                    <a:pt x="5633" y="394"/>
                    <a:pt x="5290" y="758"/>
                    <a:pt x="5091" y="967"/>
                  </a:cubicBezTo>
                  <a:cubicBezTo>
                    <a:pt x="5024" y="1039"/>
                    <a:pt x="4963" y="1100"/>
                    <a:pt x="4922" y="1141"/>
                  </a:cubicBezTo>
                  <a:cubicBezTo>
                    <a:pt x="4415" y="1592"/>
                    <a:pt x="3755" y="1970"/>
                    <a:pt x="3008" y="2236"/>
                  </a:cubicBezTo>
                  <a:cubicBezTo>
                    <a:pt x="2732" y="2323"/>
                    <a:pt x="2446" y="2379"/>
                    <a:pt x="2154" y="2395"/>
                  </a:cubicBezTo>
                  <a:cubicBezTo>
                    <a:pt x="1873" y="2425"/>
                    <a:pt x="1602" y="2451"/>
                    <a:pt x="1341" y="2548"/>
                  </a:cubicBezTo>
                  <a:cubicBezTo>
                    <a:pt x="942" y="2697"/>
                    <a:pt x="655" y="2988"/>
                    <a:pt x="589" y="3311"/>
                  </a:cubicBezTo>
                  <a:cubicBezTo>
                    <a:pt x="496" y="3751"/>
                    <a:pt x="1003" y="4513"/>
                    <a:pt x="1453" y="5188"/>
                  </a:cubicBezTo>
                  <a:cubicBezTo>
                    <a:pt x="1770" y="5674"/>
                    <a:pt x="2077" y="6130"/>
                    <a:pt x="2175" y="6477"/>
                  </a:cubicBezTo>
                  <a:cubicBezTo>
                    <a:pt x="2517" y="7644"/>
                    <a:pt x="2671" y="8708"/>
                    <a:pt x="2661" y="9731"/>
                  </a:cubicBezTo>
                  <a:cubicBezTo>
                    <a:pt x="2635" y="11420"/>
                    <a:pt x="2405" y="12919"/>
                    <a:pt x="1346" y="14750"/>
                  </a:cubicBezTo>
                  <a:cubicBezTo>
                    <a:pt x="803" y="15681"/>
                    <a:pt x="195" y="16740"/>
                    <a:pt x="343" y="17584"/>
                  </a:cubicBezTo>
                  <a:cubicBezTo>
                    <a:pt x="409" y="17943"/>
                    <a:pt x="548" y="18700"/>
                    <a:pt x="2635" y="18915"/>
                  </a:cubicBezTo>
                  <a:lnTo>
                    <a:pt x="3228" y="18971"/>
                  </a:lnTo>
                  <a:cubicBezTo>
                    <a:pt x="5193" y="19165"/>
                    <a:pt x="7229" y="19370"/>
                    <a:pt x="8989" y="20362"/>
                  </a:cubicBezTo>
                  <a:cubicBezTo>
                    <a:pt x="9225" y="20496"/>
                    <a:pt x="9506" y="20767"/>
                    <a:pt x="9808" y="21053"/>
                  </a:cubicBezTo>
                  <a:cubicBezTo>
                    <a:pt x="10355" y="21575"/>
                    <a:pt x="10974" y="22168"/>
                    <a:pt x="11440" y="22071"/>
                  </a:cubicBezTo>
                  <a:cubicBezTo>
                    <a:pt x="11619" y="22035"/>
                    <a:pt x="11762" y="21897"/>
                    <a:pt x="11803" y="21718"/>
                  </a:cubicBezTo>
                  <a:cubicBezTo>
                    <a:pt x="11854" y="21498"/>
                    <a:pt x="11721" y="21268"/>
                    <a:pt x="11598" y="21048"/>
                  </a:cubicBezTo>
                  <a:lnTo>
                    <a:pt x="11563" y="20982"/>
                  </a:lnTo>
                  <a:cubicBezTo>
                    <a:pt x="11112" y="20173"/>
                    <a:pt x="10923" y="19114"/>
                    <a:pt x="11046" y="18004"/>
                  </a:cubicBezTo>
                  <a:cubicBezTo>
                    <a:pt x="11066" y="17794"/>
                    <a:pt x="11107" y="17590"/>
                    <a:pt x="11153" y="17385"/>
                  </a:cubicBezTo>
                  <a:cubicBezTo>
                    <a:pt x="11261" y="16868"/>
                    <a:pt x="11368" y="16377"/>
                    <a:pt x="11087" y="15860"/>
                  </a:cubicBezTo>
                  <a:cubicBezTo>
                    <a:pt x="10811" y="15344"/>
                    <a:pt x="10289" y="14924"/>
                    <a:pt x="9782" y="14520"/>
                  </a:cubicBezTo>
                  <a:cubicBezTo>
                    <a:pt x="9409" y="14218"/>
                    <a:pt x="9020" y="13906"/>
                    <a:pt x="8723" y="13548"/>
                  </a:cubicBezTo>
                  <a:cubicBezTo>
                    <a:pt x="7986" y="12668"/>
                    <a:pt x="7362" y="11691"/>
                    <a:pt x="6881" y="10647"/>
                  </a:cubicBezTo>
                  <a:cubicBezTo>
                    <a:pt x="6252" y="9261"/>
                    <a:pt x="5833" y="7787"/>
                    <a:pt x="5633" y="6278"/>
                  </a:cubicBezTo>
                  <a:lnTo>
                    <a:pt x="5613" y="6140"/>
                  </a:lnTo>
                  <a:cubicBezTo>
                    <a:pt x="5387" y="4482"/>
                    <a:pt x="5167" y="2917"/>
                    <a:pt x="5966" y="1351"/>
                  </a:cubicBezTo>
                  <a:lnTo>
                    <a:pt x="5976" y="1326"/>
                  </a:lnTo>
                  <a:cubicBezTo>
                    <a:pt x="6088" y="1111"/>
                    <a:pt x="6201" y="891"/>
                    <a:pt x="6134" y="691"/>
                  </a:cubicBezTo>
                  <a:cubicBezTo>
                    <a:pt x="6109" y="594"/>
                    <a:pt x="6063" y="507"/>
                    <a:pt x="5991" y="440"/>
                  </a:cubicBezTo>
                  <a:lnTo>
                    <a:pt x="5991" y="440"/>
                  </a:lnTo>
                  <a:cubicBezTo>
                    <a:pt x="5960" y="410"/>
                    <a:pt x="5914" y="394"/>
                    <a:pt x="5868" y="39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9"/>
            <p:cNvSpPr/>
            <p:nvPr/>
          </p:nvSpPr>
          <p:spPr>
            <a:xfrm>
              <a:off x="1090200" y="3401125"/>
              <a:ext cx="210800" cy="388975"/>
            </a:xfrm>
            <a:custGeom>
              <a:avLst/>
              <a:gdLst/>
              <a:ahLst/>
              <a:cxnLst/>
              <a:rect l="l" t="t" r="r" b="b"/>
              <a:pathLst>
                <a:path w="8432" h="15559" extrusionOk="0">
                  <a:moveTo>
                    <a:pt x="7281" y="15559"/>
                  </a:moveTo>
                  <a:cubicBezTo>
                    <a:pt x="7071" y="15554"/>
                    <a:pt x="6856" y="15523"/>
                    <a:pt x="6651" y="15467"/>
                  </a:cubicBezTo>
                  <a:lnTo>
                    <a:pt x="2528" y="14546"/>
                  </a:lnTo>
                  <a:cubicBezTo>
                    <a:pt x="2159" y="14464"/>
                    <a:pt x="1786" y="14418"/>
                    <a:pt x="1423" y="14372"/>
                  </a:cubicBezTo>
                  <a:cubicBezTo>
                    <a:pt x="1218" y="14346"/>
                    <a:pt x="1013" y="14321"/>
                    <a:pt x="814" y="14290"/>
                  </a:cubicBezTo>
                  <a:cubicBezTo>
                    <a:pt x="492" y="14239"/>
                    <a:pt x="200" y="14178"/>
                    <a:pt x="82" y="13963"/>
                  </a:cubicBezTo>
                  <a:cubicBezTo>
                    <a:pt x="0" y="13809"/>
                    <a:pt x="31" y="13610"/>
                    <a:pt x="174" y="13344"/>
                  </a:cubicBezTo>
                  <a:cubicBezTo>
                    <a:pt x="1259" y="11302"/>
                    <a:pt x="2175" y="9425"/>
                    <a:pt x="2303" y="7092"/>
                  </a:cubicBezTo>
                  <a:cubicBezTo>
                    <a:pt x="2385" y="5711"/>
                    <a:pt x="2221" y="4319"/>
                    <a:pt x="1822" y="2994"/>
                  </a:cubicBezTo>
                  <a:cubicBezTo>
                    <a:pt x="1745" y="2738"/>
                    <a:pt x="1602" y="2462"/>
                    <a:pt x="1453" y="2165"/>
                  </a:cubicBezTo>
                  <a:cubicBezTo>
                    <a:pt x="1244" y="1746"/>
                    <a:pt x="1024" y="1311"/>
                    <a:pt x="988" y="927"/>
                  </a:cubicBezTo>
                  <a:cubicBezTo>
                    <a:pt x="957" y="610"/>
                    <a:pt x="1121" y="303"/>
                    <a:pt x="1397" y="144"/>
                  </a:cubicBezTo>
                  <a:cubicBezTo>
                    <a:pt x="1648" y="1"/>
                    <a:pt x="1960" y="21"/>
                    <a:pt x="2195" y="185"/>
                  </a:cubicBezTo>
                  <a:cubicBezTo>
                    <a:pt x="2385" y="308"/>
                    <a:pt x="2512" y="502"/>
                    <a:pt x="2548" y="722"/>
                  </a:cubicBezTo>
                  <a:cubicBezTo>
                    <a:pt x="2681" y="1439"/>
                    <a:pt x="2778" y="2160"/>
                    <a:pt x="2871" y="2851"/>
                  </a:cubicBezTo>
                  <a:cubicBezTo>
                    <a:pt x="3096" y="4565"/>
                    <a:pt x="3305" y="6176"/>
                    <a:pt x="4057" y="7823"/>
                  </a:cubicBezTo>
                  <a:cubicBezTo>
                    <a:pt x="4518" y="8847"/>
                    <a:pt x="5117" y="9798"/>
                    <a:pt x="5828" y="10663"/>
                  </a:cubicBezTo>
                  <a:cubicBezTo>
                    <a:pt x="6186" y="11098"/>
                    <a:pt x="6575" y="11512"/>
                    <a:pt x="6989" y="11896"/>
                  </a:cubicBezTo>
                  <a:lnTo>
                    <a:pt x="7137" y="12029"/>
                  </a:lnTo>
                  <a:cubicBezTo>
                    <a:pt x="7859" y="12699"/>
                    <a:pt x="8432" y="13226"/>
                    <a:pt x="8401" y="14393"/>
                  </a:cubicBezTo>
                  <a:cubicBezTo>
                    <a:pt x="8386" y="14812"/>
                    <a:pt x="8145" y="15339"/>
                    <a:pt x="7644" y="15503"/>
                  </a:cubicBezTo>
                  <a:cubicBezTo>
                    <a:pt x="7526" y="15544"/>
                    <a:pt x="7403" y="15559"/>
                    <a:pt x="7281" y="15559"/>
                  </a:cubicBezTo>
                  <a:close/>
                  <a:moveTo>
                    <a:pt x="1750" y="226"/>
                  </a:moveTo>
                  <a:cubicBezTo>
                    <a:pt x="1658" y="226"/>
                    <a:pt x="1571" y="252"/>
                    <a:pt x="1494" y="298"/>
                  </a:cubicBezTo>
                  <a:cubicBezTo>
                    <a:pt x="1274" y="420"/>
                    <a:pt x="1152" y="661"/>
                    <a:pt x="1172" y="912"/>
                  </a:cubicBezTo>
                  <a:cubicBezTo>
                    <a:pt x="1208" y="1265"/>
                    <a:pt x="1418" y="1679"/>
                    <a:pt x="1622" y="2088"/>
                  </a:cubicBezTo>
                  <a:cubicBezTo>
                    <a:pt x="1776" y="2390"/>
                    <a:pt x="1919" y="2677"/>
                    <a:pt x="2001" y="2948"/>
                  </a:cubicBezTo>
                  <a:cubicBezTo>
                    <a:pt x="2405" y="4293"/>
                    <a:pt x="2569" y="5700"/>
                    <a:pt x="2487" y="7102"/>
                  </a:cubicBezTo>
                  <a:cubicBezTo>
                    <a:pt x="2354" y="9466"/>
                    <a:pt x="1392" y="11441"/>
                    <a:pt x="338" y="13426"/>
                  </a:cubicBezTo>
                  <a:cubicBezTo>
                    <a:pt x="226" y="13630"/>
                    <a:pt x="195" y="13784"/>
                    <a:pt x="246" y="13881"/>
                  </a:cubicBezTo>
                  <a:cubicBezTo>
                    <a:pt x="323" y="14019"/>
                    <a:pt x="579" y="14075"/>
                    <a:pt x="839" y="14111"/>
                  </a:cubicBezTo>
                  <a:cubicBezTo>
                    <a:pt x="1039" y="14147"/>
                    <a:pt x="1239" y="14173"/>
                    <a:pt x="1443" y="14198"/>
                  </a:cubicBezTo>
                  <a:cubicBezTo>
                    <a:pt x="1812" y="14244"/>
                    <a:pt x="2190" y="14290"/>
                    <a:pt x="2564" y="14372"/>
                  </a:cubicBezTo>
                  <a:lnTo>
                    <a:pt x="6692" y="15293"/>
                  </a:lnTo>
                  <a:cubicBezTo>
                    <a:pt x="6963" y="15354"/>
                    <a:pt x="7296" y="15431"/>
                    <a:pt x="7582" y="15339"/>
                  </a:cubicBezTo>
                  <a:cubicBezTo>
                    <a:pt x="7997" y="15201"/>
                    <a:pt x="8196" y="14751"/>
                    <a:pt x="8207" y="14387"/>
                  </a:cubicBezTo>
                  <a:cubicBezTo>
                    <a:pt x="8242" y="13298"/>
                    <a:pt x="7721" y="12822"/>
                    <a:pt x="6999" y="12162"/>
                  </a:cubicBezTo>
                  <a:lnTo>
                    <a:pt x="6851" y="12024"/>
                  </a:lnTo>
                  <a:cubicBezTo>
                    <a:pt x="6436" y="11635"/>
                    <a:pt x="6043" y="11215"/>
                    <a:pt x="5684" y="10775"/>
                  </a:cubicBezTo>
                  <a:cubicBezTo>
                    <a:pt x="4958" y="9901"/>
                    <a:pt x="4354" y="8934"/>
                    <a:pt x="3884" y="7900"/>
                  </a:cubicBezTo>
                  <a:cubicBezTo>
                    <a:pt x="3126" y="6232"/>
                    <a:pt x="2911" y="4600"/>
                    <a:pt x="2686" y="2876"/>
                  </a:cubicBezTo>
                  <a:cubicBezTo>
                    <a:pt x="2594" y="2186"/>
                    <a:pt x="2497" y="1469"/>
                    <a:pt x="2364" y="753"/>
                  </a:cubicBezTo>
                  <a:cubicBezTo>
                    <a:pt x="2338" y="579"/>
                    <a:pt x="2236" y="431"/>
                    <a:pt x="2093" y="334"/>
                  </a:cubicBezTo>
                  <a:lnTo>
                    <a:pt x="2093" y="334"/>
                  </a:lnTo>
                  <a:cubicBezTo>
                    <a:pt x="1991" y="267"/>
                    <a:pt x="1873" y="231"/>
                    <a:pt x="1755" y="22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9"/>
            <p:cNvSpPr/>
            <p:nvPr/>
          </p:nvSpPr>
          <p:spPr>
            <a:xfrm>
              <a:off x="1417375" y="2620550"/>
              <a:ext cx="1047425" cy="1364750"/>
            </a:xfrm>
            <a:custGeom>
              <a:avLst/>
              <a:gdLst/>
              <a:ahLst/>
              <a:cxnLst/>
              <a:rect l="l" t="t" r="r" b="b"/>
              <a:pathLst>
                <a:path w="41897" h="54590" extrusionOk="0">
                  <a:moveTo>
                    <a:pt x="20557" y="54518"/>
                  </a:moveTo>
                  <a:cubicBezTo>
                    <a:pt x="20153" y="54518"/>
                    <a:pt x="19748" y="54492"/>
                    <a:pt x="19344" y="54446"/>
                  </a:cubicBezTo>
                  <a:cubicBezTo>
                    <a:pt x="15124" y="53883"/>
                    <a:pt x="12044" y="50486"/>
                    <a:pt x="12013" y="46368"/>
                  </a:cubicBezTo>
                  <a:cubicBezTo>
                    <a:pt x="12013" y="46035"/>
                    <a:pt x="12013" y="45702"/>
                    <a:pt x="12023" y="45365"/>
                  </a:cubicBezTo>
                  <a:cubicBezTo>
                    <a:pt x="12044" y="43733"/>
                    <a:pt x="12069" y="42044"/>
                    <a:pt x="11266" y="40622"/>
                  </a:cubicBezTo>
                  <a:cubicBezTo>
                    <a:pt x="10642" y="39512"/>
                    <a:pt x="9567" y="38688"/>
                    <a:pt x="8534" y="37895"/>
                  </a:cubicBezTo>
                  <a:cubicBezTo>
                    <a:pt x="7685" y="37246"/>
                    <a:pt x="6810" y="36570"/>
                    <a:pt x="6155" y="35731"/>
                  </a:cubicBezTo>
                  <a:cubicBezTo>
                    <a:pt x="4605" y="33736"/>
                    <a:pt x="4508" y="31152"/>
                    <a:pt x="4416" y="28656"/>
                  </a:cubicBezTo>
                  <a:cubicBezTo>
                    <a:pt x="4405" y="28338"/>
                    <a:pt x="4390" y="28026"/>
                    <a:pt x="4380" y="27714"/>
                  </a:cubicBezTo>
                  <a:cubicBezTo>
                    <a:pt x="4262" y="25335"/>
                    <a:pt x="3658" y="23519"/>
                    <a:pt x="2277" y="21432"/>
                  </a:cubicBezTo>
                  <a:cubicBezTo>
                    <a:pt x="2241" y="21375"/>
                    <a:pt x="2200" y="21319"/>
                    <a:pt x="2164" y="21263"/>
                  </a:cubicBezTo>
                  <a:lnTo>
                    <a:pt x="2164" y="21263"/>
                  </a:lnTo>
                  <a:cubicBezTo>
                    <a:pt x="0" y="18081"/>
                    <a:pt x="778" y="14694"/>
                    <a:pt x="1597" y="11107"/>
                  </a:cubicBezTo>
                  <a:cubicBezTo>
                    <a:pt x="1837" y="10064"/>
                    <a:pt x="2083" y="8974"/>
                    <a:pt x="2251" y="7900"/>
                  </a:cubicBezTo>
                  <a:cubicBezTo>
                    <a:pt x="2328" y="7424"/>
                    <a:pt x="2338" y="6759"/>
                    <a:pt x="2354" y="6058"/>
                  </a:cubicBezTo>
                  <a:cubicBezTo>
                    <a:pt x="2390" y="4185"/>
                    <a:pt x="2436" y="1858"/>
                    <a:pt x="3663" y="1039"/>
                  </a:cubicBezTo>
                  <a:cubicBezTo>
                    <a:pt x="5224" y="0"/>
                    <a:pt x="8851" y="2830"/>
                    <a:pt x="10800" y="4354"/>
                  </a:cubicBezTo>
                  <a:cubicBezTo>
                    <a:pt x="11118" y="4600"/>
                    <a:pt x="11363" y="4789"/>
                    <a:pt x="11542" y="4917"/>
                  </a:cubicBezTo>
                  <a:cubicBezTo>
                    <a:pt x="11911" y="5183"/>
                    <a:pt x="12366" y="5464"/>
                    <a:pt x="12842" y="5756"/>
                  </a:cubicBezTo>
                  <a:cubicBezTo>
                    <a:pt x="13814" y="6360"/>
                    <a:pt x="14919" y="7035"/>
                    <a:pt x="15528" y="7756"/>
                  </a:cubicBezTo>
                  <a:cubicBezTo>
                    <a:pt x="16387" y="8769"/>
                    <a:pt x="16597" y="9982"/>
                    <a:pt x="16817" y="11266"/>
                  </a:cubicBezTo>
                  <a:cubicBezTo>
                    <a:pt x="16955" y="12054"/>
                    <a:pt x="17098" y="12862"/>
                    <a:pt x="17405" y="13630"/>
                  </a:cubicBezTo>
                  <a:cubicBezTo>
                    <a:pt x="18249" y="15753"/>
                    <a:pt x="19769" y="17329"/>
                    <a:pt x="21580" y="17963"/>
                  </a:cubicBezTo>
                  <a:cubicBezTo>
                    <a:pt x="23616" y="18674"/>
                    <a:pt x="25734" y="18214"/>
                    <a:pt x="27975" y="17728"/>
                  </a:cubicBezTo>
                  <a:cubicBezTo>
                    <a:pt x="29863" y="17313"/>
                    <a:pt x="31817" y="16889"/>
                    <a:pt x="33705" y="17247"/>
                  </a:cubicBezTo>
                  <a:cubicBezTo>
                    <a:pt x="35066" y="17503"/>
                    <a:pt x="36396" y="18168"/>
                    <a:pt x="37665" y="19216"/>
                  </a:cubicBezTo>
                  <a:cubicBezTo>
                    <a:pt x="40325" y="21422"/>
                    <a:pt x="41896" y="24742"/>
                    <a:pt x="41865" y="28098"/>
                  </a:cubicBezTo>
                  <a:cubicBezTo>
                    <a:pt x="41865" y="31638"/>
                    <a:pt x="39640" y="34140"/>
                    <a:pt x="37486" y="36565"/>
                  </a:cubicBezTo>
                  <a:cubicBezTo>
                    <a:pt x="35624" y="38658"/>
                    <a:pt x="33695" y="40827"/>
                    <a:pt x="33127" y="43702"/>
                  </a:cubicBezTo>
                  <a:cubicBezTo>
                    <a:pt x="33061" y="44055"/>
                    <a:pt x="32994" y="44423"/>
                    <a:pt x="32922" y="44797"/>
                  </a:cubicBezTo>
                  <a:cubicBezTo>
                    <a:pt x="32380" y="47800"/>
                    <a:pt x="31761" y="51207"/>
                    <a:pt x="28594" y="52814"/>
                  </a:cubicBezTo>
                  <a:cubicBezTo>
                    <a:pt x="26676" y="53786"/>
                    <a:pt x="23074" y="54518"/>
                    <a:pt x="20557" y="54518"/>
                  </a:cubicBezTo>
                  <a:close/>
                  <a:moveTo>
                    <a:pt x="2318" y="21171"/>
                  </a:moveTo>
                  <a:lnTo>
                    <a:pt x="2436" y="21340"/>
                  </a:lnTo>
                  <a:cubicBezTo>
                    <a:pt x="3832" y="23447"/>
                    <a:pt x="4451" y="25294"/>
                    <a:pt x="4564" y="27704"/>
                  </a:cubicBezTo>
                  <a:cubicBezTo>
                    <a:pt x="4579" y="28016"/>
                    <a:pt x="4590" y="28333"/>
                    <a:pt x="4605" y="28651"/>
                  </a:cubicBezTo>
                  <a:cubicBezTo>
                    <a:pt x="4697" y="31122"/>
                    <a:pt x="4794" y="33675"/>
                    <a:pt x="6303" y="35624"/>
                  </a:cubicBezTo>
                  <a:cubicBezTo>
                    <a:pt x="6943" y="36447"/>
                    <a:pt x="7813" y="37113"/>
                    <a:pt x="8652" y="37757"/>
                  </a:cubicBezTo>
                  <a:cubicBezTo>
                    <a:pt x="9700" y="38560"/>
                    <a:pt x="10785" y="39394"/>
                    <a:pt x="11435" y="40540"/>
                  </a:cubicBezTo>
                  <a:cubicBezTo>
                    <a:pt x="12259" y="42004"/>
                    <a:pt x="12233" y="43712"/>
                    <a:pt x="12207" y="45370"/>
                  </a:cubicBezTo>
                  <a:cubicBezTo>
                    <a:pt x="12202" y="45702"/>
                    <a:pt x="12202" y="46035"/>
                    <a:pt x="12202" y="46362"/>
                  </a:cubicBezTo>
                  <a:cubicBezTo>
                    <a:pt x="12228" y="50394"/>
                    <a:pt x="15241" y="53719"/>
                    <a:pt x="19370" y="54267"/>
                  </a:cubicBezTo>
                  <a:cubicBezTo>
                    <a:pt x="21749" y="54589"/>
                    <a:pt x="26277" y="53786"/>
                    <a:pt x="28502" y="52655"/>
                  </a:cubicBezTo>
                  <a:cubicBezTo>
                    <a:pt x="31587" y="51090"/>
                    <a:pt x="32196" y="47734"/>
                    <a:pt x="32738" y="44766"/>
                  </a:cubicBezTo>
                  <a:cubicBezTo>
                    <a:pt x="32805" y="44393"/>
                    <a:pt x="32871" y="44024"/>
                    <a:pt x="32943" y="43666"/>
                  </a:cubicBezTo>
                  <a:cubicBezTo>
                    <a:pt x="33516" y="40750"/>
                    <a:pt x="35460" y="38560"/>
                    <a:pt x="37343" y="36447"/>
                  </a:cubicBezTo>
                  <a:cubicBezTo>
                    <a:pt x="39568" y="33941"/>
                    <a:pt x="41676" y="31572"/>
                    <a:pt x="41676" y="28098"/>
                  </a:cubicBezTo>
                  <a:cubicBezTo>
                    <a:pt x="41707" y="24793"/>
                    <a:pt x="40157" y="21524"/>
                    <a:pt x="37537" y="19350"/>
                  </a:cubicBezTo>
                  <a:cubicBezTo>
                    <a:pt x="36294" y="18321"/>
                    <a:pt x="34994" y="17671"/>
                    <a:pt x="33664" y="17421"/>
                  </a:cubicBezTo>
                  <a:cubicBezTo>
                    <a:pt x="31817" y="17073"/>
                    <a:pt x="29883" y="17492"/>
                    <a:pt x="28011" y="17902"/>
                  </a:cubicBezTo>
                  <a:cubicBezTo>
                    <a:pt x="25842" y="18372"/>
                    <a:pt x="23601" y="18858"/>
                    <a:pt x="21508" y="18132"/>
                  </a:cubicBezTo>
                  <a:cubicBezTo>
                    <a:pt x="19651" y="17477"/>
                    <a:pt x="18086" y="15860"/>
                    <a:pt x="17226" y="13696"/>
                  </a:cubicBezTo>
                  <a:cubicBezTo>
                    <a:pt x="16914" y="12913"/>
                    <a:pt x="16771" y="12090"/>
                    <a:pt x="16633" y="11292"/>
                  </a:cubicBezTo>
                  <a:cubicBezTo>
                    <a:pt x="16413" y="10033"/>
                    <a:pt x="16203" y="8846"/>
                    <a:pt x="15379" y="7869"/>
                  </a:cubicBezTo>
                  <a:cubicBezTo>
                    <a:pt x="14791" y="7173"/>
                    <a:pt x="13701" y="6503"/>
                    <a:pt x="12739" y="5904"/>
                  </a:cubicBezTo>
                  <a:cubicBezTo>
                    <a:pt x="12259" y="5608"/>
                    <a:pt x="11803" y="5331"/>
                    <a:pt x="11430" y="5060"/>
                  </a:cubicBezTo>
                  <a:cubicBezTo>
                    <a:pt x="11251" y="4932"/>
                    <a:pt x="11000" y="4733"/>
                    <a:pt x="10683" y="4487"/>
                  </a:cubicBezTo>
                  <a:cubicBezTo>
                    <a:pt x="8907" y="3101"/>
                    <a:pt x="5214" y="220"/>
                    <a:pt x="3771" y="1182"/>
                  </a:cubicBezTo>
                  <a:cubicBezTo>
                    <a:pt x="2620" y="1950"/>
                    <a:pt x="2574" y="4226"/>
                    <a:pt x="2543" y="6058"/>
                  </a:cubicBezTo>
                  <a:cubicBezTo>
                    <a:pt x="2528" y="6769"/>
                    <a:pt x="2512" y="7434"/>
                    <a:pt x="2436" y="7925"/>
                  </a:cubicBezTo>
                  <a:cubicBezTo>
                    <a:pt x="2267" y="9005"/>
                    <a:pt x="2021" y="10089"/>
                    <a:pt x="1781" y="11143"/>
                  </a:cubicBezTo>
                  <a:cubicBezTo>
                    <a:pt x="967" y="14689"/>
                    <a:pt x="200" y="18045"/>
                    <a:pt x="2323" y="2116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9"/>
            <p:cNvSpPr/>
            <p:nvPr/>
          </p:nvSpPr>
          <p:spPr>
            <a:xfrm>
              <a:off x="1487975" y="2739625"/>
              <a:ext cx="906350" cy="1177250"/>
            </a:xfrm>
            <a:custGeom>
              <a:avLst/>
              <a:gdLst/>
              <a:ahLst/>
              <a:cxnLst/>
              <a:rect l="l" t="t" r="r" b="b"/>
              <a:pathLst>
                <a:path w="36254" h="47090" extrusionOk="0">
                  <a:moveTo>
                    <a:pt x="17738" y="47084"/>
                  </a:moveTo>
                  <a:cubicBezTo>
                    <a:pt x="17462" y="47089"/>
                    <a:pt x="17185" y="47074"/>
                    <a:pt x="16909" y="47038"/>
                  </a:cubicBezTo>
                  <a:cubicBezTo>
                    <a:pt x="12402" y="46439"/>
                    <a:pt x="12243" y="43052"/>
                    <a:pt x="12095" y="39773"/>
                  </a:cubicBezTo>
                  <a:cubicBezTo>
                    <a:pt x="12013" y="38074"/>
                    <a:pt x="11931" y="36320"/>
                    <a:pt x="11251" y="34974"/>
                  </a:cubicBezTo>
                  <a:cubicBezTo>
                    <a:pt x="10606" y="33695"/>
                    <a:pt x="9435" y="32738"/>
                    <a:pt x="8299" y="31807"/>
                  </a:cubicBezTo>
                  <a:cubicBezTo>
                    <a:pt x="7276" y="30973"/>
                    <a:pt x="6222" y="30109"/>
                    <a:pt x="5526" y="28999"/>
                  </a:cubicBezTo>
                  <a:cubicBezTo>
                    <a:pt x="4237" y="26942"/>
                    <a:pt x="4006" y="24609"/>
                    <a:pt x="3786" y="22348"/>
                  </a:cubicBezTo>
                  <a:cubicBezTo>
                    <a:pt x="3551" y="19958"/>
                    <a:pt x="3311" y="17487"/>
                    <a:pt x="1832" y="15252"/>
                  </a:cubicBezTo>
                  <a:lnTo>
                    <a:pt x="1699" y="15057"/>
                  </a:lnTo>
                  <a:cubicBezTo>
                    <a:pt x="415" y="13159"/>
                    <a:pt x="0" y="10325"/>
                    <a:pt x="430" y="6391"/>
                  </a:cubicBezTo>
                  <a:cubicBezTo>
                    <a:pt x="594" y="4902"/>
                    <a:pt x="824" y="3198"/>
                    <a:pt x="1525" y="1837"/>
                  </a:cubicBezTo>
                  <a:cubicBezTo>
                    <a:pt x="1985" y="932"/>
                    <a:pt x="2533" y="441"/>
                    <a:pt x="3193" y="343"/>
                  </a:cubicBezTo>
                  <a:lnTo>
                    <a:pt x="3193" y="343"/>
                  </a:lnTo>
                  <a:cubicBezTo>
                    <a:pt x="5562" y="1"/>
                    <a:pt x="9399" y="3423"/>
                    <a:pt x="10345" y="5321"/>
                  </a:cubicBezTo>
                  <a:cubicBezTo>
                    <a:pt x="10765" y="6160"/>
                    <a:pt x="11082" y="7050"/>
                    <a:pt x="11389" y="7915"/>
                  </a:cubicBezTo>
                  <a:cubicBezTo>
                    <a:pt x="11732" y="8872"/>
                    <a:pt x="12085" y="9859"/>
                    <a:pt x="12576" y="10765"/>
                  </a:cubicBezTo>
                  <a:cubicBezTo>
                    <a:pt x="13972" y="13364"/>
                    <a:pt x="16582" y="15354"/>
                    <a:pt x="19554" y="16096"/>
                  </a:cubicBezTo>
                  <a:cubicBezTo>
                    <a:pt x="21534" y="16587"/>
                    <a:pt x="23499" y="16132"/>
                    <a:pt x="25397" y="15686"/>
                  </a:cubicBezTo>
                  <a:cubicBezTo>
                    <a:pt x="28067" y="15062"/>
                    <a:pt x="30590" y="14474"/>
                    <a:pt x="32984" y="16459"/>
                  </a:cubicBezTo>
                  <a:cubicBezTo>
                    <a:pt x="35041" y="18163"/>
                    <a:pt x="36253" y="20726"/>
                    <a:pt x="36227" y="23309"/>
                  </a:cubicBezTo>
                  <a:lnTo>
                    <a:pt x="36227" y="23335"/>
                  </a:lnTo>
                  <a:cubicBezTo>
                    <a:pt x="36227" y="25898"/>
                    <a:pt x="34503" y="27837"/>
                    <a:pt x="32513" y="30078"/>
                  </a:cubicBezTo>
                  <a:cubicBezTo>
                    <a:pt x="30313" y="32549"/>
                    <a:pt x="28185" y="35342"/>
                    <a:pt x="27479" y="39026"/>
                  </a:cubicBezTo>
                  <a:cubicBezTo>
                    <a:pt x="27438" y="39241"/>
                    <a:pt x="27402" y="39451"/>
                    <a:pt x="27361" y="39666"/>
                  </a:cubicBezTo>
                  <a:cubicBezTo>
                    <a:pt x="27111" y="41032"/>
                    <a:pt x="26850" y="42449"/>
                    <a:pt x="26174" y="43702"/>
                  </a:cubicBezTo>
                  <a:cubicBezTo>
                    <a:pt x="24962" y="45948"/>
                    <a:pt x="22122" y="47084"/>
                    <a:pt x="17738" y="47084"/>
                  </a:cubicBezTo>
                  <a:close/>
                  <a:moveTo>
                    <a:pt x="3224" y="517"/>
                  </a:moveTo>
                  <a:cubicBezTo>
                    <a:pt x="2625" y="604"/>
                    <a:pt x="2129" y="1065"/>
                    <a:pt x="1694" y="1914"/>
                  </a:cubicBezTo>
                  <a:cubicBezTo>
                    <a:pt x="1008" y="3249"/>
                    <a:pt x="778" y="4938"/>
                    <a:pt x="619" y="6411"/>
                  </a:cubicBezTo>
                  <a:cubicBezTo>
                    <a:pt x="195" y="10304"/>
                    <a:pt x="599" y="13103"/>
                    <a:pt x="1858" y="14955"/>
                  </a:cubicBezTo>
                  <a:cubicBezTo>
                    <a:pt x="1904" y="15026"/>
                    <a:pt x="1950" y="15093"/>
                    <a:pt x="1991" y="15154"/>
                  </a:cubicBezTo>
                  <a:cubicBezTo>
                    <a:pt x="3495" y="17426"/>
                    <a:pt x="3740" y="19917"/>
                    <a:pt x="3976" y="22327"/>
                  </a:cubicBezTo>
                  <a:cubicBezTo>
                    <a:pt x="4206" y="24670"/>
                    <a:pt x="4421" y="26880"/>
                    <a:pt x="5690" y="28901"/>
                  </a:cubicBezTo>
                  <a:cubicBezTo>
                    <a:pt x="6370" y="29986"/>
                    <a:pt x="7419" y="30840"/>
                    <a:pt x="8427" y="31669"/>
                  </a:cubicBezTo>
                  <a:cubicBezTo>
                    <a:pt x="9573" y="32610"/>
                    <a:pt x="10760" y="33583"/>
                    <a:pt x="11420" y="34892"/>
                  </a:cubicBezTo>
                  <a:cubicBezTo>
                    <a:pt x="12120" y="36274"/>
                    <a:pt x="12202" y="38049"/>
                    <a:pt x="12279" y="39763"/>
                  </a:cubicBezTo>
                  <a:cubicBezTo>
                    <a:pt x="12438" y="43114"/>
                    <a:pt x="12586" y="46286"/>
                    <a:pt x="16935" y="46859"/>
                  </a:cubicBezTo>
                  <a:cubicBezTo>
                    <a:pt x="17201" y="46890"/>
                    <a:pt x="17472" y="46905"/>
                    <a:pt x="17738" y="46905"/>
                  </a:cubicBezTo>
                  <a:cubicBezTo>
                    <a:pt x="22051" y="46905"/>
                    <a:pt x="24829" y="45800"/>
                    <a:pt x="26006" y="43615"/>
                  </a:cubicBezTo>
                  <a:cubicBezTo>
                    <a:pt x="26671" y="42387"/>
                    <a:pt x="26932" y="40986"/>
                    <a:pt x="27177" y="39630"/>
                  </a:cubicBezTo>
                  <a:cubicBezTo>
                    <a:pt x="27218" y="39415"/>
                    <a:pt x="27254" y="39205"/>
                    <a:pt x="27295" y="38990"/>
                  </a:cubicBezTo>
                  <a:cubicBezTo>
                    <a:pt x="28011" y="35261"/>
                    <a:pt x="30155" y="32447"/>
                    <a:pt x="32370" y="29955"/>
                  </a:cubicBezTo>
                  <a:cubicBezTo>
                    <a:pt x="34340" y="27740"/>
                    <a:pt x="36043" y="25827"/>
                    <a:pt x="36043" y="23325"/>
                  </a:cubicBezTo>
                  <a:lnTo>
                    <a:pt x="36043" y="23304"/>
                  </a:lnTo>
                  <a:cubicBezTo>
                    <a:pt x="36064" y="20767"/>
                    <a:pt x="34877" y="18255"/>
                    <a:pt x="32861" y="16587"/>
                  </a:cubicBezTo>
                  <a:cubicBezTo>
                    <a:pt x="30538" y="14663"/>
                    <a:pt x="28067" y="15241"/>
                    <a:pt x="25443" y="15850"/>
                  </a:cubicBezTo>
                  <a:cubicBezTo>
                    <a:pt x="23524" y="16300"/>
                    <a:pt x="21539" y="16766"/>
                    <a:pt x="19508" y="16259"/>
                  </a:cubicBezTo>
                  <a:cubicBezTo>
                    <a:pt x="16490" y="15502"/>
                    <a:pt x="13834" y="13481"/>
                    <a:pt x="12412" y="10842"/>
                  </a:cubicBezTo>
                  <a:cubicBezTo>
                    <a:pt x="11916" y="9921"/>
                    <a:pt x="11558" y="8923"/>
                    <a:pt x="11215" y="7961"/>
                  </a:cubicBezTo>
                  <a:cubicBezTo>
                    <a:pt x="10913" y="7107"/>
                    <a:pt x="10596" y="6222"/>
                    <a:pt x="10181" y="5393"/>
                  </a:cubicBezTo>
                  <a:cubicBezTo>
                    <a:pt x="9271" y="3582"/>
                    <a:pt x="5480" y="185"/>
                    <a:pt x="3224" y="51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a:off x="1549100" y="2829800"/>
              <a:ext cx="774600" cy="1037175"/>
            </a:xfrm>
            <a:custGeom>
              <a:avLst/>
              <a:gdLst/>
              <a:ahLst/>
              <a:cxnLst/>
              <a:rect l="l" t="t" r="r" b="b"/>
              <a:pathLst>
                <a:path w="30984" h="41487" extrusionOk="0">
                  <a:moveTo>
                    <a:pt x="15897" y="41067"/>
                  </a:moveTo>
                  <a:cubicBezTo>
                    <a:pt x="15155" y="41067"/>
                    <a:pt x="14459" y="40924"/>
                    <a:pt x="13917" y="40586"/>
                  </a:cubicBezTo>
                  <a:cubicBezTo>
                    <a:pt x="12561" y="39742"/>
                    <a:pt x="12515" y="38105"/>
                    <a:pt x="12479" y="36662"/>
                  </a:cubicBezTo>
                  <a:cubicBezTo>
                    <a:pt x="12474" y="36453"/>
                    <a:pt x="12469" y="36248"/>
                    <a:pt x="12459" y="36048"/>
                  </a:cubicBezTo>
                  <a:cubicBezTo>
                    <a:pt x="12372" y="34176"/>
                    <a:pt x="12269" y="32053"/>
                    <a:pt x="11343" y="30211"/>
                  </a:cubicBezTo>
                  <a:cubicBezTo>
                    <a:pt x="10448" y="28430"/>
                    <a:pt x="8985" y="27233"/>
                    <a:pt x="7696" y="26179"/>
                  </a:cubicBezTo>
                  <a:cubicBezTo>
                    <a:pt x="6800" y="25448"/>
                    <a:pt x="5961" y="24757"/>
                    <a:pt x="5501" y="24026"/>
                  </a:cubicBezTo>
                  <a:cubicBezTo>
                    <a:pt x="4534" y="22480"/>
                    <a:pt x="4350" y="20634"/>
                    <a:pt x="4145" y="18495"/>
                  </a:cubicBezTo>
                  <a:cubicBezTo>
                    <a:pt x="3894" y="15917"/>
                    <a:pt x="3608" y="13000"/>
                    <a:pt x="1771" y="10227"/>
                  </a:cubicBezTo>
                  <a:lnTo>
                    <a:pt x="1623" y="10007"/>
                  </a:lnTo>
                  <a:cubicBezTo>
                    <a:pt x="272" y="8022"/>
                    <a:pt x="1" y="5106"/>
                    <a:pt x="333" y="3101"/>
                  </a:cubicBezTo>
                  <a:cubicBezTo>
                    <a:pt x="574" y="1627"/>
                    <a:pt x="1162" y="665"/>
                    <a:pt x="1981" y="384"/>
                  </a:cubicBezTo>
                  <a:lnTo>
                    <a:pt x="1981" y="384"/>
                  </a:lnTo>
                  <a:cubicBezTo>
                    <a:pt x="3112" y="0"/>
                    <a:pt x="4406" y="947"/>
                    <a:pt x="5363" y="2860"/>
                  </a:cubicBezTo>
                  <a:cubicBezTo>
                    <a:pt x="5711" y="3551"/>
                    <a:pt x="5992" y="4329"/>
                    <a:pt x="6284" y="5152"/>
                  </a:cubicBezTo>
                  <a:cubicBezTo>
                    <a:pt x="6657" y="6206"/>
                    <a:pt x="7046" y="7291"/>
                    <a:pt x="7629" y="8375"/>
                  </a:cubicBezTo>
                  <a:cubicBezTo>
                    <a:pt x="9389" y="11634"/>
                    <a:pt x="12663" y="14131"/>
                    <a:pt x="16398" y="15062"/>
                  </a:cubicBezTo>
                  <a:cubicBezTo>
                    <a:pt x="17227" y="15267"/>
                    <a:pt x="18081" y="15369"/>
                    <a:pt x="18936" y="15364"/>
                  </a:cubicBezTo>
                  <a:cubicBezTo>
                    <a:pt x="20634" y="15364"/>
                    <a:pt x="22220" y="14996"/>
                    <a:pt x="23622" y="14668"/>
                  </a:cubicBezTo>
                  <a:cubicBezTo>
                    <a:pt x="24753" y="14402"/>
                    <a:pt x="25822" y="14157"/>
                    <a:pt x="26707" y="14157"/>
                  </a:cubicBezTo>
                  <a:lnTo>
                    <a:pt x="26707" y="14157"/>
                  </a:lnTo>
                  <a:cubicBezTo>
                    <a:pt x="27510" y="14157"/>
                    <a:pt x="28088" y="14361"/>
                    <a:pt x="28687" y="14863"/>
                  </a:cubicBezTo>
                  <a:cubicBezTo>
                    <a:pt x="30135" y="16060"/>
                    <a:pt x="30984" y="17861"/>
                    <a:pt x="30969" y="19682"/>
                  </a:cubicBezTo>
                  <a:lnTo>
                    <a:pt x="30969" y="19728"/>
                  </a:lnTo>
                  <a:cubicBezTo>
                    <a:pt x="30969" y="21242"/>
                    <a:pt x="29864" y="22557"/>
                    <a:pt x="27914" y="24752"/>
                  </a:cubicBezTo>
                  <a:cubicBezTo>
                    <a:pt x="25648" y="27305"/>
                    <a:pt x="24221" y="29418"/>
                    <a:pt x="23289" y="31602"/>
                  </a:cubicBezTo>
                  <a:cubicBezTo>
                    <a:pt x="22895" y="32539"/>
                    <a:pt x="22716" y="33588"/>
                    <a:pt x="22537" y="34606"/>
                  </a:cubicBezTo>
                  <a:cubicBezTo>
                    <a:pt x="22225" y="36406"/>
                    <a:pt x="21903" y="38274"/>
                    <a:pt x="20389" y="39553"/>
                  </a:cubicBezTo>
                  <a:cubicBezTo>
                    <a:pt x="19432" y="40361"/>
                    <a:pt x="17549" y="41067"/>
                    <a:pt x="15897" y="41067"/>
                  </a:cubicBezTo>
                  <a:close/>
                  <a:moveTo>
                    <a:pt x="2042" y="553"/>
                  </a:moveTo>
                  <a:cubicBezTo>
                    <a:pt x="1290" y="809"/>
                    <a:pt x="748" y="1724"/>
                    <a:pt x="518" y="3131"/>
                  </a:cubicBezTo>
                  <a:cubicBezTo>
                    <a:pt x="200" y="5040"/>
                    <a:pt x="461" y="7976"/>
                    <a:pt x="1781" y="9910"/>
                  </a:cubicBezTo>
                  <a:cubicBezTo>
                    <a:pt x="1833" y="9987"/>
                    <a:pt x="1884" y="10064"/>
                    <a:pt x="1930" y="10130"/>
                  </a:cubicBezTo>
                  <a:cubicBezTo>
                    <a:pt x="3787" y="12939"/>
                    <a:pt x="4073" y="15881"/>
                    <a:pt x="4329" y="18475"/>
                  </a:cubicBezTo>
                  <a:cubicBezTo>
                    <a:pt x="4534" y="20593"/>
                    <a:pt x="4713" y="22424"/>
                    <a:pt x="5659" y="23928"/>
                  </a:cubicBezTo>
                  <a:cubicBezTo>
                    <a:pt x="6110" y="24639"/>
                    <a:pt x="6938" y="25320"/>
                    <a:pt x="7813" y="26041"/>
                  </a:cubicBezTo>
                  <a:cubicBezTo>
                    <a:pt x="9118" y="27111"/>
                    <a:pt x="10591" y="28318"/>
                    <a:pt x="11507" y="30134"/>
                  </a:cubicBezTo>
                  <a:cubicBezTo>
                    <a:pt x="12454" y="32007"/>
                    <a:pt x="12556" y="34145"/>
                    <a:pt x="12643" y="36033"/>
                  </a:cubicBezTo>
                  <a:cubicBezTo>
                    <a:pt x="12653" y="36238"/>
                    <a:pt x="12658" y="36442"/>
                    <a:pt x="12663" y="36652"/>
                  </a:cubicBezTo>
                  <a:cubicBezTo>
                    <a:pt x="12699" y="38054"/>
                    <a:pt x="12745" y="39640"/>
                    <a:pt x="14019" y="40433"/>
                  </a:cubicBezTo>
                  <a:cubicBezTo>
                    <a:pt x="15702" y="41487"/>
                    <a:pt x="18920" y="40556"/>
                    <a:pt x="20266" y="39420"/>
                  </a:cubicBezTo>
                  <a:cubicBezTo>
                    <a:pt x="21729" y="38177"/>
                    <a:pt x="22031" y="36427"/>
                    <a:pt x="22353" y="34575"/>
                  </a:cubicBezTo>
                  <a:cubicBezTo>
                    <a:pt x="22532" y="33547"/>
                    <a:pt x="22716" y="32488"/>
                    <a:pt x="23121" y="31536"/>
                  </a:cubicBezTo>
                  <a:cubicBezTo>
                    <a:pt x="24057" y="29331"/>
                    <a:pt x="25494" y="27203"/>
                    <a:pt x="27776" y="24634"/>
                  </a:cubicBezTo>
                  <a:cubicBezTo>
                    <a:pt x="29700" y="22475"/>
                    <a:pt x="30784" y="21181"/>
                    <a:pt x="30784" y="19723"/>
                  </a:cubicBezTo>
                  <a:lnTo>
                    <a:pt x="30784" y="19677"/>
                  </a:lnTo>
                  <a:cubicBezTo>
                    <a:pt x="30800" y="17907"/>
                    <a:pt x="29971" y="16157"/>
                    <a:pt x="28569" y="14996"/>
                  </a:cubicBezTo>
                  <a:cubicBezTo>
                    <a:pt x="28001" y="14525"/>
                    <a:pt x="27459" y="14331"/>
                    <a:pt x="26707" y="14331"/>
                  </a:cubicBezTo>
                  <a:lnTo>
                    <a:pt x="26707" y="14331"/>
                  </a:lnTo>
                  <a:cubicBezTo>
                    <a:pt x="25842" y="14331"/>
                    <a:pt x="24788" y="14576"/>
                    <a:pt x="23673" y="14842"/>
                  </a:cubicBezTo>
                  <a:cubicBezTo>
                    <a:pt x="22256" y="15170"/>
                    <a:pt x="20655" y="15543"/>
                    <a:pt x="18941" y="15543"/>
                  </a:cubicBezTo>
                  <a:cubicBezTo>
                    <a:pt x="18066" y="15548"/>
                    <a:pt x="17201" y="15441"/>
                    <a:pt x="16352" y="15236"/>
                  </a:cubicBezTo>
                  <a:cubicBezTo>
                    <a:pt x="12571" y="14290"/>
                    <a:pt x="9246" y="11757"/>
                    <a:pt x="7465" y="8457"/>
                  </a:cubicBezTo>
                  <a:cubicBezTo>
                    <a:pt x="6877" y="7362"/>
                    <a:pt x="6488" y="6273"/>
                    <a:pt x="6110" y="5219"/>
                  </a:cubicBezTo>
                  <a:cubicBezTo>
                    <a:pt x="5818" y="4395"/>
                    <a:pt x="5542" y="3623"/>
                    <a:pt x="5199" y="2937"/>
                  </a:cubicBezTo>
                  <a:cubicBezTo>
                    <a:pt x="4298" y="1146"/>
                    <a:pt x="3065" y="210"/>
                    <a:pt x="2047" y="55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9"/>
            <p:cNvSpPr/>
            <p:nvPr/>
          </p:nvSpPr>
          <p:spPr>
            <a:xfrm>
              <a:off x="1571500" y="2859600"/>
              <a:ext cx="728925" cy="974650"/>
            </a:xfrm>
            <a:custGeom>
              <a:avLst/>
              <a:gdLst/>
              <a:ahLst/>
              <a:cxnLst/>
              <a:rect l="l" t="t" r="r" b="b"/>
              <a:pathLst>
                <a:path w="29157" h="38986" extrusionOk="0">
                  <a:moveTo>
                    <a:pt x="15001" y="38985"/>
                  </a:moveTo>
                  <a:cubicBezTo>
                    <a:pt x="14392" y="38985"/>
                    <a:pt x="13885" y="38872"/>
                    <a:pt x="13532" y="38652"/>
                  </a:cubicBezTo>
                  <a:cubicBezTo>
                    <a:pt x="12652" y="38100"/>
                    <a:pt x="12560" y="37026"/>
                    <a:pt x="12519" y="35445"/>
                  </a:cubicBezTo>
                  <a:cubicBezTo>
                    <a:pt x="12514" y="35230"/>
                    <a:pt x="12509" y="35020"/>
                    <a:pt x="12499" y="34815"/>
                  </a:cubicBezTo>
                  <a:cubicBezTo>
                    <a:pt x="12407" y="32861"/>
                    <a:pt x="12304" y="30641"/>
                    <a:pt x="11291" y="28635"/>
                  </a:cubicBezTo>
                  <a:cubicBezTo>
                    <a:pt x="10309" y="26691"/>
                    <a:pt x="8769" y="25427"/>
                    <a:pt x="7413" y="24317"/>
                  </a:cubicBezTo>
                  <a:cubicBezTo>
                    <a:pt x="6585" y="23632"/>
                    <a:pt x="5797" y="22992"/>
                    <a:pt x="5408" y="22378"/>
                  </a:cubicBezTo>
                  <a:cubicBezTo>
                    <a:pt x="4548" y="21007"/>
                    <a:pt x="4380" y="19252"/>
                    <a:pt x="4180" y="17221"/>
                  </a:cubicBezTo>
                  <a:cubicBezTo>
                    <a:pt x="3919" y="14545"/>
                    <a:pt x="3622" y="11512"/>
                    <a:pt x="1668" y="8560"/>
                  </a:cubicBezTo>
                  <a:cubicBezTo>
                    <a:pt x="1622" y="8493"/>
                    <a:pt x="1566" y="8416"/>
                    <a:pt x="1515" y="8335"/>
                  </a:cubicBezTo>
                  <a:cubicBezTo>
                    <a:pt x="476" y="6810"/>
                    <a:pt x="0" y="4221"/>
                    <a:pt x="364" y="2047"/>
                  </a:cubicBezTo>
                  <a:cubicBezTo>
                    <a:pt x="573" y="747"/>
                    <a:pt x="1039" y="154"/>
                    <a:pt x="1402" y="31"/>
                  </a:cubicBezTo>
                  <a:cubicBezTo>
                    <a:pt x="1458" y="11"/>
                    <a:pt x="1520" y="0"/>
                    <a:pt x="1581" y="0"/>
                  </a:cubicBezTo>
                  <a:cubicBezTo>
                    <a:pt x="2052" y="0"/>
                    <a:pt x="2860" y="538"/>
                    <a:pt x="3622" y="2047"/>
                  </a:cubicBezTo>
                  <a:cubicBezTo>
                    <a:pt x="3945" y="2691"/>
                    <a:pt x="4216" y="3444"/>
                    <a:pt x="4497" y="4242"/>
                  </a:cubicBezTo>
                  <a:cubicBezTo>
                    <a:pt x="4886" y="5331"/>
                    <a:pt x="5285" y="6447"/>
                    <a:pt x="5899" y="7588"/>
                  </a:cubicBezTo>
                  <a:cubicBezTo>
                    <a:pt x="7777" y="11067"/>
                    <a:pt x="11276" y="13737"/>
                    <a:pt x="15262" y="14735"/>
                  </a:cubicBezTo>
                  <a:cubicBezTo>
                    <a:pt x="16172" y="14955"/>
                    <a:pt x="17103" y="15067"/>
                    <a:pt x="18040" y="15062"/>
                  </a:cubicBezTo>
                  <a:cubicBezTo>
                    <a:pt x="19851" y="15062"/>
                    <a:pt x="21498" y="14678"/>
                    <a:pt x="22951" y="14341"/>
                  </a:cubicBezTo>
                  <a:cubicBezTo>
                    <a:pt x="24025" y="14090"/>
                    <a:pt x="25038" y="13850"/>
                    <a:pt x="25811" y="13850"/>
                  </a:cubicBezTo>
                  <a:cubicBezTo>
                    <a:pt x="26389" y="13850"/>
                    <a:pt x="26747" y="13978"/>
                    <a:pt x="27177" y="14336"/>
                  </a:cubicBezTo>
                  <a:cubicBezTo>
                    <a:pt x="28420" y="15369"/>
                    <a:pt x="29157" y="16914"/>
                    <a:pt x="29142" y="18480"/>
                  </a:cubicBezTo>
                  <a:lnTo>
                    <a:pt x="29142" y="18526"/>
                  </a:lnTo>
                  <a:cubicBezTo>
                    <a:pt x="29142" y="19738"/>
                    <a:pt x="28118" y="20951"/>
                    <a:pt x="26307" y="22982"/>
                  </a:cubicBezTo>
                  <a:cubicBezTo>
                    <a:pt x="23969" y="25612"/>
                    <a:pt x="22496" y="27801"/>
                    <a:pt x="21529" y="30083"/>
                  </a:cubicBezTo>
                  <a:cubicBezTo>
                    <a:pt x="21099" y="31106"/>
                    <a:pt x="20905" y="32206"/>
                    <a:pt x="20720" y="33270"/>
                  </a:cubicBezTo>
                  <a:cubicBezTo>
                    <a:pt x="20424" y="35000"/>
                    <a:pt x="20137" y="36627"/>
                    <a:pt x="18874" y="37696"/>
                  </a:cubicBezTo>
                  <a:cubicBezTo>
                    <a:pt x="18121" y="38330"/>
                    <a:pt x="16469" y="38985"/>
                    <a:pt x="15001" y="38985"/>
                  </a:cubicBezTo>
                  <a:close/>
                  <a:moveTo>
                    <a:pt x="1581" y="179"/>
                  </a:moveTo>
                  <a:cubicBezTo>
                    <a:pt x="1540" y="179"/>
                    <a:pt x="1499" y="185"/>
                    <a:pt x="1463" y="200"/>
                  </a:cubicBezTo>
                  <a:cubicBezTo>
                    <a:pt x="1223" y="282"/>
                    <a:pt x="763" y="768"/>
                    <a:pt x="548" y="2072"/>
                  </a:cubicBezTo>
                  <a:cubicBezTo>
                    <a:pt x="195" y="4211"/>
                    <a:pt x="655" y="6749"/>
                    <a:pt x="1673" y="8237"/>
                  </a:cubicBezTo>
                  <a:cubicBezTo>
                    <a:pt x="1724" y="8319"/>
                    <a:pt x="1781" y="8396"/>
                    <a:pt x="1827" y="8468"/>
                  </a:cubicBezTo>
                  <a:cubicBezTo>
                    <a:pt x="3802" y="11455"/>
                    <a:pt x="4103" y="14510"/>
                    <a:pt x="4364" y="17201"/>
                  </a:cubicBezTo>
                  <a:cubicBezTo>
                    <a:pt x="4564" y="19216"/>
                    <a:pt x="4733" y="20951"/>
                    <a:pt x="5572" y="22286"/>
                  </a:cubicBezTo>
                  <a:cubicBezTo>
                    <a:pt x="5940" y="22874"/>
                    <a:pt x="6713" y="23509"/>
                    <a:pt x="7536" y="24179"/>
                  </a:cubicBezTo>
                  <a:cubicBezTo>
                    <a:pt x="8907" y="25305"/>
                    <a:pt x="10458" y="26579"/>
                    <a:pt x="11460" y="28558"/>
                  </a:cubicBezTo>
                  <a:cubicBezTo>
                    <a:pt x="12489" y="30595"/>
                    <a:pt x="12591" y="32835"/>
                    <a:pt x="12683" y="34810"/>
                  </a:cubicBezTo>
                  <a:cubicBezTo>
                    <a:pt x="12693" y="35015"/>
                    <a:pt x="12698" y="35225"/>
                    <a:pt x="12704" y="35440"/>
                  </a:cubicBezTo>
                  <a:cubicBezTo>
                    <a:pt x="12744" y="36964"/>
                    <a:pt x="12831" y="37998"/>
                    <a:pt x="13635" y="38504"/>
                  </a:cubicBezTo>
                  <a:cubicBezTo>
                    <a:pt x="13957" y="38704"/>
                    <a:pt x="14433" y="38811"/>
                    <a:pt x="15001" y="38811"/>
                  </a:cubicBezTo>
                  <a:cubicBezTo>
                    <a:pt x="16423" y="38811"/>
                    <a:pt x="18019" y="38177"/>
                    <a:pt x="18746" y="37563"/>
                  </a:cubicBezTo>
                  <a:cubicBezTo>
                    <a:pt x="19958" y="36534"/>
                    <a:pt x="20240" y="34938"/>
                    <a:pt x="20536" y="33245"/>
                  </a:cubicBezTo>
                  <a:cubicBezTo>
                    <a:pt x="20720" y="32170"/>
                    <a:pt x="20915" y="31060"/>
                    <a:pt x="21355" y="30017"/>
                  </a:cubicBezTo>
                  <a:cubicBezTo>
                    <a:pt x="22332" y="27719"/>
                    <a:pt x="23811" y="25514"/>
                    <a:pt x="26164" y="22874"/>
                  </a:cubicBezTo>
                  <a:cubicBezTo>
                    <a:pt x="27944" y="20869"/>
                    <a:pt x="28952" y="19682"/>
                    <a:pt x="28952" y="18526"/>
                  </a:cubicBezTo>
                  <a:lnTo>
                    <a:pt x="28952" y="18480"/>
                  </a:lnTo>
                  <a:cubicBezTo>
                    <a:pt x="28968" y="16970"/>
                    <a:pt x="28256" y="15471"/>
                    <a:pt x="27054" y="14474"/>
                  </a:cubicBezTo>
                  <a:cubicBezTo>
                    <a:pt x="26655" y="14146"/>
                    <a:pt x="26343" y="14034"/>
                    <a:pt x="25806" y="14034"/>
                  </a:cubicBezTo>
                  <a:cubicBezTo>
                    <a:pt x="25059" y="14034"/>
                    <a:pt x="24056" y="14269"/>
                    <a:pt x="22992" y="14515"/>
                  </a:cubicBezTo>
                  <a:cubicBezTo>
                    <a:pt x="21529" y="14858"/>
                    <a:pt x="19871" y="15246"/>
                    <a:pt x="18034" y="15246"/>
                  </a:cubicBezTo>
                  <a:cubicBezTo>
                    <a:pt x="17083" y="15246"/>
                    <a:pt x="16136" y="15134"/>
                    <a:pt x="15210" y="14909"/>
                  </a:cubicBezTo>
                  <a:cubicBezTo>
                    <a:pt x="11174" y="13901"/>
                    <a:pt x="7628" y="11194"/>
                    <a:pt x="5730" y="7669"/>
                  </a:cubicBezTo>
                  <a:cubicBezTo>
                    <a:pt x="5106" y="6518"/>
                    <a:pt x="4707" y="5398"/>
                    <a:pt x="4323" y="4313"/>
                  </a:cubicBezTo>
                  <a:cubicBezTo>
                    <a:pt x="4037" y="3510"/>
                    <a:pt x="3766" y="2763"/>
                    <a:pt x="3449" y="2129"/>
                  </a:cubicBezTo>
                  <a:cubicBezTo>
                    <a:pt x="2778" y="788"/>
                    <a:pt x="2011" y="179"/>
                    <a:pt x="1581"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9"/>
            <p:cNvSpPr/>
            <p:nvPr/>
          </p:nvSpPr>
          <p:spPr>
            <a:xfrm>
              <a:off x="1721150" y="3227200"/>
              <a:ext cx="535275" cy="567525"/>
            </a:xfrm>
            <a:custGeom>
              <a:avLst/>
              <a:gdLst/>
              <a:ahLst/>
              <a:cxnLst/>
              <a:rect l="l" t="t" r="r" b="b"/>
              <a:pathLst>
                <a:path w="21411" h="22701" extrusionOk="0">
                  <a:moveTo>
                    <a:pt x="9669" y="22501"/>
                  </a:moveTo>
                  <a:cubicBezTo>
                    <a:pt x="9322" y="22511"/>
                    <a:pt x="8984" y="22383"/>
                    <a:pt x="8733" y="22143"/>
                  </a:cubicBezTo>
                  <a:cubicBezTo>
                    <a:pt x="8089" y="21513"/>
                    <a:pt x="8176" y="20510"/>
                    <a:pt x="8247" y="19625"/>
                  </a:cubicBezTo>
                  <a:cubicBezTo>
                    <a:pt x="8268" y="19370"/>
                    <a:pt x="8288" y="19134"/>
                    <a:pt x="8293" y="18919"/>
                  </a:cubicBezTo>
                  <a:cubicBezTo>
                    <a:pt x="8293" y="17610"/>
                    <a:pt x="8094" y="16310"/>
                    <a:pt x="7690" y="15067"/>
                  </a:cubicBezTo>
                  <a:cubicBezTo>
                    <a:pt x="7117" y="13302"/>
                    <a:pt x="6180" y="11675"/>
                    <a:pt x="4937" y="10299"/>
                  </a:cubicBezTo>
                  <a:cubicBezTo>
                    <a:pt x="4472" y="9787"/>
                    <a:pt x="3853" y="9316"/>
                    <a:pt x="3249" y="8861"/>
                  </a:cubicBezTo>
                  <a:cubicBezTo>
                    <a:pt x="2410" y="8232"/>
                    <a:pt x="1545" y="7582"/>
                    <a:pt x="1034" y="6764"/>
                  </a:cubicBezTo>
                  <a:cubicBezTo>
                    <a:pt x="394" y="5740"/>
                    <a:pt x="235" y="4175"/>
                    <a:pt x="61" y="2353"/>
                  </a:cubicBezTo>
                  <a:cubicBezTo>
                    <a:pt x="0" y="1750"/>
                    <a:pt x="159" y="1294"/>
                    <a:pt x="532" y="993"/>
                  </a:cubicBezTo>
                  <a:cubicBezTo>
                    <a:pt x="1770" y="0"/>
                    <a:pt x="5147" y="839"/>
                    <a:pt x="8718" y="1734"/>
                  </a:cubicBezTo>
                  <a:lnTo>
                    <a:pt x="8795" y="1750"/>
                  </a:lnTo>
                  <a:cubicBezTo>
                    <a:pt x="9859" y="2011"/>
                    <a:pt x="10954" y="2144"/>
                    <a:pt x="12048" y="2144"/>
                  </a:cubicBezTo>
                  <a:cubicBezTo>
                    <a:pt x="13302" y="2144"/>
                    <a:pt x="14479" y="2031"/>
                    <a:pt x="15456" y="1821"/>
                  </a:cubicBezTo>
                  <a:cubicBezTo>
                    <a:pt x="15850" y="1729"/>
                    <a:pt x="16244" y="1612"/>
                    <a:pt x="16622" y="1468"/>
                  </a:cubicBezTo>
                  <a:cubicBezTo>
                    <a:pt x="17170" y="1279"/>
                    <a:pt x="17738" y="1085"/>
                    <a:pt x="18331" y="1028"/>
                  </a:cubicBezTo>
                  <a:cubicBezTo>
                    <a:pt x="19170" y="947"/>
                    <a:pt x="20280" y="1146"/>
                    <a:pt x="20884" y="1965"/>
                  </a:cubicBezTo>
                  <a:cubicBezTo>
                    <a:pt x="21324" y="2553"/>
                    <a:pt x="21411" y="3392"/>
                    <a:pt x="21114" y="4200"/>
                  </a:cubicBezTo>
                  <a:cubicBezTo>
                    <a:pt x="20787" y="5101"/>
                    <a:pt x="20076" y="5858"/>
                    <a:pt x="19390" y="6590"/>
                  </a:cubicBezTo>
                  <a:cubicBezTo>
                    <a:pt x="19216" y="6774"/>
                    <a:pt x="19042" y="6953"/>
                    <a:pt x="18884" y="7137"/>
                  </a:cubicBezTo>
                  <a:cubicBezTo>
                    <a:pt x="16413" y="9915"/>
                    <a:pt x="14842" y="12253"/>
                    <a:pt x="13798" y="14714"/>
                  </a:cubicBezTo>
                  <a:cubicBezTo>
                    <a:pt x="13287" y="15921"/>
                    <a:pt x="13072" y="17175"/>
                    <a:pt x="12877" y="18280"/>
                  </a:cubicBezTo>
                  <a:cubicBezTo>
                    <a:pt x="12621" y="19743"/>
                    <a:pt x="12407" y="21012"/>
                    <a:pt x="11634" y="21667"/>
                  </a:cubicBezTo>
                  <a:cubicBezTo>
                    <a:pt x="11153" y="22076"/>
                    <a:pt x="10376" y="22501"/>
                    <a:pt x="9669" y="22501"/>
                  </a:cubicBezTo>
                  <a:close/>
                  <a:moveTo>
                    <a:pt x="2307" y="721"/>
                  </a:moveTo>
                  <a:cubicBezTo>
                    <a:pt x="1586" y="721"/>
                    <a:pt x="1013" y="839"/>
                    <a:pt x="655" y="1126"/>
                  </a:cubicBezTo>
                  <a:cubicBezTo>
                    <a:pt x="328" y="1392"/>
                    <a:pt x="194" y="1786"/>
                    <a:pt x="246" y="2333"/>
                  </a:cubicBezTo>
                  <a:cubicBezTo>
                    <a:pt x="425" y="4134"/>
                    <a:pt x="573" y="5684"/>
                    <a:pt x="1192" y="6671"/>
                  </a:cubicBezTo>
                  <a:cubicBezTo>
                    <a:pt x="1688" y="7459"/>
                    <a:pt x="2543" y="8104"/>
                    <a:pt x="3366" y="8723"/>
                  </a:cubicBezTo>
                  <a:cubicBezTo>
                    <a:pt x="3975" y="9178"/>
                    <a:pt x="4605" y="9654"/>
                    <a:pt x="5080" y="10181"/>
                  </a:cubicBezTo>
                  <a:cubicBezTo>
                    <a:pt x="6344" y="11573"/>
                    <a:pt x="7291" y="13220"/>
                    <a:pt x="7874" y="15011"/>
                  </a:cubicBezTo>
                  <a:cubicBezTo>
                    <a:pt x="8283" y="16274"/>
                    <a:pt x="8488" y="17594"/>
                    <a:pt x="8483" y="18919"/>
                  </a:cubicBezTo>
                  <a:cubicBezTo>
                    <a:pt x="8483" y="19139"/>
                    <a:pt x="8462" y="19380"/>
                    <a:pt x="8442" y="19636"/>
                  </a:cubicBezTo>
                  <a:cubicBezTo>
                    <a:pt x="8370" y="20485"/>
                    <a:pt x="8288" y="21447"/>
                    <a:pt x="8871" y="22015"/>
                  </a:cubicBezTo>
                  <a:cubicBezTo>
                    <a:pt x="9577" y="22700"/>
                    <a:pt x="10867" y="22081"/>
                    <a:pt x="11516" y="21529"/>
                  </a:cubicBezTo>
                  <a:cubicBezTo>
                    <a:pt x="12238" y="20920"/>
                    <a:pt x="12453" y="19682"/>
                    <a:pt x="12698" y="18249"/>
                  </a:cubicBezTo>
                  <a:cubicBezTo>
                    <a:pt x="12893" y="17134"/>
                    <a:pt x="13113" y="15870"/>
                    <a:pt x="13629" y="14647"/>
                  </a:cubicBezTo>
                  <a:cubicBezTo>
                    <a:pt x="14683" y="12166"/>
                    <a:pt x="16259" y="9813"/>
                    <a:pt x="18745" y="7019"/>
                  </a:cubicBezTo>
                  <a:cubicBezTo>
                    <a:pt x="18909" y="6840"/>
                    <a:pt x="19083" y="6656"/>
                    <a:pt x="19257" y="6467"/>
                  </a:cubicBezTo>
                  <a:cubicBezTo>
                    <a:pt x="19932" y="5751"/>
                    <a:pt x="20628" y="5004"/>
                    <a:pt x="20945" y="4139"/>
                  </a:cubicBezTo>
                  <a:cubicBezTo>
                    <a:pt x="21222" y="3387"/>
                    <a:pt x="21145" y="2609"/>
                    <a:pt x="20741" y="2067"/>
                  </a:cubicBezTo>
                  <a:cubicBezTo>
                    <a:pt x="20280" y="1443"/>
                    <a:pt x="19344" y="1105"/>
                    <a:pt x="18357" y="1202"/>
                  </a:cubicBezTo>
                  <a:cubicBezTo>
                    <a:pt x="17789" y="1259"/>
                    <a:pt x="17231" y="1453"/>
                    <a:pt x="16694" y="1637"/>
                  </a:cubicBezTo>
                  <a:cubicBezTo>
                    <a:pt x="16305" y="1780"/>
                    <a:pt x="15906" y="1898"/>
                    <a:pt x="15502" y="1995"/>
                  </a:cubicBezTo>
                  <a:cubicBezTo>
                    <a:pt x="14514" y="2205"/>
                    <a:pt x="13322" y="2318"/>
                    <a:pt x="12059" y="2318"/>
                  </a:cubicBezTo>
                  <a:cubicBezTo>
                    <a:pt x="10943" y="2323"/>
                    <a:pt x="9838" y="2190"/>
                    <a:pt x="8754" y="1924"/>
                  </a:cubicBezTo>
                  <a:lnTo>
                    <a:pt x="8682" y="1903"/>
                  </a:lnTo>
                  <a:cubicBezTo>
                    <a:pt x="6339" y="1320"/>
                    <a:pt x="3945" y="721"/>
                    <a:pt x="2307" y="72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9"/>
            <p:cNvSpPr/>
            <p:nvPr/>
          </p:nvSpPr>
          <p:spPr>
            <a:xfrm>
              <a:off x="1766550" y="3285250"/>
              <a:ext cx="439100" cy="451775"/>
            </a:xfrm>
            <a:custGeom>
              <a:avLst/>
              <a:gdLst/>
              <a:ahLst/>
              <a:cxnLst/>
              <a:rect l="l" t="t" r="r" b="b"/>
              <a:pathLst>
                <a:path w="17564" h="18071" extrusionOk="0">
                  <a:moveTo>
                    <a:pt x="8406" y="18071"/>
                  </a:moveTo>
                  <a:cubicBezTo>
                    <a:pt x="8304" y="18071"/>
                    <a:pt x="8207" y="18030"/>
                    <a:pt x="8135" y="17958"/>
                  </a:cubicBezTo>
                  <a:cubicBezTo>
                    <a:pt x="7797" y="17621"/>
                    <a:pt x="7777" y="16536"/>
                    <a:pt x="7828" y="15687"/>
                  </a:cubicBezTo>
                  <a:cubicBezTo>
                    <a:pt x="7833" y="15533"/>
                    <a:pt x="7843" y="15385"/>
                    <a:pt x="7853" y="15231"/>
                  </a:cubicBezTo>
                  <a:cubicBezTo>
                    <a:pt x="7920" y="14234"/>
                    <a:pt x="7981" y="13200"/>
                    <a:pt x="7669" y="12223"/>
                  </a:cubicBezTo>
                  <a:cubicBezTo>
                    <a:pt x="7020" y="10223"/>
                    <a:pt x="5955" y="8381"/>
                    <a:pt x="4543" y="6815"/>
                  </a:cubicBezTo>
                  <a:cubicBezTo>
                    <a:pt x="3960" y="6176"/>
                    <a:pt x="3264" y="5654"/>
                    <a:pt x="2599" y="5148"/>
                  </a:cubicBezTo>
                  <a:cubicBezTo>
                    <a:pt x="1034" y="3971"/>
                    <a:pt x="231" y="2804"/>
                    <a:pt x="67" y="1474"/>
                  </a:cubicBezTo>
                  <a:cubicBezTo>
                    <a:pt x="0" y="973"/>
                    <a:pt x="215" y="471"/>
                    <a:pt x="594" y="236"/>
                  </a:cubicBezTo>
                  <a:lnTo>
                    <a:pt x="594" y="236"/>
                  </a:lnTo>
                  <a:cubicBezTo>
                    <a:pt x="640" y="211"/>
                    <a:pt x="686" y="185"/>
                    <a:pt x="732" y="170"/>
                  </a:cubicBezTo>
                  <a:cubicBezTo>
                    <a:pt x="1131" y="1"/>
                    <a:pt x="1597" y="103"/>
                    <a:pt x="1934" y="175"/>
                  </a:cubicBezTo>
                  <a:cubicBezTo>
                    <a:pt x="2507" y="303"/>
                    <a:pt x="3101" y="420"/>
                    <a:pt x="3669" y="533"/>
                  </a:cubicBezTo>
                  <a:cubicBezTo>
                    <a:pt x="4579" y="717"/>
                    <a:pt x="5521" y="906"/>
                    <a:pt x="6431" y="1131"/>
                  </a:cubicBezTo>
                  <a:lnTo>
                    <a:pt x="6503" y="1152"/>
                  </a:lnTo>
                  <a:cubicBezTo>
                    <a:pt x="9460" y="1878"/>
                    <a:pt x="12565" y="1740"/>
                    <a:pt x="15251" y="748"/>
                  </a:cubicBezTo>
                  <a:lnTo>
                    <a:pt x="15343" y="717"/>
                  </a:lnTo>
                  <a:cubicBezTo>
                    <a:pt x="15661" y="594"/>
                    <a:pt x="15993" y="471"/>
                    <a:pt x="16346" y="466"/>
                  </a:cubicBezTo>
                  <a:cubicBezTo>
                    <a:pt x="16730" y="456"/>
                    <a:pt x="17180" y="615"/>
                    <a:pt x="17349" y="993"/>
                  </a:cubicBezTo>
                  <a:cubicBezTo>
                    <a:pt x="17564" y="1469"/>
                    <a:pt x="17211" y="1970"/>
                    <a:pt x="16878" y="2354"/>
                  </a:cubicBezTo>
                  <a:cubicBezTo>
                    <a:pt x="16413" y="2891"/>
                    <a:pt x="15927" y="3434"/>
                    <a:pt x="15451" y="3961"/>
                  </a:cubicBezTo>
                  <a:cubicBezTo>
                    <a:pt x="14504" y="5015"/>
                    <a:pt x="13522" y="6099"/>
                    <a:pt x="12658" y="7225"/>
                  </a:cubicBezTo>
                  <a:cubicBezTo>
                    <a:pt x="11731" y="8432"/>
                    <a:pt x="10632" y="10289"/>
                    <a:pt x="10253" y="11722"/>
                  </a:cubicBezTo>
                  <a:cubicBezTo>
                    <a:pt x="9926" y="12499"/>
                    <a:pt x="9905" y="13272"/>
                    <a:pt x="9890" y="14085"/>
                  </a:cubicBezTo>
                  <a:cubicBezTo>
                    <a:pt x="9885" y="14464"/>
                    <a:pt x="9874" y="14858"/>
                    <a:pt x="9833" y="15247"/>
                  </a:cubicBezTo>
                  <a:cubicBezTo>
                    <a:pt x="9757" y="15963"/>
                    <a:pt x="9521" y="16654"/>
                    <a:pt x="9138" y="17268"/>
                  </a:cubicBezTo>
                  <a:lnTo>
                    <a:pt x="9102" y="17329"/>
                  </a:lnTo>
                  <a:cubicBezTo>
                    <a:pt x="8831" y="17774"/>
                    <a:pt x="8606" y="18071"/>
                    <a:pt x="8411" y="18071"/>
                  </a:cubicBezTo>
                  <a:close/>
                  <a:moveTo>
                    <a:pt x="701" y="390"/>
                  </a:moveTo>
                  <a:cubicBezTo>
                    <a:pt x="328" y="620"/>
                    <a:pt x="210" y="1091"/>
                    <a:pt x="251" y="1454"/>
                  </a:cubicBezTo>
                  <a:cubicBezTo>
                    <a:pt x="410" y="2733"/>
                    <a:pt x="1192" y="3863"/>
                    <a:pt x="2712" y="5009"/>
                  </a:cubicBezTo>
                  <a:cubicBezTo>
                    <a:pt x="3392" y="5521"/>
                    <a:pt x="4093" y="6043"/>
                    <a:pt x="4687" y="6703"/>
                  </a:cubicBezTo>
                  <a:cubicBezTo>
                    <a:pt x="6114" y="8284"/>
                    <a:pt x="7188" y="10146"/>
                    <a:pt x="7843" y="12172"/>
                  </a:cubicBezTo>
                  <a:cubicBezTo>
                    <a:pt x="8171" y="13180"/>
                    <a:pt x="8099" y="14229"/>
                    <a:pt x="8038" y="15242"/>
                  </a:cubicBezTo>
                  <a:cubicBezTo>
                    <a:pt x="8027" y="15395"/>
                    <a:pt x="8017" y="15549"/>
                    <a:pt x="8012" y="15697"/>
                  </a:cubicBezTo>
                  <a:cubicBezTo>
                    <a:pt x="7946" y="16833"/>
                    <a:pt x="8043" y="17610"/>
                    <a:pt x="8268" y="17835"/>
                  </a:cubicBezTo>
                  <a:cubicBezTo>
                    <a:pt x="8299" y="17871"/>
                    <a:pt x="8350" y="17897"/>
                    <a:pt x="8401" y="17897"/>
                  </a:cubicBezTo>
                  <a:lnTo>
                    <a:pt x="8401" y="17897"/>
                  </a:lnTo>
                  <a:cubicBezTo>
                    <a:pt x="8437" y="17897"/>
                    <a:pt x="8570" y="17830"/>
                    <a:pt x="8933" y="17242"/>
                  </a:cubicBezTo>
                  <a:lnTo>
                    <a:pt x="8969" y="17181"/>
                  </a:lnTo>
                  <a:cubicBezTo>
                    <a:pt x="9342" y="16587"/>
                    <a:pt x="9573" y="15922"/>
                    <a:pt x="9644" y="15226"/>
                  </a:cubicBezTo>
                  <a:cubicBezTo>
                    <a:pt x="9685" y="14843"/>
                    <a:pt x="9695" y="14459"/>
                    <a:pt x="9700" y="14080"/>
                  </a:cubicBezTo>
                  <a:cubicBezTo>
                    <a:pt x="9721" y="13282"/>
                    <a:pt x="9736" y="12458"/>
                    <a:pt x="10074" y="11660"/>
                  </a:cubicBezTo>
                  <a:cubicBezTo>
                    <a:pt x="10452" y="10218"/>
                    <a:pt x="11573" y="8335"/>
                    <a:pt x="12509" y="7117"/>
                  </a:cubicBezTo>
                  <a:cubicBezTo>
                    <a:pt x="13374" y="5987"/>
                    <a:pt x="14361" y="4897"/>
                    <a:pt x="15308" y="3843"/>
                  </a:cubicBezTo>
                  <a:cubicBezTo>
                    <a:pt x="15783" y="3316"/>
                    <a:pt x="16269" y="2774"/>
                    <a:pt x="16735" y="2237"/>
                  </a:cubicBezTo>
                  <a:cubicBezTo>
                    <a:pt x="17032" y="1894"/>
                    <a:pt x="17354" y="1449"/>
                    <a:pt x="17180" y="1060"/>
                  </a:cubicBezTo>
                  <a:cubicBezTo>
                    <a:pt x="17042" y="758"/>
                    <a:pt x="16658" y="630"/>
                    <a:pt x="16351" y="640"/>
                  </a:cubicBezTo>
                  <a:cubicBezTo>
                    <a:pt x="16029" y="651"/>
                    <a:pt x="15712" y="768"/>
                    <a:pt x="15410" y="881"/>
                  </a:cubicBezTo>
                  <a:lnTo>
                    <a:pt x="15318" y="911"/>
                  </a:lnTo>
                  <a:cubicBezTo>
                    <a:pt x="12596" y="1914"/>
                    <a:pt x="9450" y="2063"/>
                    <a:pt x="6457" y="1321"/>
                  </a:cubicBezTo>
                  <a:lnTo>
                    <a:pt x="6380" y="1300"/>
                  </a:lnTo>
                  <a:cubicBezTo>
                    <a:pt x="5475" y="1075"/>
                    <a:pt x="4538" y="891"/>
                    <a:pt x="3633" y="707"/>
                  </a:cubicBezTo>
                  <a:cubicBezTo>
                    <a:pt x="3060" y="594"/>
                    <a:pt x="2471" y="471"/>
                    <a:pt x="1893" y="349"/>
                  </a:cubicBezTo>
                  <a:cubicBezTo>
                    <a:pt x="1484" y="257"/>
                    <a:pt x="1126" y="195"/>
                    <a:pt x="809" y="328"/>
                  </a:cubicBezTo>
                  <a:cubicBezTo>
                    <a:pt x="773" y="344"/>
                    <a:pt x="732" y="364"/>
                    <a:pt x="696" y="38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9"/>
            <p:cNvSpPr/>
            <p:nvPr/>
          </p:nvSpPr>
          <p:spPr>
            <a:xfrm>
              <a:off x="497125" y="3507050"/>
              <a:ext cx="275525" cy="398675"/>
            </a:xfrm>
            <a:custGeom>
              <a:avLst/>
              <a:gdLst/>
              <a:ahLst/>
              <a:cxnLst/>
              <a:rect l="l" t="t" r="r" b="b"/>
              <a:pathLst>
                <a:path w="11021" h="15947" extrusionOk="0">
                  <a:moveTo>
                    <a:pt x="7766" y="15947"/>
                  </a:moveTo>
                  <a:cubicBezTo>
                    <a:pt x="7459" y="15947"/>
                    <a:pt x="7152" y="15911"/>
                    <a:pt x="6851" y="15845"/>
                  </a:cubicBezTo>
                  <a:cubicBezTo>
                    <a:pt x="5024" y="15425"/>
                    <a:pt x="3500" y="14238"/>
                    <a:pt x="2517" y="13379"/>
                  </a:cubicBezTo>
                  <a:cubicBezTo>
                    <a:pt x="1581" y="12560"/>
                    <a:pt x="476" y="11445"/>
                    <a:pt x="246" y="10053"/>
                  </a:cubicBezTo>
                  <a:lnTo>
                    <a:pt x="246" y="10053"/>
                  </a:lnTo>
                  <a:cubicBezTo>
                    <a:pt x="0" y="8534"/>
                    <a:pt x="952" y="6886"/>
                    <a:pt x="2466" y="6216"/>
                  </a:cubicBezTo>
                  <a:cubicBezTo>
                    <a:pt x="2635" y="6139"/>
                    <a:pt x="2814" y="6073"/>
                    <a:pt x="2988" y="6011"/>
                  </a:cubicBezTo>
                  <a:cubicBezTo>
                    <a:pt x="3269" y="5914"/>
                    <a:pt x="3546" y="5797"/>
                    <a:pt x="3812" y="5648"/>
                  </a:cubicBezTo>
                  <a:cubicBezTo>
                    <a:pt x="4825" y="5045"/>
                    <a:pt x="5065" y="4032"/>
                    <a:pt x="5300" y="3054"/>
                  </a:cubicBezTo>
                  <a:cubicBezTo>
                    <a:pt x="5495" y="2231"/>
                    <a:pt x="5699" y="1376"/>
                    <a:pt x="6365" y="762"/>
                  </a:cubicBezTo>
                  <a:cubicBezTo>
                    <a:pt x="6999" y="189"/>
                    <a:pt x="7644" y="0"/>
                    <a:pt x="8298" y="210"/>
                  </a:cubicBezTo>
                  <a:cubicBezTo>
                    <a:pt x="9644" y="655"/>
                    <a:pt x="10631" y="2747"/>
                    <a:pt x="10826" y="4093"/>
                  </a:cubicBezTo>
                  <a:cubicBezTo>
                    <a:pt x="11020" y="5495"/>
                    <a:pt x="10621" y="6912"/>
                    <a:pt x="9726" y="8012"/>
                  </a:cubicBezTo>
                  <a:cubicBezTo>
                    <a:pt x="9552" y="8227"/>
                    <a:pt x="9357" y="8431"/>
                    <a:pt x="9173" y="8626"/>
                  </a:cubicBezTo>
                  <a:cubicBezTo>
                    <a:pt x="8871" y="8943"/>
                    <a:pt x="8564" y="9265"/>
                    <a:pt x="8339" y="9629"/>
                  </a:cubicBezTo>
                  <a:cubicBezTo>
                    <a:pt x="7684" y="10688"/>
                    <a:pt x="8273" y="11798"/>
                    <a:pt x="8836" y="12872"/>
                  </a:cubicBezTo>
                  <a:cubicBezTo>
                    <a:pt x="9010" y="13194"/>
                    <a:pt x="9173" y="13501"/>
                    <a:pt x="9301" y="13803"/>
                  </a:cubicBezTo>
                  <a:cubicBezTo>
                    <a:pt x="9414" y="14074"/>
                    <a:pt x="9536" y="14376"/>
                    <a:pt x="9542" y="14693"/>
                  </a:cubicBezTo>
                  <a:cubicBezTo>
                    <a:pt x="9542" y="15077"/>
                    <a:pt x="9393" y="15384"/>
                    <a:pt x="9107" y="15604"/>
                  </a:cubicBezTo>
                  <a:cubicBezTo>
                    <a:pt x="8779" y="15850"/>
                    <a:pt x="8278" y="15947"/>
                    <a:pt x="7766" y="15947"/>
                  </a:cubicBezTo>
                  <a:close/>
                  <a:moveTo>
                    <a:pt x="7777" y="302"/>
                  </a:moveTo>
                  <a:cubicBezTo>
                    <a:pt x="7352" y="302"/>
                    <a:pt x="6922" y="496"/>
                    <a:pt x="6498" y="890"/>
                  </a:cubicBezTo>
                  <a:cubicBezTo>
                    <a:pt x="5868" y="1463"/>
                    <a:pt x="5679" y="2251"/>
                    <a:pt x="5479" y="3090"/>
                  </a:cubicBezTo>
                  <a:cubicBezTo>
                    <a:pt x="5239" y="4103"/>
                    <a:pt x="4988" y="5152"/>
                    <a:pt x="3909" y="5797"/>
                  </a:cubicBezTo>
                  <a:cubicBezTo>
                    <a:pt x="3638" y="5950"/>
                    <a:pt x="3351" y="6078"/>
                    <a:pt x="3054" y="6175"/>
                  </a:cubicBezTo>
                  <a:cubicBezTo>
                    <a:pt x="2886" y="6237"/>
                    <a:pt x="2707" y="6303"/>
                    <a:pt x="2543" y="6375"/>
                  </a:cubicBezTo>
                  <a:cubicBezTo>
                    <a:pt x="1100" y="7014"/>
                    <a:pt x="195" y="8585"/>
                    <a:pt x="430" y="10023"/>
                  </a:cubicBezTo>
                  <a:lnTo>
                    <a:pt x="430" y="10023"/>
                  </a:lnTo>
                  <a:cubicBezTo>
                    <a:pt x="650" y="11363"/>
                    <a:pt x="1729" y="12448"/>
                    <a:pt x="2640" y="13246"/>
                  </a:cubicBezTo>
                  <a:cubicBezTo>
                    <a:pt x="3612" y="14090"/>
                    <a:pt x="5111" y="15261"/>
                    <a:pt x="6897" y="15671"/>
                  </a:cubicBezTo>
                  <a:cubicBezTo>
                    <a:pt x="7587" y="15829"/>
                    <a:pt x="8503" y="15824"/>
                    <a:pt x="8994" y="15461"/>
                  </a:cubicBezTo>
                  <a:cubicBezTo>
                    <a:pt x="9235" y="15282"/>
                    <a:pt x="9352" y="15021"/>
                    <a:pt x="9352" y="14693"/>
                  </a:cubicBezTo>
                  <a:cubicBezTo>
                    <a:pt x="9352" y="14407"/>
                    <a:pt x="9235" y="14136"/>
                    <a:pt x="9127" y="13870"/>
                  </a:cubicBezTo>
                  <a:cubicBezTo>
                    <a:pt x="8999" y="13573"/>
                    <a:pt x="8841" y="13271"/>
                    <a:pt x="8672" y="12949"/>
                  </a:cubicBezTo>
                  <a:cubicBezTo>
                    <a:pt x="8109" y="11885"/>
                    <a:pt x="7470" y="10677"/>
                    <a:pt x="8176" y="9536"/>
                  </a:cubicBezTo>
                  <a:cubicBezTo>
                    <a:pt x="8411" y="9158"/>
                    <a:pt x="8728" y="8825"/>
                    <a:pt x="9030" y="8508"/>
                  </a:cubicBezTo>
                  <a:cubicBezTo>
                    <a:pt x="9214" y="8314"/>
                    <a:pt x="9409" y="8109"/>
                    <a:pt x="9577" y="7899"/>
                  </a:cubicBezTo>
                  <a:cubicBezTo>
                    <a:pt x="10442" y="6840"/>
                    <a:pt x="10826" y="5469"/>
                    <a:pt x="10642" y="4113"/>
                  </a:cubicBezTo>
                  <a:cubicBezTo>
                    <a:pt x="10457" y="2850"/>
                    <a:pt x="9496" y="793"/>
                    <a:pt x="8237" y="379"/>
                  </a:cubicBezTo>
                  <a:cubicBezTo>
                    <a:pt x="8089" y="328"/>
                    <a:pt x="7935" y="302"/>
                    <a:pt x="7777" y="30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9"/>
            <p:cNvSpPr/>
            <p:nvPr/>
          </p:nvSpPr>
          <p:spPr>
            <a:xfrm>
              <a:off x="517200" y="3528025"/>
              <a:ext cx="226525" cy="352900"/>
            </a:xfrm>
            <a:custGeom>
              <a:avLst/>
              <a:gdLst/>
              <a:ahLst/>
              <a:cxnLst/>
              <a:rect l="l" t="t" r="r" b="b"/>
              <a:pathLst>
                <a:path w="9061" h="14116" extrusionOk="0">
                  <a:moveTo>
                    <a:pt x="6887" y="14115"/>
                  </a:moveTo>
                  <a:cubicBezTo>
                    <a:pt x="6667" y="14105"/>
                    <a:pt x="6452" y="14069"/>
                    <a:pt x="6247" y="14008"/>
                  </a:cubicBezTo>
                  <a:cubicBezTo>
                    <a:pt x="6186" y="13993"/>
                    <a:pt x="6129" y="13977"/>
                    <a:pt x="6083" y="13967"/>
                  </a:cubicBezTo>
                  <a:cubicBezTo>
                    <a:pt x="4467" y="13599"/>
                    <a:pt x="3070" y="12499"/>
                    <a:pt x="2159" y="11711"/>
                  </a:cubicBezTo>
                  <a:cubicBezTo>
                    <a:pt x="1336" y="10989"/>
                    <a:pt x="364" y="10023"/>
                    <a:pt x="185" y="8902"/>
                  </a:cubicBezTo>
                  <a:cubicBezTo>
                    <a:pt x="0" y="7782"/>
                    <a:pt x="742" y="6508"/>
                    <a:pt x="1873" y="6001"/>
                  </a:cubicBezTo>
                  <a:cubicBezTo>
                    <a:pt x="2016" y="5940"/>
                    <a:pt x="2180" y="5879"/>
                    <a:pt x="2333" y="5822"/>
                  </a:cubicBezTo>
                  <a:cubicBezTo>
                    <a:pt x="2676" y="5710"/>
                    <a:pt x="3009" y="5561"/>
                    <a:pt x="3321" y="5387"/>
                  </a:cubicBezTo>
                  <a:cubicBezTo>
                    <a:pt x="4661" y="4579"/>
                    <a:pt x="4973" y="3280"/>
                    <a:pt x="5224" y="2236"/>
                  </a:cubicBezTo>
                  <a:cubicBezTo>
                    <a:pt x="5408" y="1468"/>
                    <a:pt x="5562" y="814"/>
                    <a:pt x="6027" y="384"/>
                  </a:cubicBezTo>
                  <a:cubicBezTo>
                    <a:pt x="6221" y="210"/>
                    <a:pt x="6508" y="0"/>
                    <a:pt x="6789" y="0"/>
                  </a:cubicBezTo>
                  <a:cubicBezTo>
                    <a:pt x="7511" y="0"/>
                    <a:pt x="8672" y="1550"/>
                    <a:pt x="8907" y="3198"/>
                  </a:cubicBezTo>
                  <a:cubicBezTo>
                    <a:pt x="9061" y="4364"/>
                    <a:pt x="8733" y="5541"/>
                    <a:pt x="7992" y="6457"/>
                  </a:cubicBezTo>
                  <a:cubicBezTo>
                    <a:pt x="7843" y="6641"/>
                    <a:pt x="7669" y="6825"/>
                    <a:pt x="7490" y="7014"/>
                  </a:cubicBezTo>
                  <a:cubicBezTo>
                    <a:pt x="7158" y="7367"/>
                    <a:pt x="6815" y="7720"/>
                    <a:pt x="6544" y="8165"/>
                  </a:cubicBezTo>
                  <a:cubicBezTo>
                    <a:pt x="5700" y="9531"/>
                    <a:pt x="6298" y="10672"/>
                    <a:pt x="6928" y="11875"/>
                  </a:cubicBezTo>
                  <a:cubicBezTo>
                    <a:pt x="7142" y="12263"/>
                    <a:pt x="7332" y="12657"/>
                    <a:pt x="7501" y="13062"/>
                  </a:cubicBezTo>
                  <a:cubicBezTo>
                    <a:pt x="7598" y="13312"/>
                    <a:pt x="7623" y="13670"/>
                    <a:pt x="7393" y="13926"/>
                  </a:cubicBezTo>
                  <a:cubicBezTo>
                    <a:pt x="7260" y="14064"/>
                    <a:pt x="7076" y="14115"/>
                    <a:pt x="6887" y="14115"/>
                  </a:cubicBezTo>
                  <a:close/>
                  <a:moveTo>
                    <a:pt x="6789" y="174"/>
                  </a:moveTo>
                  <a:cubicBezTo>
                    <a:pt x="6615" y="174"/>
                    <a:pt x="6395" y="292"/>
                    <a:pt x="6155" y="512"/>
                  </a:cubicBezTo>
                  <a:cubicBezTo>
                    <a:pt x="5735" y="901"/>
                    <a:pt x="5582" y="1535"/>
                    <a:pt x="5403" y="2272"/>
                  </a:cubicBezTo>
                  <a:cubicBezTo>
                    <a:pt x="5147" y="3351"/>
                    <a:pt x="4830" y="4692"/>
                    <a:pt x="3418" y="5531"/>
                  </a:cubicBezTo>
                  <a:cubicBezTo>
                    <a:pt x="3096" y="5715"/>
                    <a:pt x="2753" y="5868"/>
                    <a:pt x="2400" y="5986"/>
                  </a:cubicBezTo>
                  <a:cubicBezTo>
                    <a:pt x="2246" y="6042"/>
                    <a:pt x="2088" y="6098"/>
                    <a:pt x="1950" y="6160"/>
                  </a:cubicBezTo>
                  <a:cubicBezTo>
                    <a:pt x="891" y="6631"/>
                    <a:pt x="195" y="7823"/>
                    <a:pt x="369" y="8871"/>
                  </a:cubicBezTo>
                  <a:cubicBezTo>
                    <a:pt x="543" y="9936"/>
                    <a:pt x="1484" y="10877"/>
                    <a:pt x="2287" y="11573"/>
                  </a:cubicBezTo>
                  <a:cubicBezTo>
                    <a:pt x="3183" y="12355"/>
                    <a:pt x="4549" y="13430"/>
                    <a:pt x="6124" y="13788"/>
                  </a:cubicBezTo>
                  <a:cubicBezTo>
                    <a:pt x="6175" y="13803"/>
                    <a:pt x="6232" y="13819"/>
                    <a:pt x="6293" y="13834"/>
                  </a:cubicBezTo>
                  <a:cubicBezTo>
                    <a:pt x="6626" y="13921"/>
                    <a:pt x="7045" y="14028"/>
                    <a:pt x="7245" y="13803"/>
                  </a:cubicBezTo>
                  <a:cubicBezTo>
                    <a:pt x="7393" y="13640"/>
                    <a:pt x="7424" y="13374"/>
                    <a:pt x="7321" y="13118"/>
                  </a:cubicBezTo>
                  <a:cubicBezTo>
                    <a:pt x="7158" y="12719"/>
                    <a:pt x="6968" y="12330"/>
                    <a:pt x="6759" y="11951"/>
                  </a:cubicBezTo>
                  <a:cubicBezTo>
                    <a:pt x="6135" y="10754"/>
                    <a:pt x="5480" y="9521"/>
                    <a:pt x="6375" y="8068"/>
                  </a:cubicBezTo>
                  <a:cubicBezTo>
                    <a:pt x="6661" y="7613"/>
                    <a:pt x="7009" y="7245"/>
                    <a:pt x="7342" y="6891"/>
                  </a:cubicBezTo>
                  <a:cubicBezTo>
                    <a:pt x="7526" y="6702"/>
                    <a:pt x="7695" y="6523"/>
                    <a:pt x="7843" y="6339"/>
                  </a:cubicBezTo>
                  <a:cubicBezTo>
                    <a:pt x="8549" y="5464"/>
                    <a:pt x="8867" y="4333"/>
                    <a:pt x="8718" y="3218"/>
                  </a:cubicBezTo>
                  <a:cubicBezTo>
                    <a:pt x="8488" y="1596"/>
                    <a:pt x="7352" y="174"/>
                    <a:pt x="6789" y="1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9"/>
            <p:cNvSpPr/>
            <p:nvPr/>
          </p:nvSpPr>
          <p:spPr>
            <a:xfrm>
              <a:off x="561450" y="3582250"/>
              <a:ext cx="148125" cy="256725"/>
            </a:xfrm>
            <a:custGeom>
              <a:avLst/>
              <a:gdLst/>
              <a:ahLst/>
              <a:cxnLst/>
              <a:rect l="l" t="t" r="r" b="b"/>
              <a:pathLst>
                <a:path w="5925" h="10269" extrusionOk="0">
                  <a:moveTo>
                    <a:pt x="3208" y="10268"/>
                  </a:moveTo>
                  <a:cubicBezTo>
                    <a:pt x="3014" y="10268"/>
                    <a:pt x="2819" y="10192"/>
                    <a:pt x="2671" y="10064"/>
                  </a:cubicBezTo>
                  <a:cubicBezTo>
                    <a:pt x="2528" y="9931"/>
                    <a:pt x="2405" y="9777"/>
                    <a:pt x="2298" y="9608"/>
                  </a:cubicBezTo>
                  <a:lnTo>
                    <a:pt x="2262" y="9557"/>
                  </a:lnTo>
                  <a:cubicBezTo>
                    <a:pt x="1909" y="9040"/>
                    <a:pt x="1500" y="8560"/>
                    <a:pt x="1044" y="8130"/>
                  </a:cubicBezTo>
                  <a:cubicBezTo>
                    <a:pt x="625" y="7736"/>
                    <a:pt x="174" y="7265"/>
                    <a:pt x="82" y="6687"/>
                  </a:cubicBezTo>
                  <a:cubicBezTo>
                    <a:pt x="0" y="6196"/>
                    <a:pt x="400" y="5531"/>
                    <a:pt x="927" y="5295"/>
                  </a:cubicBezTo>
                  <a:cubicBezTo>
                    <a:pt x="1013" y="5260"/>
                    <a:pt x="1141" y="5209"/>
                    <a:pt x="1280" y="5162"/>
                  </a:cubicBezTo>
                  <a:cubicBezTo>
                    <a:pt x="1720" y="5014"/>
                    <a:pt x="2139" y="4820"/>
                    <a:pt x="2538" y="4595"/>
                  </a:cubicBezTo>
                  <a:cubicBezTo>
                    <a:pt x="3259" y="4165"/>
                    <a:pt x="3858" y="3556"/>
                    <a:pt x="4283" y="2830"/>
                  </a:cubicBezTo>
                  <a:cubicBezTo>
                    <a:pt x="4707" y="2108"/>
                    <a:pt x="5076" y="1397"/>
                    <a:pt x="4999" y="645"/>
                  </a:cubicBezTo>
                  <a:cubicBezTo>
                    <a:pt x="4978" y="466"/>
                    <a:pt x="4948" y="169"/>
                    <a:pt x="5183" y="46"/>
                  </a:cubicBezTo>
                  <a:cubicBezTo>
                    <a:pt x="5219" y="31"/>
                    <a:pt x="5250" y="21"/>
                    <a:pt x="5285" y="16"/>
                  </a:cubicBezTo>
                  <a:lnTo>
                    <a:pt x="5285" y="16"/>
                  </a:lnTo>
                  <a:cubicBezTo>
                    <a:pt x="5464" y="0"/>
                    <a:pt x="5628" y="87"/>
                    <a:pt x="5715" y="246"/>
                  </a:cubicBezTo>
                  <a:cubicBezTo>
                    <a:pt x="5925" y="630"/>
                    <a:pt x="5874" y="1325"/>
                    <a:pt x="5838" y="1786"/>
                  </a:cubicBezTo>
                  <a:lnTo>
                    <a:pt x="5828" y="1929"/>
                  </a:lnTo>
                  <a:cubicBezTo>
                    <a:pt x="5782" y="2589"/>
                    <a:pt x="5577" y="3147"/>
                    <a:pt x="5224" y="3592"/>
                  </a:cubicBezTo>
                  <a:cubicBezTo>
                    <a:pt x="5111" y="3730"/>
                    <a:pt x="4968" y="3878"/>
                    <a:pt x="4805" y="4052"/>
                  </a:cubicBezTo>
                  <a:cubicBezTo>
                    <a:pt x="4426" y="4446"/>
                    <a:pt x="4017" y="4881"/>
                    <a:pt x="3664" y="5449"/>
                  </a:cubicBezTo>
                  <a:cubicBezTo>
                    <a:pt x="3075" y="6401"/>
                    <a:pt x="3433" y="7485"/>
                    <a:pt x="3725" y="8350"/>
                  </a:cubicBezTo>
                  <a:cubicBezTo>
                    <a:pt x="3981" y="9107"/>
                    <a:pt x="4196" y="9762"/>
                    <a:pt x="3705" y="10105"/>
                  </a:cubicBezTo>
                  <a:cubicBezTo>
                    <a:pt x="3561" y="10207"/>
                    <a:pt x="3387" y="10268"/>
                    <a:pt x="3208" y="10268"/>
                  </a:cubicBezTo>
                  <a:close/>
                  <a:moveTo>
                    <a:pt x="5316" y="190"/>
                  </a:moveTo>
                  <a:cubicBezTo>
                    <a:pt x="5301" y="195"/>
                    <a:pt x="5285" y="200"/>
                    <a:pt x="5275" y="205"/>
                  </a:cubicBezTo>
                  <a:cubicBezTo>
                    <a:pt x="5158" y="266"/>
                    <a:pt x="5168" y="445"/>
                    <a:pt x="5183" y="630"/>
                  </a:cubicBezTo>
                  <a:cubicBezTo>
                    <a:pt x="5270" y="1433"/>
                    <a:pt x="4886" y="2170"/>
                    <a:pt x="4446" y="2917"/>
                  </a:cubicBezTo>
                  <a:cubicBezTo>
                    <a:pt x="4006" y="3669"/>
                    <a:pt x="3387" y="4298"/>
                    <a:pt x="2640" y="4743"/>
                  </a:cubicBezTo>
                  <a:cubicBezTo>
                    <a:pt x="2231" y="4978"/>
                    <a:pt x="1801" y="5173"/>
                    <a:pt x="1356" y="5326"/>
                  </a:cubicBezTo>
                  <a:cubicBezTo>
                    <a:pt x="1218" y="5372"/>
                    <a:pt x="1090" y="5418"/>
                    <a:pt x="1003" y="5459"/>
                  </a:cubicBezTo>
                  <a:cubicBezTo>
                    <a:pt x="558" y="5659"/>
                    <a:pt x="200" y="6242"/>
                    <a:pt x="267" y="6661"/>
                  </a:cubicBezTo>
                  <a:cubicBezTo>
                    <a:pt x="354" y="7188"/>
                    <a:pt x="778" y="7628"/>
                    <a:pt x="1177" y="8002"/>
                  </a:cubicBezTo>
                  <a:cubicBezTo>
                    <a:pt x="1643" y="8442"/>
                    <a:pt x="2057" y="8933"/>
                    <a:pt x="2420" y="9460"/>
                  </a:cubicBezTo>
                  <a:lnTo>
                    <a:pt x="2456" y="9511"/>
                  </a:lnTo>
                  <a:cubicBezTo>
                    <a:pt x="2553" y="9665"/>
                    <a:pt x="2666" y="9808"/>
                    <a:pt x="2794" y="9931"/>
                  </a:cubicBezTo>
                  <a:cubicBezTo>
                    <a:pt x="3039" y="10135"/>
                    <a:pt x="3331" y="10146"/>
                    <a:pt x="3597" y="9961"/>
                  </a:cubicBezTo>
                  <a:cubicBezTo>
                    <a:pt x="3981" y="9695"/>
                    <a:pt x="3786" y="9127"/>
                    <a:pt x="3546" y="8406"/>
                  </a:cubicBezTo>
                  <a:cubicBezTo>
                    <a:pt x="3244" y="7506"/>
                    <a:pt x="2871" y="6380"/>
                    <a:pt x="3505" y="5362"/>
                  </a:cubicBezTo>
                  <a:cubicBezTo>
                    <a:pt x="3863" y="4774"/>
                    <a:pt x="4283" y="4339"/>
                    <a:pt x="4651" y="3950"/>
                  </a:cubicBezTo>
                  <a:cubicBezTo>
                    <a:pt x="4825" y="3761"/>
                    <a:pt x="4963" y="3617"/>
                    <a:pt x="5071" y="3484"/>
                  </a:cubicBezTo>
                  <a:cubicBezTo>
                    <a:pt x="5408" y="3070"/>
                    <a:pt x="5598" y="2543"/>
                    <a:pt x="5638" y="1919"/>
                  </a:cubicBezTo>
                  <a:lnTo>
                    <a:pt x="5649" y="1776"/>
                  </a:lnTo>
                  <a:cubicBezTo>
                    <a:pt x="5684" y="1336"/>
                    <a:pt x="5731" y="671"/>
                    <a:pt x="5546" y="328"/>
                  </a:cubicBezTo>
                  <a:cubicBezTo>
                    <a:pt x="5500" y="241"/>
                    <a:pt x="5413" y="190"/>
                    <a:pt x="5316" y="19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9"/>
            <p:cNvSpPr/>
            <p:nvPr/>
          </p:nvSpPr>
          <p:spPr>
            <a:xfrm>
              <a:off x="970725" y="1291250"/>
              <a:ext cx="1735925" cy="1838875"/>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9"/>
            <p:cNvSpPr/>
            <p:nvPr/>
          </p:nvSpPr>
          <p:spPr>
            <a:xfrm>
              <a:off x="325075" y="2780050"/>
              <a:ext cx="1682200" cy="1381500"/>
            </a:xfrm>
            <a:custGeom>
              <a:avLst/>
              <a:gdLst/>
              <a:ahLst/>
              <a:cxnLst/>
              <a:rect l="l" t="t" r="r" b="b"/>
              <a:pathLst>
                <a:path w="67288" h="55260" extrusionOk="0">
                  <a:moveTo>
                    <a:pt x="66945" y="55259"/>
                  </a:moveTo>
                  <a:cubicBezTo>
                    <a:pt x="65799" y="52747"/>
                    <a:pt x="64049" y="50557"/>
                    <a:pt x="61854" y="48890"/>
                  </a:cubicBezTo>
                  <a:cubicBezTo>
                    <a:pt x="60852" y="48122"/>
                    <a:pt x="59742" y="47447"/>
                    <a:pt x="58667" y="46797"/>
                  </a:cubicBezTo>
                  <a:cubicBezTo>
                    <a:pt x="57634" y="46173"/>
                    <a:pt x="56559" y="45523"/>
                    <a:pt x="55577" y="44786"/>
                  </a:cubicBezTo>
                  <a:cubicBezTo>
                    <a:pt x="53868" y="43507"/>
                    <a:pt x="51796" y="41410"/>
                    <a:pt x="51607" y="38688"/>
                  </a:cubicBezTo>
                  <a:cubicBezTo>
                    <a:pt x="51586" y="38279"/>
                    <a:pt x="51586" y="37870"/>
                    <a:pt x="51612" y="37460"/>
                  </a:cubicBezTo>
                  <a:cubicBezTo>
                    <a:pt x="51633" y="36969"/>
                    <a:pt x="51658" y="36463"/>
                    <a:pt x="51592" y="35977"/>
                  </a:cubicBezTo>
                  <a:cubicBezTo>
                    <a:pt x="51336" y="34053"/>
                    <a:pt x="49883" y="32661"/>
                    <a:pt x="48348" y="31188"/>
                  </a:cubicBezTo>
                  <a:cubicBezTo>
                    <a:pt x="47192" y="30073"/>
                    <a:pt x="45995" y="28921"/>
                    <a:pt x="45330" y="27509"/>
                  </a:cubicBezTo>
                  <a:cubicBezTo>
                    <a:pt x="44470" y="25688"/>
                    <a:pt x="44583" y="23652"/>
                    <a:pt x="44695" y="21687"/>
                  </a:cubicBezTo>
                  <a:cubicBezTo>
                    <a:pt x="44792" y="20014"/>
                    <a:pt x="44890" y="18290"/>
                    <a:pt x="44393" y="16709"/>
                  </a:cubicBezTo>
                  <a:cubicBezTo>
                    <a:pt x="44102" y="15799"/>
                    <a:pt x="43611" y="14909"/>
                    <a:pt x="43135" y="14044"/>
                  </a:cubicBezTo>
                  <a:cubicBezTo>
                    <a:pt x="42255" y="12453"/>
                    <a:pt x="41349" y="10811"/>
                    <a:pt x="41702" y="9030"/>
                  </a:cubicBezTo>
                  <a:cubicBezTo>
                    <a:pt x="41927" y="7879"/>
                    <a:pt x="42623" y="6927"/>
                    <a:pt x="43298" y="6012"/>
                  </a:cubicBezTo>
                  <a:cubicBezTo>
                    <a:pt x="43800" y="5331"/>
                    <a:pt x="44322" y="4625"/>
                    <a:pt x="44629" y="3848"/>
                  </a:cubicBezTo>
                  <a:cubicBezTo>
                    <a:pt x="44946" y="3049"/>
                    <a:pt x="45038" y="1202"/>
                    <a:pt x="44337" y="676"/>
                  </a:cubicBezTo>
                  <a:cubicBezTo>
                    <a:pt x="44020" y="435"/>
                    <a:pt x="43554" y="507"/>
                    <a:pt x="42951" y="890"/>
                  </a:cubicBezTo>
                  <a:cubicBezTo>
                    <a:pt x="42475" y="1187"/>
                    <a:pt x="42163" y="1668"/>
                    <a:pt x="41917" y="2103"/>
                  </a:cubicBezTo>
                  <a:cubicBezTo>
                    <a:pt x="41820" y="2267"/>
                    <a:pt x="41728" y="2435"/>
                    <a:pt x="41641" y="2599"/>
                  </a:cubicBezTo>
                  <a:cubicBezTo>
                    <a:pt x="41032" y="3720"/>
                    <a:pt x="40459" y="4774"/>
                    <a:pt x="38924" y="5121"/>
                  </a:cubicBezTo>
                  <a:cubicBezTo>
                    <a:pt x="37901" y="5357"/>
                    <a:pt x="36847" y="5244"/>
                    <a:pt x="35824" y="5132"/>
                  </a:cubicBezTo>
                  <a:lnTo>
                    <a:pt x="35440" y="5096"/>
                  </a:lnTo>
                  <a:cubicBezTo>
                    <a:pt x="32197" y="4768"/>
                    <a:pt x="28973" y="5945"/>
                    <a:pt x="27229" y="8084"/>
                  </a:cubicBezTo>
                  <a:cubicBezTo>
                    <a:pt x="26574" y="8892"/>
                    <a:pt x="26093" y="9859"/>
                    <a:pt x="25622" y="10795"/>
                  </a:cubicBezTo>
                  <a:cubicBezTo>
                    <a:pt x="24927" y="12192"/>
                    <a:pt x="24200" y="13640"/>
                    <a:pt x="22875" y="14591"/>
                  </a:cubicBezTo>
                  <a:cubicBezTo>
                    <a:pt x="21975" y="15236"/>
                    <a:pt x="20900" y="15574"/>
                    <a:pt x="19857" y="15906"/>
                  </a:cubicBezTo>
                  <a:cubicBezTo>
                    <a:pt x="19130" y="16136"/>
                    <a:pt x="18383" y="16372"/>
                    <a:pt x="17708" y="16709"/>
                  </a:cubicBezTo>
                  <a:cubicBezTo>
                    <a:pt x="13523" y="18797"/>
                    <a:pt x="12812" y="23120"/>
                    <a:pt x="12126" y="27305"/>
                  </a:cubicBezTo>
                  <a:cubicBezTo>
                    <a:pt x="11967" y="28282"/>
                    <a:pt x="11814" y="29203"/>
                    <a:pt x="11620" y="30098"/>
                  </a:cubicBezTo>
                  <a:cubicBezTo>
                    <a:pt x="11036" y="32764"/>
                    <a:pt x="8529" y="34217"/>
                    <a:pt x="6099" y="35618"/>
                  </a:cubicBezTo>
                  <a:cubicBezTo>
                    <a:pt x="4431" y="36580"/>
                    <a:pt x="2702" y="37578"/>
                    <a:pt x="1684" y="38949"/>
                  </a:cubicBezTo>
                  <a:cubicBezTo>
                    <a:pt x="671" y="40310"/>
                    <a:pt x="395" y="42218"/>
                    <a:pt x="937" y="44060"/>
                  </a:cubicBezTo>
                  <a:cubicBezTo>
                    <a:pt x="1393" y="45605"/>
                    <a:pt x="2395" y="47130"/>
                    <a:pt x="3920" y="48583"/>
                  </a:cubicBezTo>
                  <a:lnTo>
                    <a:pt x="3654" y="48833"/>
                  </a:lnTo>
                  <a:cubicBezTo>
                    <a:pt x="2083" y="47334"/>
                    <a:pt x="1045" y="45759"/>
                    <a:pt x="574" y="44152"/>
                  </a:cubicBezTo>
                  <a:cubicBezTo>
                    <a:pt x="1" y="42213"/>
                    <a:pt x="303" y="40187"/>
                    <a:pt x="1377" y="38744"/>
                  </a:cubicBezTo>
                  <a:cubicBezTo>
                    <a:pt x="2441" y="37312"/>
                    <a:pt x="4201" y="36294"/>
                    <a:pt x="5905" y="35311"/>
                  </a:cubicBezTo>
                  <a:cubicBezTo>
                    <a:pt x="8263" y="33951"/>
                    <a:pt x="10704" y="32544"/>
                    <a:pt x="11251" y="30027"/>
                  </a:cubicBezTo>
                  <a:cubicBezTo>
                    <a:pt x="11446" y="29141"/>
                    <a:pt x="11594" y="28221"/>
                    <a:pt x="11758" y="27249"/>
                  </a:cubicBezTo>
                  <a:cubicBezTo>
                    <a:pt x="12423" y="23176"/>
                    <a:pt x="13180" y="18561"/>
                    <a:pt x="17534" y="16392"/>
                  </a:cubicBezTo>
                  <a:cubicBezTo>
                    <a:pt x="18240" y="16044"/>
                    <a:pt x="18997" y="15804"/>
                    <a:pt x="19739" y="15568"/>
                  </a:cubicBezTo>
                  <a:cubicBezTo>
                    <a:pt x="20798" y="15231"/>
                    <a:pt x="21801" y="14914"/>
                    <a:pt x="22650" y="14305"/>
                  </a:cubicBezTo>
                  <a:cubicBezTo>
                    <a:pt x="23903" y="13404"/>
                    <a:pt x="24574" y="12064"/>
                    <a:pt x="25285" y="10642"/>
                  </a:cubicBezTo>
                  <a:cubicBezTo>
                    <a:pt x="25760" y="9690"/>
                    <a:pt x="26252" y="8708"/>
                    <a:pt x="26932" y="7869"/>
                  </a:cubicBezTo>
                  <a:cubicBezTo>
                    <a:pt x="28753" y="5628"/>
                    <a:pt x="32104" y="4400"/>
                    <a:pt x="35476" y="4743"/>
                  </a:cubicBezTo>
                  <a:lnTo>
                    <a:pt x="35860" y="4779"/>
                  </a:lnTo>
                  <a:cubicBezTo>
                    <a:pt x="36852" y="4886"/>
                    <a:pt x="37875" y="4994"/>
                    <a:pt x="38832" y="4779"/>
                  </a:cubicBezTo>
                  <a:cubicBezTo>
                    <a:pt x="40198" y="4467"/>
                    <a:pt x="40710" y="3525"/>
                    <a:pt x="41303" y="2435"/>
                  </a:cubicBezTo>
                  <a:cubicBezTo>
                    <a:pt x="41390" y="2272"/>
                    <a:pt x="41482" y="2103"/>
                    <a:pt x="41579" y="1934"/>
                  </a:cubicBezTo>
                  <a:cubicBezTo>
                    <a:pt x="41851" y="1463"/>
                    <a:pt x="42193" y="936"/>
                    <a:pt x="42736" y="594"/>
                  </a:cubicBezTo>
                  <a:cubicBezTo>
                    <a:pt x="43677" y="0"/>
                    <a:pt x="44250" y="159"/>
                    <a:pt x="44567" y="394"/>
                  </a:cubicBezTo>
                  <a:cubicBezTo>
                    <a:pt x="45437" y="1054"/>
                    <a:pt x="45324" y="3085"/>
                    <a:pt x="44971" y="3975"/>
                  </a:cubicBezTo>
                  <a:cubicBezTo>
                    <a:pt x="44654" y="4794"/>
                    <a:pt x="44117" y="5515"/>
                    <a:pt x="43605" y="6216"/>
                  </a:cubicBezTo>
                  <a:cubicBezTo>
                    <a:pt x="42925" y="7142"/>
                    <a:pt x="42280" y="8017"/>
                    <a:pt x="42071" y="9097"/>
                  </a:cubicBezTo>
                  <a:cubicBezTo>
                    <a:pt x="41743" y="10754"/>
                    <a:pt x="42582" y="12274"/>
                    <a:pt x="43462" y="13875"/>
                  </a:cubicBezTo>
                  <a:cubicBezTo>
                    <a:pt x="43948" y="14755"/>
                    <a:pt x="44450" y="15666"/>
                    <a:pt x="44746" y="16607"/>
                  </a:cubicBezTo>
                  <a:cubicBezTo>
                    <a:pt x="45268" y="18249"/>
                    <a:pt x="45166" y="20004"/>
                    <a:pt x="45069" y="21708"/>
                  </a:cubicBezTo>
                  <a:cubicBezTo>
                    <a:pt x="44951" y="23718"/>
                    <a:pt x="44843" y="25622"/>
                    <a:pt x="45667" y="27366"/>
                  </a:cubicBezTo>
                  <a:cubicBezTo>
                    <a:pt x="46307" y="28722"/>
                    <a:pt x="47478" y="29847"/>
                    <a:pt x="48614" y="30937"/>
                  </a:cubicBezTo>
                  <a:cubicBezTo>
                    <a:pt x="50123" y="32385"/>
                    <a:pt x="51684" y="33889"/>
                    <a:pt x="51960" y="35931"/>
                  </a:cubicBezTo>
                  <a:cubicBezTo>
                    <a:pt x="52026" y="36447"/>
                    <a:pt x="52006" y="36969"/>
                    <a:pt x="51986" y="37476"/>
                  </a:cubicBezTo>
                  <a:cubicBezTo>
                    <a:pt x="51960" y="37875"/>
                    <a:pt x="51960" y="38269"/>
                    <a:pt x="51980" y="38668"/>
                  </a:cubicBezTo>
                  <a:cubicBezTo>
                    <a:pt x="52154" y="41256"/>
                    <a:pt x="54160" y="43272"/>
                    <a:pt x="55807" y="44510"/>
                  </a:cubicBezTo>
                  <a:cubicBezTo>
                    <a:pt x="56774" y="45237"/>
                    <a:pt x="57838" y="45876"/>
                    <a:pt x="58867" y="46500"/>
                  </a:cubicBezTo>
                  <a:cubicBezTo>
                    <a:pt x="59946" y="47155"/>
                    <a:pt x="61067" y="47831"/>
                    <a:pt x="62085" y="48613"/>
                  </a:cubicBezTo>
                  <a:cubicBezTo>
                    <a:pt x="64331" y="50317"/>
                    <a:pt x="66116" y="52553"/>
                    <a:pt x="67288" y="5511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 name="Google Shape;656;p9"/>
          <p:cNvGrpSpPr/>
          <p:nvPr/>
        </p:nvGrpSpPr>
        <p:grpSpPr>
          <a:xfrm flipH="1">
            <a:off x="131588" y="-278936"/>
            <a:ext cx="5672644" cy="6157978"/>
            <a:chOff x="970725" y="-433325"/>
            <a:chExt cx="3282590" cy="3563439"/>
          </a:xfrm>
        </p:grpSpPr>
        <p:sp>
          <p:nvSpPr>
            <p:cNvPr id="657" name="Google Shape;657;p9"/>
            <p:cNvSpPr/>
            <p:nvPr/>
          </p:nvSpPr>
          <p:spPr>
            <a:xfrm>
              <a:off x="1108472" y="-433325"/>
              <a:ext cx="3144843" cy="3102001"/>
            </a:xfrm>
            <a:custGeom>
              <a:avLst/>
              <a:gdLst/>
              <a:ahLst/>
              <a:cxnLst/>
              <a:rect l="l" t="t" r="r" b="b"/>
              <a:pathLst>
                <a:path w="67533" h="66613" extrusionOk="0">
                  <a:moveTo>
                    <a:pt x="49304" y="66612"/>
                  </a:moveTo>
                  <a:cubicBezTo>
                    <a:pt x="48547" y="66612"/>
                    <a:pt x="47795" y="66479"/>
                    <a:pt x="47160" y="66065"/>
                  </a:cubicBezTo>
                  <a:cubicBezTo>
                    <a:pt x="46040" y="65328"/>
                    <a:pt x="45692" y="64008"/>
                    <a:pt x="45354" y="62729"/>
                  </a:cubicBezTo>
                  <a:lnTo>
                    <a:pt x="45277" y="62442"/>
                  </a:lnTo>
                  <a:cubicBezTo>
                    <a:pt x="44490" y="59501"/>
                    <a:pt x="40596" y="57101"/>
                    <a:pt x="37414" y="57603"/>
                  </a:cubicBezTo>
                  <a:cubicBezTo>
                    <a:pt x="36718" y="57710"/>
                    <a:pt x="36012" y="57935"/>
                    <a:pt x="35332" y="58150"/>
                  </a:cubicBezTo>
                  <a:cubicBezTo>
                    <a:pt x="34012" y="58564"/>
                    <a:pt x="32646" y="58994"/>
                    <a:pt x="31311" y="58616"/>
                  </a:cubicBezTo>
                  <a:cubicBezTo>
                    <a:pt x="29689" y="58155"/>
                    <a:pt x="28788" y="56733"/>
                    <a:pt x="27919" y="55352"/>
                  </a:cubicBezTo>
                  <a:cubicBezTo>
                    <a:pt x="27346" y="54441"/>
                    <a:pt x="26747" y="53500"/>
                    <a:pt x="25944" y="52814"/>
                  </a:cubicBezTo>
                  <a:cubicBezTo>
                    <a:pt x="24680" y="51734"/>
                    <a:pt x="22915" y="51310"/>
                    <a:pt x="21211" y="50895"/>
                  </a:cubicBezTo>
                  <a:cubicBezTo>
                    <a:pt x="19155" y="50394"/>
                    <a:pt x="17037" y="49877"/>
                    <a:pt x="15870" y="48215"/>
                  </a:cubicBezTo>
                  <a:cubicBezTo>
                    <a:pt x="14908" y="46838"/>
                    <a:pt x="14944" y="45145"/>
                    <a:pt x="14985" y="43503"/>
                  </a:cubicBezTo>
                  <a:cubicBezTo>
                    <a:pt x="15006" y="42510"/>
                    <a:pt x="15031" y="41487"/>
                    <a:pt x="14837" y="40535"/>
                  </a:cubicBezTo>
                  <a:cubicBezTo>
                    <a:pt x="14151" y="37118"/>
                    <a:pt x="10923" y="34949"/>
                    <a:pt x="7797" y="32846"/>
                  </a:cubicBezTo>
                  <a:cubicBezTo>
                    <a:pt x="4645" y="30728"/>
                    <a:pt x="1387" y="28538"/>
                    <a:pt x="675" y="25059"/>
                  </a:cubicBezTo>
                  <a:cubicBezTo>
                    <a:pt x="0" y="21718"/>
                    <a:pt x="2446" y="18040"/>
                    <a:pt x="5919" y="17191"/>
                  </a:cubicBezTo>
                  <a:cubicBezTo>
                    <a:pt x="8222" y="16628"/>
                    <a:pt x="10769" y="17487"/>
                    <a:pt x="13230" y="18316"/>
                  </a:cubicBezTo>
                  <a:cubicBezTo>
                    <a:pt x="16459" y="19401"/>
                    <a:pt x="19508" y="20424"/>
                    <a:pt x="21958" y="18480"/>
                  </a:cubicBezTo>
                  <a:cubicBezTo>
                    <a:pt x="23457" y="17298"/>
                    <a:pt x="24373" y="15589"/>
                    <a:pt x="25258" y="13937"/>
                  </a:cubicBezTo>
                  <a:cubicBezTo>
                    <a:pt x="25524" y="13435"/>
                    <a:pt x="25806" y="12914"/>
                    <a:pt x="26097" y="12422"/>
                  </a:cubicBezTo>
                  <a:cubicBezTo>
                    <a:pt x="27821" y="9465"/>
                    <a:pt x="30338" y="6851"/>
                    <a:pt x="33367" y="4861"/>
                  </a:cubicBezTo>
                  <a:lnTo>
                    <a:pt x="33367" y="4861"/>
                  </a:lnTo>
                  <a:cubicBezTo>
                    <a:pt x="36401" y="2866"/>
                    <a:pt x="39829" y="1561"/>
                    <a:pt x="43420" y="1049"/>
                  </a:cubicBezTo>
                  <a:cubicBezTo>
                    <a:pt x="50915" y="1"/>
                    <a:pt x="56385" y="2876"/>
                    <a:pt x="62171" y="5925"/>
                  </a:cubicBezTo>
                  <a:cubicBezTo>
                    <a:pt x="64488" y="7148"/>
                    <a:pt x="65854" y="8555"/>
                    <a:pt x="66346" y="10228"/>
                  </a:cubicBezTo>
                  <a:cubicBezTo>
                    <a:pt x="67164" y="13036"/>
                    <a:pt x="65455" y="16178"/>
                    <a:pt x="63138" y="19994"/>
                  </a:cubicBezTo>
                  <a:cubicBezTo>
                    <a:pt x="59751" y="25566"/>
                    <a:pt x="58753" y="32544"/>
                    <a:pt x="60396" y="39134"/>
                  </a:cubicBezTo>
                  <a:cubicBezTo>
                    <a:pt x="60953" y="41359"/>
                    <a:pt x="62084" y="43477"/>
                    <a:pt x="63184" y="45524"/>
                  </a:cubicBezTo>
                  <a:cubicBezTo>
                    <a:pt x="65425" y="49688"/>
                    <a:pt x="67532" y="53627"/>
                    <a:pt x="65200" y="58442"/>
                  </a:cubicBezTo>
                  <a:cubicBezTo>
                    <a:pt x="62427" y="64167"/>
                    <a:pt x="54195" y="65967"/>
                    <a:pt x="50788" y="66479"/>
                  </a:cubicBezTo>
                  <a:cubicBezTo>
                    <a:pt x="50296" y="66556"/>
                    <a:pt x="49800" y="66602"/>
                    <a:pt x="49304" y="66612"/>
                  </a:cubicBezTo>
                  <a:close/>
                  <a:moveTo>
                    <a:pt x="38279" y="57357"/>
                  </a:moveTo>
                  <a:cubicBezTo>
                    <a:pt x="41343" y="57357"/>
                    <a:pt x="44725" y="59644"/>
                    <a:pt x="45462" y="62396"/>
                  </a:cubicBezTo>
                  <a:lnTo>
                    <a:pt x="45538" y="62683"/>
                  </a:lnTo>
                  <a:cubicBezTo>
                    <a:pt x="45866" y="63931"/>
                    <a:pt x="46203" y="65221"/>
                    <a:pt x="47268" y="65916"/>
                  </a:cubicBezTo>
                  <a:cubicBezTo>
                    <a:pt x="48265" y="66571"/>
                    <a:pt x="49590" y="66479"/>
                    <a:pt x="50752" y="66305"/>
                  </a:cubicBezTo>
                  <a:cubicBezTo>
                    <a:pt x="54133" y="65804"/>
                    <a:pt x="62294" y="64018"/>
                    <a:pt x="65026" y="58370"/>
                  </a:cubicBezTo>
                  <a:cubicBezTo>
                    <a:pt x="67323" y="53633"/>
                    <a:pt x="65230" y="49734"/>
                    <a:pt x="63015" y="45605"/>
                  </a:cubicBezTo>
                  <a:cubicBezTo>
                    <a:pt x="61910" y="43549"/>
                    <a:pt x="60769" y="41420"/>
                    <a:pt x="60211" y="39174"/>
                  </a:cubicBezTo>
                  <a:cubicBezTo>
                    <a:pt x="58559" y="32539"/>
                    <a:pt x="59562" y="25515"/>
                    <a:pt x="62974" y="19907"/>
                  </a:cubicBezTo>
                  <a:cubicBezTo>
                    <a:pt x="65271" y="16126"/>
                    <a:pt x="66959" y="13021"/>
                    <a:pt x="66161" y="10274"/>
                  </a:cubicBezTo>
                  <a:cubicBezTo>
                    <a:pt x="65686" y="8652"/>
                    <a:pt x="64350" y="7276"/>
                    <a:pt x="62079" y="6084"/>
                  </a:cubicBezTo>
                  <a:cubicBezTo>
                    <a:pt x="56318" y="3050"/>
                    <a:pt x="50874" y="185"/>
                    <a:pt x="43446" y="1223"/>
                  </a:cubicBezTo>
                  <a:cubicBezTo>
                    <a:pt x="39880" y="1735"/>
                    <a:pt x="36478" y="3029"/>
                    <a:pt x="33470" y="5004"/>
                  </a:cubicBezTo>
                  <a:lnTo>
                    <a:pt x="33470" y="5004"/>
                  </a:lnTo>
                  <a:cubicBezTo>
                    <a:pt x="30461" y="6979"/>
                    <a:pt x="27970" y="9578"/>
                    <a:pt x="26251" y="12509"/>
                  </a:cubicBezTo>
                  <a:cubicBezTo>
                    <a:pt x="25964" y="13001"/>
                    <a:pt x="25688" y="13517"/>
                    <a:pt x="25422" y="14019"/>
                  </a:cubicBezTo>
                  <a:cubicBezTo>
                    <a:pt x="24527" y="15687"/>
                    <a:pt x="23601" y="17406"/>
                    <a:pt x="22076" y="18623"/>
                  </a:cubicBezTo>
                  <a:cubicBezTo>
                    <a:pt x="19538" y="20629"/>
                    <a:pt x="16300" y="19539"/>
                    <a:pt x="13169" y="18485"/>
                  </a:cubicBezTo>
                  <a:cubicBezTo>
                    <a:pt x="10729" y="17666"/>
                    <a:pt x="8206" y="16817"/>
                    <a:pt x="5965" y="17370"/>
                  </a:cubicBezTo>
                  <a:cubicBezTo>
                    <a:pt x="2584" y="18199"/>
                    <a:pt x="200" y="21775"/>
                    <a:pt x="860" y="25028"/>
                  </a:cubicBezTo>
                  <a:cubicBezTo>
                    <a:pt x="1555" y="28441"/>
                    <a:pt x="4784" y="30610"/>
                    <a:pt x="7904" y="32708"/>
                  </a:cubicBezTo>
                  <a:cubicBezTo>
                    <a:pt x="11061" y="34826"/>
                    <a:pt x="14320" y="37021"/>
                    <a:pt x="15021" y="40510"/>
                  </a:cubicBezTo>
                  <a:cubicBezTo>
                    <a:pt x="15215" y="41482"/>
                    <a:pt x="15195" y="42515"/>
                    <a:pt x="15169" y="43513"/>
                  </a:cubicBezTo>
                  <a:cubicBezTo>
                    <a:pt x="15133" y="45201"/>
                    <a:pt x="15093" y="46792"/>
                    <a:pt x="16024" y="48123"/>
                  </a:cubicBezTo>
                  <a:cubicBezTo>
                    <a:pt x="17149" y="49724"/>
                    <a:pt x="19144" y="50215"/>
                    <a:pt x="21252" y="50727"/>
                  </a:cubicBezTo>
                  <a:cubicBezTo>
                    <a:pt x="22982" y="51146"/>
                    <a:pt x="24767" y="51576"/>
                    <a:pt x="26061" y="52681"/>
                  </a:cubicBezTo>
                  <a:cubicBezTo>
                    <a:pt x="26890" y="53387"/>
                    <a:pt x="27494" y="54339"/>
                    <a:pt x="28077" y="55265"/>
                  </a:cubicBezTo>
                  <a:cubicBezTo>
                    <a:pt x="28967" y="56672"/>
                    <a:pt x="29806" y="58007"/>
                    <a:pt x="31362" y="58447"/>
                  </a:cubicBezTo>
                  <a:cubicBezTo>
                    <a:pt x="32646" y="58810"/>
                    <a:pt x="33920" y="58406"/>
                    <a:pt x="35270" y="57981"/>
                  </a:cubicBezTo>
                  <a:cubicBezTo>
                    <a:pt x="35961" y="57761"/>
                    <a:pt x="36672" y="57541"/>
                    <a:pt x="37383" y="57429"/>
                  </a:cubicBezTo>
                  <a:cubicBezTo>
                    <a:pt x="37680" y="57383"/>
                    <a:pt x="37977" y="57357"/>
                    <a:pt x="38279" y="5735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9"/>
            <p:cNvSpPr/>
            <p:nvPr/>
          </p:nvSpPr>
          <p:spPr>
            <a:xfrm>
              <a:off x="1202306" y="-312296"/>
              <a:ext cx="2953544" cy="2898035"/>
            </a:xfrm>
            <a:custGeom>
              <a:avLst/>
              <a:gdLst/>
              <a:ahLst/>
              <a:cxnLst/>
              <a:rect l="l" t="t" r="r" b="b"/>
              <a:pathLst>
                <a:path w="63425" h="62233" extrusionOk="0">
                  <a:moveTo>
                    <a:pt x="47294" y="62233"/>
                  </a:moveTo>
                  <a:cubicBezTo>
                    <a:pt x="46808" y="62233"/>
                    <a:pt x="46445" y="62156"/>
                    <a:pt x="46214" y="62002"/>
                  </a:cubicBezTo>
                  <a:cubicBezTo>
                    <a:pt x="45672" y="61649"/>
                    <a:pt x="45411" y="60657"/>
                    <a:pt x="45161" y="59700"/>
                  </a:cubicBezTo>
                  <a:lnTo>
                    <a:pt x="45084" y="59403"/>
                  </a:lnTo>
                  <a:cubicBezTo>
                    <a:pt x="44173" y="56017"/>
                    <a:pt x="40137" y="53157"/>
                    <a:pt x="36264" y="53157"/>
                  </a:cubicBezTo>
                  <a:cubicBezTo>
                    <a:pt x="35870" y="53157"/>
                    <a:pt x="35476" y="53187"/>
                    <a:pt x="35092" y="53249"/>
                  </a:cubicBezTo>
                  <a:cubicBezTo>
                    <a:pt x="34248" y="53382"/>
                    <a:pt x="33475" y="53627"/>
                    <a:pt x="32723" y="53863"/>
                  </a:cubicBezTo>
                  <a:cubicBezTo>
                    <a:pt x="31603" y="54216"/>
                    <a:pt x="30569" y="54523"/>
                    <a:pt x="29828" y="54308"/>
                  </a:cubicBezTo>
                  <a:cubicBezTo>
                    <a:pt x="28902" y="54047"/>
                    <a:pt x="28257" y="53024"/>
                    <a:pt x="27510" y="51842"/>
                  </a:cubicBezTo>
                  <a:cubicBezTo>
                    <a:pt x="26891" y="50860"/>
                    <a:pt x="26190" y="49755"/>
                    <a:pt x="25177" y="48890"/>
                  </a:cubicBezTo>
                  <a:cubicBezTo>
                    <a:pt x="23571" y="47524"/>
                    <a:pt x="21494" y="47017"/>
                    <a:pt x="19657" y="46572"/>
                  </a:cubicBezTo>
                  <a:cubicBezTo>
                    <a:pt x="17789" y="46117"/>
                    <a:pt x="16178" y="45728"/>
                    <a:pt x="15410" y="44633"/>
                  </a:cubicBezTo>
                  <a:cubicBezTo>
                    <a:pt x="14776" y="43723"/>
                    <a:pt x="14807" y="42433"/>
                    <a:pt x="14837" y="40940"/>
                  </a:cubicBezTo>
                  <a:cubicBezTo>
                    <a:pt x="14863" y="39860"/>
                    <a:pt x="14889" y="38745"/>
                    <a:pt x="14658" y="37604"/>
                  </a:cubicBezTo>
                  <a:cubicBezTo>
                    <a:pt x="13830" y="33485"/>
                    <a:pt x="10126" y="30994"/>
                    <a:pt x="6856" y="28799"/>
                  </a:cubicBezTo>
                  <a:cubicBezTo>
                    <a:pt x="3874" y="26794"/>
                    <a:pt x="1060" y="24901"/>
                    <a:pt x="497" y="22123"/>
                  </a:cubicBezTo>
                  <a:cubicBezTo>
                    <a:pt x="1" y="19697"/>
                    <a:pt x="1848" y="16930"/>
                    <a:pt x="4365" y="16316"/>
                  </a:cubicBezTo>
                  <a:cubicBezTo>
                    <a:pt x="4728" y="16229"/>
                    <a:pt x="5102" y="16183"/>
                    <a:pt x="5475" y="16188"/>
                  </a:cubicBezTo>
                  <a:cubicBezTo>
                    <a:pt x="7005" y="16188"/>
                    <a:pt x="8739" y="16771"/>
                    <a:pt x="10581" y="17390"/>
                  </a:cubicBezTo>
                  <a:cubicBezTo>
                    <a:pt x="12561" y="18055"/>
                    <a:pt x="14617" y="18746"/>
                    <a:pt x="16649" y="18746"/>
                  </a:cubicBezTo>
                  <a:cubicBezTo>
                    <a:pt x="18368" y="18746"/>
                    <a:pt x="19877" y="18239"/>
                    <a:pt x="21135" y="17242"/>
                  </a:cubicBezTo>
                  <a:cubicBezTo>
                    <a:pt x="22926" y="15825"/>
                    <a:pt x="23934" y="13952"/>
                    <a:pt x="24901" y="12141"/>
                  </a:cubicBezTo>
                  <a:cubicBezTo>
                    <a:pt x="25177" y="11629"/>
                    <a:pt x="25433" y="11154"/>
                    <a:pt x="25709" y="10683"/>
                  </a:cubicBezTo>
                  <a:cubicBezTo>
                    <a:pt x="27300" y="7961"/>
                    <a:pt x="29618" y="5557"/>
                    <a:pt x="32411" y="3720"/>
                  </a:cubicBezTo>
                  <a:cubicBezTo>
                    <a:pt x="35200" y="1878"/>
                    <a:pt x="38361" y="681"/>
                    <a:pt x="41671" y="205"/>
                  </a:cubicBezTo>
                  <a:cubicBezTo>
                    <a:pt x="42613" y="72"/>
                    <a:pt x="43564" y="1"/>
                    <a:pt x="44521" y="1"/>
                  </a:cubicBezTo>
                  <a:cubicBezTo>
                    <a:pt x="49975" y="1"/>
                    <a:pt x="54472" y="2369"/>
                    <a:pt x="59235" y="4876"/>
                  </a:cubicBezTo>
                  <a:cubicBezTo>
                    <a:pt x="61092" y="5853"/>
                    <a:pt x="62161" y="6907"/>
                    <a:pt x="62514" y="8099"/>
                  </a:cubicBezTo>
                  <a:cubicBezTo>
                    <a:pt x="63138" y="10243"/>
                    <a:pt x="61512" y="13174"/>
                    <a:pt x="59491" y="16505"/>
                  </a:cubicBezTo>
                  <a:cubicBezTo>
                    <a:pt x="55869" y="22465"/>
                    <a:pt x="54794" y="29909"/>
                    <a:pt x="56549" y="36939"/>
                  </a:cubicBezTo>
                  <a:cubicBezTo>
                    <a:pt x="57153" y="39374"/>
                    <a:pt x="58340" y="41584"/>
                    <a:pt x="59491" y="43728"/>
                  </a:cubicBezTo>
                  <a:cubicBezTo>
                    <a:pt x="61599" y="47662"/>
                    <a:pt x="63425" y="51064"/>
                    <a:pt x="61471" y="55096"/>
                  </a:cubicBezTo>
                  <a:cubicBezTo>
                    <a:pt x="59015" y="60186"/>
                    <a:pt x="50906" y="61762"/>
                    <a:pt x="48476" y="62125"/>
                  </a:cubicBezTo>
                  <a:cubicBezTo>
                    <a:pt x="48087" y="62192"/>
                    <a:pt x="47688" y="62222"/>
                    <a:pt x="47294" y="62233"/>
                  </a:cubicBezTo>
                  <a:close/>
                  <a:moveTo>
                    <a:pt x="36264" y="52978"/>
                  </a:moveTo>
                  <a:cubicBezTo>
                    <a:pt x="40213" y="52978"/>
                    <a:pt x="44337" y="55904"/>
                    <a:pt x="45263" y="59357"/>
                  </a:cubicBezTo>
                  <a:lnTo>
                    <a:pt x="45340" y="59654"/>
                  </a:lnTo>
                  <a:cubicBezTo>
                    <a:pt x="45585" y="60580"/>
                    <a:pt x="45836" y="61537"/>
                    <a:pt x="46317" y="61854"/>
                  </a:cubicBezTo>
                  <a:cubicBezTo>
                    <a:pt x="46521" y="61987"/>
                    <a:pt x="46849" y="62054"/>
                    <a:pt x="47294" y="62054"/>
                  </a:cubicBezTo>
                  <a:cubicBezTo>
                    <a:pt x="47683" y="62049"/>
                    <a:pt x="48066" y="62013"/>
                    <a:pt x="48450" y="61951"/>
                  </a:cubicBezTo>
                  <a:cubicBezTo>
                    <a:pt x="50855" y="61593"/>
                    <a:pt x="58887" y="60033"/>
                    <a:pt x="61307" y="55029"/>
                  </a:cubicBezTo>
                  <a:cubicBezTo>
                    <a:pt x="63225" y="51074"/>
                    <a:pt x="61419" y="47708"/>
                    <a:pt x="59327" y="43810"/>
                  </a:cubicBezTo>
                  <a:cubicBezTo>
                    <a:pt x="58176" y="41661"/>
                    <a:pt x="56984" y="39440"/>
                    <a:pt x="56370" y="36985"/>
                  </a:cubicBezTo>
                  <a:cubicBezTo>
                    <a:pt x="54610" y="29914"/>
                    <a:pt x="55689" y="22419"/>
                    <a:pt x="59337" y="16418"/>
                  </a:cubicBezTo>
                  <a:cubicBezTo>
                    <a:pt x="61338" y="13123"/>
                    <a:pt x="62949" y="10228"/>
                    <a:pt x="62340" y="8150"/>
                  </a:cubicBezTo>
                  <a:cubicBezTo>
                    <a:pt x="62008" y="7010"/>
                    <a:pt x="60964" y="5991"/>
                    <a:pt x="59153" y="5040"/>
                  </a:cubicBezTo>
                  <a:cubicBezTo>
                    <a:pt x="54416" y="2543"/>
                    <a:pt x="49939" y="185"/>
                    <a:pt x="44531" y="185"/>
                  </a:cubicBezTo>
                  <a:cubicBezTo>
                    <a:pt x="43585" y="185"/>
                    <a:pt x="42643" y="251"/>
                    <a:pt x="41707" y="384"/>
                  </a:cubicBezTo>
                  <a:cubicBezTo>
                    <a:pt x="38428" y="855"/>
                    <a:pt x="35292" y="2047"/>
                    <a:pt x="32524" y="3873"/>
                  </a:cubicBezTo>
                  <a:cubicBezTo>
                    <a:pt x="29756" y="5695"/>
                    <a:pt x="27459" y="8079"/>
                    <a:pt x="25878" y="10780"/>
                  </a:cubicBezTo>
                  <a:cubicBezTo>
                    <a:pt x="25607" y="11246"/>
                    <a:pt x="25351" y="11727"/>
                    <a:pt x="25075" y="12233"/>
                  </a:cubicBezTo>
                  <a:cubicBezTo>
                    <a:pt x="24098" y="14060"/>
                    <a:pt x="23085" y="15947"/>
                    <a:pt x="21263" y="17390"/>
                  </a:cubicBezTo>
                  <a:cubicBezTo>
                    <a:pt x="19969" y="18413"/>
                    <a:pt x="18419" y="18935"/>
                    <a:pt x="16659" y="18935"/>
                  </a:cubicBezTo>
                  <a:cubicBezTo>
                    <a:pt x="14597" y="18935"/>
                    <a:pt x="12525" y="18239"/>
                    <a:pt x="10530" y="17569"/>
                  </a:cubicBezTo>
                  <a:cubicBezTo>
                    <a:pt x="8703" y="16955"/>
                    <a:pt x="6979" y="16377"/>
                    <a:pt x="5485" y="16377"/>
                  </a:cubicBezTo>
                  <a:cubicBezTo>
                    <a:pt x="5127" y="16372"/>
                    <a:pt x="4769" y="16413"/>
                    <a:pt x="4421" y="16495"/>
                  </a:cubicBezTo>
                  <a:cubicBezTo>
                    <a:pt x="1991" y="17088"/>
                    <a:pt x="211" y="19759"/>
                    <a:pt x="686" y="22097"/>
                  </a:cubicBezTo>
                  <a:cubicBezTo>
                    <a:pt x="1239" y="24803"/>
                    <a:pt x="4027" y="26676"/>
                    <a:pt x="6974" y="28661"/>
                  </a:cubicBezTo>
                  <a:cubicBezTo>
                    <a:pt x="10269" y="30876"/>
                    <a:pt x="14009" y="33388"/>
                    <a:pt x="14848" y="37578"/>
                  </a:cubicBezTo>
                  <a:cubicBezTo>
                    <a:pt x="15083" y="38734"/>
                    <a:pt x="15057" y="39860"/>
                    <a:pt x="15032" y="40955"/>
                  </a:cubicBezTo>
                  <a:cubicBezTo>
                    <a:pt x="14996" y="42413"/>
                    <a:pt x="14965" y="43677"/>
                    <a:pt x="15574" y="44541"/>
                  </a:cubicBezTo>
                  <a:cubicBezTo>
                    <a:pt x="16301" y="45580"/>
                    <a:pt x="17876" y="45964"/>
                    <a:pt x="19708" y="46409"/>
                  </a:cubicBezTo>
                  <a:cubicBezTo>
                    <a:pt x="21560" y="46859"/>
                    <a:pt x="23663" y="47370"/>
                    <a:pt x="25305" y="48762"/>
                  </a:cubicBezTo>
                  <a:cubicBezTo>
                    <a:pt x="26344" y="49647"/>
                    <a:pt x="27050" y="50768"/>
                    <a:pt x="27669" y="51755"/>
                  </a:cubicBezTo>
                  <a:cubicBezTo>
                    <a:pt x="28400" y="52906"/>
                    <a:pt x="29030" y="53904"/>
                    <a:pt x="29884" y="54144"/>
                  </a:cubicBezTo>
                  <a:cubicBezTo>
                    <a:pt x="30575" y="54344"/>
                    <a:pt x="31577" y="54042"/>
                    <a:pt x="32662" y="53699"/>
                  </a:cubicBezTo>
                  <a:cubicBezTo>
                    <a:pt x="33419" y="53459"/>
                    <a:pt x="34197" y="53213"/>
                    <a:pt x="35056" y="53080"/>
                  </a:cubicBezTo>
                  <a:cubicBezTo>
                    <a:pt x="35455" y="53013"/>
                    <a:pt x="35859" y="52983"/>
                    <a:pt x="36264" y="5297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9"/>
            <p:cNvSpPr/>
            <p:nvPr/>
          </p:nvSpPr>
          <p:spPr>
            <a:xfrm>
              <a:off x="1345036" y="-188146"/>
              <a:ext cx="2662869" cy="2641681"/>
            </a:xfrm>
            <a:custGeom>
              <a:avLst/>
              <a:gdLst/>
              <a:ahLst/>
              <a:cxnLst/>
              <a:rect l="l" t="t" r="r" b="b"/>
              <a:pathLst>
                <a:path w="57183" h="56728" extrusionOk="0">
                  <a:moveTo>
                    <a:pt x="46347" y="56528"/>
                  </a:moveTo>
                  <a:cubicBezTo>
                    <a:pt x="45968" y="56533"/>
                    <a:pt x="45590" y="56471"/>
                    <a:pt x="45232" y="56349"/>
                  </a:cubicBezTo>
                  <a:cubicBezTo>
                    <a:pt x="44234" y="55975"/>
                    <a:pt x="44060" y="55505"/>
                    <a:pt x="43799" y="54788"/>
                  </a:cubicBezTo>
                  <a:cubicBezTo>
                    <a:pt x="43753" y="54660"/>
                    <a:pt x="43702" y="54532"/>
                    <a:pt x="43646" y="54389"/>
                  </a:cubicBezTo>
                  <a:cubicBezTo>
                    <a:pt x="43001" y="52767"/>
                    <a:pt x="42505" y="51903"/>
                    <a:pt x="41113" y="50762"/>
                  </a:cubicBezTo>
                  <a:cubicBezTo>
                    <a:pt x="38837" y="48895"/>
                    <a:pt x="35951" y="47825"/>
                    <a:pt x="33194" y="47825"/>
                  </a:cubicBezTo>
                  <a:cubicBezTo>
                    <a:pt x="32467" y="47825"/>
                    <a:pt x="31771" y="48030"/>
                    <a:pt x="31101" y="48229"/>
                  </a:cubicBezTo>
                  <a:cubicBezTo>
                    <a:pt x="30022" y="48547"/>
                    <a:pt x="28906" y="48874"/>
                    <a:pt x="27699" y="48327"/>
                  </a:cubicBezTo>
                  <a:cubicBezTo>
                    <a:pt x="26527" y="47800"/>
                    <a:pt x="25847" y="46776"/>
                    <a:pt x="25187" y="45789"/>
                  </a:cubicBezTo>
                  <a:cubicBezTo>
                    <a:pt x="24875" y="45318"/>
                    <a:pt x="24547" y="44832"/>
                    <a:pt x="24179" y="44418"/>
                  </a:cubicBezTo>
                  <a:cubicBezTo>
                    <a:pt x="22757" y="42806"/>
                    <a:pt x="21155" y="42285"/>
                    <a:pt x="19186" y="41988"/>
                  </a:cubicBezTo>
                  <a:cubicBezTo>
                    <a:pt x="17436" y="41732"/>
                    <a:pt x="15538" y="41272"/>
                    <a:pt x="14750" y="39829"/>
                  </a:cubicBezTo>
                  <a:cubicBezTo>
                    <a:pt x="14320" y="39041"/>
                    <a:pt x="14331" y="38125"/>
                    <a:pt x="14336" y="37240"/>
                  </a:cubicBezTo>
                  <a:cubicBezTo>
                    <a:pt x="14336" y="37076"/>
                    <a:pt x="14341" y="36908"/>
                    <a:pt x="14336" y="36739"/>
                  </a:cubicBezTo>
                  <a:cubicBezTo>
                    <a:pt x="14295" y="30727"/>
                    <a:pt x="9808" y="26906"/>
                    <a:pt x="5423" y="23959"/>
                  </a:cubicBezTo>
                  <a:cubicBezTo>
                    <a:pt x="5147" y="23769"/>
                    <a:pt x="4850" y="23580"/>
                    <a:pt x="4538" y="23381"/>
                  </a:cubicBezTo>
                  <a:cubicBezTo>
                    <a:pt x="3075" y="22439"/>
                    <a:pt x="1407" y="21370"/>
                    <a:pt x="614" y="20035"/>
                  </a:cubicBezTo>
                  <a:cubicBezTo>
                    <a:pt x="16" y="19032"/>
                    <a:pt x="0" y="17543"/>
                    <a:pt x="1013" y="16791"/>
                  </a:cubicBezTo>
                  <a:cubicBezTo>
                    <a:pt x="1950" y="16095"/>
                    <a:pt x="3264" y="16320"/>
                    <a:pt x="4543" y="16663"/>
                  </a:cubicBezTo>
                  <a:cubicBezTo>
                    <a:pt x="5209" y="16837"/>
                    <a:pt x="5889" y="17037"/>
                    <a:pt x="6549" y="17226"/>
                  </a:cubicBezTo>
                  <a:cubicBezTo>
                    <a:pt x="11077" y="18536"/>
                    <a:pt x="15763" y="19886"/>
                    <a:pt x="19876" y="16627"/>
                  </a:cubicBezTo>
                  <a:cubicBezTo>
                    <a:pt x="21769" y="15128"/>
                    <a:pt x="22869" y="13148"/>
                    <a:pt x="23928" y="11230"/>
                  </a:cubicBezTo>
                  <a:cubicBezTo>
                    <a:pt x="24645" y="9935"/>
                    <a:pt x="25386" y="8600"/>
                    <a:pt x="26374" y="7398"/>
                  </a:cubicBezTo>
                  <a:cubicBezTo>
                    <a:pt x="28983" y="4216"/>
                    <a:pt x="32641" y="1873"/>
                    <a:pt x="36662" y="788"/>
                  </a:cubicBezTo>
                  <a:cubicBezTo>
                    <a:pt x="38228" y="368"/>
                    <a:pt x="39839" y="138"/>
                    <a:pt x="41456" y="102"/>
                  </a:cubicBezTo>
                  <a:cubicBezTo>
                    <a:pt x="45201" y="0"/>
                    <a:pt x="48859" y="875"/>
                    <a:pt x="52026" y="2619"/>
                  </a:cubicBezTo>
                  <a:cubicBezTo>
                    <a:pt x="53847" y="3622"/>
                    <a:pt x="55034" y="4712"/>
                    <a:pt x="55674" y="5950"/>
                  </a:cubicBezTo>
                  <a:cubicBezTo>
                    <a:pt x="56917" y="8385"/>
                    <a:pt x="55669" y="10422"/>
                    <a:pt x="54400" y="12141"/>
                  </a:cubicBezTo>
                  <a:cubicBezTo>
                    <a:pt x="53167" y="13813"/>
                    <a:pt x="52220" y="15691"/>
                    <a:pt x="51417" y="18044"/>
                  </a:cubicBezTo>
                  <a:cubicBezTo>
                    <a:pt x="49580" y="23442"/>
                    <a:pt x="49350" y="29269"/>
                    <a:pt x="50752" y="34892"/>
                  </a:cubicBezTo>
                  <a:cubicBezTo>
                    <a:pt x="51438" y="37634"/>
                    <a:pt x="52701" y="39993"/>
                    <a:pt x="53924" y="42269"/>
                  </a:cubicBezTo>
                  <a:cubicBezTo>
                    <a:pt x="56109" y="46336"/>
                    <a:pt x="57183" y="48588"/>
                    <a:pt x="55858" y="51325"/>
                  </a:cubicBezTo>
                  <a:cubicBezTo>
                    <a:pt x="54922" y="53264"/>
                    <a:pt x="52584" y="54538"/>
                    <a:pt x="50783" y="55269"/>
                  </a:cubicBezTo>
                  <a:lnTo>
                    <a:pt x="50481" y="55397"/>
                  </a:lnTo>
                  <a:cubicBezTo>
                    <a:pt x="49335" y="55868"/>
                    <a:pt x="47728" y="56528"/>
                    <a:pt x="46347" y="56528"/>
                  </a:cubicBezTo>
                  <a:close/>
                  <a:moveTo>
                    <a:pt x="33194" y="47646"/>
                  </a:moveTo>
                  <a:cubicBezTo>
                    <a:pt x="35997" y="47646"/>
                    <a:pt x="38929" y="48736"/>
                    <a:pt x="41236" y="50629"/>
                  </a:cubicBezTo>
                  <a:cubicBezTo>
                    <a:pt x="42658" y="51795"/>
                    <a:pt x="43165" y="52675"/>
                    <a:pt x="43820" y="54323"/>
                  </a:cubicBezTo>
                  <a:cubicBezTo>
                    <a:pt x="43881" y="54471"/>
                    <a:pt x="43932" y="54604"/>
                    <a:pt x="43978" y="54732"/>
                  </a:cubicBezTo>
                  <a:cubicBezTo>
                    <a:pt x="44239" y="55448"/>
                    <a:pt x="44382" y="55842"/>
                    <a:pt x="45298" y="56180"/>
                  </a:cubicBezTo>
                  <a:cubicBezTo>
                    <a:pt x="46772" y="56727"/>
                    <a:pt x="48956" y="55827"/>
                    <a:pt x="50404" y="55233"/>
                  </a:cubicBezTo>
                  <a:lnTo>
                    <a:pt x="50711" y="55105"/>
                  </a:lnTo>
                  <a:cubicBezTo>
                    <a:pt x="52476" y="54389"/>
                    <a:pt x="54773" y="53136"/>
                    <a:pt x="55689" y="51248"/>
                  </a:cubicBezTo>
                  <a:cubicBezTo>
                    <a:pt x="56978" y="48588"/>
                    <a:pt x="55914" y="46367"/>
                    <a:pt x="53755" y="42351"/>
                  </a:cubicBezTo>
                  <a:cubicBezTo>
                    <a:pt x="52527" y="40059"/>
                    <a:pt x="51258" y="37695"/>
                    <a:pt x="50568" y="34933"/>
                  </a:cubicBezTo>
                  <a:cubicBezTo>
                    <a:pt x="49161" y="29279"/>
                    <a:pt x="49391" y="23421"/>
                    <a:pt x="51238" y="17993"/>
                  </a:cubicBezTo>
                  <a:cubicBezTo>
                    <a:pt x="52046" y="15619"/>
                    <a:pt x="53003" y="13727"/>
                    <a:pt x="54246" y="12038"/>
                  </a:cubicBezTo>
                  <a:cubicBezTo>
                    <a:pt x="55484" y="10365"/>
                    <a:pt x="56702" y="8380"/>
                    <a:pt x="55500" y="6027"/>
                  </a:cubicBezTo>
                  <a:cubicBezTo>
                    <a:pt x="54886" y="4819"/>
                    <a:pt x="53719" y="3760"/>
                    <a:pt x="51934" y="2778"/>
                  </a:cubicBezTo>
                  <a:cubicBezTo>
                    <a:pt x="48793" y="1049"/>
                    <a:pt x="45175" y="184"/>
                    <a:pt x="41461" y="276"/>
                  </a:cubicBezTo>
                  <a:lnTo>
                    <a:pt x="41461" y="276"/>
                  </a:lnTo>
                  <a:cubicBezTo>
                    <a:pt x="39860" y="317"/>
                    <a:pt x="38264" y="547"/>
                    <a:pt x="36713" y="962"/>
                  </a:cubicBezTo>
                  <a:cubicBezTo>
                    <a:pt x="32723" y="2031"/>
                    <a:pt x="29101" y="4359"/>
                    <a:pt x="26517" y="7510"/>
                  </a:cubicBezTo>
                  <a:cubicBezTo>
                    <a:pt x="25545" y="8692"/>
                    <a:pt x="24808" y="10028"/>
                    <a:pt x="24097" y="11312"/>
                  </a:cubicBezTo>
                  <a:cubicBezTo>
                    <a:pt x="23023" y="13246"/>
                    <a:pt x="21923" y="15241"/>
                    <a:pt x="19999" y="16765"/>
                  </a:cubicBezTo>
                  <a:cubicBezTo>
                    <a:pt x="15804" y="20086"/>
                    <a:pt x="11072" y="18720"/>
                    <a:pt x="6493" y="17395"/>
                  </a:cubicBezTo>
                  <a:cubicBezTo>
                    <a:pt x="5833" y="17205"/>
                    <a:pt x="5157" y="17011"/>
                    <a:pt x="4492" y="16832"/>
                  </a:cubicBezTo>
                  <a:cubicBezTo>
                    <a:pt x="3259" y="16499"/>
                    <a:pt x="2001" y="16285"/>
                    <a:pt x="1131" y="16934"/>
                  </a:cubicBezTo>
                  <a:cubicBezTo>
                    <a:pt x="195" y="17625"/>
                    <a:pt x="215" y="19011"/>
                    <a:pt x="778" y="19948"/>
                  </a:cubicBezTo>
                  <a:cubicBezTo>
                    <a:pt x="1551" y="21247"/>
                    <a:pt x="3193" y="22301"/>
                    <a:pt x="4646" y="23232"/>
                  </a:cubicBezTo>
                  <a:cubicBezTo>
                    <a:pt x="4958" y="23432"/>
                    <a:pt x="5255" y="23626"/>
                    <a:pt x="5531" y="23810"/>
                  </a:cubicBezTo>
                  <a:cubicBezTo>
                    <a:pt x="9951" y="26783"/>
                    <a:pt x="14484" y="30645"/>
                    <a:pt x="14525" y="36739"/>
                  </a:cubicBezTo>
                  <a:lnTo>
                    <a:pt x="14525" y="37240"/>
                  </a:lnTo>
                  <a:cubicBezTo>
                    <a:pt x="14515" y="38105"/>
                    <a:pt x="14504" y="38995"/>
                    <a:pt x="14914" y="39747"/>
                  </a:cubicBezTo>
                  <a:cubicBezTo>
                    <a:pt x="15661" y="41113"/>
                    <a:pt x="17508" y="41558"/>
                    <a:pt x="19216" y="41814"/>
                  </a:cubicBezTo>
                  <a:cubicBezTo>
                    <a:pt x="21222" y="42111"/>
                    <a:pt x="22859" y="42648"/>
                    <a:pt x="24322" y="44300"/>
                  </a:cubicBezTo>
                  <a:cubicBezTo>
                    <a:pt x="24696" y="44725"/>
                    <a:pt x="25023" y="45216"/>
                    <a:pt x="25345" y="45692"/>
                  </a:cubicBezTo>
                  <a:cubicBezTo>
                    <a:pt x="25990" y="46659"/>
                    <a:pt x="26660" y="47656"/>
                    <a:pt x="27776" y="48163"/>
                  </a:cubicBezTo>
                  <a:cubicBezTo>
                    <a:pt x="28917" y="48680"/>
                    <a:pt x="29950" y="48378"/>
                    <a:pt x="31040" y="48055"/>
                  </a:cubicBezTo>
                  <a:cubicBezTo>
                    <a:pt x="31730" y="47856"/>
                    <a:pt x="32441" y="47646"/>
                    <a:pt x="33194" y="476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
            <p:cNvSpPr/>
            <p:nvPr/>
          </p:nvSpPr>
          <p:spPr>
            <a:xfrm>
              <a:off x="1391976" y="-146235"/>
              <a:ext cx="2549477" cy="2544262"/>
            </a:xfrm>
            <a:custGeom>
              <a:avLst/>
              <a:gdLst/>
              <a:ahLst/>
              <a:cxnLst/>
              <a:rect l="l" t="t" r="r" b="b"/>
              <a:pathLst>
                <a:path w="54748" h="54636" extrusionOk="0">
                  <a:moveTo>
                    <a:pt x="46879" y="54497"/>
                  </a:moveTo>
                  <a:cubicBezTo>
                    <a:pt x="45973" y="54497"/>
                    <a:pt x="45073" y="54272"/>
                    <a:pt x="44341" y="53714"/>
                  </a:cubicBezTo>
                  <a:cubicBezTo>
                    <a:pt x="43876" y="53356"/>
                    <a:pt x="43518" y="52896"/>
                    <a:pt x="43170" y="52451"/>
                  </a:cubicBezTo>
                  <a:cubicBezTo>
                    <a:pt x="40535" y="49069"/>
                    <a:pt x="37711" y="46035"/>
                    <a:pt x="32186" y="46035"/>
                  </a:cubicBezTo>
                  <a:cubicBezTo>
                    <a:pt x="31321" y="46035"/>
                    <a:pt x="30518" y="46270"/>
                    <a:pt x="29817" y="46480"/>
                  </a:cubicBezTo>
                  <a:cubicBezTo>
                    <a:pt x="29198" y="46659"/>
                    <a:pt x="28615" y="46833"/>
                    <a:pt x="28062" y="46833"/>
                  </a:cubicBezTo>
                  <a:cubicBezTo>
                    <a:pt x="27729" y="46833"/>
                    <a:pt x="27397" y="46762"/>
                    <a:pt x="27090" y="46623"/>
                  </a:cubicBezTo>
                  <a:cubicBezTo>
                    <a:pt x="26169" y="46204"/>
                    <a:pt x="25586" y="45334"/>
                    <a:pt x="24972" y="44413"/>
                  </a:cubicBezTo>
                  <a:cubicBezTo>
                    <a:pt x="24639" y="43917"/>
                    <a:pt x="24297" y="43405"/>
                    <a:pt x="23887" y="42940"/>
                  </a:cubicBezTo>
                  <a:cubicBezTo>
                    <a:pt x="22184" y="41016"/>
                    <a:pt x="20204" y="40489"/>
                    <a:pt x="18326" y="40208"/>
                  </a:cubicBezTo>
                  <a:cubicBezTo>
                    <a:pt x="16801" y="39983"/>
                    <a:pt x="15169" y="39604"/>
                    <a:pt x="14576" y="38520"/>
                  </a:cubicBezTo>
                  <a:cubicBezTo>
                    <a:pt x="14254" y="37926"/>
                    <a:pt x="14259" y="37159"/>
                    <a:pt x="14269" y="36350"/>
                  </a:cubicBezTo>
                  <a:cubicBezTo>
                    <a:pt x="14269" y="36176"/>
                    <a:pt x="14274" y="36002"/>
                    <a:pt x="14269" y="35834"/>
                  </a:cubicBezTo>
                  <a:cubicBezTo>
                    <a:pt x="14223" y="29418"/>
                    <a:pt x="9537" y="25407"/>
                    <a:pt x="4958" y="22327"/>
                  </a:cubicBezTo>
                  <a:cubicBezTo>
                    <a:pt x="4676" y="22143"/>
                    <a:pt x="4374" y="21943"/>
                    <a:pt x="4062" y="21744"/>
                  </a:cubicBezTo>
                  <a:cubicBezTo>
                    <a:pt x="2681" y="20859"/>
                    <a:pt x="1110" y="19851"/>
                    <a:pt x="425" y="18695"/>
                  </a:cubicBezTo>
                  <a:cubicBezTo>
                    <a:pt x="26" y="18035"/>
                    <a:pt x="0" y="17032"/>
                    <a:pt x="589" y="16592"/>
                  </a:cubicBezTo>
                  <a:cubicBezTo>
                    <a:pt x="829" y="16413"/>
                    <a:pt x="1151" y="16326"/>
                    <a:pt x="1576" y="16326"/>
                  </a:cubicBezTo>
                  <a:cubicBezTo>
                    <a:pt x="2118" y="16326"/>
                    <a:pt x="2742" y="16474"/>
                    <a:pt x="3285" y="16618"/>
                  </a:cubicBezTo>
                  <a:cubicBezTo>
                    <a:pt x="3940" y="16791"/>
                    <a:pt x="4615" y="16986"/>
                    <a:pt x="5265" y="17175"/>
                  </a:cubicBezTo>
                  <a:cubicBezTo>
                    <a:pt x="7766" y="17902"/>
                    <a:pt x="10355" y="18649"/>
                    <a:pt x="12903" y="18649"/>
                  </a:cubicBezTo>
                  <a:cubicBezTo>
                    <a:pt x="15425" y="18649"/>
                    <a:pt x="17574" y="17917"/>
                    <a:pt x="19472" y="16413"/>
                  </a:cubicBezTo>
                  <a:cubicBezTo>
                    <a:pt x="21508" y="14801"/>
                    <a:pt x="22649" y="12740"/>
                    <a:pt x="23754" y="10749"/>
                  </a:cubicBezTo>
                  <a:cubicBezTo>
                    <a:pt x="24481" y="9429"/>
                    <a:pt x="25171" y="8186"/>
                    <a:pt x="26108" y="7045"/>
                  </a:cubicBezTo>
                  <a:cubicBezTo>
                    <a:pt x="28594" y="4017"/>
                    <a:pt x="32073" y="1776"/>
                    <a:pt x="35910" y="747"/>
                  </a:cubicBezTo>
                  <a:cubicBezTo>
                    <a:pt x="37404" y="348"/>
                    <a:pt x="38934" y="128"/>
                    <a:pt x="40479" y="93"/>
                  </a:cubicBezTo>
                  <a:cubicBezTo>
                    <a:pt x="44040" y="0"/>
                    <a:pt x="47544" y="834"/>
                    <a:pt x="50552" y="2492"/>
                  </a:cubicBezTo>
                  <a:cubicBezTo>
                    <a:pt x="52200" y="3403"/>
                    <a:pt x="53269" y="4364"/>
                    <a:pt x="53821" y="5439"/>
                  </a:cubicBezTo>
                  <a:cubicBezTo>
                    <a:pt x="54748" y="7255"/>
                    <a:pt x="54088" y="8754"/>
                    <a:pt x="52624" y="10734"/>
                  </a:cubicBezTo>
                  <a:cubicBezTo>
                    <a:pt x="51335" y="12479"/>
                    <a:pt x="50348" y="14428"/>
                    <a:pt x="49514" y="16873"/>
                  </a:cubicBezTo>
                  <a:cubicBezTo>
                    <a:pt x="47626" y="22424"/>
                    <a:pt x="47391" y="28415"/>
                    <a:pt x="48833" y="34196"/>
                  </a:cubicBezTo>
                  <a:cubicBezTo>
                    <a:pt x="49539" y="37041"/>
                    <a:pt x="50829" y="39446"/>
                    <a:pt x="52077" y="41773"/>
                  </a:cubicBezTo>
                  <a:cubicBezTo>
                    <a:pt x="53443" y="44321"/>
                    <a:pt x="54722" y="47258"/>
                    <a:pt x="53842" y="49775"/>
                  </a:cubicBezTo>
                  <a:cubicBezTo>
                    <a:pt x="53259" y="51438"/>
                    <a:pt x="51806" y="52799"/>
                    <a:pt x="49391" y="53929"/>
                  </a:cubicBezTo>
                  <a:cubicBezTo>
                    <a:pt x="48603" y="54298"/>
                    <a:pt x="47744" y="54492"/>
                    <a:pt x="46879" y="54497"/>
                  </a:cubicBezTo>
                  <a:close/>
                  <a:moveTo>
                    <a:pt x="32186" y="45856"/>
                  </a:moveTo>
                  <a:cubicBezTo>
                    <a:pt x="37798" y="45856"/>
                    <a:pt x="40653" y="48926"/>
                    <a:pt x="43318" y="52343"/>
                  </a:cubicBezTo>
                  <a:cubicBezTo>
                    <a:pt x="43661" y="52778"/>
                    <a:pt x="44014" y="53233"/>
                    <a:pt x="44459" y="53576"/>
                  </a:cubicBezTo>
                  <a:cubicBezTo>
                    <a:pt x="45846" y="54635"/>
                    <a:pt x="47892" y="54441"/>
                    <a:pt x="49309" y="53776"/>
                  </a:cubicBezTo>
                  <a:cubicBezTo>
                    <a:pt x="51673" y="52666"/>
                    <a:pt x="53100" y="51340"/>
                    <a:pt x="53668" y="49719"/>
                  </a:cubicBezTo>
                  <a:cubicBezTo>
                    <a:pt x="54522" y="47268"/>
                    <a:pt x="53259" y="44367"/>
                    <a:pt x="51913" y="41855"/>
                  </a:cubicBezTo>
                  <a:cubicBezTo>
                    <a:pt x="50660" y="39522"/>
                    <a:pt x="49365" y="37107"/>
                    <a:pt x="48649" y="34237"/>
                  </a:cubicBezTo>
                  <a:cubicBezTo>
                    <a:pt x="47201" y="28425"/>
                    <a:pt x="47442" y="22404"/>
                    <a:pt x="49340" y="16817"/>
                  </a:cubicBezTo>
                  <a:cubicBezTo>
                    <a:pt x="50179" y="14356"/>
                    <a:pt x="51171" y="12392"/>
                    <a:pt x="52476" y="10627"/>
                  </a:cubicBezTo>
                  <a:cubicBezTo>
                    <a:pt x="53893" y="8708"/>
                    <a:pt x="54543" y="7255"/>
                    <a:pt x="53653" y="5516"/>
                  </a:cubicBezTo>
                  <a:cubicBezTo>
                    <a:pt x="53121" y="4477"/>
                    <a:pt x="52077" y="3536"/>
                    <a:pt x="50460" y="2645"/>
                  </a:cubicBezTo>
                  <a:cubicBezTo>
                    <a:pt x="47483" y="1003"/>
                    <a:pt x="44014" y="174"/>
                    <a:pt x="40484" y="266"/>
                  </a:cubicBezTo>
                  <a:cubicBezTo>
                    <a:pt x="38959" y="302"/>
                    <a:pt x="37440" y="522"/>
                    <a:pt x="35966" y="916"/>
                  </a:cubicBezTo>
                  <a:cubicBezTo>
                    <a:pt x="32165" y="1934"/>
                    <a:pt x="28717" y="4150"/>
                    <a:pt x="26256" y="7153"/>
                  </a:cubicBezTo>
                  <a:cubicBezTo>
                    <a:pt x="25330" y="8278"/>
                    <a:pt x="24644" y="9516"/>
                    <a:pt x="23923" y="10826"/>
                  </a:cubicBezTo>
                  <a:cubicBezTo>
                    <a:pt x="22808" y="12837"/>
                    <a:pt x="21657" y="14914"/>
                    <a:pt x="19595" y="16546"/>
                  </a:cubicBezTo>
                  <a:cubicBezTo>
                    <a:pt x="17661" y="18081"/>
                    <a:pt x="15471" y="18823"/>
                    <a:pt x="12908" y="18823"/>
                  </a:cubicBezTo>
                  <a:cubicBezTo>
                    <a:pt x="10325" y="18823"/>
                    <a:pt x="7726" y="18076"/>
                    <a:pt x="5214" y="17349"/>
                  </a:cubicBezTo>
                  <a:cubicBezTo>
                    <a:pt x="4564" y="17155"/>
                    <a:pt x="3888" y="16965"/>
                    <a:pt x="3234" y="16786"/>
                  </a:cubicBezTo>
                  <a:cubicBezTo>
                    <a:pt x="2707" y="16648"/>
                    <a:pt x="2098" y="16505"/>
                    <a:pt x="1576" y="16505"/>
                  </a:cubicBezTo>
                  <a:cubicBezTo>
                    <a:pt x="1192" y="16505"/>
                    <a:pt x="911" y="16577"/>
                    <a:pt x="701" y="16735"/>
                  </a:cubicBezTo>
                  <a:cubicBezTo>
                    <a:pt x="190" y="17119"/>
                    <a:pt x="225" y="18014"/>
                    <a:pt x="583" y="18608"/>
                  </a:cubicBezTo>
                  <a:cubicBezTo>
                    <a:pt x="1254" y="19728"/>
                    <a:pt x="2799" y="20721"/>
                    <a:pt x="4165" y="21601"/>
                  </a:cubicBezTo>
                  <a:cubicBezTo>
                    <a:pt x="4482" y="21800"/>
                    <a:pt x="4784" y="21995"/>
                    <a:pt x="5065" y="22184"/>
                  </a:cubicBezTo>
                  <a:cubicBezTo>
                    <a:pt x="9685" y="25289"/>
                    <a:pt x="14412" y="29336"/>
                    <a:pt x="14458" y="35828"/>
                  </a:cubicBezTo>
                  <a:lnTo>
                    <a:pt x="14458" y="36350"/>
                  </a:lnTo>
                  <a:cubicBezTo>
                    <a:pt x="14448" y="37138"/>
                    <a:pt x="14443" y="37885"/>
                    <a:pt x="14745" y="38438"/>
                  </a:cubicBezTo>
                  <a:cubicBezTo>
                    <a:pt x="15297" y="39456"/>
                    <a:pt x="16878" y="39814"/>
                    <a:pt x="18357" y="40039"/>
                  </a:cubicBezTo>
                  <a:cubicBezTo>
                    <a:pt x="20275" y="40320"/>
                    <a:pt x="22291" y="40858"/>
                    <a:pt x="24036" y="42832"/>
                  </a:cubicBezTo>
                  <a:cubicBezTo>
                    <a:pt x="24450" y="43303"/>
                    <a:pt x="24798" y="43820"/>
                    <a:pt x="25130" y="44316"/>
                  </a:cubicBezTo>
                  <a:cubicBezTo>
                    <a:pt x="25734" y="45216"/>
                    <a:pt x="26302" y="46071"/>
                    <a:pt x="27177" y="46465"/>
                  </a:cubicBezTo>
                  <a:cubicBezTo>
                    <a:pt x="27453" y="46593"/>
                    <a:pt x="27760" y="46659"/>
                    <a:pt x="28067" y="46654"/>
                  </a:cubicBezTo>
                  <a:cubicBezTo>
                    <a:pt x="28589" y="46654"/>
                    <a:pt x="29157" y="46485"/>
                    <a:pt x="29761" y="46311"/>
                  </a:cubicBezTo>
                  <a:cubicBezTo>
                    <a:pt x="30477" y="46096"/>
                    <a:pt x="31290" y="45856"/>
                    <a:pt x="32186" y="4585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a:off x="1706447" y="8136"/>
              <a:ext cx="2062754" cy="2275288"/>
            </a:xfrm>
            <a:custGeom>
              <a:avLst/>
              <a:gdLst/>
              <a:ahLst/>
              <a:cxnLst/>
              <a:rect l="l" t="t" r="r" b="b"/>
              <a:pathLst>
                <a:path w="44296" h="48860" extrusionOk="0">
                  <a:moveTo>
                    <a:pt x="39834" y="48675"/>
                  </a:moveTo>
                  <a:cubicBezTo>
                    <a:pt x="39522" y="48675"/>
                    <a:pt x="39215" y="48634"/>
                    <a:pt x="38919" y="48552"/>
                  </a:cubicBezTo>
                  <a:cubicBezTo>
                    <a:pt x="37507" y="48153"/>
                    <a:pt x="36606" y="46977"/>
                    <a:pt x="35731" y="45841"/>
                  </a:cubicBezTo>
                  <a:cubicBezTo>
                    <a:pt x="35521" y="45570"/>
                    <a:pt x="35307" y="45283"/>
                    <a:pt x="35087" y="45022"/>
                  </a:cubicBezTo>
                  <a:cubicBezTo>
                    <a:pt x="33582" y="43211"/>
                    <a:pt x="31408" y="41871"/>
                    <a:pt x="28436" y="40929"/>
                  </a:cubicBezTo>
                  <a:cubicBezTo>
                    <a:pt x="27269" y="40561"/>
                    <a:pt x="26046" y="40704"/>
                    <a:pt x="24860" y="40848"/>
                  </a:cubicBezTo>
                  <a:cubicBezTo>
                    <a:pt x="23581" y="41001"/>
                    <a:pt x="22250" y="41160"/>
                    <a:pt x="21007" y="40669"/>
                  </a:cubicBezTo>
                  <a:cubicBezTo>
                    <a:pt x="19887" y="40218"/>
                    <a:pt x="19160" y="39256"/>
                    <a:pt x="18454" y="38325"/>
                  </a:cubicBezTo>
                  <a:cubicBezTo>
                    <a:pt x="17845" y="37512"/>
                    <a:pt x="17211" y="36673"/>
                    <a:pt x="16326" y="36182"/>
                  </a:cubicBezTo>
                  <a:cubicBezTo>
                    <a:pt x="15599" y="35778"/>
                    <a:pt x="14740" y="35624"/>
                    <a:pt x="13906" y="35476"/>
                  </a:cubicBezTo>
                  <a:cubicBezTo>
                    <a:pt x="13000" y="35317"/>
                    <a:pt x="12064" y="35153"/>
                    <a:pt x="11281" y="34667"/>
                  </a:cubicBezTo>
                  <a:cubicBezTo>
                    <a:pt x="9864" y="33782"/>
                    <a:pt x="9358" y="32155"/>
                    <a:pt x="8867" y="30590"/>
                  </a:cubicBezTo>
                  <a:cubicBezTo>
                    <a:pt x="8785" y="30334"/>
                    <a:pt x="8708" y="30078"/>
                    <a:pt x="8626" y="29833"/>
                  </a:cubicBezTo>
                  <a:cubicBezTo>
                    <a:pt x="7506" y="26461"/>
                    <a:pt x="5250" y="23438"/>
                    <a:pt x="2277" y="21314"/>
                  </a:cubicBezTo>
                  <a:lnTo>
                    <a:pt x="2037" y="21145"/>
                  </a:lnTo>
                  <a:cubicBezTo>
                    <a:pt x="1433" y="20721"/>
                    <a:pt x="809" y="20281"/>
                    <a:pt x="430" y="19652"/>
                  </a:cubicBezTo>
                  <a:cubicBezTo>
                    <a:pt x="0" y="18925"/>
                    <a:pt x="47" y="17840"/>
                    <a:pt x="799" y="17380"/>
                  </a:cubicBezTo>
                  <a:cubicBezTo>
                    <a:pt x="1638" y="16868"/>
                    <a:pt x="2758" y="17339"/>
                    <a:pt x="3751" y="17754"/>
                  </a:cubicBezTo>
                  <a:cubicBezTo>
                    <a:pt x="4252" y="17963"/>
                    <a:pt x="4733" y="18163"/>
                    <a:pt x="5137" y="18229"/>
                  </a:cubicBezTo>
                  <a:cubicBezTo>
                    <a:pt x="6892" y="18500"/>
                    <a:pt x="8682" y="18342"/>
                    <a:pt x="10355" y="17759"/>
                  </a:cubicBezTo>
                  <a:cubicBezTo>
                    <a:pt x="13502" y="16669"/>
                    <a:pt x="16382" y="13789"/>
                    <a:pt x="18925" y="9205"/>
                  </a:cubicBezTo>
                  <a:cubicBezTo>
                    <a:pt x="19626" y="7941"/>
                    <a:pt x="20229" y="6851"/>
                    <a:pt x="21007" y="5905"/>
                  </a:cubicBezTo>
                  <a:cubicBezTo>
                    <a:pt x="24036" y="2216"/>
                    <a:pt x="28656" y="72"/>
                    <a:pt x="33685" y="26"/>
                  </a:cubicBezTo>
                  <a:lnTo>
                    <a:pt x="33685" y="113"/>
                  </a:lnTo>
                  <a:lnTo>
                    <a:pt x="33685" y="26"/>
                  </a:lnTo>
                  <a:cubicBezTo>
                    <a:pt x="36381" y="1"/>
                    <a:pt x="39046" y="589"/>
                    <a:pt x="41487" y="1750"/>
                  </a:cubicBezTo>
                  <a:cubicBezTo>
                    <a:pt x="42326" y="2149"/>
                    <a:pt x="43344" y="2738"/>
                    <a:pt x="43712" y="3720"/>
                  </a:cubicBezTo>
                  <a:cubicBezTo>
                    <a:pt x="43978" y="4431"/>
                    <a:pt x="43861" y="5306"/>
                    <a:pt x="43390" y="6120"/>
                  </a:cubicBezTo>
                  <a:lnTo>
                    <a:pt x="43134" y="6560"/>
                  </a:lnTo>
                  <a:cubicBezTo>
                    <a:pt x="42264" y="8048"/>
                    <a:pt x="39952" y="12003"/>
                    <a:pt x="39522" y="13272"/>
                  </a:cubicBezTo>
                  <a:cubicBezTo>
                    <a:pt x="37803" y="18362"/>
                    <a:pt x="37343" y="23796"/>
                    <a:pt x="38187" y="29106"/>
                  </a:cubicBezTo>
                  <a:cubicBezTo>
                    <a:pt x="38504" y="31142"/>
                    <a:pt x="39067" y="33368"/>
                    <a:pt x="39901" y="35895"/>
                  </a:cubicBezTo>
                  <a:cubicBezTo>
                    <a:pt x="40269" y="37010"/>
                    <a:pt x="40970" y="37890"/>
                    <a:pt x="41707" y="38822"/>
                  </a:cubicBezTo>
                  <a:cubicBezTo>
                    <a:pt x="42239" y="39487"/>
                    <a:pt x="42786" y="40177"/>
                    <a:pt x="43191" y="40955"/>
                  </a:cubicBezTo>
                  <a:cubicBezTo>
                    <a:pt x="44147" y="42781"/>
                    <a:pt x="44296" y="44695"/>
                    <a:pt x="43600" y="46209"/>
                  </a:cubicBezTo>
                  <a:cubicBezTo>
                    <a:pt x="42924" y="47698"/>
                    <a:pt x="41359" y="48675"/>
                    <a:pt x="39834" y="48675"/>
                  </a:cubicBezTo>
                  <a:close/>
                  <a:moveTo>
                    <a:pt x="26773" y="40520"/>
                  </a:moveTo>
                  <a:cubicBezTo>
                    <a:pt x="27356" y="40510"/>
                    <a:pt x="27939" y="40592"/>
                    <a:pt x="28497" y="40761"/>
                  </a:cubicBezTo>
                  <a:cubicBezTo>
                    <a:pt x="31500" y="41712"/>
                    <a:pt x="33705" y="43073"/>
                    <a:pt x="35230" y="44910"/>
                  </a:cubicBezTo>
                  <a:cubicBezTo>
                    <a:pt x="35455" y="45176"/>
                    <a:pt x="35670" y="45462"/>
                    <a:pt x="35885" y="45733"/>
                  </a:cubicBezTo>
                  <a:cubicBezTo>
                    <a:pt x="36739" y="46849"/>
                    <a:pt x="37624" y="48000"/>
                    <a:pt x="38975" y="48384"/>
                  </a:cubicBezTo>
                  <a:cubicBezTo>
                    <a:pt x="40653" y="48859"/>
                    <a:pt x="42648" y="47851"/>
                    <a:pt x="43431" y="46143"/>
                  </a:cubicBezTo>
                  <a:cubicBezTo>
                    <a:pt x="44106" y="44674"/>
                    <a:pt x="43958" y="42812"/>
                    <a:pt x="43027" y="41037"/>
                  </a:cubicBezTo>
                  <a:cubicBezTo>
                    <a:pt x="42628" y="40275"/>
                    <a:pt x="42085" y="39589"/>
                    <a:pt x="41558" y="38929"/>
                  </a:cubicBezTo>
                  <a:cubicBezTo>
                    <a:pt x="40842" y="38029"/>
                    <a:pt x="40100" y="37097"/>
                    <a:pt x="39727" y="35951"/>
                  </a:cubicBezTo>
                  <a:cubicBezTo>
                    <a:pt x="38888" y="33414"/>
                    <a:pt x="38325" y="31183"/>
                    <a:pt x="37998" y="29137"/>
                  </a:cubicBezTo>
                  <a:cubicBezTo>
                    <a:pt x="37154" y="23801"/>
                    <a:pt x="37614" y="18337"/>
                    <a:pt x="39343" y="13221"/>
                  </a:cubicBezTo>
                  <a:cubicBezTo>
                    <a:pt x="39778" y="11937"/>
                    <a:pt x="42014" y="8110"/>
                    <a:pt x="42971" y="6473"/>
                  </a:cubicBezTo>
                  <a:lnTo>
                    <a:pt x="43226" y="6038"/>
                  </a:lnTo>
                  <a:cubicBezTo>
                    <a:pt x="43671" y="5270"/>
                    <a:pt x="43784" y="4447"/>
                    <a:pt x="43533" y="3781"/>
                  </a:cubicBezTo>
                  <a:cubicBezTo>
                    <a:pt x="43191" y="2861"/>
                    <a:pt x="42213" y="2298"/>
                    <a:pt x="41400" y="1909"/>
                  </a:cubicBezTo>
                  <a:cubicBezTo>
                    <a:pt x="38990" y="763"/>
                    <a:pt x="36350" y="180"/>
                    <a:pt x="33680" y="205"/>
                  </a:cubicBezTo>
                  <a:cubicBezTo>
                    <a:pt x="28712" y="251"/>
                    <a:pt x="24143" y="2369"/>
                    <a:pt x="21150" y="6012"/>
                  </a:cubicBezTo>
                  <a:cubicBezTo>
                    <a:pt x="20383" y="6948"/>
                    <a:pt x="19784" y="8033"/>
                    <a:pt x="19089" y="9286"/>
                  </a:cubicBezTo>
                  <a:cubicBezTo>
                    <a:pt x="16525" y="13911"/>
                    <a:pt x="13609" y="16822"/>
                    <a:pt x="10422" y="17927"/>
                  </a:cubicBezTo>
                  <a:cubicBezTo>
                    <a:pt x="8713" y="18521"/>
                    <a:pt x="6887" y="18685"/>
                    <a:pt x="5106" y="18403"/>
                  </a:cubicBezTo>
                  <a:cubicBezTo>
                    <a:pt x="4677" y="18337"/>
                    <a:pt x="4185" y="18132"/>
                    <a:pt x="3674" y="17917"/>
                  </a:cubicBezTo>
                  <a:cubicBezTo>
                    <a:pt x="2681" y="17498"/>
                    <a:pt x="1653" y="17068"/>
                    <a:pt x="901" y="17534"/>
                  </a:cubicBezTo>
                  <a:cubicBezTo>
                    <a:pt x="236" y="17938"/>
                    <a:pt x="205" y="18910"/>
                    <a:pt x="594" y="19565"/>
                  </a:cubicBezTo>
                  <a:cubicBezTo>
                    <a:pt x="947" y="20163"/>
                    <a:pt x="1556" y="20588"/>
                    <a:pt x="2144" y="21002"/>
                  </a:cubicBezTo>
                  <a:lnTo>
                    <a:pt x="2390" y="21176"/>
                  </a:lnTo>
                  <a:cubicBezTo>
                    <a:pt x="5393" y="23320"/>
                    <a:pt x="7669" y="26379"/>
                    <a:pt x="8800" y="29781"/>
                  </a:cubicBezTo>
                  <a:cubicBezTo>
                    <a:pt x="8887" y="30027"/>
                    <a:pt x="8964" y="30283"/>
                    <a:pt x="9046" y="30539"/>
                  </a:cubicBezTo>
                  <a:cubicBezTo>
                    <a:pt x="9527" y="32079"/>
                    <a:pt x="10023" y="33675"/>
                    <a:pt x="11384" y="34519"/>
                  </a:cubicBezTo>
                  <a:cubicBezTo>
                    <a:pt x="12131" y="34985"/>
                    <a:pt x="13047" y="35148"/>
                    <a:pt x="13937" y="35307"/>
                  </a:cubicBezTo>
                  <a:cubicBezTo>
                    <a:pt x="14786" y="35455"/>
                    <a:pt x="15661" y="35609"/>
                    <a:pt x="16418" y="36028"/>
                  </a:cubicBezTo>
                  <a:cubicBezTo>
                    <a:pt x="17339" y="36540"/>
                    <a:pt x="17984" y="37394"/>
                    <a:pt x="18603" y="38223"/>
                  </a:cubicBezTo>
                  <a:cubicBezTo>
                    <a:pt x="19324" y="39175"/>
                    <a:pt x="20004" y="40075"/>
                    <a:pt x="21079" y="40505"/>
                  </a:cubicBezTo>
                  <a:cubicBezTo>
                    <a:pt x="22271" y="40981"/>
                    <a:pt x="23514" y="40832"/>
                    <a:pt x="24829" y="40674"/>
                  </a:cubicBezTo>
                  <a:cubicBezTo>
                    <a:pt x="25473" y="40597"/>
                    <a:pt x="26128" y="40520"/>
                    <a:pt x="26773" y="4052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9"/>
            <p:cNvSpPr/>
            <p:nvPr/>
          </p:nvSpPr>
          <p:spPr>
            <a:xfrm>
              <a:off x="2023294" y="123205"/>
              <a:ext cx="1610816" cy="2023218"/>
            </a:xfrm>
            <a:custGeom>
              <a:avLst/>
              <a:gdLst/>
              <a:ahLst/>
              <a:cxnLst/>
              <a:rect l="l" t="t" r="r" b="b"/>
              <a:pathLst>
                <a:path w="34591" h="43447" extrusionOk="0">
                  <a:moveTo>
                    <a:pt x="32647" y="43447"/>
                  </a:moveTo>
                  <a:cubicBezTo>
                    <a:pt x="32601" y="43447"/>
                    <a:pt x="32560" y="43447"/>
                    <a:pt x="32519" y="43441"/>
                  </a:cubicBezTo>
                  <a:cubicBezTo>
                    <a:pt x="31383" y="43334"/>
                    <a:pt x="30462" y="41815"/>
                    <a:pt x="29725" y="40587"/>
                  </a:cubicBezTo>
                  <a:cubicBezTo>
                    <a:pt x="29408" y="40060"/>
                    <a:pt x="29106" y="39558"/>
                    <a:pt x="28866" y="39323"/>
                  </a:cubicBezTo>
                  <a:cubicBezTo>
                    <a:pt x="26666" y="37138"/>
                    <a:pt x="23422" y="35788"/>
                    <a:pt x="20588" y="35885"/>
                  </a:cubicBezTo>
                  <a:lnTo>
                    <a:pt x="20122" y="35900"/>
                  </a:lnTo>
                  <a:cubicBezTo>
                    <a:pt x="18209" y="35977"/>
                    <a:pt x="16234" y="36049"/>
                    <a:pt x="14674" y="35020"/>
                  </a:cubicBezTo>
                  <a:cubicBezTo>
                    <a:pt x="13988" y="34570"/>
                    <a:pt x="13461" y="33941"/>
                    <a:pt x="12955" y="33337"/>
                  </a:cubicBezTo>
                  <a:cubicBezTo>
                    <a:pt x="12418" y="32693"/>
                    <a:pt x="11906" y="32084"/>
                    <a:pt x="11220" y="31664"/>
                  </a:cubicBezTo>
                  <a:cubicBezTo>
                    <a:pt x="10560" y="31260"/>
                    <a:pt x="9814" y="31066"/>
                    <a:pt x="9015" y="30861"/>
                  </a:cubicBezTo>
                  <a:cubicBezTo>
                    <a:pt x="8309" y="30682"/>
                    <a:pt x="7583" y="30498"/>
                    <a:pt x="6933" y="30150"/>
                  </a:cubicBezTo>
                  <a:cubicBezTo>
                    <a:pt x="5352" y="29311"/>
                    <a:pt x="4728" y="27858"/>
                    <a:pt x="4119" y="26446"/>
                  </a:cubicBezTo>
                  <a:cubicBezTo>
                    <a:pt x="4043" y="26272"/>
                    <a:pt x="3971" y="26098"/>
                    <a:pt x="3894" y="25924"/>
                  </a:cubicBezTo>
                  <a:cubicBezTo>
                    <a:pt x="3301" y="24584"/>
                    <a:pt x="2416" y="23305"/>
                    <a:pt x="1556" y="22072"/>
                  </a:cubicBezTo>
                  <a:cubicBezTo>
                    <a:pt x="1265" y="21652"/>
                    <a:pt x="958" y="21212"/>
                    <a:pt x="671" y="20782"/>
                  </a:cubicBezTo>
                  <a:cubicBezTo>
                    <a:pt x="308" y="20230"/>
                    <a:pt x="1" y="19641"/>
                    <a:pt x="221" y="19068"/>
                  </a:cubicBezTo>
                  <a:cubicBezTo>
                    <a:pt x="610" y="18055"/>
                    <a:pt x="2042" y="17963"/>
                    <a:pt x="3193" y="17887"/>
                  </a:cubicBezTo>
                  <a:cubicBezTo>
                    <a:pt x="3638" y="17856"/>
                    <a:pt x="4058" y="17830"/>
                    <a:pt x="4344" y="17759"/>
                  </a:cubicBezTo>
                  <a:cubicBezTo>
                    <a:pt x="5956" y="17349"/>
                    <a:pt x="7552" y="16454"/>
                    <a:pt x="8959" y="15180"/>
                  </a:cubicBezTo>
                  <a:cubicBezTo>
                    <a:pt x="10791" y="13517"/>
                    <a:pt x="12157" y="11415"/>
                    <a:pt x="13482" y="9379"/>
                  </a:cubicBezTo>
                  <a:lnTo>
                    <a:pt x="13784" y="8918"/>
                  </a:lnTo>
                  <a:cubicBezTo>
                    <a:pt x="16337" y="4999"/>
                    <a:pt x="20706" y="277"/>
                    <a:pt x="27024" y="16"/>
                  </a:cubicBezTo>
                  <a:lnTo>
                    <a:pt x="27024" y="16"/>
                  </a:lnTo>
                  <a:cubicBezTo>
                    <a:pt x="27479" y="1"/>
                    <a:pt x="27935" y="1"/>
                    <a:pt x="28385" y="31"/>
                  </a:cubicBezTo>
                  <a:cubicBezTo>
                    <a:pt x="30094" y="134"/>
                    <a:pt x="31311" y="620"/>
                    <a:pt x="32012" y="1484"/>
                  </a:cubicBezTo>
                  <a:cubicBezTo>
                    <a:pt x="32657" y="2277"/>
                    <a:pt x="32856" y="3434"/>
                    <a:pt x="32570" y="4651"/>
                  </a:cubicBezTo>
                  <a:cubicBezTo>
                    <a:pt x="32360" y="5547"/>
                    <a:pt x="31930" y="6386"/>
                    <a:pt x="31516" y="7189"/>
                  </a:cubicBezTo>
                  <a:cubicBezTo>
                    <a:pt x="31444" y="7332"/>
                    <a:pt x="31373" y="7475"/>
                    <a:pt x="31301" y="7619"/>
                  </a:cubicBezTo>
                  <a:cubicBezTo>
                    <a:pt x="26385" y="17370"/>
                    <a:pt x="27162" y="29562"/>
                    <a:pt x="33291" y="38673"/>
                  </a:cubicBezTo>
                  <a:lnTo>
                    <a:pt x="33399" y="38832"/>
                  </a:lnTo>
                  <a:cubicBezTo>
                    <a:pt x="33767" y="39379"/>
                    <a:pt x="34146" y="39942"/>
                    <a:pt x="34340" y="40582"/>
                  </a:cubicBezTo>
                  <a:cubicBezTo>
                    <a:pt x="34591" y="41410"/>
                    <a:pt x="34453" y="42219"/>
                    <a:pt x="33972" y="42751"/>
                  </a:cubicBezTo>
                  <a:cubicBezTo>
                    <a:pt x="33547" y="43211"/>
                    <a:pt x="33102" y="43447"/>
                    <a:pt x="32647" y="43447"/>
                  </a:cubicBezTo>
                  <a:close/>
                  <a:moveTo>
                    <a:pt x="20880" y="35522"/>
                  </a:moveTo>
                  <a:cubicBezTo>
                    <a:pt x="23740" y="35522"/>
                    <a:pt x="26952" y="36898"/>
                    <a:pt x="29142" y="39077"/>
                  </a:cubicBezTo>
                  <a:cubicBezTo>
                    <a:pt x="29413" y="39344"/>
                    <a:pt x="29710" y="39840"/>
                    <a:pt x="30058" y="40413"/>
                  </a:cubicBezTo>
                  <a:cubicBezTo>
                    <a:pt x="30754" y="41564"/>
                    <a:pt x="31618" y="43002"/>
                    <a:pt x="32560" y="43088"/>
                  </a:cubicBezTo>
                  <a:cubicBezTo>
                    <a:pt x="32938" y="43124"/>
                    <a:pt x="33307" y="42935"/>
                    <a:pt x="33695" y="42510"/>
                  </a:cubicBezTo>
                  <a:cubicBezTo>
                    <a:pt x="34166" y="41994"/>
                    <a:pt x="34156" y="41226"/>
                    <a:pt x="33987" y="40679"/>
                  </a:cubicBezTo>
                  <a:cubicBezTo>
                    <a:pt x="33808" y="40085"/>
                    <a:pt x="33445" y="39543"/>
                    <a:pt x="33087" y="39016"/>
                  </a:cubicBezTo>
                  <a:lnTo>
                    <a:pt x="32984" y="38857"/>
                  </a:lnTo>
                  <a:cubicBezTo>
                    <a:pt x="26789" y="29643"/>
                    <a:pt x="25996" y="17314"/>
                    <a:pt x="30969" y="7460"/>
                  </a:cubicBezTo>
                  <a:cubicBezTo>
                    <a:pt x="31040" y="7317"/>
                    <a:pt x="31112" y="7174"/>
                    <a:pt x="31189" y="7030"/>
                  </a:cubicBezTo>
                  <a:cubicBezTo>
                    <a:pt x="31593" y="6242"/>
                    <a:pt x="32012" y="5429"/>
                    <a:pt x="32212" y="4569"/>
                  </a:cubicBezTo>
                  <a:cubicBezTo>
                    <a:pt x="32473" y="3454"/>
                    <a:pt x="32294" y="2405"/>
                    <a:pt x="31721" y="1694"/>
                  </a:cubicBezTo>
                  <a:cubicBezTo>
                    <a:pt x="31091" y="917"/>
                    <a:pt x="29961" y="477"/>
                    <a:pt x="28370" y="379"/>
                  </a:cubicBezTo>
                  <a:cubicBezTo>
                    <a:pt x="27930" y="354"/>
                    <a:pt x="27490" y="349"/>
                    <a:pt x="27050" y="369"/>
                  </a:cubicBezTo>
                  <a:lnTo>
                    <a:pt x="27050" y="369"/>
                  </a:lnTo>
                  <a:cubicBezTo>
                    <a:pt x="20890" y="620"/>
                    <a:pt x="16613" y="5255"/>
                    <a:pt x="14106" y="9097"/>
                  </a:cubicBezTo>
                  <a:lnTo>
                    <a:pt x="13809" y="9563"/>
                  </a:lnTo>
                  <a:cubicBezTo>
                    <a:pt x="12474" y="11614"/>
                    <a:pt x="11093" y="13737"/>
                    <a:pt x="9225" y="15431"/>
                  </a:cubicBezTo>
                  <a:cubicBezTo>
                    <a:pt x="7772" y="16751"/>
                    <a:pt x="6120" y="17672"/>
                    <a:pt x="4447" y="18096"/>
                  </a:cubicBezTo>
                  <a:cubicBezTo>
                    <a:pt x="4124" y="18178"/>
                    <a:pt x="3690" y="18209"/>
                    <a:pt x="3224" y="18240"/>
                  </a:cubicBezTo>
                  <a:cubicBezTo>
                    <a:pt x="2129" y="18311"/>
                    <a:pt x="886" y="18393"/>
                    <a:pt x="579" y="19186"/>
                  </a:cubicBezTo>
                  <a:cubicBezTo>
                    <a:pt x="405" y="19636"/>
                    <a:pt x="702" y="20148"/>
                    <a:pt x="993" y="20588"/>
                  </a:cubicBezTo>
                  <a:cubicBezTo>
                    <a:pt x="1280" y="21018"/>
                    <a:pt x="1582" y="21453"/>
                    <a:pt x="1873" y="21877"/>
                  </a:cubicBezTo>
                  <a:cubicBezTo>
                    <a:pt x="2743" y="23120"/>
                    <a:pt x="3638" y="24410"/>
                    <a:pt x="4242" y="25786"/>
                  </a:cubicBezTo>
                  <a:cubicBezTo>
                    <a:pt x="4319" y="25960"/>
                    <a:pt x="4396" y="26134"/>
                    <a:pt x="4467" y="26308"/>
                  </a:cubicBezTo>
                  <a:cubicBezTo>
                    <a:pt x="5076" y="27725"/>
                    <a:pt x="5649" y="29060"/>
                    <a:pt x="7117" y="29838"/>
                  </a:cubicBezTo>
                  <a:cubicBezTo>
                    <a:pt x="7726" y="30160"/>
                    <a:pt x="8432" y="30339"/>
                    <a:pt x="9113" y="30518"/>
                  </a:cubicBezTo>
                  <a:cubicBezTo>
                    <a:pt x="9901" y="30718"/>
                    <a:pt x="10719" y="30928"/>
                    <a:pt x="11425" y="31362"/>
                  </a:cubicBezTo>
                  <a:cubicBezTo>
                    <a:pt x="12162" y="31813"/>
                    <a:pt x="12714" y="32478"/>
                    <a:pt x="13246" y="33112"/>
                  </a:cubicBezTo>
                  <a:cubicBezTo>
                    <a:pt x="13738" y="33700"/>
                    <a:pt x="14244" y="34304"/>
                    <a:pt x="14889" y="34724"/>
                  </a:cubicBezTo>
                  <a:cubicBezTo>
                    <a:pt x="16347" y="35685"/>
                    <a:pt x="18260" y="35614"/>
                    <a:pt x="20107" y="35542"/>
                  </a:cubicBezTo>
                  <a:lnTo>
                    <a:pt x="20573" y="35527"/>
                  </a:lnTo>
                  <a:cubicBezTo>
                    <a:pt x="20675" y="35527"/>
                    <a:pt x="20777" y="35522"/>
                    <a:pt x="20875" y="3552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9"/>
            <p:cNvSpPr/>
            <p:nvPr/>
          </p:nvSpPr>
          <p:spPr>
            <a:xfrm>
              <a:off x="2177945" y="194686"/>
              <a:ext cx="1156224" cy="1500731"/>
            </a:xfrm>
            <a:custGeom>
              <a:avLst/>
              <a:gdLst/>
              <a:ahLst/>
              <a:cxnLst/>
              <a:rect l="l" t="t" r="r" b="b"/>
              <a:pathLst>
                <a:path w="24829" h="32227" extrusionOk="0">
                  <a:moveTo>
                    <a:pt x="21861" y="32227"/>
                  </a:moveTo>
                  <a:cubicBezTo>
                    <a:pt x="21508" y="32227"/>
                    <a:pt x="21135" y="32125"/>
                    <a:pt x="20828" y="32027"/>
                  </a:cubicBezTo>
                  <a:cubicBezTo>
                    <a:pt x="20388" y="31879"/>
                    <a:pt x="19973" y="31715"/>
                    <a:pt x="19579" y="31557"/>
                  </a:cubicBezTo>
                  <a:cubicBezTo>
                    <a:pt x="18607" y="31173"/>
                    <a:pt x="17692" y="30805"/>
                    <a:pt x="16546" y="30830"/>
                  </a:cubicBezTo>
                  <a:cubicBezTo>
                    <a:pt x="14433" y="30876"/>
                    <a:pt x="12801" y="30682"/>
                    <a:pt x="11240" y="29566"/>
                  </a:cubicBezTo>
                  <a:cubicBezTo>
                    <a:pt x="10729" y="29203"/>
                    <a:pt x="10263" y="28773"/>
                    <a:pt x="9818" y="28354"/>
                  </a:cubicBezTo>
                  <a:cubicBezTo>
                    <a:pt x="9260" y="27832"/>
                    <a:pt x="8682" y="27295"/>
                    <a:pt x="8017" y="26896"/>
                  </a:cubicBezTo>
                  <a:cubicBezTo>
                    <a:pt x="7444" y="26553"/>
                    <a:pt x="6805" y="26313"/>
                    <a:pt x="6180" y="26077"/>
                  </a:cubicBezTo>
                  <a:cubicBezTo>
                    <a:pt x="5556" y="25842"/>
                    <a:pt x="4922" y="25607"/>
                    <a:pt x="4344" y="25269"/>
                  </a:cubicBezTo>
                  <a:cubicBezTo>
                    <a:pt x="2896" y="24415"/>
                    <a:pt x="635" y="22133"/>
                    <a:pt x="184" y="20066"/>
                  </a:cubicBezTo>
                  <a:cubicBezTo>
                    <a:pt x="0" y="19232"/>
                    <a:pt x="128" y="18505"/>
                    <a:pt x="558" y="17912"/>
                  </a:cubicBezTo>
                  <a:cubicBezTo>
                    <a:pt x="1274" y="16935"/>
                    <a:pt x="2476" y="16393"/>
                    <a:pt x="3653" y="15922"/>
                  </a:cubicBezTo>
                  <a:cubicBezTo>
                    <a:pt x="5080" y="15344"/>
                    <a:pt x="7112" y="14408"/>
                    <a:pt x="8268" y="12878"/>
                  </a:cubicBezTo>
                  <a:cubicBezTo>
                    <a:pt x="9010" y="11901"/>
                    <a:pt x="9670" y="10852"/>
                    <a:pt x="10304" y="9834"/>
                  </a:cubicBezTo>
                  <a:cubicBezTo>
                    <a:pt x="11153" y="8473"/>
                    <a:pt x="12033" y="7061"/>
                    <a:pt x="13138" y="5797"/>
                  </a:cubicBezTo>
                  <a:cubicBezTo>
                    <a:pt x="15482" y="3116"/>
                    <a:pt x="18080" y="1280"/>
                    <a:pt x="20864" y="343"/>
                  </a:cubicBezTo>
                  <a:cubicBezTo>
                    <a:pt x="21621" y="88"/>
                    <a:pt x="22347" y="1"/>
                    <a:pt x="22966" y="77"/>
                  </a:cubicBezTo>
                  <a:cubicBezTo>
                    <a:pt x="23662" y="169"/>
                    <a:pt x="24189" y="466"/>
                    <a:pt x="24476" y="942"/>
                  </a:cubicBezTo>
                  <a:cubicBezTo>
                    <a:pt x="24829" y="1520"/>
                    <a:pt x="24808" y="2308"/>
                    <a:pt x="24414" y="3229"/>
                  </a:cubicBezTo>
                  <a:cubicBezTo>
                    <a:pt x="24220" y="3684"/>
                    <a:pt x="24020" y="4140"/>
                    <a:pt x="23826" y="4590"/>
                  </a:cubicBezTo>
                  <a:cubicBezTo>
                    <a:pt x="22864" y="6795"/>
                    <a:pt x="21953" y="8882"/>
                    <a:pt x="21421" y="11230"/>
                  </a:cubicBezTo>
                  <a:cubicBezTo>
                    <a:pt x="20659" y="14597"/>
                    <a:pt x="20439" y="18163"/>
                    <a:pt x="20772" y="21821"/>
                  </a:cubicBezTo>
                  <a:cubicBezTo>
                    <a:pt x="21032" y="24670"/>
                    <a:pt x="21759" y="27280"/>
                    <a:pt x="22777" y="30319"/>
                  </a:cubicBezTo>
                  <a:cubicBezTo>
                    <a:pt x="22961" y="30871"/>
                    <a:pt x="23094" y="31490"/>
                    <a:pt x="22700" y="31905"/>
                  </a:cubicBezTo>
                  <a:cubicBezTo>
                    <a:pt x="22480" y="32145"/>
                    <a:pt x="22178" y="32227"/>
                    <a:pt x="21861" y="32227"/>
                  </a:cubicBezTo>
                  <a:close/>
                  <a:moveTo>
                    <a:pt x="16653" y="30651"/>
                  </a:moveTo>
                  <a:cubicBezTo>
                    <a:pt x="17789" y="30651"/>
                    <a:pt x="18694" y="31014"/>
                    <a:pt x="19651" y="31393"/>
                  </a:cubicBezTo>
                  <a:cubicBezTo>
                    <a:pt x="20045" y="31552"/>
                    <a:pt x="20454" y="31715"/>
                    <a:pt x="20889" y="31858"/>
                  </a:cubicBezTo>
                  <a:cubicBezTo>
                    <a:pt x="21728" y="32135"/>
                    <a:pt x="22260" y="32114"/>
                    <a:pt x="22562" y="31792"/>
                  </a:cubicBezTo>
                  <a:cubicBezTo>
                    <a:pt x="22895" y="31439"/>
                    <a:pt x="22767" y="30876"/>
                    <a:pt x="22598" y="30375"/>
                  </a:cubicBezTo>
                  <a:cubicBezTo>
                    <a:pt x="21580" y="27321"/>
                    <a:pt x="20848" y="24706"/>
                    <a:pt x="20587" y="21841"/>
                  </a:cubicBezTo>
                  <a:cubicBezTo>
                    <a:pt x="20255" y="18163"/>
                    <a:pt x="20470" y="14581"/>
                    <a:pt x="21237" y="11195"/>
                  </a:cubicBezTo>
                  <a:cubicBezTo>
                    <a:pt x="21774" y="8831"/>
                    <a:pt x="22690" y="6738"/>
                    <a:pt x="23652" y="4523"/>
                  </a:cubicBezTo>
                  <a:cubicBezTo>
                    <a:pt x="23846" y="4073"/>
                    <a:pt x="24046" y="3618"/>
                    <a:pt x="24240" y="3162"/>
                  </a:cubicBezTo>
                  <a:cubicBezTo>
                    <a:pt x="24609" y="2298"/>
                    <a:pt x="24634" y="1561"/>
                    <a:pt x="24317" y="1034"/>
                  </a:cubicBezTo>
                  <a:cubicBezTo>
                    <a:pt x="24056" y="609"/>
                    <a:pt x="23580" y="338"/>
                    <a:pt x="22941" y="256"/>
                  </a:cubicBezTo>
                  <a:lnTo>
                    <a:pt x="22941" y="256"/>
                  </a:lnTo>
                  <a:cubicBezTo>
                    <a:pt x="22347" y="180"/>
                    <a:pt x="21652" y="267"/>
                    <a:pt x="20925" y="512"/>
                  </a:cubicBezTo>
                  <a:cubicBezTo>
                    <a:pt x="18178" y="1438"/>
                    <a:pt x="15604" y="3254"/>
                    <a:pt x="13282" y="5910"/>
                  </a:cubicBezTo>
                  <a:cubicBezTo>
                    <a:pt x="12187" y="7163"/>
                    <a:pt x="11312" y="8570"/>
                    <a:pt x="10463" y="9926"/>
                  </a:cubicBezTo>
                  <a:cubicBezTo>
                    <a:pt x="9823" y="10944"/>
                    <a:pt x="9168" y="11998"/>
                    <a:pt x="8421" y="12980"/>
                  </a:cubicBezTo>
                  <a:cubicBezTo>
                    <a:pt x="7234" y="14546"/>
                    <a:pt x="5173" y="15502"/>
                    <a:pt x="3725" y="16086"/>
                  </a:cubicBezTo>
                  <a:cubicBezTo>
                    <a:pt x="2579" y="16546"/>
                    <a:pt x="1397" y="17073"/>
                    <a:pt x="711" y="18014"/>
                  </a:cubicBezTo>
                  <a:cubicBezTo>
                    <a:pt x="307" y="18567"/>
                    <a:pt x="195" y="19242"/>
                    <a:pt x="369" y="20030"/>
                  </a:cubicBezTo>
                  <a:cubicBezTo>
                    <a:pt x="809" y="22051"/>
                    <a:pt x="3019" y="24282"/>
                    <a:pt x="4446" y="25115"/>
                  </a:cubicBezTo>
                  <a:cubicBezTo>
                    <a:pt x="5004" y="25448"/>
                    <a:pt x="5638" y="25683"/>
                    <a:pt x="6247" y="25914"/>
                  </a:cubicBezTo>
                  <a:cubicBezTo>
                    <a:pt x="6876" y="26149"/>
                    <a:pt x="7531" y="26395"/>
                    <a:pt x="8114" y="26742"/>
                  </a:cubicBezTo>
                  <a:cubicBezTo>
                    <a:pt x="8800" y="27152"/>
                    <a:pt x="9383" y="27699"/>
                    <a:pt x="9946" y="28226"/>
                  </a:cubicBezTo>
                  <a:cubicBezTo>
                    <a:pt x="10391" y="28640"/>
                    <a:pt x="10846" y="29070"/>
                    <a:pt x="11348" y="29423"/>
                  </a:cubicBezTo>
                  <a:cubicBezTo>
                    <a:pt x="12872" y="30503"/>
                    <a:pt x="14463" y="30692"/>
                    <a:pt x="16541" y="3065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9"/>
            <p:cNvSpPr/>
            <p:nvPr/>
          </p:nvSpPr>
          <p:spPr>
            <a:xfrm>
              <a:off x="2223208" y="236644"/>
              <a:ext cx="1066163" cy="1394929"/>
            </a:xfrm>
            <a:custGeom>
              <a:avLst/>
              <a:gdLst/>
              <a:ahLst/>
              <a:cxnLst/>
              <a:rect l="l" t="t" r="r" b="b"/>
              <a:pathLst>
                <a:path w="22895" h="29955" extrusionOk="0">
                  <a:moveTo>
                    <a:pt x="19815" y="29827"/>
                  </a:moveTo>
                  <a:cubicBezTo>
                    <a:pt x="19155" y="29827"/>
                    <a:pt x="18290" y="29602"/>
                    <a:pt x="17487" y="29397"/>
                  </a:cubicBezTo>
                  <a:cubicBezTo>
                    <a:pt x="16786" y="29213"/>
                    <a:pt x="16116" y="29039"/>
                    <a:pt x="15681" y="29039"/>
                  </a:cubicBezTo>
                  <a:lnTo>
                    <a:pt x="15553" y="29039"/>
                  </a:lnTo>
                  <a:cubicBezTo>
                    <a:pt x="15384" y="29044"/>
                    <a:pt x="15210" y="29044"/>
                    <a:pt x="15042" y="29044"/>
                  </a:cubicBezTo>
                  <a:cubicBezTo>
                    <a:pt x="13435" y="29044"/>
                    <a:pt x="12100" y="28860"/>
                    <a:pt x="10831" y="27954"/>
                  </a:cubicBezTo>
                  <a:cubicBezTo>
                    <a:pt x="10371" y="27627"/>
                    <a:pt x="9951" y="27233"/>
                    <a:pt x="9506" y="26819"/>
                  </a:cubicBezTo>
                  <a:cubicBezTo>
                    <a:pt x="8912" y="26261"/>
                    <a:pt x="8299" y="25688"/>
                    <a:pt x="7547" y="25243"/>
                  </a:cubicBezTo>
                  <a:cubicBezTo>
                    <a:pt x="6902" y="24859"/>
                    <a:pt x="6216" y="24603"/>
                    <a:pt x="5551" y="24353"/>
                  </a:cubicBezTo>
                  <a:cubicBezTo>
                    <a:pt x="4948" y="24122"/>
                    <a:pt x="4375" y="23908"/>
                    <a:pt x="3868" y="23611"/>
                  </a:cubicBezTo>
                  <a:cubicBezTo>
                    <a:pt x="2589" y="22864"/>
                    <a:pt x="527" y="20787"/>
                    <a:pt x="133" y="18986"/>
                  </a:cubicBezTo>
                  <a:cubicBezTo>
                    <a:pt x="0" y="18387"/>
                    <a:pt x="77" y="17906"/>
                    <a:pt x="358" y="17523"/>
                  </a:cubicBezTo>
                  <a:cubicBezTo>
                    <a:pt x="931" y="16735"/>
                    <a:pt x="1955" y="16274"/>
                    <a:pt x="3044" y="15839"/>
                  </a:cubicBezTo>
                  <a:cubicBezTo>
                    <a:pt x="4579" y="15220"/>
                    <a:pt x="6764" y="14207"/>
                    <a:pt x="8058" y="12499"/>
                  </a:cubicBezTo>
                  <a:cubicBezTo>
                    <a:pt x="8826" y="11486"/>
                    <a:pt x="9491" y="10416"/>
                    <a:pt x="10135" y="9388"/>
                  </a:cubicBezTo>
                  <a:cubicBezTo>
                    <a:pt x="11005" y="7991"/>
                    <a:pt x="11829" y="6671"/>
                    <a:pt x="12888" y="5464"/>
                  </a:cubicBezTo>
                  <a:cubicBezTo>
                    <a:pt x="15118" y="2906"/>
                    <a:pt x="17584" y="1161"/>
                    <a:pt x="20204" y="281"/>
                  </a:cubicBezTo>
                  <a:cubicBezTo>
                    <a:pt x="20813" y="77"/>
                    <a:pt x="21401" y="0"/>
                    <a:pt x="21866" y="61"/>
                  </a:cubicBezTo>
                  <a:cubicBezTo>
                    <a:pt x="22148" y="97"/>
                    <a:pt x="22521" y="200"/>
                    <a:pt x="22700" y="491"/>
                  </a:cubicBezTo>
                  <a:cubicBezTo>
                    <a:pt x="22895" y="808"/>
                    <a:pt x="22849" y="1356"/>
                    <a:pt x="22578" y="1995"/>
                  </a:cubicBezTo>
                  <a:cubicBezTo>
                    <a:pt x="22388" y="2451"/>
                    <a:pt x="22189" y="2906"/>
                    <a:pt x="21989" y="3351"/>
                  </a:cubicBezTo>
                  <a:cubicBezTo>
                    <a:pt x="21012" y="5597"/>
                    <a:pt x="20091" y="7715"/>
                    <a:pt x="19539" y="10145"/>
                  </a:cubicBezTo>
                  <a:cubicBezTo>
                    <a:pt x="18756" y="13599"/>
                    <a:pt x="18531" y="17251"/>
                    <a:pt x="18874" y="21002"/>
                  </a:cubicBezTo>
                  <a:cubicBezTo>
                    <a:pt x="18986" y="22224"/>
                    <a:pt x="19395" y="23416"/>
                    <a:pt x="19789" y="24562"/>
                  </a:cubicBezTo>
                  <a:lnTo>
                    <a:pt x="19902" y="24905"/>
                  </a:lnTo>
                  <a:cubicBezTo>
                    <a:pt x="19968" y="25089"/>
                    <a:pt x="20055" y="25320"/>
                    <a:pt x="20158" y="25575"/>
                  </a:cubicBezTo>
                  <a:cubicBezTo>
                    <a:pt x="20603" y="26737"/>
                    <a:pt x="21283" y="28492"/>
                    <a:pt x="20848" y="29372"/>
                  </a:cubicBezTo>
                  <a:cubicBezTo>
                    <a:pt x="20680" y="29709"/>
                    <a:pt x="20301" y="29827"/>
                    <a:pt x="19815" y="29827"/>
                  </a:cubicBezTo>
                  <a:close/>
                  <a:moveTo>
                    <a:pt x="15681" y="28860"/>
                  </a:moveTo>
                  <a:cubicBezTo>
                    <a:pt x="16142" y="28860"/>
                    <a:pt x="16822" y="29039"/>
                    <a:pt x="17538" y="29223"/>
                  </a:cubicBezTo>
                  <a:cubicBezTo>
                    <a:pt x="18853" y="29566"/>
                    <a:pt x="20352" y="29955"/>
                    <a:pt x="20669" y="29295"/>
                  </a:cubicBezTo>
                  <a:cubicBezTo>
                    <a:pt x="21073" y="28481"/>
                    <a:pt x="20413" y="26773"/>
                    <a:pt x="19973" y="25637"/>
                  </a:cubicBezTo>
                  <a:cubicBezTo>
                    <a:pt x="19871" y="25376"/>
                    <a:pt x="19779" y="25146"/>
                    <a:pt x="19718" y="24956"/>
                  </a:cubicBezTo>
                  <a:lnTo>
                    <a:pt x="19600" y="24619"/>
                  </a:lnTo>
                  <a:cubicBezTo>
                    <a:pt x="19201" y="23457"/>
                    <a:pt x="18792" y="22260"/>
                    <a:pt x="18679" y="21017"/>
                  </a:cubicBezTo>
                  <a:cubicBezTo>
                    <a:pt x="18336" y="17246"/>
                    <a:pt x="18561" y="13578"/>
                    <a:pt x="19349" y="10109"/>
                  </a:cubicBezTo>
                  <a:cubicBezTo>
                    <a:pt x="19902" y="7664"/>
                    <a:pt x="20828" y="5536"/>
                    <a:pt x="21810" y="3290"/>
                  </a:cubicBezTo>
                  <a:cubicBezTo>
                    <a:pt x="22005" y="2834"/>
                    <a:pt x="22204" y="2384"/>
                    <a:pt x="22399" y="1929"/>
                  </a:cubicBezTo>
                  <a:cubicBezTo>
                    <a:pt x="22644" y="1351"/>
                    <a:pt x="22690" y="844"/>
                    <a:pt x="22526" y="578"/>
                  </a:cubicBezTo>
                  <a:cubicBezTo>
                    <a:pt x="22388" y="353"/>
                    <a:pt x="22071" y="266"/>
                    <a:pt x="21831" y="235"/>
                  </a:cubicBezTo>
                  <a:cubicBezTo>
                    <a:pt x="21401" y="179"/>
                    <a:pt x="20838" y="256"/>
                    <a:pt x="20260" y="450"/>
                  </a:cubicBezTo>
                  <a:cubicBezTo>
                    <a:pt x="17671" y="1320"/>
                    <a:pt x="15236" y="3049"/>
                    <a:pt x="13026" y="5577"/>
                  </a:cubicBezTo>
                  <a:cubicBezTo>
                    <a:pt x="11977" y="6779"/>
                    <a:pt x="11158" y="8089"/>
                    <a:pt x="10289" y="9480"/>
                  </a:cubicBezTo>
                  <a:cubicBezTo>
                    <a:pt x="9644" y="10514"/>
                    <a:pt x="8974" y="11588"/>
                    <a:pt x="8201" y="12606"/>
                  </a:cubicBezTo>
                  <a:cubicBezTo>
                    <a:pt x="6881" y="14351"/>
                    <a:pt x="4661" y="15379"/>
                    <a:pt x="3111" y="16008"/>
                  </a:cubicBezTo>
                  <a:cubicBezTo>
                    <a:pt x="2047" y="16433"/>
                    <a:pt x="1049" y="16878"/>
                    <a:pt x="502" y="17625"/>
                  </a:cubicBezTo>
                  <a:cubicBezTo>
                    <a:pt x="246" y="17973"/>
                    <a:pt x="179" y="18408"/>
                    <a:pt x="307" y="18955"/>
                  </a:cubicBezTo>
                  <a:cubicBezTo>
                    <a:pt x="691" y="20705"/>
                    <a:pt x="2707" y="22731"/>
                    <a:pt x="3955" y="23462"/>
                  </a:cubicBezTo>
                  <a:cubicBezTo>
                    <a:pt x="4446" y="23754"/>
                    <a:pt x="5014" y="23964"/>
                    <a:pt x="5613" y="24189"/>
                  </a:cubicBezTo>
                  <a:cubicBezTo>
                    <a:pt x="6283" y="24440"/>
                    <a:pt x="6974" y="24701"/>
                    <a:pt x="7633" y="25094"/>
                  </a:cubicBezTo>
                  <a:cubicBezTo>
                    <a:pt x="8401" y="25555"/>
                    <a:pt x="9025" y="26133"/>
                    <a:pt x="9624" y="26691"/>
                  </a:cubicBezTo>
                  <a:cubicBezTo>
                    <a:pt x="10064" y="27105"/>
                    <a:pt x="10478" y="27494"/>
                    <a:pt x="10933" y="27816"/>
                  </a:cubicBezTo>
                  <a:cubicBezTo>
                    <a:pt x="12166" y="28691"/>
                    <a:pt x="13461" y="28870"/>
                    <a:pt x="15031" y="28870"/>
                  </a:cubicBezTo>
                  <a:cubicBezTo>
                    <a:pt x="15200" y="28870"/>
                    <a:pt x="15369" y="28870"/>
                    <a:pt x="15543" y="2886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9"/>
            <p:cNvSpPr/>
            <p:nvPr/>
          </p:nvSpPr>
          <p:spPr>
            <a:xfrm>
              <a:off x="2363982" y="414113"/>
              <a:ext cx="752205" cy="1059038"/>
            </a:xfrm>
            <a:custGeom>
              <a:avLst/>
              <a:gdLst/>
              <a:ahLst/>
              <a:cxnLst/>
              <a:rect l="l" t="t" r="r" b="b"/>
              <a:pathLst>
                <a:path w="16153" h="22742" extrusionOk="0">
                  <a:moveTo>
                    <a:pt x="13507" y="22742"/>
                  </a:moveTo>
                  <a:cubicBezTo>
                    <a:pt x="13272" y="22736"/>
                    <a:pt x="13047" y="22701"/>
                    <a:pt x="12827" y="22634"/>
                  </a:cubicBezTo>
                  <a:cubicBezTo>
                    <a:pt x="12397" y="22511"/>
                    <a:pt x="11952" y="22506"/>
                    <a:pt x="11522" y="22496"/>
                  </a:cubicBezTo>
                  <a:cubicBezTo>
                    <a:pt x="10842" y="22481"/>
                    <a:pt x="10141" y="22470"/>
                    <a:pt x="9491" y="22010"/>
                  </a:cubicBezTo>
                  <a:cubicBezTo>
                    <a:pt x="9179" y="21785"/>
                    <a:pt x="8847" y="21473"/>
                    <a:pt x="8453" y="21110"/>
                  </a:cubicBezTo>
                  <a:cubicBezTo>
                    <a:pt x="7788" y="20480"/>
                    <a:pt x="7030" y="19774"/>
                    <a:pt x="6017" y="19171"/>
                  </a:cubicBezTo>
                  <a:cubicBezTo>
                    <a:pt x="5153" y="18654"/>
                    <a:pt x="4309" y="18337"/>
                    <a:pt x="3562" y="18055"/>
                  </a:cubicBezTo>
                  <a:cubicBezTo>
                    <a:pt x="3050" y="17866"/>
                    <a:pt x="2615" y="17702"/>
                    <a:pt x="2324" y="17528"/>
                  </a:cubicBezTo>
                  <a:cubicBezTo>
                    <a:pt x="1566" y="17088"/>
                    <a:pt x="1" y="16167"/>
                    <a:pt x="441" y="15098"/>
                  </a:cubicBezTo>
                  <a:cubicBezTo>
                    <a:pt x="712" y="14428"/>
                    <a:pt x="1822" y="13988"/>
                    <a:pt x="2799" y="13604"/>
                  </a:cubicBezTo>
                  <a:cubicBezTo>
                    <a:pt x="3214" y="13435"/>
                    <a:pt x="3608" y="13282"/>
                    <a:pt x="3869" y="13128"/>
                  </a:cubicBezTo>
                  <a:cubicBezTo>
                    <a:pt x="5368" y="12269"/>
                    <a:pt x="6498" y="11322"/>
                    <a:pt x="7317" y="10243"/>
                  </a:cubicBezTo>
                  <a:cubicBezTo>
                    <a:pt x="8156" y="9133"/>
                    <a:pt x="8857" y="8017"/>
                    <a:pt x="9532" y="6933"/>
                  </a:cubicBezTo>
                  <a:cubicBezTo>
                    <a:pt x="10376" y="5577"/>
                    <a:pt x="11113" y="4400"/>
                    <a:pt x="12029" y="3352"/>
                  </a:cubicBezTo>
                  <a:cubicBezTo>
                    <a:pt x="12249" y="3106"/>
                    <a:pt x="12484" y="2779"/>
                    <a:pt x="12740" y="2436"/>
                  </a:cubicBezTo>
                  <a:cubicBezTo>
                    <a:pt x="13579" y="1295"/>
                    <a:pt x="14531" y="1"/>
                    <a:pt x="15416" y="446"/>
                  </a:cubicBezTo>
                  <a:lnTo>
                    <a:pt x="15416" y="446"/>
                  </a:lnTo>
                  <a:cubicBezTo>
                    <a:pt x="16152" y="814"/>
                    <a:pt x="15487" y="2088"/>
                    <a:pt x="14781" y="3439"/>
                  </a:cubicBezTo>
                  <a:cubicBezTo>
                    <a:pt x="14357" y="4252"/>
                    <a:pt x="13912" y="5101"/>
                    <a:pt x="13758" y="5771"/>
                  </a:cubicBezTo>
                  <a:cubicBezTo>
                    <a:pt x="12919" y="9481"/>
                    <a:pt x="12679" y="13389"/>
                    <a:pt x="13042" y="17400"/>
                  </a:cubicBezTo>
                  <a:cubicBezTo>
                    <a:pt x="13165" y="18751"/>
                    <a:pt x="13574" y="20117"/>
                    <a:pt x="14142" y="21053"/>
                  </a:cubicBezTo>
                  <a:cubicBezTo>
                    <a:pt x="14423" y="21514"/>
                    <a:pt x="14577" y="22138"/>
                    <a:pt x="14172" y="22511"/>
                  </a:cubicBezTo>
                  <a:cubicBezTo>
                    <a:pt x="14009" y="22670"/>
                    <a:pt x="13789" y="22742"/>
                    <a:pt x="13507" y="22742"/>
                  </a:cubicBezTo>
                  <a:close/>
                  <a:moveTo>
                    <a:pt x="15052" y="538"/>
                  </a:moveTo>
                  <a:cubicBezTo>
                    <a:pt x="14362" y="538"/>
                    <a:pt x="13559" y="1633"/>
                    <a:pt x="12893" y="2533"/>
                  </a:cubicBezTo>
                  <a:cubicBezTo>
                    <a:pt x="12638" y="2881"/>
                    <a:pt x="12397" y="3213"/>
                    <a:pt x="12172" y="3464"/>
                  </a:cubicBezTo>
                  <a:cubicBezTo>
                    <a:pt x="11267" y="4508"/>
                    <a:pt x="10535" y="5674"/>
                    <a:pt x="9691" y="7025"/>
                  </a:cubicBezTo>
                  <a:cubicBezTo>
                    <a:pt x="9015" y="8110"/>
                    <a:pt x="8315" y="9230"/>
                    <a:pt x="7470" y="10345"/>
                  </a:cubicBezTo>
                  <a:cubicBezTo>
                    <a:pt x="6636" y="11445"/>
                    <a:pt x="5485" y="12407"/>
                    <a:pt x="3966" y="13282"/>
                  </a:cubicBezTo>
                  <a:cubicBezTo>
                    <a:pt x="3695" y="13440"/>
                    <a:pt x="3296" y="13599"/>
                    <a:pt x="2871" y="13763"/>
                  </a:cubicBezTo>
                  <a:cubicBezTo>
                    <a:pt x="1976" y="14121"/>
                    <a:pt x="860" y="14566"/>
                    <a:pt x="615" y="15165"/>
                  </a:cubicBezTo>
                  <a:cubicBezTo>
                    <a:pt x="231" y="16096"/>
                    <a:pt x="1710" y="16960"/>
                    <a:pt x="2421" y="17380"/>
                  </a:cubicBezTo>
                  <a:cubicBezTo>
                    <a:pt x="2697" y="17544"/>
                    <a:pt x="3132" y="17702"/>
                    <a:pt x="3628" y="17891"/>
                  </a:cubicBezTo>
                  <a:cubicBezTo>
                    <a:pt x="4385" y="18173"/>
                    <a:pt x="5235" y="18495"/>
                    <a:pt x="6115" y="19017"/>
                  </a:cubicBezTo>
                  <a:cubicBezTo>
                    <a:pt x="7148" y="19631"/>
                    <a:pt x="7910" y="20347"/>
                    <a:pt x="8586" y="20976"/>
                  </a:cubicBezTo>
                  <a:cubicBezTo>
                    <a:pt x="8969" y="21340"/>
                    <a:pt x="9302" y="21652"/>
                    <a:pt x="9604" y="21862"/>
                  </a:cubicBezTo>
                  <a:cubicBezTo>
                    <a:pt x="10207" y="22291"/>
                    <a:pt x="10847" y="22302"/>
                    <a:pt x="11527" y="22317"/>
                  </a:cubicBezTo>
                  <a:cubicBezTo>
                    <a:pt x="11967" y="22322"/>
                    <a:pt x="12428" y="22332"/>
                    <a:pt x="12878" y="22460"/>
                  </a:cubicBezTo>
                  <a:cubicBezTo>
                    <a:pt x="13436" y="22619"/>
                    <a:pt x="13819" y="22593"/>
                    <a:pt x="14045" y="22383"/>
                  </a:cubicBezTo>
                  <a:cubicBezTo>
                    <a:pt x="14372" y="22082"/>
                    <a:pt x="14229" y="21544"/>
                    <a:pt x="13983" y="21140"/>
                  </a:cubicBezTo>
                  <a:cubicBezTo>
                    <a:pt x="13400" y="20183"/>
                    <a:pt x="12980" y="18787"/>
                    <a:pt x="12852" y="17416"/>
                  </a:cubicBezTo>
                  <a:cubicBezTo>
                    <a:pt x="12489" y="13384"/>
                    <a:pt x="12730" y="9455"/>
                    <a:pt x="13579" y="5731"/>
                  </a:cubicBezTo>
                  <a:cubicBezTo>
                    <a:pt x="13732" y="5035"/>
                    <a:pt x="14183" y="4180"/>
                    <a:pt x="14612" y="3357"/>
                  </a:cubicBezTo>
                  <a:cubicBezTo>
                    <a:pt x="15247" y="2139"/>
                    <a:pt x="15902" y="891"/>
                    <a:pt x="15324" y="599"/>
                  </a:cubicBezTo>
                  <a:cubicBezTo>
                    <a:pt x="15242" y="558"/>
                    <a:pt x="15145" y="538"/>
                    <a:pt x="15052" y="53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a:off x="2547692" y="880814"/>
              <a:ext cx="366440" cy="488726"/>
            </a:xfrm>
            <a:custGeom>
              <a:avLst/>
              <a:gdLst/>
              <a:ahLst/>
              <a:cxnLst/>
              <a:rect l="l" t="t" r="r" b="b"/>
              <a:pathLst>
                <a:path w="7869" h="10495" extrusionOk="0">
                  <a:moveTo>
                    <a:pt x="6754" y="10402"/>
                  </a:moveTo>
                  <a:cubicBezTo>
                    <a:pt x="6083" y="10402"/>
                    <a:pt x="5567" y="9722"/>
                    <a:pt x="5024" y="9005"/>
                  </a:cubicBezTo>
                  <a:cubicBezTo>
                    <a:pt x="4569" y="8402"/>
                    <a:pt x="4098" y="7783"/>
                    <a:pt x="3479" y="7414"/>
                  </a:cubicBezTo>
                  <a:cubicBezTo>
                    <a:pt x="3300" y="7302"/>
                    <a:pt x="2855" y="7240"/>
                    <a:pt x="2384" y="7169"/>
                  </a:cubicBezTo>
                  <a:cubicBezTo>
                    <a:pt x="1510" y="7041"/>
                    <a:pt x="512" y="6897"/>
                    <a:pt x="159" y="6401"/>
                  </a:cubicBezTo>
                  <a:cubicBezTo>
                    <a:pt x="36" y="6222"/>
                    <a:pt x="0" y="5992"/>
                    <a:pt x="62" y="5782"/>
                  </a:cubicBezTo>
                  <a:cubicBezTo>
                    <a:pt x="108" y="5603"/>
                    <a:pt x="251" y="5475"/>
                    <a:pt x="359" y="5393"/>
                  </a:cubicBezTo>
                  <a:cubicBezTo>
                    <a:pt x="625" y="5184"/>
                    <a:pt x="942" y="5045"/>
                    <a:pt x="1244" y="4912"/>
                  </a:cubicBezTo>
                  <a:cubicBezTo>
                    <a:pt x="1484" y="4815"/>
                    <a:pt x="1714" y="4703"/>
                    <a:pt x="1934" y="4570"/>
                  </a:cubicBezTo>
                  <a:cubicBezTo>
                    <a:pt x="2482" y="4222"/>
                    <a:pt x="3009" y="3848"/>
                    <a:pt x="3515" y="3449"/>
                  </a:cubicBezTo>
                  <a:cubicBezTo>
                    <a:pt x="4119" y="2968"/>
                    <a:pt x="4682" y="2457"/>
                    <a:pt x="5214" y="1904"/>
                  </a:cubicBezTo>
                  <a:cubicBezTo>
                    <a:pt x="5270" y="1848"/>
                    <a:pt x="5326" y="1786"/>
                    <a:pt x="5388" y="1730"/>
                  </a:cubicBezTo>
                  <a:cubicBezTo>
                    <a:pt x="5597" y="1515"/>
                    <a:pt x="5812" y="1295"/>
                    <a:pt x="5961" y="1060"/>
                  </a:cubicBezTo>
                  <a:cubicBezTo>
                    <a:pt x="6058" y="906"/>
                    <a:pt x="6063" y="738"/>
                    <a:pt x="6068" y="579"/>
                  </a:cubicBezTo>
                  <a:cubicBezTo>
                    <a:pt x="6078" y="308"/>
                    <a:pt x="6089" y="6"/>
                    <a:pt x="6692" y="1"/>
                  </a:cubicBezTo>
                  <a:cubicBezTo>
                    <a:pt x="6738" y="1"/>
                    <a:pt x="6774" y="1"/>
                    <a:pt x="6815" y="6"/>
                  </a:cubicBezTo>
                  <a:lnTo>
                    <a:pt x="6815" y="6"/>
                  </a:lnTo>
                  <a:cubicBezTo>
                    <a:pt x="7229" y="47"/>
                    <a:pt x="7506" y="313"/>
                    <a:pt x="7654" y="820"/>
                  </a:cubicBezTo>
                  <a:cubicBezTo>
                    <a:pt x="7869" y="1551"/>
                    <a:pt x="7731" y="2339"/>
                    <a:pt x="7593" y="3101"/>
                  </a:cubicBezTo>
                  <a:cubicBezTo>
                    <a:pt x="7557" y="3306"/>
                    <a:pt x="7521" y="3505"/>
                    <a:pt x="7490" y="3700"/>
                  </a:cubicBezTo>
                  <a:cubicBezTo>
                    <a:pt x="7429" y="4140"/>
                    <a:pt x="7327" y="4585"/>
                    <a:pt x="7224" y="5015"/>
                  </a:cubicBezTo>
                  <a:cubicBezTo>
                    <a:pt x="7040" y="5808"/>
                    <a:pt x="6851" y="6631"/>
                    <a:pt x="6907" y="7455"/>
                  </a:cubicBezTo>
                  <a:cubicBezTo>
                    <a:pt x="6948" y="8095"/>
                    <a:pt x="7183" y="8570"/>
                    <a:pt x="7516" y="9092"/>
                  </a:cubicBezTo>
                  <a:cubicBezTo>
                    <a:pt x="7685" y="9363"/>
                    <a:pt x="7823" y="9604"/>
                    <a:pt x="7756" y="9829"/>
                  </a:cubicBezTo>
                  <a:cubicBezTo>
                    <a:pt x="7705" y="10003"/>
                    <a:pt x="7547" y="10141"/>
                    <a:pt x="7245" y="10284"/>
                  </a:cubicBezTo>
                  <a:cubicBezTo>
                    <a:pt x="7091" y="10361"/>
                    <a:pt x="6922" y="10402"/>
                    <a:pt x="6754" y="10402"/>
                  </a:cubicBezTo>
                  <a:close/>
                  <a:moveTo>
                    <a:pt x="6702" y="175"/>
                  </a:moveTo>
                  <a:lnTo>
                    <a:pt x="6692" y="175"/>
                  </a:lnTo>
                  <a:cubicBezTo>
                    <a:pt x="6273" y="175"/>
                    <a:pt x="6268" y="303"/>
                    <a:pt x="6257" y="584"/>
                  </a:cubicBezTo>
                  <a:cubicBezTo>
                    <a:pt x="6252" y="748"/>
                    <a:pt x="6247" y="953"/>
                    <a:pt x="6124" y="1147"/>
                  </a:cubicBezTo>
                  <a:cubicBezTo>
                    <a:pt x="5966" y="1398"/>
                    <a:pt x="5741" y="1628"/>
                    <a:pt x="5521" y="1848"/>
                  </a:cubicBezTo>
                  <a:cubicBezTo>
                    <a:pt x="5464" y="1904"/>
                    <a:pt x="5408" y="1966"/>
                    <a:pt x="5352" y="2022"/>
                  </a:cubicBezTo>
                  <a:cubicBezTo>
                    <a:pt x="4820" y="2579"/>
                    <a:pt x="4242" y="3101"/>
                    <a:pt x="3638" y="3582"/>
                  </a:cubicBezTo>
                  <a:cubicBezTo>
                    <a:pt x="3126" y="3986"/>
                    <a:pt x="2594" y="4365"/>
                    <a:pt x="2042" y="4718"/>
                  </a:cubicBezTo>
                  <a:cubicBezTo>
                    <a:pt x="1811" y="4856"/>
                    <a:pt x="1571" y="4974"/>
                    <a:pt x="1320" y="5076"/>
                  </a:cubicBezTo>
                  <a:cubicBezTo>
                    <a:pt x="1013" y="5209"/>
                    <a:pt x="727" y="5337"/>
                    <a:pt x="476" y="5531"/>
                  </a:cubicBezTo>
                  <a:cubicBezTo>
                    <a:pt x="338" y="5634"/>
                    <a:pt x="266" y="5726"/>
                    <a:pt x="241" y="5823"/>
                  </a:cubicBezTo>
                  <a:cubicBezTo>
                    <a:pt x="190" y="5987"/>
                    <a:pt x="220" y="6161"/>
                    <a:pt x="318" y="6299"/>
                  </a:cubicBezTo>
                  <a:cubicBezTo>
                    <a:pt x="625" y="6734"/>
                    <a:pt x="1617" y="6877"/>
                    <a:pt x="2415" y="6995"/>
                  </a:cubicBezTo>
                  <a:cubicBezTo>
                    <a:pt x="2927" y="7071"/>
                    <a:pt x="3367" y="7133"/>
                    <a:pt x="3582" y="7261"/>
                  </a:cubicBezTo>
                  <a:cubicBezTo>
                    <a:pt x="4231" y="7649"/>
                    <a:pt x="4733" y="8315"/>
                    <a:pt x="5178" y="8898"/>
                  </a:cubicBezTo>
                  <a:cubicBezTo>
                    <a:pt x="5858" y="9793"/>
                    <a:pt x="6390" y="10494"/>
                    <a:pt x="7168" y="10126"/>
                  </a:cubicBezTo>
                  <a:cubicBezTo>
                    <a:pt x="7414" y="10008"/>
                    <a:pt x="7552" y="9895"/>
                    <a:pt x="7582" y="9778"/>
                  </a:cubicBezTo>
                  <a:cubicBezTo>
                    <a:pt x="7623" y="9640"/>
                    <a:pt x="7536" y="9461"/>
                    <a:pt x="7362" y="9184"/>
                  </a:cubicBezTo>
                  <a:cubicBezTo>
                    <a:pt x="7015" y="8642"/>
                    <a:pt x="6774" y="8141"/>
                    <a:pt x="6723" y="7465"/>
                  </a:cubicBezTo>
                  <a:cubicBezTo>
                    <a:pt x="6667" y="6616"/>
                    <a:pt x="6861" y="5782"/>
                    <a:pt x="7045" y="4974"/>
                  </a:cubicBezTo>
                  <a:cubicBezTo>
                    <a:pt x="7142" y="4544"/>
                    <a:pt x="7245" y="4104"/>
                    <a:pt x="7306" y="3674"/>
                  </a:cubicBezTo>
                  <a:cubicBezTo>
                    <a:pt x="7337" y="3475"/>
                    <a:pt x="7373" y="3270"/>
                    <a:pt x="7408" y="3065"/>
                  </a:cubicBezTo>
                  <a:cubicBezTo>
                    <a:pt x="7547" y="2324"/>
                    <a:pt x="7685" y="1556"/>
                    <a:pt x="7480" y="866"/>
                  </a:cubicBezTo>
                  <a:cubicBezTo>
                    <a:pt x="7352" y="431"/>
                    <a:pt x="7137" y="211"/>
                    <a:pt x="6800" y="180"/>
                  </a:cubicBezTo>
                  <a:cubicBezTo>
                    <a:pt x="6769" y="175"/>
                    <a:pt x="6733" y="175"/>
                    <a:pt x="6702" y="17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a:off x="970725" y="-295159"/>
              <a:ext cx="3233507" cy="3425272"/>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8" name="Google Shape;668;p9"/>
          <p:cNvSpPr/>
          <p:nvPr/>
        </p:nvSpPr>
        <p:spPr>
          <a:xfrm rot="6834332" flipH="1">
            <a:off x="-266537" y="4059401"/>
            <a:ext cx="1183292" cy="1517338"/>
          </a:xfrm>
          <a:custGeom>
            <a:avLst/>
            <a:gdLst/>
            <a:ahLst/>
            <a:cxnLst/>
            <a:rect l="l" t="t" r="r" b="b"/>
            <a:pathLst>
              <a:path w="7240" h="9284" extrusionOk="0">
                <a:moveTo>
                  <a:pt x="1866" y="1"/>
                </a:moveTo>
                <a:cubicBezTo>
                  <a:pt x="1625" y="1"/>
                  <a:pt x="1374" y="39"/>
                  <a:pt x="1228" y="197"/>
                </a:cubicBezTo>
                <a:cubicBezTo>
                  <a:pt x="926" y="535"/>
                  <a:pt x="1172" y="1287"/>
                  <a:pt x="1151" y="1711"/>
                </a:cubicBezTo>
                <a:cubicBezTo>
                  <a:pt x="1111" y="2540"/>
                  <a:pt x="870" y="3272"/>
                  <a:pt x="630" y="4060"/>
                </a:cubicBezTo>
                <a:cubicBezTo>
                  <a:pt x="399" y="4822"/>
                  <a:pt x="358" y="5579"/>
                  <a:pt x="323" y="6367"/>
                </a:cubicBezTo>
                <a:cubicBezTo>
                  <a:pt x="302" y="6853"/>
                  <a:pt x="0" y="7631"/>
                  <a:pt x="179" y="8091"/>
                </a:cubicBezTo>
                <a:cubicBezTo>
                  <a:pt x="415" y="8720"/>
                  <a:pt x="1515" y="9165"/>
                  <a:pt x="2108" y="9283"/>
                </a:cubicBezTo>
                <a:cubicBezTo>
                  <a:pt x="2180" y="9232"/>
                  <a:pt x="2210" y="9145"/>
                  <a:pt x="2195" y="9058"/>
                </a:cubicBezTo>
                <a:lnTo>
                  <a:pt x="5469" y="8649"/>
                </a:lnTo>
                <a:cubicBezTo>
                  <a:pt x="6221" y="8572"/>
                  <a:pt x="7219" y="7861"/>
                  <a:pt x="7229" y="7058"/>
                </a:cubicBezTo>
                <a:cubicBezTo>
                  <a:pt x="7240" y="6203"/>
                  <a:pt x="6569" y="5876"/>
                  <a:pt x="6303" y="5180"/>
                </a:cubicBezTo>
                <a:cubicBezTo>
                  <a:pt x="6027" y="4454"/>
                  <a:pt x="6569" y="3927"/>
                  <a:pt x="6748" y="3277"/>
                </a:cubicBezTo>
                <a:cubicBezTo>
                  <a:pt x="6897" y="2735"/>
                  <a:pt x="6774" y="2029"/>
                  <a:pt x="6457" y="1563"/>
                </a:cubicBezTo>
                <a:cubicBezTo>
                  <a:pt x="6191" y="1169"/>
                  <a:pt x="5735" y="877"/>
                  <a:pt x="5260" y="867"/>
                </a:cubicBezTo>
                <a:cubicBezTo>
                  <a:pt x="5250" y="867"/>
                  <a:pt x="5241" y="867"/>
                  <a:pt x="5232" y="867"/>
                </a:cubicBezTo>
                <a:cubicBezTo>
                  <a:pt x="4907" y="867"/>
                  <a:pt x="4564" y="986"/>
                  <a:pt x="4228" y="986"/>
                </a:cubicBezTo>
                <a:cubicBezTo>
                  <a:pt x="4086" y="986"/>
                  <a:pt x="3944" y="964"/>
                  <a:pt x="3807" y="903"/>
                </a:cubicBezTo>
                <a:cubicBezTo>
                  <a:pt x="3203" y="627"/>
                  <a:pt x="2988" y="79"/>
                  <a:pt x="2251" y="23"/>
                </a:cubicBezTo>
                <a:cubicBezTo>
                  <a:pt x="2142" y="14"/>
                  <a:pt x="2006" y="1"/>
                  <a:pt x="18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9"/>
          <p:cNvSpPr txBox="1">
            <a:spLocks noGrp="1"/>
          </p:cNvSpPr>
          <p:nvPr>
            <p:ph type="title"/>
          </p:nvPr>
        </p:nvSpPr>
        <p:spPr>
          <a:xfrm>
            <a:off x="1979850" y="1803500"/>
            <a:ext cx="5184300" cy="484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5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0" name="Google Shape;670;p9"/>
          <p:cNvSpPr txBox="1">
            <a:spLocks noGrp="1"/>
          </p:cNvSpPr>
          <p:nvPr>
            <p:ph type="subTitle" idx="1"/>
          </p:nvPr>
        </p:nvSpPr>
        <p:spPr>
          <a:xfrm>
            <a:off x="1979850" y="2287450"/>
            <a:ext cx="5184300" cy="143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671" name="Google Shape;671;p9"/>
          <p:cNvGrpSpPr/>
          <p:nvPr/>
        </p:nvGrpSpPr>
        <p:grpSpPr>
          <a:xfrm>
            <a:off x="7365957" y="3778851"/>
            <a:ext cx="2027193" cy="1505305"/>
            <a:chOff x="7365957" y="3778851"/>
            <a:chExt cx="2027193" cy="1505305"/>
          </a:xfrm>
        </p:grpSpPr>
        <p:sp>
          <p:nvSpPr>
            <p:cNvPr id="672" name="Google Shape;672;p9"/>
            <p:cNvSpPr/>
            <p:nvPr/>
          </p:nvSpPr>
          <p:spPr>
            <a:xfrm rot="5272313" flipH="1">
              <a:off x="7663084" y="3543832"/>
              <a:ext cx="1432940" cy="1975344"/>
            </a:xfrm>
            <a:custGeom>
              <a:avLst/>
              <a:gdLst/>
              <a:ahLst/>
              <a:cxnLst/>
              <a:rect l="l" t="t" r="r" b="b"/>
              <a:pathLst>
                <a:path w="23441" h="32314" extrusionOk="0">
                  <a:moveTo>
                    <a:pt x="17956" y="1"/>
                  </a:moveTo>
                  <a:cubicBezTo>
                    <a:pt x="17736" y="1"/>
                    <a:pt x="17506" y="13"/>
                    <a:pt x="17267" y="36"/>
                  </a:cubicBezTo>
                  <a:cubicBezTo>
                    <a:pt x="13491" y="415"/>
                    <a:pt x="9920" y="1663"/>
                    <a:pt x="6283" y="2610"/>
                  </a:cubicBezTo>
                  <a:cubicBezTo>
                    <a:pt x="4671" y="3029"/>
                    <a:pt x="660" y="2385"/>
                    <a:pt x="0" y="3822"/>
                  </a:cubicBezTo>
                  <a:lnTo>
                    <a:pt x="1711" y="30216"/>
                  </a:lnTo>
                  <a:lnTo>
                    <a:pt x="1711" y="30216"/>
                  </a:lnTo>
                  <a:cubicBezTo>
                    <a:pt x="2105" y="27452"/>
                    <a:pt x="4421" y="24348"/>
                    <a:pt x="6708" y="23698"/>
                  </a:cubicBezTo>
                  <a:cubicBezTo>
                    <a:pt x="7215" y="23555"/>
                    <a:pt x="7728" y="23498"/>
                    <a:pt x="8244" y="23498"/>
                  </a:cubicBezTo>
                  <a:cubicBezTo>
                    <a:pt x="10231" y="23498"/>
                    <a:pt x="12267" y="24341"/>
                    <a:pt x="14207" y="24341"/>
                  </a:cubicBezTo>
                  <a:cubicBezTo>
                    <a:pt x="14423" y="24341"/>
                    <a:pt x="14639" y="24330"/>
                    <a:pt x="14852" y="24307"/>
                  </a:cubicBezTo>
                  <a:cubicBezTo>
                    <a:pt x="17369" y="24031"/>
                    <a:pt x="19789" y="21749"/>
                    <a:pt x="20470" y="19401"/>
                  </a:cubicBezTo>
                  <a:cubicBezTo>
                    <a:pt x="21222" y="16812"/>
                    <a:pt x="22189" y="14029"/>
                    <a:pt x="22654" y="11363"/>
                  </a:cubicBezTo>
                  <a:cubicBezTo>
                    <a:pt x="23402" y="7134"/>
                    <a:pt x="23440" y="1"/>
                    <a:pt x="17956" y="1"/>
                  </a:cubicBezTo>
                  <a:close/>
                  <a:moveTo>
                    <a:pt x="1711" y="30216"/>
                  </a:moveTo>
                  <a:cubicBezTo>
                    <a:pt x="1606" y="30957"/>
                    <a:pt x="1638" y="31675"/>
                    <a:pt x="1847" y="32314"/>
                  </a:cubicBezTo>
                  <a:lnTo>
                    <a:pt x="1711" y="3021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3" name="Google Shape;673;p9"/>
            <p:cNvGrpSpPr/>
            <p:nvPr/>
          </p:nvGrpSpPr>
          <p:grpSpPr>
            <a:xfrm>
              <a:off x="8324375" y="4102075"/>
              <a:ext cx="676875" cy="664099"/>
              <a:chOff x="6631525" y="3649550"/>
              <a:chExt cx="676875" cy="664099"/>
            </a:xfrm>
          </p:grpSpPr>
          <p:sp>
            <p:nvSpPr>
              <p:cNvPr id="674" name="Google Shape;674;p9"/>
              <p:cNvSpPr/>
              <p:nvPr/>
            </p:nvSpPr>
            <p:spPr>
              <a:xfrm>
                <a:off x="7008172" y="3649550"/>
                <a:ext cx="107251" cy="82530"/>
              </a:xfrm>
              <a:custGeom>
                <a:avLst/>
                <a:gdLst/>
                <a:ahLst/>
                <a:cxnLst/>
                <a:rect l="l" t="t" r="r" b="b"/>
                <a:pathLst>
                  <a:path w="1141" h="878" extrusionOk="0">
                    <a:moveTo>
                      <a:pt x="726" y="1"/>
                    </a:moveTo>
                    <a:cubicBezTo>
                      <a:pt x="406" y="1"/>
                      <a:pt x="0" y="254"/>
                      <a:pt x="102" y="573"/>
                    </a:cubicBezTo>
                    <a:cubicBezTo>
                      <a:pt x="169" y="787"/>
                      <a:pt x="334" y="878"/>
                      <a:pt x="509" y="878"/>
                    </a:cubicBezTo>
                    <a:cubicBezTo>
                      <a:pt x="747" y="878"/>
                      <a:pt x="1005" y="711"/>
                      <a:pt x="1064" y="460"/>
                    </a:cubicBezTo>
                    <a:cubicBezTo>
                      <a:pt x="1140"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9"/>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9"/>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81" name="Google Shape;681;p9"/>
          <p:cNvGrpSpPr/>
          <p:nvPr/>
        </p:nvGrpSpPr>
        <p:grpSpPr>
          <a:xfrm>
            <a:off x="430056" y="2912519"/>
            <a:ext cx="1272710" cy="1123060"/>
            <a:chOff x="265425" y="3949337"/>
            <a:chExt cx="1661718" cy="1466327"/>
          </a:xfrm>
        </p:grpSpPr>
        <p:sp>
          <p:nvSpPr>
            <p:cNvPr id="682" name="Google Shape;682;p9"/>
            <p:cNvSpPr/>
            <p:nvPr/>
          </p:nvSpPr>
          <p:spPr>
            <a:xfrm>
              <a:off x="265425" y="3949337"/>
              <a:ext cx="1661718" cy="1466327"/>
            </a:xfrm>
            <a:custGeom>
              <a:avLst/>
              <a:gdLst/>
              <a:ahLst/>
              <a:cxnLst/>
              <a:rect l="l" t="t" r="r" b="b"/>
              <a:pathLst>
                <a:path w="6463" h="5703" extrusionOk="0">
                  <a:moveTo>
                    <a:pt x="3796" y="0"/>
                  </a:moveTo>
                  <a:cubicBezTo>
                    <a:pt x="2761" y="0"/>
                    <a:pt x="1720" y="616"/>
                    <a:pt x="1136" y="1464"/>
                  </a:cubicBezTo>
                  <a:cubicBezTo>
                    <a:pt x="0" y="3101"/>
                    <a:pt x="1157" y="5250"/>
                    <a:pt x="3019" y="5654"/>
                  </a:cubicBezTo>
                  <a:cubicBezTo>
                    <a:pt x="3170" y="5686"/>
                    <a:pt x="3326" y="5702"/>
                    <a:pt x="3485" y="5702"/>
                  </a:cubicBezTo>
                  <a:cubicBezTo>
                    <a:pt x="3947" y="5702"/>
                    <a:pt x="4433" y="5570"/>
                    <a:pt x="4871" y="5342"/>
                  </a:cubicBezTo>
                  <a:cubicBezTo>
                    <a:pt x="5766" y="4876"/>
                    <a:pt x="6462" y="3996"/>
                    <a:pt x="6411" y="3019"/>
                  </a:cubicBezTo>
                  <a:cubicBezTo>
                    <a:pt x="6360" y="2118"/>
                    <a:pt x="5853" y="845"/>
                    <a:pt x="5060" y="353"/>
                  </a:cubicBezTo>
                  <a:cubicBezTo>
                    <a:pt x="4663" y="109"/>
                    <a:pt x="4230" y="0"/>
                    <a:pt x="3796" y="0"/>
                  </a:cubicBezTo>
                  <a:close/>
                </a:path>
              </a:pathLst>
            </a:custGeom>
            <a:solidFill>
              <a:srgbClr val="122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863985" y="4429631"/>
              <a:ext cx="572332" cy="505231"/>
            </a:xfrm>
            <a:custGeom>
              <a:avLst/>
              <a:gdLst/>
              <a:ahLst/>
              <a:cxnLst/>
              <a:rect l="l" t="t" r="r" b="b"/>
              <a:pathLst>
                <a:path w="2226" h="1965" extrusionOk="0">
                  <a:moveTo>
                    <a:pt x="1307" y="1"/>
                  </a:moveTo>
                  <a:cubicBezTo>
                    <a:pt x="951" y="1"/>
                    <a:pt x="591" y="214"/>
                    <a:pt x="389" y="506"/>
                  </a:cubicBezTo>
                  <a:cubicBezTo>
                    <a:pt x="0" y="1069"/>
                    <a:pt x="399" y="1811"/>
                    <a:pt x="1039" y="1949"/>
                  </a:cubicBezTo>
                  <a:cubicBezTo>
                    <a:pt x="1095" y="1960"/>
                    <a:pt x="1152" y="1965"/>
                    <a:pt x="1208" y="1965"/>
                  </a:cubicBezTo>
                  <a:cubicBezTo>
                    <a:pt x="1372" y="1965"/>
                    <a:pt x="1532" y="1921"/>
                    <a:pt x="1673" y="1842"/>
                  </a:cubicBezTo>
                  <a:cubicBezTo>
                    <a:pt x="1985" y="1678"/>
                    <a:pt x="2226" y="1376"/>
                    <a:pt x="2205" y="1043"/>
                  </a:cubicBezTo>
                  <a:cubicBezTo>
                    <a:pt x="2190" y="731"/>
                    <a:pt x="2016" y="291"/>
                    <a:pt x="1740" y="123"/>
                  </a:cubicBezTo>
                  <a:cubicBezTo>
                    <a:pt x="1604" y="38"/>
                    <a:pt x="1456" y="1"/>
                    <a:pt x="13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 name="Google Shape;684;p9"/>
          <p:cNvGrpSpPr/>
          <p:nvPr/>
        </p:nvGrpSpPr>
        <p:grpSpPr>
          <a:xfrm>
            <a:off x="7699361" y="-215267"/>
            <a:ext cx="1949049" cy="2710531"/>
            <a:chOff x="7699361" y="-215267"/>
            <a:chExt cx="1949049" cy="2710531"/>
          </a:xfrm>
        </p:grpSpPr>
        <p:sp>
          <p:nvSpPr>
            <p:cNvPr id="685" name="Google Shape;685;p9"/>
            <p:cNvSpPr/>
            <p:nvPr/>
          </p:nvSpPr>
          <p:spPr>
            <a:xfrm rot="7798342" flipH="1">
              <a:off x="8960678" y="1165093"/>
              <a:ext cx="62328" cy="252683"/>
            </a:xfrm>
            <a:custGeom>
              <a:avLst/>
              <a:gdLst/>
              <a:ahLst/>
              <a:cxnLst/>
              <a:rect l="l" t="t" r="r" b="b"/>
              <a:pathLst>
                <a:path w="462" h="1873" fill="none" extrusionOk="0">
                  <a:moveTo>
                    <a:pt x="461" y="0"/>
                  </a:moveTo>
                  <a:lnTo>
                    <a:pt x="1" y="1873"/>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6" name="Google Shape;686;p9"/>
            <p:cNvGrpSpPr/>
            <p:nvPr/>
          </p:nvGrpSpPr>
          <p:grpSpPr>
            <a:xfrm rot="4857983" flipH="1">
              <a:off x="7426962" y="351477"/>
              <a:ext cx="2493846" cy="1577041"/>
              <a:chOff x="-1737415" y="3790412"/>
              <a:chExt cx="1626115" cy="1028311"/>
            </a:xfrm>
          </p:grpSpPr>
          <p:sp>
            <p:nvSpPr>
              <p:cNvPr id="687" name="Google Shape;687;p9"/>
              <p:cNvSpPr/>
              <p:nvPr/>
            </p:nvSpPr>
            <p:spPr>
              <a:xfrm>
                <a:off x="-1115470" y="4141798"/>
                <a:ext cx="496489" cy="512235"/>
              </a:xfrm>
              <a:custGeom>
                <a:avLst/>
                <a:gdLst/>
                <a:ahLst/>
                <a:cxnLst/>
                <a:rect l="l" t="t" r="r" b="b"/>
                <a:pathLst>
                  <a:path w="5644" h="5823" extrusionOk="0">
                    <a:moveTo>
                      <a:pt x="3776" y="0"/>
                    </a:moveTo>
                    <a:lnTo>
                      <a:pt x="1228" y="486"/>
                    </a:lnTo>
                    <a:cubicBezTo>
                      <a:pt x="1228" y="486"/>
                      <a:pt x="98" y="3249"/>
                      <a:pt x="1" y="3750"/>
                    </a:cubicBezTo>
                    <a:lnTo>
                      <a:pt x="2405" y="5822"/>
                    </a:lnTo>
                    <a:lnTo>
                      <a:pt x="5644" y="3796"/>
                    </a:lnTo>
                    <a:lnTo>
                      <a:pt x="37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751803" y="3990577"/>
                <a:ext cx="459102" cy="461390"/>
              </a:xfrm>
              <a:custGeom>
                <a:avLst/>
                <a:gdLst/>
                <a:ahLst/>
                <a:cxnLst/>
                <a:rect l="l" t="t" r="r" b="b"/>
                <a:pathLst>
                  <a:path w="5219" h="5245" extrusionOk="0">
                    <a:moveTo>
                      <a:pt x="2876" y="0"/>
                    </a:moveTo>
                    <a:lnTo>
                      <a:pt x="0" y="2456"/>
                    </a:lnTo>
                    <a:lnTo>
                      <a:pt x="1377" y="5244"/>
                    </a:lnTo>
                    <a:lnTo>
                      <a:pt x="4257" y="5014"/>
                    </a:lnTo>
                    <a:lnTo>
                      <a:pt x="5219" y="1816"/>
                    </a:lnTo>
                    <a:lnTo>
                      <a:pt x="28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1253330" y="4469481"/>
                <a:ext cx="137845" cy="89639"/>
              </a:xfrm>
              <a:custGeom>
                <a:avLst/>
                <a:gdLst/>
                <a:ahLst/>
                <a:cxnLst/>
                <a:rect l="l" t="t" r="r" b="b"/>
                <a:pathLst>
                  <a:path w="1567" h="1019" fill="none" extrusionOk="0">
                    <a:moveTo>
                      <a:pt x="0" y="1019"/>
                    </a:moveTo>
                    <a:lnTo>
                      <a:pt x="1566" y="1"/>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944457" y="4653960"/>
                <a:ext cx="40641" cy="164763"/>
              </a:xfrm>
              <a:custGeom>
                <a:avLst/>
                <a:gdLst/>
                <a:ahLst/>
                <a:cxnLst/>
                <a:rect l="l" t="t" r="r" b="b"/>
                <a:pathLst>
                  <a:path w="462" h="1873" fill="none" extrusionOk="0">
                    <a:moveTo>
                      <a:pt x="461" y="0"/>
                    </a:moveTo>
                    <a:lnTo>
                      <a:pt x="1" y="1873"/>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377317" y="4431572"/>
                <a:ext cx="161596" cy="206284"/>
              </a:xfrm>
              <a:custGeom>
                <a:avLst/>
                <a:gdLst/>
                <a:ahLst/>
                <a:cxnLst/>
                <a:rect l="l" t="t" r="r" b="b"/>
                <a:pathLst>
                  <a:path w="1837" h="2345" fill="none" extrusionOk="0">
                    <a:moveTo>
                      <a:pt x="0" y="1"/>
                    </a:moveTo>
                    <a:lnTo>
                      <a:pt x="1837" y="2344"/>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9"/>
              <p:cNvSpPr/>
              <p:nvPr/>
            </p:nvSpPr>
            <p:spPr>
              <a:xfrm>
                <a:off x="-292778" y="4041424"/>
                <a:ext cx="181477" cy="108992"/>
              </a:xfrm>
              <a:custGeom>
                <a:avLst/>
                <a:gdLst/>
                <a:ahLst/>
                <a:cxnLst/>
                <a:rect l="l" t="t" r="r" b="b"/>
                <a:pathLst>
                  <a:path w="2063" h="1239" fill="none" extrusionOk="0">
                    <a:moveTo>
                      <a:pt x="1" y="1238"/>
                    </a:moveTo>
                    <a:lnTo>
                      <a:pt x="2063" y="0"/>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9"/>
              <p:cNvSpPr/>
              <p:nvPr/>
            </p:nvSpPr>
            <p:spPr>
              <a:xfrm>
                <a:off x="-499330" y="3842963"/>
                <a:ext cx="528" cy="147697"/>
              </a:xfrm>
              <a:custGeom>
                <a:avLst/>
                <a:gdLst/>
                <a:ahLst/>
                <a:cxnLst/>
                <a:rect l="l" t="t" r="r" b="b"/>
                <a:pathLst>
                  <a:path w="6" h="1679" fill="none" extrusionOk="0">
                    <a:moveTo>
                      <a:pt x="6" y="1678"/>
                    </a:moveTo>
                    <a:lnTo>
                      <a:pt x="1" y="0"/>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1530423" y="3978437"/>
                <a:ext cx="399284" cy="410984"/>
              </a:xfrm>
              <a:custGeom>
                <a:avLst/>
                <a:gdLst/>
                <a:ahLst/>
                <a:cxnLst/>
                <a:rect l="l" t="t" r="r" b="b"/>
                <a:pathLst>
                  <a:path w="4539" h="4672" extrusionOk="0">
                    <a:moveTo>
                      <a:pt x="1351" y="0"/>
                    </a:moveTo>
                    <a:lnTo>
                      <a:pt x="1" y="2701"/>
                    </a:lnTo>
                    <a:lnTo>
                      <a:pt x="1658" y="4671"/>
                    </a:lnTo>
                    <a:cubicBezTo>
                      <a:pt x="1658" y="4671"/>
                      <a:pt x="4390" y="3786"/>
                      <a:pt x="4539" y="3607"/>
                    </a:cubicBezTo>
                    <a:lnTo>
                      <a:pt x="4313" y="660"/>
                    </a:lnTo>
                    <a:lnTo>
                      <a:pt x="13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1416062" y="4389346"/>
                <a:ext cx="31580" cy="199862"/>
              </a:xfrm>
              <a:custGeom>
                <a:avLst/>
                <a:gdLst/>
                <a:ahLst/>
                <a:cxnLst/>
                <a:rect l="l" t="t" r="r" b="b"/>
                <a:pathLst>
                  <a:path w="359" h="2272" fill="none" extrusionOk="0">
                    <a:moveTo>
                      <a:pt x="0" y="2272"/>
                    </a:moveTo>
                    <a:lnTo>
                      <a:pt x="358" y="0"/>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1737415" y="4216045"/>
                <a:ext cx="207075" cy="50493"/>
              </a:xfrm>
              <a:custGeom>
                <a:avLst/>
                <a:gdLst/>
                <a:ahLst/>
                <a:cxnLst/>
                <a:rect l="l" t="t" r="r" b="b"/>
                <a:pathLst>
                  <a:path w="2354" h="574" fill="none" extrusionOk="0">
                    <a:moveTo>
                      <a:pt x="2354" y="0"/>
                    </a:moveTo>
                    <a:lnTo>
                      <a:pt x="0" y="573"/>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1520095" y="3790412"/>
                <a:ext cx="116205" cy="198103"/>
              </a:xfrm>
              <a:custGeom>
                <a:avLst/>
                <a:gdLst/>
                <a:ahLst/>
                <a:cxnLst/>
                <a:rect l="l" t="t" r="r" b="b"/>
                <a:pathLst>
                  <a:path w="1321" h="2252" fill="none" extrusionOk="0">
                    <a:moveTo>
                      <a:pt x="1321" y="2252"/>
                    </a:moveTo>
                    <a:lnTo>
                      <a:pt x="1"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9"/>
              <p:cNvSpPr/>
              <p:nvPr/>
            </p:nvSpPr>
            <p:spPr>
              <a:xfrm>
                <a:off x="-1369174" y="4167397"/>
                <a:ext cx="100811" cy="85241"/>
              </a:xfrm>
              <a:custGeom>
                <a:avLst/>
                <a:gdLst/>
                <a:ahLst/>
                <a:cxnLst/>
                <a:rect l="l" t="t" r="r" b="b"/>
                <a:pathLst>
                  <a:path w="1146" h="969" extrusionOk="0">
                    <a:moveTo>
                      <a:pt x="708" y="1"/>
                    </a:moveTo>
                    <a:cubicBezTo>
                      <a:pt x="431" y="1"/>
                      <a:pt x="0" y="530"/>
                      <a:pt x="132" y="799"/>
                    </a:cubicBezTo>
                    <a:cubicBezTo>
                      <a:pt x="191" y="925"/>
                      <a:pt x="335" y="969"/>
                      <a:pt x="479" y="969"/>
                    </a:cubicBezTo>
                    <a:cubicBezTo>
                      <a:pt x="587" y="969"/>
                      <a:pt x="694" y="944"/>
                      <a:pt x="767" y="911"/>
                    </a:cubicBezTo>
                    <a:cubicBezTo>
                      <a:pt x="1099" y="758"/>
                      <a:pt x="1145" y="16"/>
                      <a:pt x="715" y="1"/>
                    </a:cubicBezTo>
                    <a:cubicBezTo>
                      <a:pt x="713" y="1"/>
                      <a:pt x="710" y="1"/>
                      <a:pt x="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9"/>
              <p:cNvSpPr/>
              <p:nvPr/>
            </p:nvSpPr>
            <p:spPr>
              <a:xfrm>
                <a:off x="-919562" y="4369465"/>
                <a:ext cx="100811" cy="85504"/>
              </a:xfrm>
              <a:custGeom>
                <a:avLst/>
                <a:gdLst/>
                <a:ahLst/>
                <a:cxnLst/>
                <a:rect l="l" t="t" r="r" b="b"/>
                <a:pathLst>
                  <a:path w="1146" h="972" extrusionOk="0">
                    <a:moveTo>
                      <a:pt x="708" y="1"/>
                    </a:moveTo>
                    <a:cubicBezTo>
                      <a:pt x="431" y="1"/>
                      <a:pt x="0" y="536"/>
                      <a:pt x="132" y="804"/>
                    </a:cubicBezTo>
                    <a:cubicBezTo>
                      <a:pt x="191" y="927"/>
                      <a:pt x="335" y="971"/>
                      <a:pt x="479" y="971"/>
                    </a:cubicBezTo>
                    <a:cubicBezTo>
                      <a:pt x="587" y="971"/>
                      <a:pt x="694" y="947"/>
                      <a:pt x="767" y="912"/>
                    </a:cubicBezTo>
                    <a:cubicBezTo>
                      <a:pt x="1099" y="758"/>
                      <a:pt x="1145" y="16"/>
                      <a:pt x="715" y="1"/>
                    </a:cubicBezTo>
                    <a:cubicBezTo>
                      <a:pt x="713" y="1"/>
                      <a:pt x="710" y="1"/>
                      <a:pt x="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571641" y="4193964"/>
                <a:ext cx="100723" cy="85065"/>
              </a:xfrm>
              <a:custGeom>
                <a:avLst/>
                <a:gdLst/>
                <a:ahLst/>
                <a:cxnLst/>
                <a:rect l="l" t="t" r="r" b="b"/>
                <a:pathLst>
                  <a:path w="1145" h="967" extrusionOk="0">
                    <a:moveTo>
                      <a:pt x="712" y="0"/>
                    </a:moveTo>
                    <a:cubicBezTo>
                      <a:pt x="431" y="0"/>
                      <a:pt x="0" y="530"/>
                      <a:pt x="132" y="799"/>
                    </a:cubicBezTo>
                    <a:cubicBezTo>
                      <a:pt x="194" y="923"/>
                      <a:pt x="340" y="967"/>
                      <a:pt x="485" y="967"/>
                    </a:cubicBezTo>
                    <a:cubicBezTo>
                      <a:pt x="590" y="967"/>
                      <a:pt x="695" y="944"/>
                      <a:pt x="766" y="911"/>
                    </a:cubicBezTo>
                    <a:cubicBezTo>
                      <a:pt x="1099" y="758"/>
                      <a:pt x="1145" y="16"/>
                      <a:pt x="720" y="1"/>
                    </a:cubicBezTo>
                    <a:cubicBezTo>
                      <a:pt x="718" y="1"/>
                      <a:pt x="715" y="0"/>
                      <a:pt x="7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1" name="Google Shape;701;p9"/>
          <p:cNvSpPr/>
          <p:nvPr/>
        </p:nvSpPr>
        <p:spPr>
          <a:xfrm rot="-10406306" flipH="1">
            <a:off x="-242034" y="-131832"/>
            <a:ext cx="1576356" cy="2021370"/>
          </a:xfrm>
          <a:custGeom>
            <a:avLst/>
            <a:gdLst/>
            <a:ahLst/>
            <a:cxnLst/>
            <a:rect l="l" t="t" r="r" b="b"/>
            <a:pathLst>
              <a:path w="7240" h="9284" extrusionOk="0">
                <a:moveTo>
                  <a:pt x="1866" y="1"/>
                </a:moveTo>
                <a:cubicBezTo>
                  <a:pt x="1625" y="1"/>
                  <a:pt x="1374" y="39"/>
                  <a:pt x="1228" y="197"/>
                </a:cubicBezTo>
                <a:cubicBezTo>
                  <a:pt x="926" y="535"/>
                  <a:pt x="1172" y="1287"/>
                  <a:pt x="1151" y="1711"/>
                </a:cubicBezTo>
                <a:cubicBezTo>
                  <a:pt x="1111" y="2540"/>
                  <a:pt x="870" y="3272"/>
                  <a:pt x="630" y="4060"/>
                </a:cubicBezTo>
                <a:cubicBezTo>
                  <a:pt x="399" y="4822"/>
                  <a:pt x="358" y="5579"/>
                  <a:pt x="323" y="6367"/>
                </a:cubicBezTo>
                <a:cubicBezTo>
                  <a:pt x="302" y="6853"/>
                  <a:pt x="0" y="7631"/>
                  <a:pt x="179" y="8091"/>
                </a:cubicBezTo>
                <a:cubicBezTo>
                  <a:pt x="415" y="8720"/>
                  <a:pt x="1515" y="9165"/>
                  <a:pt x="2108" y="9283"/>
                </a:cubicBezTo>
                <a:cubicBezTo>
                  <a:pt x="2180" y="9232"/>
                  <a:pt x="2210" y="9145"/>
                  <a:pt x="2195" y="9058"/>
                </a:cubicBezTo>
                <a:lnTo>
                  <a:pt x="5469" y="8649"/>
                </a:lnTo>
                <a:cubicBezTo>
                  <a:pt x="6221" y="8572"/>
                  <a:pt x="7219" y="7861"/>
                  <a:pt x="7229" y="7058"/>
                </a:cubicBezTo>
                <a:cubicBezTo>
                  <a:pt x="7240" y="6203"/>
                  <a:pt x="6569" y="5876"/>
                  <a:pt x="6303" y="5180"/>
                </a:cubicBezTo>
                <a:cubicBezTo>
                  <a:pt x="6027" y="4454"/>
                  <a:pt x="6569" y="3927"/>
                  <a:pt x="6748" y="3277"/>
                </a:cubicBezTo>
                <a:cubicBezTo>
                  <a:pt x="6897" y="2735"/>
                  <a:pt x="6774" y="2029"/>
                  <a:pt x="6457" y="1563"/>
                </a:cubicBezTo>
                <a:cubicBezTo>
                  <a:pt x="6191" y="1169"/>
                  <a:pt x="5735" y="877"/>
                  <a:pt x="5260" y="867"/>
                </a:cubicBezTo>
                <a:cubicBezTo>
                  <a:pt x="5250" y="867"/>
                  <a:pt x="5241" y="867"/>
                  <a:pt x="5232" y="867"/>
                </a:cubicBezTo>
                <a:cubicBezTo>
                  <a:pt x="4907" y="867"/>
                  <a:pt x="4564" y="986"/>
                  <a:pt x="4228" y="986"/>
                </a:cubicBezTo>
                <a:cubicBezTo>
                  <a:pt x="4086" y="986"/>
                  <a:pt x="3944" y="964"/>
                  <a:pt x="3807" y="903"/>
                </a:cubicBezTo>
                <a:cubicBezTo>
                  <a:pt x="3203" y="627"/>
                  <a:pt x="2988" y="79"/>
                  <a:pt x="2251" y="23"/>
                </a:cubicBezTo>
                <a:cubicBezTo>
                  <a:pt x="2142" y="14"/>
                  <a:pt x="2006" y="1"/>
                  <a:pt x="18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2" name="Google Shape;702;p9"/>
          <p:cNvGrpSpPr/>
          <p:nvPr/>
        </p:nvGrpSpPr>
        <p:grpSpPr>
          <a:xfrm>
            <a:off x="578200" y="785650"/>
            <a:ext cx="942945" cy="758543"/>
            <a:chOff x="578200" y="785650"/>
            <a:chExt cx="942945" cy="758543"/>
          </a:xfrm>
        </p:grpSpPr>
        <p:sp>
          <p:nvSpPr>
            <p:cNvPr id="703" name="Google Shape;703;p9"/>
            <p:cNvSpPr/>
            <p:nvPr/>
          </p:nvSpPr>
          <p:spPr>
            <a:xfrm>
              <a:off x="578200" y="785650"/>
              <a:ext cx="942945" cy="758543"/>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9"/>
            <p:cNvSpPr/>
            <p:nvPr/>
          </p:nvSpPr>
          <p:spPr>
            <a:xfrm>
              <a:off x="857598" y="1030771"/>
              <a:ext cx="477367" cy="287672"/>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9"/>
          <p:cNvGrpSpPr/>
          <p:nvPr/>
        </p:nvGrpSpPr>
        <p:grpSpPr>
          <a:xfrm rot="1200880" flipH="1">
            <a:off x="6333411" y="847628"/>
            <a:ext cx="882037" cy="634617"/>
            <a:chOff x="6631525" y="3826643"/>
            <a:chExt cx="676875" cy="487005"/>
          </a:xfrm>
        </p:grpSpPr>
        <p:sp>
          <p:nvSpPr>
            <p:cNvPr id="706" name="Google Shape;706;p9"/>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9"/>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9"/>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9"/>
          <p:cNvGrpSpPr/>
          <p:nvPr/>
        </p:nvGrpSpPr>
        <p:grpSpPr>
          <a:xfrm rot="-385371" flipH="1">
            <a:off x="3787861" y="-148050"/>
            <a:ext cx="1264315" cy="1115837"/>
            <a:chOff x="808959" y="805090"/>
            <a:chExt cx="715030" cy="631094"/>
          </a:xfrm>
        </p:grpSpPr>
        <p:sp>
          <p:nvSpPr>
            <p:cNvPr id="713" name="Google Shape;713;p9"/>
            <p:cNvSpPr/>
            <p:nvPr/>
          </p:nvSpPr>
          <p:spPr>
            <a:xfrm>
              <a:off x="808959" y="805090"/>
              <a:ext cx="715030" cy="631094"/>
            </a:xfrm>
            <a:custGeom>
              <a:avLst/>
              <a:gdLst/>
              <a:ahLst/>
              <a:cxnLst/>
              <a:rect l="l" t="t" r="r" b="b"/>
              <a:pathLst>
                <a:path w="10356" h="9140" extrusionOk="0">
                  <a:moveTo>
                    <a:pt x="4778" y="0"/>
                  </a:moveTo>
                  <a:cubicBezTo>
                    <a:pt x="4035" y="0"/>
                    <a:pt x="3260" y="213"/>
                    <a:pt x="2558" y="579"/>
                  </a:cubicBezTo>
                  <a:cubicBezTo>
                    <a:pt x="1126" y="1331"/>
                    <a:pt x="0" y="2728"/>
                    <a:pt x="92" y="4298"/>
                  </a:cubicBezTo>
                  <a:cubicBezTo>
                    <a:pt x="169" y="5741"/>
                    <a:pt x="988" y="7782"/>
                    <a:pt x="2251" y="8570"/>
                  </a:cubicBezTo>
                  <a:cubicBezTo>
                    <a:pt x="2890" y="8965"/>
                    <a:pt x="3583" y="9139"/>
                    <a:pt x="4279" y="9139"/>
                  </a:cubicBezTo>
                  <a:cubicBezTo>
                    <a:pt x="5937" y="9139"/>
                    <a:pt x="7604" y="8149"/>
                    <a:pt x="8544" y="6790"/>
                  </a:cubicBezTo>
                  <a:cubicBezTo>
                    <a:pt x="10355" y="4170"/>
                    <a:pt x="8503" y="727"/>
                    <a:pt x="5526" y="77"/>
                  </a:cubicBezTo>
                  <a:cubicBezTo>
                    <a:pt x="5283" y="25"/>
                    <a:pt x="5032" y="0"/>
                    <a:pt x="47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9"/>
            <p:cNvSpPr/>
            <p:nvPr/>
          </p:nvSpPr>
          <p:spPr>
            <a:xfrm>
              <a:off x="1020517" y="1011956"/>
              <a:ext cx="246284" cy="217223"/>
            </a:xfrm>
            <a:custGeom>
              <a:avLst/>
              <a:gdLst/>
              <a:ahLst/>
              <a:cxnLst/>
              <a:rect l="l" t="t" r="r" b="b"/>
              <a:pathLst>
                <a:path w="3567" h="3146" extrusionOk="0">
                  <a:moveTo>
                    <a:pt x="1640" y="1"/>
                  </a:moveTo>
                  <a:cubicBezTo>
                    <a:pt x="1385" y="1"/>
                    <a:pt x="1119" y="72"/>
                    <a:pt x="881" y="197"/>
                  </a:cubicBezTo>
                  <a:cubicBezTo>
                    <a:pt x="390" y="453"/>
                    <a:pt x="1" y="939"/>
                    <a:pt x="32" y="1476"/>
                  </a:cubicBezTo>
                  <a:cubicBezTo>
                    <a:pt x="57" y="1972"/>
                    <a:pt x="339" y="2678"/>
                    <a:pt x="773" y="2950"/>
                  </a:cubicBezTo>
                  <a:cubicBezTo>
                    <a:pt x="994" y="3086"/>
                    <a:pt x="1234" y="3146"/>
                    <a:pt x="1474" y="3146"/>
                  </a:cubicBezTo>
                  <a:cubicBezTo>
                    <a:pt x="2045" y="3146"/>
                    <a:pt x="2618" y="2804"/>
                    <a:pt x="2943" y="2336"/>
                  </a:cubicBezTo>
                  <a:cubicBezTo>
                    <a:pt x="3567" y="1435"/>
                    <a:pt x="2927" y="248"/>
                    <a:pt x="1904" y="28"/>
                  </a:cubicBezTo>
                  <a:cubicBezTo>
                    <a:pt x="1819" y="10"/>
                    <a:pt x="1730" y="1"/>
                    <a:pt x="1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 name="Google Shape;715;p9"/>
          <p:cNvGrpSpPr/>
          <p:nvPr/>
        </p:nvGrpSpPr>
        <p:grpSpPr>
          <a:xfrm>
            <a:off x="4186218" y="4177273"/>
            <a:ext cx="1381225" cy="1111114"/>
            <a:chOff x="578200" y="785650"/>
            <a:chExt cx="942945" cy="758543"/>
          </a:xfrm>
        </p:grpSpPr>
        <p:sp>
          <p:nvSpPr>
            <p:cNvPr id="716" name="Google Shape;716;p9"/>
            <p:cNvSpPr/>
            <p:nvPr/>
          </p:nvSpPr>
          <p:spPr>
            <a:xfrm>
              <a:off x="578200" y="785650"/>
              <a:ext cx="942945" cy="758543"/>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9"/>
            <p:cNvSpPr/>
            <p:nvPr/>
          </p:nvSpPr>
          <p:spPr>
            <a:xfrm>
              <a:off x="857598" y="1030771"/>
              <a:ext cx="477367" cy="287672"/>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22539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54"/>
        <p:cNvGrpSpPr/>
        <p:nvPr/>
      </p:nvGrpSpPr>
      <p:grpSpPr>
        <a:xfrm>
          <a:off x="0" y="0"/>
          <a:ext cx="0" cy="0"/>
          <a:chOff x="0" y="0"/>
          <a:chExt cx="0" cy="0"/>
        </a:xfrm>
      </p:grpSpPr>
      <p:grpSp>
        <p:nvGrpSpPr>
          <p:cNvPr id="455" name="Google Shape;455;p7"/>
          <p:cNvGrpSpPr/>
          <p:nvPr/>
        </p:nvGrpSpPr>
        <p:grpSpPr>
          <a:xfrm rot="8983590" flipH="1">
            <a:off x="254846" y="-609566"/>
            <a:ext cx="6276321" cy="7609624"/>
            <a:chOff x="257300" y="1291250"/>
            <a:chExt cx="2449350" cy="2969675"/>
          </a:xfrm>
        </p:grpSpPr>
        <p:sp>
          <p:nvSpPr>
            <p:cNvPr id="456" name="Google Shape;456;p7"/>
            <p:cNvSpPr/>
            <p:nvPr/>
          </p:nvSpPr>
          <p:spPr>
            <a:xfrm>
              <a:off x="257300" y="1630575"/>
              <a:ext cx="1136300" cy="1961425"/>
            </a:xfrm>
            <a:custGeom>
              <a:avLst/>
              <a:gdLst/>
              <a:ahLst/>
              <a:cxnLst/>
              <a:rect l="l" t="t" r="r" b="b"/>
              <a:pathLst>
                <a:path w="45452" h="78457" extrusionOk="0">
                  <a:moveTo>
                    <a:pt x="9772" y="78456"/>
                  </a:moveTo>
                  <a:cubicBezTo>
                    <a:pt x="6641" y="78456"/>
                    <a:pt x="3551" y="74363"/>
                    <a:pt x="2681" y="73105"/>
                  </a:cubicBezTo>
                  <a:cubicBezTo>
                    <a:pt x="1638" y="71601"/>
                    <a:pt x="906" y="70143"/>
                    <a:pt x="727" y="69196"/>
                  </a:cubicBezTo>
                  <a:cubicBezTo>
                    <a:pt x="0" y="65339"/>
                    <a:pt x="926" y="61450"/>
                    <a:pt x="1929" y="58156"/>
                  </a:cubicBezTo>
                  <a:cubicBezTo>
                    <a:pt x="2257" y="57086"/>
                    <a:pt x="2533" y="55858"/>
                    <a:pt x="2825" y="54564"/>
                  </a:cubicBezTo>
                  <a:cubicBezTo>
                    <a:pt x="3817" y="50159"/>
                    <a:pt x="4948" y="45171"/>
                    <a:pt x="8734" y="42618"/>
                  </a:cubicBezTo>
                  <a:cubicBezTo>
                    <a:pt x="10125" y="41682"/>
                    <a:pt x="11711" y="41221"/>
                    <a:pt x="13246" y="40771"/>
                  </a:cubicBezTo>
                  <a:cubicBezTo>
                    <a:pt x="14525" y="40403"/>
                    <a:pt x="15727" y="40050"/>
                    <a:pt x="16776" y="39456"/>
                  </a:cubicBezTo>
                  <a:cubicBezTo>
                    <a:pt x="19442" y="37932"/>
                    <a:pt x="20843" y="34637"/>
                    <a:pt x="20030" y="31787"/>
                  </a:cubicBezTo>
                  <a:cubicBezTo>
                    <a:pt x="19963" y="31557"/>
                    <a:pt x="19882" y="31316"/>
                    <a:pt x="19800" y="31081"/>
                  </a:cubicBezTo>
                  <a:cubicBezTo>
                    <a:pt x="19549" y="30344"/>
                    <a:pt x="19268" y="29516"/>
                    <a:pt x="19329" y="28610"/>
                  </a:cubicBezTo>
                  <a:cubicBezTo>
                    <a:pt x="19431" y="27172"/>
                    <a:pt x="20337" y="26078"/>
                    <a:pt x="21135" y="25111"/>
                  </a:cubicBezTo>
                  <a:cubicBezTo>
                    <a:pt x="21595" y="24553"/>
                    <a:pt x="22030" y="24026"/>
                    <a:pt x="22296" y="23479"/>
                  </a:cubicBezTo>
                  <a:cubicBezTo>
                    <a:pt x="23207" y="21621"/>
                    <a:pt x="22235" y="19360"/>
                    <a:pt x="20802" y="18081"/>
                  </a:cubicBezTo>
                  <a:cubicBezTo>
                    <a:pt x="19385" y="16812"/>
                    <a:pt x="17318" y="15999"/>
                    <a:pt x="14484" y="15590"/>
                  </a:cubicBezTo>
                  <a:cubicBezTo>
                    <a:pt x="13993" y="15518"/>
                    <a:pt x="13486" y="15457"/>
                    <a:pt x="12995" y="15395"/>
                  </a:cubicBezTo>
                  <a:cubicBezTo>
                    <a:pt x="11640" y="15237"/>
                    <a:pt x="10238" y="15068"/>
                    <a:pt x="8872" y="14643"/>
                  </a:cubicBezTo>
                  <a:cubicBezTo>
                    <a:pt x="6544" y="13922"/>
                    <a:pt x="4825" y="12505"/>
                    <a:pt x="4150" y="10755"/>
                  </a:cubicBezTo>
                  <a:cubicBezTo>
                    <a:pt x="3710" y="9599"/>
                    <a:pt x="3802" y="8238"/>
                    <a:pt x="4405" y="7112"/>
                  </a:cubicBezTo>
                  <a:cubicBezTo>
                    <a:pt x="4932" y="6140"/>
                    <a:pt x="5777" y="5450"/>
                    <a:pt x="6789" y="5178"/>
                  </a:cubicBezTo>
                  <a:cubicBezTo>
                    <a:pt x="7137" y="5091"/>
                    <a:pt x="7496" y="5030"/>
                    <a:pt x="7854" y="4999"/>
                  </a:cubicBezTo>
                  <a:cubicBezTo>
                    <a:pt x="8196" y="4964"/>
                    <a:pt x="8519" y="4928"/>
                    <a:pt x="8749" y="4830"/>
                  </a:cubicBezTo>
                  <a:cubicBezTo>
                    <a:pt x="9204" y="4641"/>
                    <a:pt x="9552" y="4119"/>
                    <a:pt x="9926" y="3567"/>
                  </a:cubicBezTo>
                  <a:cubicBezTo>
                    <a:pt x="10084" y="3337"/>
                    <a:pt x="10238" y="3106"/>
                    <a:pt x="10412" y="2881"/>
                  </a:cubicBezTo>
                  <a:cubicBezTo>
                    <a:pt x="11798" y="1080"/>
                    <a:pt x="14172" y="1"/>
                    <a:pt x="16776" y="1"/>
                  </a:cubicBezTo>
                  <a:lnTo>
                    <a:pt x="16776" y="1"/>
                  </a:lnTo>
                  <a:cubicBezTo>
                    <a:pt x="17825" y="1"/>
                    <a:pt x="18863" y="185"/>
                    <a:pt x="19851" y="543"/>
                  </a:cubicBezTo>
                  <a:cubicBezTo>
                    <a:pt x="22844" y="1659"/>
                    <a:pt x="25197" y="4298"/>
                    <a:pt x="26139" y="7603"/>
                  </a:cubicBezTo>
                  <a:cubicBezTo>
                    <a:pt x="26502" y="8872"/>
                    <a:pt x="26665" y="10202"/>
                    <a:pt x="26824" y="11487"/>
                  </a:cubicBezTo>
                  <a:cubicBezTo>
                    <a:pt x="27131" y="13988"/>
                    <a:pt x="27423" y="16352"/>
                    <a:pt x="29080" y="17907"/>
                  </a:cubicBezTo>
                  <a:cubicBezTo>
                    <a:pt x="29919" y="18700"/>
                    <a:pt x="31050" y="19202"/>
                    <a:pt x="32252" y="19734"/>
                  </a:cubicBezTo>
                  <a:cubicBezTo>
                    <a:pt x="33424" y="20250"/>
                    <a:pt x="34641" y="20793"/>
                    <a:pt x="35680" y="21652"/>
                  </a:cubicBezTo>
                  <a:cubicBezTo>
                    <a:pt x="38049" y="23607"/>
                    <a:pt x="38663" y="26272"/>
                    <a:pt x="39261" y="28845"/>
                  </a:cubicBezTo>
                  <a:cubicBezTo>
                    <a:pt x="39573" y="30181"/>
                    <a:pt x="39865" y="31439"/>
                    <a:pt x="40382" y="32575"/>
                  </a:cubicBezTo>
                  <a:cubicBezTo>
                    <a:pt x="40868" y="33644"/>
                    <a:pt x="41645" y="34499"/>
                    <a:pt x="42464" y="35404"/>
                  </a:cubicBezTo>
                  <a:cubicBezTo>
                    <a:pt x="43866" y="36944"/>
                    <a:pt x="45452" y="38689"/>
                    <a:pt x="45324" y="41579"/>
                  </a:cubicBezTo>
                  <a:cubicBezTo>
                    <a:pt x="45176" y="44864"/>
                    <a:pt x="42802" y="47934"/>
                    <a:pt x="39548" y="49049"/>
                  </a:cubicBezTo>
                  <a:cubicBezTo>
                    <a:pt x="37957" y="49591"/>
                    <a:pt x="36294" y="49673"/>
                    <a:pt x="34682" y="49750"/>
                  </a:cubicBezTo>
                  <a:cubicBezTo>
                    <a:pt x="32912" y="49837"/>
                    <a:pt x="31244" y="49919"/>
                    <a:pt x="29817" y="50594"/>
                  </a:cubicBezTo>
                  <a:cubicBezTo>
                    <a:pt x="27898" y="51510"/>
                    <a:pt x="26635" y="53444"/>
                    <a:pt x="25407" y="55311"/>
                  </a:cubicBezTo>
                  <a:lnTo>
                    <a:pt x="25386" y="55342"/>
                  </a:lnTo>
                  <a:cubicBezTo>
                    <a:pt x="25223" y="55587"/>
                    <a:pt x="25064" y="55833"/>
                    <a:pt x="24900" y="56078"/>
                  </a:cubicBezTo>
                  <a:cubicBezTo>
                    <a:pt x="23488" y="58186"/>
                    <a:pt x="21657" y="59348"/>
                    <a:pt x="19882" y="60468"/>
                  </a:cubicBezTo>
                  <a:cubicBezTo>
                    <a:pt x="18546" y="61317"/>
                    <a:pt x="17288" y="62115"/>
                    <a:pt x="16198" y="63302"/>
                  </a:cubicBezTo>
                  <a:cubicBezTo>
                    <a:pt x="14535" y="65113"/>
                    <a:pt x="12673" y="68045"/>
                    <a:pt x="13272" y="71718"/>
                  </a:cubicBezTo>
                  <a:cubicBezTo>
                    <a:pt x="13297" y="71882"/>
                    <a:pt x="13328" y="72046"/>
                    <a:pt x="13359" y="72209"/>
                  </a:cubicBezTo>
                  <a:lnTo>
                    <a:pt x="13369" y="72261"/>
                  </a:lnTo>
                  <a:cubicBezTo>
                    <a:pt x="13558" y="73320"/>
                    <a:pt x="13783" y="74517"/>
                    <a:pt x="13292" y="75688"/>
                  </a:cubicBezTo>
                  <a:cubicBezTo>
                    <a:pt x="12340" y="77975"/>
                    <a:pt x="10852" y="78456"/>
                    <a:pt x="9772" y="78456"/>
                  </a:cubicBezTo>
                  <a:close/>
                  <a:moveTo>
                    <a:pt x="16776" y="185"/>
                  </a:moveTo>
                  <a:cubicBezTo>
                    <a:pt x="14233" y="185"/>
                    <a:pt x="11916" y="1234"/>
                    <a:pt x="10565" y="2989"/>
                  </a:cubicBezTo>
                  <a:cubicBezTo>
                    <a:pt x="10396" y="3214"/>
                    <a:pt x="10238" y="3439"/>
                    <a:pt x="10089" y="3664"/>
                  </a:cubicBezTo>
                  <a:cubicBezTo>
                    <a:pt x="9695" y="4247"/>
                    <a:pt x="9332" y="4790"/>
                    <a:pt x="8826" y="4999"/>
                  </a:cubicBezTo>
                  <a:cubicBezTo>
                    <a:pt x="8570" y="5107"/>
                    <a:pt x="8232" y="5143"/>
                    <a:pt x="7879" y="5183"/>
                  </a:cubicBezTo>
                  <a:cubicBezTo>
                    <a:pt x="7531" y="5214"/>
                    <a:pt x="7183" y="5270"/>
                    <a:pt x="6841" y="5352"/>
                  </a:cubicBezTo>
                  <a:cubicBezTo>
                    <a:pt x="5879" y="5613"/>
                    <a:pt x="5076" y="6268"/>
                    <a:pt x="4574" y="7194"/>
                  </a:cubicBezTo>
                  <a:cubicBezTo>
                    <a:pt x="3991" y="8279"/>
                    <a:pt x="3899" y="9588"/>
                    <a:pt x="4329" y="10699"/>
                  </a:cubicBezTo>
                  <a:cubicBezTo>
                    <a:pt x="4978" y="12392"/>
                    <a:pt x="6656" y="13773"/>
                    <a:pt x="8928" y="14479"/>
                  </a:cubicBezTo>
                  <a:cubicBezTo>
                    <a:pt x="10279" y="14899"/>
                    <a:pt x="11670" y="15063"/>
                    <a:pt x="13016" y="15221"/>
                  </a:cubicBezTo>
                  <a:cubicBezTo>
                    <a:pt x="13507" y="15278"/>
                    <a:pt x="14019" y="15339"/>
                    <a:pt x="14515" y="15416"/>
                  </a:cubicBezTo>
                  <a:cubicBezTo>
                    <a:pt x="17385" y="15830"/>
                    <a:pt x="19488" y="16664"/>
                    <a:pt x="20930" y="17953"/>
                  </a:cubicBezTo>
                  <a:cubicBezTo>
                    <a:pt x="22414" y="19273"/>
                    <a:pt x="23417" y="21621"/>
                    <a:pt x="22465" y="23550"/>
                  </a:cubicBezTo>
                  <a:cubicBezTo>
                    <a:pt x="22189" y="24123"/>
                    <a:pt x="21749" y="24655"/>
                    <a:pt x="21283" y="25213"/>
                  </a:cubicBezTo>
                  <a:cubicBezTo>
                    <a:pt x="20501" y="26165"/>
                    <a:pt x="19616" y="27239"/>
                    <a:pt x="19518" y="28620"/>
                  </a:cubicBezTo>
                  <a:cubicBezTo>
                    <a:pt x="19457" y="29490"/>
                    <a:pt x="19733" y="30304"/>
                    <a:pt x="19979" y="31020"/>
                  </a:cubicBezTo>
                  <a:cubicBezTo>
                    <a:pt x="20061" y="31260"/>
                    <a:pt x="20142" y="31506"/>
                    <a:pt x="20209" y="31741"/>
                  </a:cubicBezTo>
                  <a:cubicBezTo>
                    <a:pt x="21038" y="34662"/>
                    <a:pt x="19605" y="38044"/>
                    <a:pt x="16873" y="39605"/>
                  </a:cubicBezTo>
                  <a:cubicBezTo>
                    <a:pt x="15804" y="40213"/>
                    <a:pt x="14592" y="40566"/>
                    <a:pt x="13302" y="40940"/>
                  </a:cubicBezTo>
                  <a:cubicBezTo>
                    <a:pt x="11783" y="41385"/>
                    <a:pt x="10212" y="41840"/>
                    <a:pt x="8841" y="42761"/>
                  </a:cubicBezTo>
                  <a:cubicBezTo>
                    <a:pt x="5111" y="45278"/>
                    <a:pt x="3996" y="50231"/>
                    <a:pt x="3009" y="54600"/>
                  </a:cubicBezTo>
                  <a:cubicBezTo>
                    <a:pt x="2712" y="55899"/>
                    <a:pt x="2436" y="57127"/>
                    <a:pt x="2108" y="58207"/>
                  </a:cubicBezTo>
                  <a:cubicBezTo>
                    <a:pt x="1111" y="61481"/>
                    <a:pt x="190" y="65344"/>
                    <a:pt x="911" y="69160"/>
                  </a:cubicBezTo>
                  <a:cubicBezTo>
                    <a:pt x="1085" y="70086"/>
                    <a:pt x="1806" y="71524"/>
                    <a:pt x="2835" y="73008"/>
                  </a:cubicBezTo>
                  <a:cubicBezTo>
                    <a:pt x="3694" y="74241"/>
                    <a:pt x="6733" y="78277"/>
                    <a:pt x="9772" y="78277"/>
                  </a:cubicBezTo>
                  <a:cubicBezTo>
                    <a:pt x="10795" y="78277"/>
                    <a:pt x="12202" y="77817"/>
                    <a:pt x="13123" y="75622"/>
                  </a:cubicBezTo>
                  <a:cubicBezTo>
                    <a:pt x="13589" y="74496"/>
                    <a:pt x="13379" y="73325"/>
                    <a:pt x="13185" y="72296"/>
                  </a:cubicBezTo>
                  <a:lnTo>
                    <a:pt x="13174" y="72240"/>
                  </a:lnTo>
                  <a:cubicBezTo>
                    <a:pt x="13144" y="72076"/>
                    <a:pt x="13118" y="71913"/>
                    <a:pt x="13087" y="71749"/>
                  </a:cubicBezTo>
                  <a:cubicBezTo>
                    <a:pt x="12479" y="68009"/>
                    <a:pt x="14366" y="65026"/>
                    <a:pt x="16060" y="63185"/>
                  </a:cubicBezTo>
                  <a:cubicBezTo>
                    <a:pt x="17165" y="61982"/>
                    <a:pt x="18434" y="61174"/>
                    <a:pt x="19779" y="60325"/>
                  </a:cubicBezTo>
                  <a:cubicBezTo>
                    <a:pt x="21539" y="59209"/>
                    <a:pt x="23355" y="58063"/>
                    <a:pt x="24747" y="55981"/>
                  </a:cubicBezTo>
                  <a:cubicBezTo>
                    <a:pt x="24911" y="55741"/>
                    <a:pt x="25069" y="55495"/>
                    <a:pt x="25233" y="55250"/>
                  </a:cubicBezTo>
                  <a:lnTo>
                    <a:pt x="25248" y="55219"/>
                  </a:lnTo>
                  <a:cubicBezTo>
                    <a:pt x="26492" y="53331"/>
                    <a:pt x="27771" y="51377"/>
                    <a:pt x="29735" y="50440"/>
                  </a:cubicBezTo>
                  <a:cubicBezTo>
                    <a:pt x="31198" y="49740"/>
                    <a:pt x="32882" y="49663"/>
                    <a:pt x="34672" y="49571"/>
                  </a:cubicBezTo>
                  <a:cubicBezTo>
                    <a:pt x="36274" y="49494"/>
                    <a:pt x="37921" y="49417"/>
                    <a:pt x="39486" y="48880"/>
                  </a:cubicBezTo>
                  <a:cubicBezTo>
                    <a:pt x="42669" y="47790"/>
                    <a:pt x="44991" y="44787"/>
                    <a:pt x="45135" y="41579"/>
                  </a:cubicBezTo>
                  <a:cubicBezTo>
                    <a:pt x="45262" y="38760"/>
                    <a:pt x="43697" y="37041"/>
                    <a:pt x="42321" y="35527"/>
                  </a:cubicBezTo>
                  <a:cubicBezTo>
                    <a:pt x="41487" y="34611"/>
                    <a:pt x="40704" y="33747"/>
                    <a:pt x="40203" y="32652"/>
                  </a:cubicBezTo>
                  <a:cubicBezTo>
                    <a:pt x="39681" y="31501"/>
                    <a:pt x="39384" y="30232"/>
                    <a:pt x="39072" y="28891"/>
                  </a:cubicBezTo>
                  <a:cubicBezTo>
                    <a:pt x="38484" y="26344"/>
                    <a:pt x="37870" y="23704"/>
                    <a:pt x="35557" y="21790"/>
                  </a:cubicBezTo>
                  <a:cubicBezTo>
                    <a:pt x="34539" y="20946"/>
                    <a:pt x="33332" y="20414"/>
                    <a:pt x="32170" y="19897"/>
                  </a:cubicBezTo>
                  <a:cubicBezTo>
                    <a:pt x="30958" y="19360"/>
                    <a:pt x="29812" y="18849"/>
                    <a:pt x="28947" y="18035"/>
                  </a:cubicBezTo>
                  <a:cubicBezTo>
                    <a:pt x="27249" y="16439"/>
                    <a:pt x="26952" y="14045"/>
                    <a:pt x="26635" y="11512"/>
                  </a:cubicBezTo>
                  <a:cubicBezTo>
                    <a:pt x="26476" y="10233"/>
                    <a:pt x="26318" y="8908"/>
                    <a:pt x="25954" y="7655"/>
                  </a:cubicBezTo>
                  <a:cubicBezTo>
                    <a:pt x="25028" y="4406"/>
                    <a:pt x="22721" y="1807"/>
                    <a:pt x="19784" y="717"/>
                  </a:cubicBezTo>
                  <a:cubicBezTo>
                    <a:pt x="18817" y="364"/>
                    <a:pt x="17799" y="185"/>
                    <a:pt x="16771" y="18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281225" y="1636975"/>
              <a:ext cx="1088600" cy="1933275"/>
            </a:xfrm>
            <a:custGeom>
              <a:avLst/>
              <a:gdLst/>
              <a:ahLst/>
              <a:cxnLst/>
              <a:rect l="l" t="t" r="r" b="b"/>
              <a:pathLst>
                <a:path w="43544" h="77331" extrusionOk="0">
                  <a:moveTo>
                    <a:pt x="8815" y="77310"/>
                  </a:moveTo>
                  <a:cubicBezTo>
                    <a:pt x="6707" y="77310"/>
                    <a:pt x="4195" y="74788"/>
                    <a:pt x="2507" y="72363"/>
                  </a:cubicBezTo>
                  <a:cubicBezTo>
                    <a:pt x="1545" y="70971"/>
                    <a:pt x="849" y="69600"/>
                    <a:pt x="696" y="68781"/>
                  </a:cubicBezTo>
                  <a:cubicBezTo>
                    <a:pt x="0" y="65103"/>
                    <a:pt x="901" y="61343"/>
                    <a:pt x="1873" y="58145"/>
                  </a:cubicBezTo>
                  <a:cubicBezTo>
                    <a:pt x="2210" y="57045"/>
                    <a:pt x="2487" y="55802"/>
                    <a:pt x="2788" y="54492"/>
                  </a:cubicBezTo>
                  <a:cubicBezTo>
                    <a:pt x="3745" y="50246"/>
                    <a:pt x="4835" y="45442"/>
                    <a:pt x="8324" y="43088"/>
                  </a:cubicBezTo>
                  <a:cubicBezTo>
                    <a:pt x="9588" y="42234"/>
                    <a:pt x="11102" y="41794"/>
                    <a:pt x="12570" y="41364"/>
                  </a:cubicBezTo>
                  <a:cubicBezTo>
                    <a:pt x="13839" y="40996"/>
                    <a:pt x="15159" y="40612"/>
                    <a:pt x="16300" y="39957"/>
                  </a:cubicBezTo>
                  <a:cubicBezTo>
                    <a:pt x="19313" y="38243"/>
                    <a:pt x="20894" y="34519"/>
                    <a:pt x="19978" y="31301"/>
                  </a:cubicBezTo>
                  <a:cubicBezTo>
                    <a:pt x="19907" y="31050"/>
                    <a:pt x="19820" y="30794"/>
                    <a:pt x="19738" y="30554"/>
                  </a:cubicBezTo>
                  <a:cubicBezTo>
                    <a:pt x="19503" y="29863"/>
                    <a:pt x="19262" y="29147"/>
                    <a:pt x="19308" y="28410"/>
                  </a:cubicBezTo>
                  <a:cubicBezTo>
                    <a:pt x="19390" y="27249"/>
                    <a:pt x="20168" y="26308"/>
                    <a:pt x="20915" y="25402"/>
                  </a:cubicBezTo>
                  <a:cubicBezTo>
                    <a:pt x="21385" y="24829"/>
                    <a:pt x="21877" y="24241"/>
                    <a:pt x="22189" y="23596"/>
                  </a:cubicBezTo>
                  <a:cubicBezTo>
                    <a:pt x="23289" y="21355"/>
                    <a:pt x="22168" y="18669"/>
                    <a:pt x="20490" y="17175"/>
                  </a:cubicBezTo>
                  <a:cubicBezTo>
                    <a:pt x="18930" y="15784"/>
                    <a:pt x="16699" y="14889"/>
                    <a:pt x="13670" y="14449"/>
                  </a:cubicBezTo>
                  <a:cubicBezTo>
                    <a:pt x="13169" y="14377"/>
                    <a:pt x="12652" y="14316"/>
                    <a:pt x="12156" y="14259"/>
                  </a:cubicBezTo>
                  <a:cubicBezTo>
                    <a:pt x="10841" y="14106"/>
                    <a:pt x="9485" y="13942"/>
                    <a:pt x="8206" y="13548"/>
                  </a:cubicBezTo>
                  <a:cubicBezTo>
                    <a:pt x="6155" y="12909"/>
                    <a:pt x="4651" y="11686"/>
                    <a:pt x="4078" y="10197"/>
                  </a:cubicBezTo>
                  <a:cubicBezTo>
                    <a:pt x="3720" y="9271"/>
                    <a:pt x="3796" y="8171"/>
                    <a:pt x="4287" y="7266"/>
                  </a:cubicBezTo>
                  <a:cubicBezTo>
                    <a:pt x="4692" y="6513"/>
                    <a:pt x="5331" y="5987"/>
                    <a:pt x="6093" y="5782"/>
                  </a:cubicBezTo>
                  <a:cubicBezTo>
                    <a:pt x="6395" y="5705"/>
                    <a:pt x="6702" y="5659"/>
                    <a:pt x="7009" y="5634"/>
                  </a:cubicBezTo>
                  <a:cubicBezTo>
                    <a:pt x="7424" y="5587"/>
                    <a:pt x="7812" y="5547"/>
                    <a:pt x="8171" y="5393"/>
                  </a:cubicBezTo>
                  <a:cubicBezTo>
                    <a:pt x="8882" y="5096"/>
                    <a:pt x="9332" y="4436"/>
                    <a:pt x="9762" y="3797"/>
                  </a:cubicBezTo>
                  <a:cubicBezTo>
                    <a:pt x="9905" y="3582"/>
                    <a:pt x="10058" y="3357"/>
                    <a:pt x="10217" y="3152"/>
                  </a:cubicBezTo>
                  <a:cubicBezTo>
                    <a:pt x="11962" y="876"/>
                    <a:pt x="15548" y="1"/>
                    <a:pt x="18556" y="1121"/>
                  </a:cubicBezTo>
                  <a:cubicBezTo>
                    <a:pt x="21232" y="2114"/>
                    <a:pt x="23427" y="4595"/>
                    <a:pt x="24281" y="7583"/>
                  </a:cubicBezTo>
                  <a:cubicBezTo>
                    <a:pt x="24624" y="8785"/>
                    <a:pt x="24782" y="10085"/>
                    <a:pt x="24936" y="11338"/>
                  </a:cubicBezTo>
                  <a:cubicBezTo>
                    <a:pt x="25269" y="13998"/>
                    <a:pt x="25575" y="16510"/>
                    <a:pt x="27463" y="18286"/>
                  </a:cubicBezTo>
                  <a:cubicBezTo>
                    <a:pt x="28420" y="19186"/>
                    <a:pt x="29679" y="19744"/>
                    <a:pt x="30901" y="20286"/>
                  </a:cubicBezTo>
                  <a:cubicBezTo>
                    <a:pt x="32017" y="20777"/>
                    <a:pt x="33173" y="21294"/>
                    <a:pt x="34109" y="22066"/>
                  </a:cubicBezTo>
                  <a:cubicBezTo>
                    <a:pt x="36243" y="23831"/>
                    <a:pt x="36826" y="26349"/>
                    <a:pt x="37389" y="28789"/>
                  </a:cubicBezTo>
                  <a:cubicBezTo>
                    <a:pt x="37695" y="30099"/>
                    <a:pt x="38008" y="31460"/>
                    <a:pt x="38565" y="32677"/>
                  </a:cubicBezTo>
                  <a:cubicBezTo>
                    <a:pt x="39108" y="33869"/>
                    <a:pt x="39972" y="34821"/>
                    <a:pt x="40801" y="35737"/>
                  </a:cubicBezTo>
                  <a:cubicBezTo>
                    <a:pt x="42213" y="37287"/>
                    <a:pt x="43543" y="38755"/>
                    <a:pt x="43431" y="41293"/>
                  </a:cubicBezTo>
                  <a:cubicBezTo>
                    <a:pt x="43303" y="44219"/>
                    <a:pt x="41185" y="46956"/>
                    <a:pt x="38279" y="47954"/>
                  </a:cubicBezTo>
                  <a:cubicBezTo>
                    <a:pt x="36816" y="48455"/>
                    <a:pt x="35224" y="48527"/>
                    <a:pt x="33684" y="48604"/>
                  </a:cubicBezTo>
                  <a:cubicBezTo>
                    <a:pt x="31894" y="48691"/>
                    <a:pt x="30047" y="48783"/>
                    <a:pt x="28446" y="49545"/>
                  </a:cubicBezTo>
                  <a:cubicBezTo>
                    <a:pt x="26292" y="50573"/>
                    <a:pt x="24956" y="52615"/>
                    <a:pt x="23662" y="54584"/>
                  </a:cubicBezTo>
                  <a:cubicBezTo>
                    <a:pt x="23493" y="54840"/>
                    <a:pt x="23330" y="55091"/>
                    <a:pt x="23161" y="55341"/>
                  </a:cubicBezTo>
                  <a:cubicBezTo>
                    <a:pt x="21856" y="57296"/>
                    <a:pt x="20106" y="58401"/>
                    <a:pt x="18413" y="59475"/>
                  </a:cubicBezTo>
                  <a:cubicBezTo>
                    <a:pt x="17083" y="60314"/>
                    <a:pt x="15712" y="61184"/>
                    <a:pt x="14540" y="62458"/>
                  </a:cubicBezTo>
                  <a:cubicBezTo>
                    <a:pt x="11967" y="65262"/>
                    <a:pt x="10877" y="68423"/>
                    <a:pt x="11394" y="71600"/>
                  </a:cubicBezTo>
                  <a:cubicBezTo>
                    <a:pt x="11424" y="71785"/>
                    <a:pt x="11460" y="71969"/>
                    <a:pt x="11496" y="72158"/>
                  </a:cubicBezTo>
                  <a:cubicBezTo>
                    <a:pt x="11675" y="73145"/>
                    <a:pt x="11864" y="74169"/>
                    <a:pt x="11470" y="75100"/>
                  </a:cubicBezTo>
                  <a:cubicBezTo>
                    <a:pt x="10908" y="76456"/>
                    <a:pt x="10099" y="77192"/>
                    <a:pt x="9066" y="77295"/>
                  </a:cubicBezTo>
                  <a:cubicBezTo>
                    <a:pt x="8984" y="77305"/>
                    <a:pt x="8897" y="77310"/>
                    <a:pt x="8815" y="77310"/>
                  </a:cubicBezTo>
                  <a:close/>
                  <a:moveTo>
                    <a:pt x="2666" y="72260"/>
                  </a:moveTo>
                  <a:cubicBezTo>
                    <a:pt x="4308" y="74629"/>
                    <a:pt x="6963" y="77330"/>
                    <a:pt x="9045" y="77121"/>
                  </a:cubicBezTo>
                  <a:cubicBezTo>
                    <a:pt x="10002" y="77029"/>
                    <a:pt x="10759" y="76328"/>
                    <a:pt x="11296" y="75038"/>
                  </a:cubicBezTo>
                  <a:cubicBezTo>
                    <a:pt x="11665" y="74153"/>
                    <a:pt x="11486" y="73156"/>
                    <a:pt x="11307" y="72194"/>
                  </a:cubicBezTo>
                  <a:cubicBezTo>
                    <a:pt x="11271" y="72005"/>
                    <a:pt x="11240" y="71815"/>
                    <a:pt x="11209" y="71631"/>
                  </a:cubicBezTo>
                  <a:cubicBezTo>
                    <a:pt x="10683" y="68403"/>
                    <a:pt x="11783" y="65190"/>
                    <a:pt x="14397" y="62345"/>
                  </a:cubicBezTo>
                  <a:cubicBezTo>
                    <a:pt x="15584" y="61051"/>
                    <a:pt x="16970" y="60176"/>
                    <a:pt x="18306" y="59327"/>
                  </a:cubicBezTo>
                  <a:cubicBezTo>
                    <a:pt x="20060" y="58217"/>
                    <a:pt x="21718" y="57168"/>
                    <a:pt x="22997" y="55249"/>
                  </a:cubicBezTo>
                  <a:cubicBezTo>
                    <a:pt x="23166" y="54999"/>
                    <a:pt x="23335" y="54748"/>
                    <a:pt x="23498" y="54492"/>
                  </a:cubicBezTo>
                  <a:cubicBezTo>
                    <a:pt x="24808" y="52502"/>
                    <a:pt x="26159" y="50440"/>
                    <a:pt x="28359" y="49391"/>
                  </a:cubicBezTo>
                  <a:cubicBezTo>
                    <a:pt x="29996" y="48609"/>
                    <a:pt x="31863" y="48517"/>
                    <a:pt x="33669" y="48430"/>
                  </a:cubicBezTo>
                  <a:cubicBezTo>
                    <a:pt x="35199" y="48358"/>
                    <a:pt x="36780" y="48281"/>
                    <a:pt x="38212" y="47790"/>
                  </a:cubicBezTo>
                  <a:cubicBezTo>
                    <a:pt x="41047" y="46818"/>
                    <a:pt x="43113" y="44147"/>
                    <a:pt x="43241" y="41288"/>
                  </a:cubicBezTo>
                  <a:cubicBezTo>
                    <a:pt x="43349" y="38822"/>
                    <a:pt x="42044" y="37379"/>
                    <a:pt x="40658" y="35854"/>
                  </a:cubicBezTo>
                  <a:cubicBezTo>
                    <a:pt x="39819" y="34928"/>
                    <a:pt x="38949" y="33972"/>
                    <a:pt x="38391" y="32749"/>
                  </a:cubicBezTo>
                  <a:cubicBezTo>
                    <a:pt x="37829" y="31516"/>
                    <a:pt x="37511" y="30150"/>
                    <a:pt x="37204" y="28825"/>
                  </a:cubicBezTo>
                  <a:cubicBezTo>
                    <a:pt x="36647" y="26420"/>
                    <a:pt x="36069" y="23929"/>
                    <a:pt x="33986" y="22205"/>
                  </a:cubicBezTo>
                  <a:cubicBezTo>
                    <a:pt x="33065" y="21447"/>
                    <a:pt x="31925" y="20936"/>
                    <a:pt x="30819" y="20450"/>
                  </a:cubicBezTo>
                  <a:cubicBezTo>
                    <a:pt x="29586" y="19902"/>
                    <a:pt x="28313" y="19334"/>
                    <a:pt x="27330" y="18414"/>
                  </a:cubicBezTo>
                  <a:cubicBezTo>
                    <a:pt x="25402" y="16597"/>
                    <a:pt x="25069" y="13937"/>
                    <a:pt x="24752" y="11358"/>
                  </a:cubicBezTo>
                  <a:cubicBezTo>
                    <a:pt x="24598" y="10115"/>
                    <a:pt x="24440" y="8821"/>
                    <a:pt x="24097" y="7634"/>
                  </a:cubicBezTo>
                  <a:cubicBezTo>
                    <a:pt x="23258" y="4697"/>
                    <a:pt x="21109" y="2262"/>
                    <a:pt x="18490" y="1290"/>
                  </a:cubicBezTo>
                  <a:cubicBezTo>
                    <a:pt x="15558" y="200"/>
                    <a:pt x="12064" y="1044"/>
                    <a:pt x="10365" y="3260"/>
                  </a:cubicBezTo>
                  <a:cubicBezTo>
                    <a:pt x="10212" y="3459"/>
                    <a:pt x="10063" y="3679"/>
                    <a:pt x="9920" y="3894"/>
                  </a:cubicBezTo>
                  <a:cubicBezTo>
                    <a:pt x="9470" y="4554"/>
                    <a:pt x="9010" y="5234"/>
                    <a:pt x="8247" y="5557"/>
                  </a:cubicBezTo>
                  <a:cubicBezTo>
                    <a:pt x="7858" y="5715"/>
                    <a:pt x="7434" y="5767"/>
                    <a:pt x="7030" y="5807"/>
                  </a:cubicBezTo>
                  <a:cubicBezTo>
                    <a:pt x="6728" y="5833"/>
                    <a:pt x="6431" y="5879"/>
                    <a:pt x="6145" y="5951"/>
                  </a:cubicBezTo>
                  <a:cubicBezTo>
                    <a:pt x="5433" y="6140"/>
                    <a:pt x="4830" y="6636"/>
                    <a:pt x="4451" y="7342"/>
                  </a:cubicBezTo>
                  <a:cubicBezTo>
                    <a:pt x="3996" y="8197"/>
                    <a:pt x="3919" y="9266"/>
                    <a:pt x="4252" y="10136"/>
                  </a:cubicBezTo>
                  <a:cubicBezTo>
                    <a:pt x="4804" y="11573"/>
                    <a:pt x="6267" y="12755"/>
                    <a:pt x="8263" y="13374"/>
                  </a:cubicBezTo>
                  <a:cubicBezTo>
                    <a:pt x="9526" y="13768"/>
                    <a:pt x="10872" y="13927"/>
                    <a:pt x="12176" y="14080"/>
                  </a:cubicBezTo>
                  <a:cubicBezTo>
                    <a:pt x="12678" y="14142"/>
                    <a:pt x="13195" y="14203"/>
                    <a:pt x="13701" y="14269"/>
                  </a:cubicBezTo>
                  <a:cubicBezTo>
                    <a:pt x="16766" y="14720"/>
                    <a:pt x="19027" y="15625"/>
                    <a:pt x="20618" y="17042"/>
                  </a:cubicBezTo>
                  <a:cubicBezTo>
                    <a:pt x="22347" y="18582"/>
                    <a:pt x="23498" y="21355"/>
                    <a:pt x="22357" y="23668"/>
                  </a:cubicBezTo>
                  <a:cubicBezTo>
                    <a:pt x="22035" y="24328"/>
                    <a:pt x="21539" y="24926"/>
                    <a:pt x="21063" y="25510"/>
                  </a:cubicBezTo>
                  <a:cubicBezTo>
                    <a:pt x="20296" y="26436"/>
                    <a:pt x="19574" y="27316"/>
                    <a:pt x="19498" y="28421"/>
                  </a:cubicBezTo>
                  <a:cubicBezTo>
                    <a:pt x="19446" y="29127"/>
                    <a:pt x="19687" y="29822"/>
                    <a:pt x="19912" y="30493"/>
                  </a:cubicBezTo>
                  <a:cubicBezTo>
                    <a:pt x="19999" y="30743"/>
                    <a:pt x="20086" y="30999"/>
                    <a:pt x="20158" y="31250"/>
                  </a:cubicBezTo>
                  <a:cubicBezTo>
                    <a:pt x="21094" y="34545"/>
                    <a:pt x="19477" y="38351"/>
                    <a:pt x="16397" y="40111"/>
                  </a:cubicBezTo>
                  <a:cubicBezTo>
                    <a:pt x="15231" y="40771"/>
                    <a:pt x="13901" y="41160"/>
                    <a:pt x="12622" y="41533"/>
                  </a:cubicBezTo>
                  <a:cubicBezTo>
                    <a:pt x="11174" y="41958"/>
                    <a:pt x="9675" y="42393"/>
                    <a:pt x="8431" y="43232"/>
                  </a:cubicBezTo>
                  <a:cubicBezTo>
                    <a:pt x="4999" y="45544"/>
                    <a:pt x="3919" y="50312"/>
                    <a:pt x="2973" y="54523"/>
                  </a:cubicBezTo>
                  <a:cubicBezTo>
                    <a:pt x="2671" y="55843"/>
                    <a:pt x="2394" y="57081"/>
                    <a:pt x="2057" y="58191"/>
                  </a:cubicBezTo>
                  <a:cubicBezTo>
                    <a:pt x="1090" y="61368"/>
                    <a:pt x="195" y="65108"/>
                    <a:pt x="880" y="68746"/>
                  </a:cubicBezTo>
                  <a:cubicBezTo>
                    <a:pt x="1028" y="69549"/>
                    <a:pt x="1714" y="70894"/>
                    <a:pt x="2661" y="7226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326625" y="1695175"/>
              <a:ext cx="997775" cy="1832350"/>
            </a:xfrm>
            <a:custGeom>
              <a:avLst/>
              <a:gdLst/>
              <a:ahLst/>
              <a:cxnLst/>
              <a:rect l="l" t="t" r="r" b="b"/>
              <a:pathLst>
                <a:path w="39911" h="73294" extrusionOk="0">
                  <a:moveTo>
                    <a:pt x="6999" y="73294"/>
                  </a:moveTo>
                  <a:cubicBezTo>
                    <a:pt x="5915" y="73294"/>
                    <a:pt x="3837" y="71493"/>
                    <a:pt x="2180" y="69104"/>
                  </a:cubicBezTo>
                  <a:cubicBezTo>
                    <a:pt x="1182" y="67666"/>
                    <a:pt x="706" y="66551"/>
                    <a:pt x="630" y="66157"/>
                  </a:cubicBezTo>
                  <a:cubicBezTo>
                    <a:pt x="0" y="62826"/>
                    <a:pt x="850" y="59296"/>
                    <a:pt x="1765" y="56288"/>
                  </a:cubicBezTo>
                  <a:cubicBezTo>
                    <a:pt x="2118" y="55126"/>
                    <a:pt x="2405" y="53858"/>
                    <a:pt x="2712" y="52517"/>
                  </a:cubicBezTo>
                  <a:cubicBezTo>
                    <a:pt x="3602" y="48573"/>
                    <a:pt x="4610" y="44106"/>
                    <a:pt x="7536" y="42137"/>
                  </a:cubicBezTo>
                  <a:cubicBezTo>
                    <a:pt x="8570" y="41441"/>
                    <a:pt x="9885" y="41057"/>
                    <a:pt x="11271" y="40653"/>
                  </a:cubicBezTo>
                  <a:cubicBezTo>
                    <a:pt x="12647" y="40254"/>
                    <a:pt x="14070" y="39840"/>
                    <a:pt x="15400" y="39077"/>
                  </a:cubicBezTo>
                  <a:cubicBezTo>
                    <a:pt x="17682" y="37773"/>
                    <a:pt x="19324" y="35593"/>
                    <a:pt x="19948" y="33045"/>
                  </a:cubicBezTo>
                  <a:cubicBezTo>
                    <a:pt x="20281" y="31669"/>
                    <a:pt x="20316" y="30293"/>
                    <a:pt x="20035" y="29167"/>
                  </a:cubicBezTo>
                  <a:cubicBezTo>
                    <a:pt x="19549" y="27203"/>
                    <a:pt x="19590" y="25617"/>
                    <a:pt x="20153" y="24312"/>
                  </a:cubicBezTo>
                  <a:cubicBezTo>
                    <a:pt x="20454" y="23606"/>
                    <a:pt x="20879" y="23038"/>
                    <a:pt x="21283" y="22491"/>
                  </a:cubicBezTo>
                  <a:cubicBezTo>
                    <a:pt x="21933" y="21621"/>
                    <a:pt x="22542" y="20797"/>
                    <a:pt x="22588" y="19534"/>
                  </a:cubicBezTo>
                  <a:cubicBezTo>
                    <a:pt x="22665" y="17405"/>
                    <a:pt x="21657" y="15190"/>
                    <a:pt x="19897" y="13620"/>
                  </a:cubicBezTo>
                  <a:cubicBezTo>
                    <a:pt x="18060" y="11977"/>
                    <a:pt x="15517" y="10944"/>
                    <a:pt x="12125" y="10453"/>
                  </a:cubicBezTo>
                  <a:cubicBezTo>
                    <a:pt x="11599" y="10376"/>
                    <a:pt x="11066" y="10315"/>
                    <a:pt x="10560" y="10253"/>
                  </a:cubicBezTo>
                  <a:cubicBezTo>
                    <a:pt x="9271" y="10100"/>
                    <a:pt x="8058" y="9956"/>
                    <a:pt x="6943" y="9614"/>
                  </a:cubicBezTo>
                  <a:cubicBezTo>
                    <a:pt x="5439" y="9143"/>
                    <a:pt x="4313" y="8278"/>
                    <a:pt x="3930" y="7291"/>
                  </a:cubicBezTo>
                  <a:cubicBezTo>
                    <a:pt x="3745" y="6810"/>
                    <a:pt x="3796" y="6186"/>
                    <a:pt x="4057" y="5705"/>
                  </a:cubicBezTo>
                  <a:cubicBezTo>
                    <a:pt x="4160" y="5511"/>
                    <a:pt x="4385" y="5178"/>
                    <a:pt x="4763" y="5076"/>
                  </a:cubicBezTo>
                  <a:cubicBezTo>
                    <a:pt x="4973" y="5030"/>
                    <a:pt x="5183" y="4999"/>
                    <a:pt x="5393" y="4984"/>
                  </a:cubicBezTo>
                  <a:cubicBezTo>
                    <a:pt x="5874" y="4932"/>
                    <a:pt x="6467" y="4866"/>
                    <a:pt x="7071" y="4615"/>
                  </a:cubicBezTo>
                  <a:cubicBezTo>
                    <a:pt x="8278" y="4109"/>
                    <a:pt x="8923" y="3152"/>
                    <a:pt x="9445" y="2380"/>
                  </a:cubicBezTo>
                  <a:cubicBezTo>
                    <a:pt x="9583" y="2170"/>
                    <a:pt x="9711" y="1980"/>
                    <a:pt x="9839" y="1822"/>
                  </a:cubicBezTo>
                  <a:cubicBezTo>
                    <a:pt x="10708" y="681"/>
                    <a:pt x="12269" y="1"/>
                    <a:pt x="14003" y="1"/>
                  </a:cubicBezTo>
                  <a:cubicBezTo>
                    <a:pt x="14714" y="1"/>
                    <a:pt x="15420" y="123"/>
                    <a:pt x="16090" y="364"/>
                  </a:cubicBezTo>
                  <a:cubicBezTo>
                    <a:pt x="18249" y="1172"/>
                    <a:pt x="20035" y="3213"/>
                    <a:pt x="20741" y="5700"/>
                  </a:cubicBezTo>
                  <a:cubicBezTo>
                    <a:pt x="21053" y="6779"/>
                    <a:pt x="21196" y="7961"/>
                    <a:pt x="21350" y="9209"/>
                  </a:cubicBezTo>
                  <a:cubicBezTo>
                    <a:pt x="21687" y="11906"/>
                    <a:pt x="22066" y="14965"/>
                    <a:pt x="24389" y="17155"/>
                  </a:cubicBezTo>
                  <a:cubicBezTo>
                    <a:pt x="25565" y="18265"/>
                    <a:pt x="27034" y="18915"/>
                    <a:pt x="28328" y="19488"/>
                  </a:cubicBezTo>
                  <a:cubicBezTo>
                    <a:pt x="29377" y="19953"/>
                    <a:pt x="30375" y="20393"/>
                    <a:pt x="31122" y="21017"/>
                  </a:cubicBezTo>
                  <a:cubicBezTo>
                    <a:pt x="32810" y="22409"/>
                    <a:pt x="33286" y="24455"/>
                    <a:pt x="33833" y="26824"/>
                  </a:cubicBezTo>
                  <a:cubicBezTo>
                    <a:pt x="34155" y="28216"/>
                    <a:pt x="34488" y="29659"/>
                    <a:pt x="35112" y="31019"/>
                  </a:cubicBezTo>
                  <a:cubicBezTo>
                    <a:pt x="35762" y="32452"/>
                    <a:pt x="36759" y="33547"/>
                    <a:pt x="37634" y="34509"/>
                  </a:cubicBezTo>
                  <a:cubicBezTo>
                    <a:pt x="39092" y="36115"/>
                    <a:pt x="39911" y="37113"/>
                    <a:pt x="39834" y="38893"/>
                  </a:cubicBezTo>
                  <a:cubicBezTo>
                    <a:pt x="39732" y="41119"/>
                    <a:pt x="38059" y="43283"/>
                    <a:pt x="35854" y="44035"/>
                  </a:cubicBezTo>
                  <a:cubicBezTo>
                    <a:pt x="34641" y="44449"/>
                    <a:pt x="33250" y="44521"/>
                    <a:pt x="31776" y="44592"/>
                  </a:cubicBezTo>
                  <a:cubicBezTo>
                    <a:pt x="29802" y="44684"/>
                    <a:pt x="27760" y="44782"/>
                    <a:pt x="25826" y="45708"/>
                  </a:cubicBezTo>
                  <a:cubicBezTo>
                    <a:pt x="23227" y="46951"/>
                    <a:pt x="21687" y="49294"/>
                    <a:pt x="20327" y="51366"/>
                  </a:cubicBezTo>
                  <a:cubicBezTo>
                    <a:pt x="20163" y="51617"/>
                    <a:pt x="19999" y="51862"/>
                    <a:pt x="19835" y="52113"/>
                  </a:cubicBezTo>
                  <a:cubicBezTo>
                    <a:pt x="18735" y="53760"/>
                    <a:pt x="17283" y="54676"/>
                    <a:pt x="15604" y="55740"/>
                  </a:cubicBezTo>
                  <a:cubicBezTo>
                    <a:pt x="14177" y="56646"/>
                    <a:pt x="12704" y="57577"/>
                    <a:pt x="11379" y="59025"/>
                  </a:cubicBezTo>
                  <a:cubicBezTo>
                    <a:pt x="8447" y="62212"/>
                    <a:pt x="7219" y="65850"/>
                    <a:pt x="7818" y="69528"/>
                  </a:cubicBezTo>
                  <a:cubicBezTo>
                    <a:pt x="7848" y="69728"/>
                    <a:pt x="7884" y="69922"/>
                    <a:pt x="7920" y="70122"/>
                  </a:cubicBezTo>
                  <a:cubicBezTo>
                    <a:pt x="8068" y="70915"/>
                    <a:pt x="8201" y="71662"/>
                    <a:pt x="7997" y="72153"/>
                  </a:cubicBezTo>
                  <a:cubicBezTo>
                    <a:pt x="7777" y="72675"/>
                    <a:pt x="7429" y="73294"/>
                    <a:pt x="6999" y="73294"/>
                  </a:cubicBezTo>
                  <a:close/>
                  <a:moveTo>
                    <a:pt x="14003" y="359"/>
                  </a:moveTo>
                  <a:cubicBezTo>
                    <a:pt x="12386" y="359"/>
                    <a:pt x="10944" y="983"/>
                    <a:pt x="10140" y="2032"/>
                  </a:cubicBezTo>
                  <a:cubicBezTo>
                    <a:pt x="10023" y="2185"/>
                    <a:pt x="9895" y="2369"/>
                    <a:pt x="9762" y="2564"/>
                  </a:cubicBezTo>
                  <a:cubicBezTo>
                    <a:pt x="9214" y="3382"/>
                    <a:pt x="8534" y="4390"/>
                    <a:pt x="7224" y="4938"/>
                  </a:cubicBezTo>
                  <a:cubicBezTo>
                    <a:pt x="6564" y="5214"/>
                    <a:pt x="5940" y="5280"/>
                    <a:pt x="5439" y="5337"/>
                  </a:cubicBezTo>
                  <a:cubicBezTo>
                    <a:pt x="5244" y="5352"/>
                    <a:pt x="5055" y="5378"/>
                    <a:pt x="4866" y="5418"/>
                  </a:cubicBezTo>
                  <a:cubicBezTo>
                    <a:pt x="4615" y="5485"/>
                    <a:pt x="4451" y="5751"/>
                    <a:pt x="4390" y="5869"/>
                  </a:cubicBezTo>
                  <a:cubicBezTo>
                    <a:pt x="4175" y="6268"/>
                    <a:pt x="4134" y="6779"/>
                    <a:pt x="4283" y="7173"/>
                  </a:cubicBezTo>
                  <a:cubicBezTo>
                    <a:pt x="4625" y="8053"/>
                    <a:pt x="5664" y="8841"/>
                    <a:pt x="7061" y="9281"/>
                  </a:cubicBezTo>
                  <a:cubicBezTo>
                    <a:pt x="8140" y="9619"/>
                    <a:pt x="9337" y="9757"/>
                    <a:pt x="10601" y="9905"/>
                  </a:cubicBezTo>
                  <a:cubicBezTo>
                    <a:pt x="11118" y="9967"/>
                    <a:pt x="11650" y="10028"/>
                    <a:pt x="12182" y="10110"/>
                  </a:cubicBezTo>
                  <a:cubicBezTo>
                    <a:pt x="15656" y="10611"/>
                    <a:pt x="18260" y="11675"/>
                    <a:pt x="20153" y="13364"/>
                  </a:cubicBezTo>
                  <a:cubicBezTo>
                    <a:pt x="21989" y="15011"/>
                    <a:pt x="23043" y="17324"/>
                    <a:pt x="22961" y="19554"/>
                  </a:cubicBezTo>
                  <a:cubicBezTo>
                    <a:pt x="22915" y="20920"/>
                    <a:pt x="22271" y="21785"/>
                    <a:pt x="21590" y="22706"/>
                  </a:cubicBezTo>
                  <a:cubicBezTo>
                    <a:pt x="21196" y="23238"/>
                    <a:pt x="20787" y="23785"/>
                    <a:pt x="20501" y="24450"/>
                  </a:cubicBezTo>
                  <a:cubicBezTo>
                    <a:pt x="19968" y="25688"/>
                    <a:pt x="19933" y="27208"/>
                    <a:pt x="20398" y="29091"/>
                  </a:cubicBezTo>
                  <a:cubicBezTo>
                    <a:pt x="20772" y="30600"/>
                    <a:pt x="20557" y="32124"/>
                    <a:pt x="20311" y="33132"/>
                  </a:cubicBezTo>
                  <a:cubicBezTo>
                    <a:pt x="19661" y="35777"/>
                    <a:pt x="17958" y="38039"/>
                    <a:pt x="15594" y="39389"/>
                  </a:cubicBezTo>
                  <a:cubicBezTo>
                    <a:pt x="14223" y="40172"/>
                    <a:pt x="12780" y="40592"/>
                    <a:pt x="11384" y="41001"/>
                  </a:cubicBezTo>
                  <a:cubicBezTo>
                    <a:pt x="10023" y="41395"/>
                    <a:pt x="8739" y="41768"/>
                    <a:pt x="7751" y="42433"/>
                  </a:cubicBezTo>
                  <a:cubicBezTo>
                    <a:pt x="4943" y="44326"/>
                    <a:pt x="3950" y="48721"/>
                    <a:pt x="3075" y="52599"/>
                  </a:cubicBezTo>
                  <a:cubicBezTo>
                    <a:pt x="2773" y="53945"/>
                    <a:pt x="2482" y="55218"/>
                    <a:pt x="2129" y="56395"/>
                  </a:cubicBezTo>
                  <a:cubicBezTo>
                    <a:pt x="1223" y="59363"/>
                    <a:pt x="384" y="62836"/>
                    <a:pt x="998" y="66095"/>
                  </a:cubicBezTo>
                  <a:cubicBezTo>
                    <a:pt x="1065" y="66453"/>
                    <a:pt x="1530" y="67528"/>
                    <a:pt x="2492" y="68909"/>
                  </a:cubicBezTo>
                  <a:cubicBezTo>
                    <a:pt x="4216" y="71401"/>
                    <a:pt x="6175" y="72941"/>
                    <a:pt x="6999" y="72941"/>
                  </a:cubicBezTo>
                  <a:cubicBezTo>
                    <a:pt x="7127" y="72941"/>
                    <a:pt x="7398" y="72618"/>
                    <a:pt x="7649" y="72025"/>
                  </a:cubicBezTo>
                  <a:cubicBezTo>
                    <a:pt x="7813" y="71626"/>
                    <a:pt x="7685" y="70925"/>
                    <a:pt x="7552" y="70183"/>
                  </a:cubicBezTo>
                  <a:cubicBezTo>
                    <a:pt x="7511" y="69984"/>
                    <a:pt x="7475" y="69784"/>
                    <a:pt x="7444" y="69584"/>
                  </a:cubicBezTo>
                  <a:cubicBezTo>
                    <a:pt x="6830" y="65799"/>
                    <a:pt x="8089" y="62064"/>
                    <a:pt x="11092" y="58790"/>
                  </a:cubicBezTo>
                  <a:cubicBezTo>
                    <a:pt x="12453" y="57311"/>
                    <a:pt x="13947" y="56359"/>
                    <a:pt x="15395" y="55449"/>
                  </a:cubicBezTo>
                  <a:cubicBezTo>
                    <a:pt x="17037" y="54410"/>
                    <a:pt x="18459" y="53510"/>
                    <a:pt x="19518" y="51924"/>
                  </a:cubicBezTo>
                  <a:cubicBezTo>
                    <a:pt x="19682" y="51678"/>
                    <a:pt x="19846" y="51433"/>
                    <a:pt x="20009" y="51182"/>
                  </a:cubicBezTo>
                  <a:cubicBezTo>
                    <a:pt x="21391" y="49069"/>
                    <a:pt x="22961" y="46680"/>
                    <a:pt x="25658" y="45396"/>
                  </a:cubicBezTo>
                  <a:cubicBezTo>
                    <a:pt x="27663" y="44434"/>
                    <a:pt x="29740" y="44337"/>
                    <a:pt x="31751" y="44239"/>
                  </a:cubicBezTo>
                  <a:cubicBezTo>
                    <a:pt x="33204" y="44168"/>
                    <a:pt x="34565" y="44101"/>
                    <a:pt x="35726" y="43707"/>
                  </a:cubicBezTo>
                  <a:cubicBezTo>
                    <a:pt x="37798" y="42996"/>
                    <a:pt x="39364" y="40965"/>
                    <a:pt x="39456" y="38883"/>
                  </a:cubicBezTo>
                  <a:cubicBezTo>
                    <a:pt x="39532" y="37230"/>
                    <a:pt x="38745" y="36284"/>
                    <a:pt x="37348" y="34744"/>
                  </a:cubicBezTo>
                  <a:cubicBezTo>
                    <a:pt x="36452" y="33762"/>
                    <a:pt x="35440" y="32646"/>
                    <a:pt x="34769" y="31163"/>
                  </a:cubicBezTo>
                  <a:cubicBezTo>
                    <a:pt x="34130" y="29766"/>
                    <a:pt x="33792" y="28313"/>
                    <a:pt x="33465" y="26906"/>
                  </a:cubicBezTo>
                  <a:cubicBezTo>
                    <a:pt x="32933" y="24594"/>
                    <a:pt x="32467" y="22603"/>
                    <a:pt x="30876" y="21283"/>
                  </a:cubicBezTo>
                  <a:cubicBezTo>
                    <a:pt x="30165" y="20695"/>
                    <a:pt x="29193" y="20265"/>
                    <a:pt x="28170" y="19815"/>
                  </a:cubicBezTo>
                  <a:cubicBezTo>
                    <a:pt x="26844" y="19227"/>
                    <a:pt x="25351" y="18562"/>
                    <a:pt x="24128" y="17411"/>
                  </a:cubicBezTo>
                  <a:cubicBezTo>
                    <a:pt x="21708" y="15134"/>
                    <a:pt x="21319" y="12008"/>
                    <a:pt x="20976" y="9256"/>
                  </a:cubicBezTo>
                  <a:cubicBezTo>
                    <a:pt x="20828" y="8017"/>
                    <a:pt x="20680" y="6851"/>
                    <a:pt x="20378" y="5797"/>
                  </a:cubicBezTo>
                  <a:cubicBezTo>
                    <a:pt x="19702" y="3418"/>
                    <a:pt x="18004" y="1464"/>
                    <a:pt x="15952" y="701"/>
                  </a:cubicBezTo>
                  <a:cubicBezTo>
                    <a:pt x="15323" y="471"/>
                    <a:pt x="14668" y="354"/>
                    <a:pt x="14003" y="35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432775" y="2727725"/>
              <a:ext cx="451775" cy="402025"/>
            </a:xfrm>
            <a:custGeom>
              <a:avLst/>
              <a:gdLst/>
              <a:ahLst/>
              <a:cxnLst/>
              <a:rect l="l" t="t" r="r" b="b"/>
              <a:pathLst>
                <a:path w="18071" h="16081" extrusionOk="0">
                  <a:moveTo>
                    <a:pt x="4784" y="16081"/>
                  </a:moveTo>
                  <a:cubicBezTo>
                    <a:pt x="4175" y="16081"/>
                    <a:pt x="3567" y="15989"/>
                    <a:pt x="2983" y="15804"/>
                  </a:cubicBezTo>
                  <a:cubicBezTo>
                    <a:pt x="1663" y="15385"/>
                    <a:pt x="697" y="14500"/>
                    <a:pt x="333" y="13390"/>
                  </a:cubicBezTo>
                  <a:cubicBezTo>
                    <a:pt x="67" y="12561"/>
                    <a:pt x="1" y="11246"/>
                    <a:pt x="1229" y="9701"/>
                  </a:cubicBezTo>
                  <a:cubicBezTo>
                    <a:pt x="1663" y="9153"/>
                    <a:pt x="2093" y="8673"/>
                    <a:pt x="2508" y="8202"/>
                  </a:cubicBezTo>
                  <a:cubicBezTo>
                    <a:pt x="3388" y="7209"/>
                    <a:pt x="4150" y="6355"/>
                    <a:pt x="4672" y="5250"/>
                  </a:cubicBezTo>
                  <a:cubicBezTo>
                    <a:pt x="4754" y="5081"/>
                    <a:pt x="4830" y="4912"/>
                    <a:pt x="4912" y="4743"/>
                  </a:cubicBezTo>
                  <a:lnTo>
                    <a:pt x="4928" y="4702"/>
                  </a:lnTo>
                  <a:cubicBezTo>
                    <a:pt x="5685" y="3050"/>
                    <a:pt x="6631" y="988"/>
                    <a:pt x="8974" y="246"/>
                  </a:cubicBezTo>
                  <a:cubicBezTo>
                    <a:pt x="9501" y="83"/>
                    <a:pt x="10054" y="1"/>
                    <a:pt x="10606" y="1"/>
                  </a:cubicBezTo>
                  <a:cubicBezTo>
                    <a:pt x="11594" y="1"/>
                    <a:pt x="12489" y="231"/>
                    <a:pt x="13400" y="482"/>
                  </a:cubicBezTo>
                  <a:lnTo>
                    <a:pt x="15543" y="1080"/>
                  </a:lnTo>
                  <a:cubicBezTo>
                    <a:pt x="15942" y="1193"/>
                    <a:pt x="16879" y="1454"/>
                    <a:pt x="17441" y="2329"/>
                  </a:cubicBezTo>
                  <a:cubicBezTo>
                    <a:pt x="18071" y="3311"/>
                    <a:pt x="17917" y="4544"/>
                    <a:pt x="17032" y="5628"/>
                  </a:cubicBezTo>
                  <a:cubicBezTo>
                    <a:pt x="16137" y="6734"/>
                    <a:pt x="15032" y="7486"/>
                    <a:pt x="13963" y="8217"/>
                  </a:cubicBezTo>
                  <a:cubicBezTo>
                    <a:pt x="13093" y="8816"/>
                    <a:pt x="12269" y="9373"/>
                    <a:pt x="11717" y="10044"/>
                  </a:cubicBezTo>
                  <a:cubicBezTo>
                    <a:pt x="11307" y="10535"/>
                    <a:pt x="10980" y="11159"/>
                    <a:pt x="10627" y="11819"/>
                  </a:cubicBezTo>
                  <a:cubicBezTo>
                    <a:pt x="10274" y="12494"/>
                    <a:pt x="9905" y="13195"/>
                    <a:pt x="9399" y="13881"/>
                  </a:cubicBezTo>
                  <a:cubicBezTo>
                    <a:pt x="8381" y="15257"/>
                    <a:pt x="6657" y="16081"/>
                    <a:pt x="4784" y="16081"/>
                  </a:cubicBezTo>
                  <a:close/>
                  <a:moveTo>
                    <a:pt x="10601" y="180"/>
                  </a:moveTo>
                  <a:cubicBezTo>
                    <a:pt x="10069" y="175"/>
                    <a:pt x="9537" y="257"/>
                    <a:pt x="9031" y="415"/>
                  </a:cubicBezTo>
                  <a:cubicBezTo>
                    <a:pt x="6764" y="1131"/>
                    <a:pt x="5838" y="3152"/>
                    <a:pt x="5091" y="4774"/>
                  </a:cubicBezTo>
                  <a:lnTo>
                    <a:pt x="5076" y="4815"/>
                  </a:lnTo>
                  <a:cubicBezTo>
                    <a:pt x="4999" y="4984"/>
                    <a:pt x="4917" y="5158"/>
                    <a:pt x="4841" y="5327"/>
                  </a:cubicBezTo>
                  <a:cubicBezTo>
                    <a:pt x="4303" y="6452"/>
                    <a:pt x="3536" y="7317"/>
                    <a:pt x="2651" y="8314"/>
                  </a:cubicBezTo>
                  <a:cubicBezTo>
                    <a:pt x="2236" y="8785"/>
                    <a:pt x="1807" y="9266"/>
                    <a:pt x="1377" y="9808"/>
                  </a:cubicBezTo>
                  <a:cubicBezTo>
                    <a:pt x="195" y="11297"/>
                    <a:pt x="262" y="12545"/>
                    <a:pt x="517" y="13333"/>
                  </a:cubicBezTo>
                  <a:cubicBezTo>
                    <a:pt x="860" y="14392"/>
                    <a:pt x="1786" y="15231"/>
                    <a:pt x="3045" y="15636"/>
                  </a:cubicBezTo>
                  <a:cubicBezTo>
                    <a:pt x="3608" y="15815"/>
                    <a:pt x="4196" y="15907"/>
                    <a:pt x="4784" y="15902"/>
                  </a:cubicBezTo>
                  <a:cubicBezTo>
                    <a:pt x="6595" y="15902"/>
                    <a:pt x="8263" y="15109"/>
                    <a:pt x="9251" y="13778"/>
                  </a:cubicBezTo>
                  <a:cubicBezTo>
                    <a:pt x="9747" y="13103"/>
                    <a:pt x="10110" y="12412"/>
                    <a:pt x="10463" y="11742"/>
                  </a:cubicBezTo>
                  <a:cubicBezTo>
                    <a:pt x="10816" y="11072"/>
                    <a:pt x="11149" y="10438"/>
                    <a:pt x="11568" y="9931"/>
                  </a:cubicBezTo>
                  <a:cubicBezTo>
                    <a:pt x="12141" y="9246"/>
                    <a:pt x="12970" y="8678"/>
                    <a:pt x="13850" y="8079"/>
                  </a:cubicBezTo>
                  <a:cubicBezTo>
                    <a:pt x="14909" y="7353"/>
                    <a:pt x="16004" y="6606"/>
                    <a:pt x="16889" y="5521"/>
                  </a:cubicBezTo>
                  <a:cubicBezTo>
                    <a:pt x="17723" y="4498"/>
                    <a:pt x="17871" y="3336"/>
                    <a:pt x="17283" y="2426"/>
                  </a:cubicBezTo>
                  <a:cubicBezTo>
                    <a:pt x="16756" y="1607"/>
                    <a:pt x="15871" y="1362"/>
                    <a:pt x="15492" y="1254"/>
                  </a:cubicBezTo>
                  <a:lnTo>
                    <a:pt x="13343" y="656"/>
                  </a:lnTo>
                  <a:cubicBezTo>
                    <a:pt x="12448" y="405"/>
                    <a:pt x="11568" y="180"/>
                    <a:pt x="10606"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480875" y="2767125"/>
              <a:ext cx="355325" cy="319400"/>
            </a:xfrm>
            <a:custGeom>
              <a:avLst/>
              <a:gdLst/>
              <a:ahLst/>
              <a:cxnLst/>
              <a:rect l="l" t="t" r="r" b="b"/>
              <a:pathLst>
                <a:path w="14213" h="12776" extrusionOk="0">
                  <a:moveTo>
                    <a:pt x="2845" y="12719"/>
                  </a:moveTo>
                  <a:cubicBezTo>
                    <a:pt x="2441" y="12724"/>
                    <a:pt x="2047" y="12663"/>
                    <a:pt x="1663" y="12545"/>
                  </a:cubicBezTo>
                  <a:cubicBezTo>
                    <a:pt x="906" y="12305"/>
                    <a:pt x="389" y="11854"/>
                    <a:pt x="205" y="11287"/>
                  </a:cubicBezTo>
                  <a:cubicBezTo>
                    <a:pt x="0" y="10668"/>
                    <a:pt x="210" y="9941"/>
                    <a:pt x="804" y="9194"/>
                  </a:cubicBezTo>
                  <a:cubicBezTo>
                    <a:pt x="1203" y="8693"/>
                    <a:pt x="1617" y="8222"/>
                    <a:pt x="2021" y="7772"/>
                  </a:cubicBezTo>
                  <a:cubicBezTo>
                    <a:pt x="2947" y="6723"/>
                    <a:pt x="3822" y="5736"/>
                    <a:pt x="4456" y="4405"/>
                  </a:cubicBezTo>
                  <a:cubicBezTo>
                    <a:pt x="4543" y="4221"/>
                    <a:pt x="4630" y="4032"/>
                    <a:pt x="4723" y="3838"/>
                  </a:cubicBezTo>
                  <a:cubicBezTo>
                    <a:pt x="5398" y="2369"/>
                    <a:pt x="6094" y="850"/>
                    <a:pt x="7644" y="359"/>
                  </a:cubicBezTo>
                  <a:cubicBezTo>
                    <a:pt x="8759" y="0"/>
                    <a:pt x="9972" y="343"/>
                    <a:pt x="10949" y="614"/>
                  </a:cubicBezTo>
                  <a:lnTo>
                    <a:pt x="13098" y="1213"/>
                  </a:lnTo>
                  <a:cubicBezTo>
                    <a:pt x="13415" y="1300"/>
                    <a:pt x="13752" y="1413"/>
                    <a:pt x="13921" y="1679"/>
                  </a:cubicBezTo>
                  <a:cubicBezTo>
                    <a:pt x="14213" y="2129"/>
                    <a:pt x="13865" y="2676"/>
                    <a:pt x="13635" y="2963"/>
                  </a:cubicBezTo>
                  <a:cubicBezTo>
                    <a:pt x="12898" y="3863"/>
                    <a:pt x="11906" y="4544"/>
                    <a:pt x="10944" y="5198"/>
                  </a:cubicBezTo>
                  <a:cubicBezTo>
                    <a:pt x="10007" y="5838"/>
                    <a:pt x="9035" y="6503"/>
                    <a:pt x="8319" y="7363"/>
                  </a:cubicBezTo>
                  <a:cubicBezTo>
                    <a:pt x="7792" y="7997"/>
                    <a:pt x="7408" y="8734"/>
                    <a:pt x="7030" y="9450"/>
                  </a:cubicBezTo>
                  <a:cubicBezTo>
                    <a:pt x="6708" y="10069"/>
                    <a:pt x="6370" y="10708"/>
                    <a:pt x="5945" y="11281"/>
                  </a:cubicBezTo>
                  <a:cubicBezTo>
                    <a:pt x="5198" y="12289"/>
                    <a:pt x="3965" y="12719"/>
                    <a:pt x="2845" y="12719"/>
                  </a:cubicBezTo>
                  <a:close/>
                  <a:moveTo>
                    <a:pt x="8677" y="379"/>
                  </a:moveTo>
                  <a:cubicBezTo>
                    <a:pt x="8345" y="379"/>
                    <a:pt x="8017" y="425"/>
                    <a:pt x="7700" y="522"/>
                  </a:cubicBezTo>
                  <a:cubicBezTo>
                    <a:pt x="6232" y="993"/>
                    <a:pt x="5551" y="2477"/>
                    <a:pt x="4886" y="3909"/>
                  </a:cubicBezTo>
                  <a:cubicBezTo>
                    <a:pt x="4799" y="4104"/>
                    <a:pt x="4712" y="4293"/>
                    <a:pt x="4625" y="4477"/>
                  </a:cubicBezTo>
                  <a:cubicBezTo>
                    <a:pt x="3981" y="5828"/>
                    <a:pt x="3096" y="6830"/>
                    <a:pt x="2159" y="7884"/>
                  </a:cubicBezTo>
                  <a:cubicBezTo>
                    <a:pt x="1760" y="8335"/>
                    <a:pt x="1346" y="8800"/>
                    <a:pt x="952" y="9302"/>
                  </a:cubicBezTo>
                  <a:cubicBezTo>
                    <a:pt x="394" y="10002"/>
                    <a:pt x="195" y="10673"/>
                    <a:pt x="379" y="11235"/>
                  </a:cubicBezTo>
                  <a:cubicBezTo>
                    <a:pt x="548" y="11747"/>
                    <a:pt x="1024" y="12151"/>
                    <a:pt x="1719" y="12376"/>
                  </a:cubicBezTo>
                  <a:lnTo>
                    <a:pt x="1719" y="12376"/>
                  </a:lnTo>
                  <a:cubicBezTo>
                    <a:pt x="2963" y="12775"/>
                    <a:pt x="4815" y="12494"/>
                    <a:pt x="5787" y="11179"/>
                  </a:cubicBezTo>
                  <a:cubicBezTo>
                    <a:pt x="6201" y="10616"/>
                    <a:pt x="6534" y="9982"/>
                    <a:pt x="6861" y="9373"/>
                  </a:cubicBezTo>
                  <a:cubicBezTo>
                    <a:pt x="7240" y="8647"/>
                    <a:pt x="7634" y="7900"/>
                    <a:pt x="8171" y="7255"/>
                  </a:cubicBezTo>
                  <a:cubicBezTo>
                    <a:pt x="8902" y="6375"/>
                    <a:pt x="9880" y="5705"/>
                    <a:pt x="10826" y="5055"/>
                  </a:cubicBezTo>
                  <a:cubicBezTo>
                    <a:pt x="11772" y="4411"/>
                    <a:pt x="12760" y="3735"/>
                    <a:pt x="13481" y="2855"/>
                  </a:cubicBezTo>
                  <a:cubicBezTo>
                    <a:pt x="13645" y="2651"/>
                    <a:pt x="13998" y="2144"/>
                    <a:pt x="13758" y="1771"/>
                  </a:cubicBezTo>
                  <a:cubicBezTo>
                    <a:pt x="13619" y="1556"/>
                    <a:pt x="13338" y="1464"/>
                    <a:pt x="13041" y="1382"/>
                  </a:cubicBezTo>
                  <a:lnTo>
                    <a:pt x="10887" y="783"/>
                  </a:lnTo>
                  <a:cubicBezTo>
                    <a:pt x="10105" y="563"/>
                    <a:pt x="9373" y="379"/>
                    <a:pt x="8677" y="3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507100" y="2793100"/>
              <a:ext cx="299575" cy="270900"/>
            </a:xfrm>
            <a:custGeom>
              <a:avLst/>
              <a:gdLst/>
              <a:ahLst/>
              <a:cxnLst/>
              <a:rect l="l" t="t" r="r" b="b"/>
              <a:pathLst>
                <a:path w="11983" h="10836" extrusionOk="0">
                  <a:moveTo>
                    <a:pt x="1515" y="10836"/>
                  </a:moveTo>
                  <a:cubicBezTo>
                    <a:pt x="1356" y="10836"/>
                    <a:pt x="1192" y="10815"/>
                    <a:pt x="1034" y="10785"/>
                  </a:cubicBezTo>
                  <a:cubicBezTo>
                    <a:pt x="496" y="10657"/>
                    <a:pt x="174" y="10309"/>
                    <a:pt x="97" y="9777"/>
                  </a:cubicBezTo>
                  <a:cubicBezTo>
                    <a:pt x="0" y="9050"/>
                    <a:pt x="614" y="8442"/>
                    <a:pt x="1110" y="7950"/>
                  </a:cubicBezTo>
                  <a:cubicBezTo>
                    <a:pt x="2538" y="6544"/>
                    <a:pt x="3709" y="4901"/>
                    <a:pt x="4574" y="3095"/>
                  </a:cubicBezTo>
                  <a:cubicBezTo>
                    <a:pt x="4630" y="2978"/>
                    <a:pt x="4686" y="2855"/>
                    <a:pt x="4743" y="2737"/>
                  </a:cubicBezTo>
                  <a:cubicBezTo>
                    <a:pt x="5055" y="2067"/>
                    <a:pt x="5377" y="1371"/>
                    <a:pt x="5909" y="829"/>
                  </a:cubicBezTo>
                  <a:cubicBezTo>
                    <a:pt x="6370" y="358"/>
                    <a:pt x="6932" y="107"/>
                    <a:pt x="7628" y="61"/>
                  </a:cubicBezTo>
                  <a:lnTo>
                    <a:pt x="7633" y="148"/>
                  </a:lnTo>
                  <a:lnTo>
                    <a:pt x="7628" y="61"/>
                  </a:lnTo>
                  <a:cubicBezTo>
                    <a:pt x="8467" y="0"/>
                    <a:pt x="9363" y="251"/>
                    <a:pt x="10227" y="486"/>
                  </a:cubicBezTo>
                  <a:cubicBezTo>
                    <a:pt x="10606" y="594"/>
                    <a:pt x="10964" y="691"/>
                    <a:pt x="11307" y="762"/>
                  </a:cubicBezTo>
                  <a:cubicBezTo>
                    <a:pt x="11552" y="814"/>
                    <a:pt x="11818" y="895"/>
                    <a:pt x="11900" y="1126"/>
                  </a:cubicBezTo>
                  <a:cubicBezTo>
                    <a:pt x="11982" y="1351"/>
                    <a:pt x="11859" y="1591"/>
                    <a:pt x="11516" y="1842"/>
                  </a:cubicBezTo>
                  <a:cubicBezTo>
                    <a:pt x="11066" y="2180"/>
                    <a:pt x="10580" y="2512"/>
                    <a:pt x="10110" y="2834"/>
                  </a:cubicBezTo>
                  <a:cubicBezTo>
                    <a:pt x="8825" y="3714"/>
                    <a:pt x="7495" y="4625"/>
                    <a:pt x="6539" y="5776"/>
                  </a:cubicBezTo>
                  <a:cubicBezTo>
                    <a:pt x="5950" y="6477"/>
                    <a:pt x="5541" y="7260"/>
                    <a:pt x="5142" y="8012"/>
                  </a:cubicBezTo>
                  <a:cubicBezTo>
                    <a:pt x="4820" y="8631"/>
                    <a:pt x="4513" y="9209"/>
                    <a:pt x="4129" y="9731"/>
                  </a:cubicBezTo>
                  <a:cubicBezTo>
                    <a:pt x="3709" y="10294"/>
                    <a:pt x="2497" y="10836"/>
                    <a:pt x="1515" y="10836"/>
                  </a:cubicBezTo>
                  <a:close/>
                  <a:moveTo>
                    <a:pt x="7879" y="230"/>
                  </a:moveTo>
                  <a:cubicBezTo>
                    <a:pt x="7797" y="230"/>
                    <a:pt x="7720" y="230"/>
                    <a:pt x="7638" y="235"/>
                  </a:cubicBezTo>
                  <a:cubicBezTo>
                    <a:pt x="6994" y="281"/>
                    <a:pt x="6472" y="512"/>
                    <a:pt x="6047" y="947"/>
                  </a:cubicBezTo>
                  <a:cubicBezTo>
                    <a:pt x="5536" y="1468"/>
                    <a:pt x="5219" y="2149"/>
                    <a:pt x="4912" y="2809"/>
                  </a:cubicBezTo>
                  <a:cubicBezTo>
                    <a:pt x="4855" y="2926"/>
                    <a:pt x="4799" y="3049"/>
                    <a:pt x="4743" y="3172"/>
                  </a:cubicBezTo>
                  <a:cubicBezTo>
                    <a:pt x="3868" y="4993"/>
                    <a:pt x="2686" y="6651"/>
                    <a:pt x="1243" y="8073"/>
                  </a:cubicBezTo>
                  <a:cubicBezTo>
                    <a:pt x="778" y="8534"/>
                    <a:pt x="200" y="9112"/>
                    <a:pt x="287" y="9756"/>
                  </a:cubicBezTo>
                  <a:cubicBezTo>
                    <a:pt x="348" y="10212"/>
                    <a:pt x="614" y="10503"/>
                    <a:pt x="1080" y="10611"/>
                  </a:cubicBezTo>
                  <a:cubicBezTo>
                    <a:pt x="2011" y="10831"/>
                    <a:pt x="3525" y="10232"/>
                    <a:pt x="3970" y="9629"/>
                  </a:cubicBezTo>
                  <a:cubicBezTo>
                    <a:pt x="4349" y="9117"/>
                    <a:pt x="4651" y="8544"/>
                    <a:pt x="4973" y="7935"/>
                  </a:cubicBezTo>
                  <a:cubicBezTo>
                    <a:pt x="5372" y="7173"/>
                    <a:pt x="5792" y="6385"/>
                    <a:pt x="6385" y="5664"/>
                  </a:cubicBezTo>
                  <a:cubicBezTo>
                    <a:pt x="7362" y="4497"/>
                    <a:pt x="8703" y="3576"/>
                    <a:pt x="9997" y="2691"/>
                  </a:cubicBezTo>
                  <a:cubicBezTo>
                    <a:pt x="10468" y="2369"/>
                    <a:pt x="10954" y="2036"/>
                    <a:pt x="11399" y="1704"/>
                  </a:cubicBezTo>
                  <a:cubicBezTo>
                    <a:pt x="11670" y="1504"/>
                    <a:pt x="11777" y="1330"/>
                    <a:pt x="11726" y="1182"/>
                  </a:cubicBezTo>
                  <a:cubicBezTo>
                    <a:pt x="11670" y="1039"/>
                    <a:pt x="11460" y="977"/>
                    <a:pt x="11266" y="936"/>
                  </a:cubicBezTo>
                  <a:cubicBezTo>
                    <a:pt x="10918" y="865"/>
                    <a:pt x="10555" y="762"/>
                    <a:pt x="10176" y="660"/>
                  </a:cubicBezTo>
                  <a:cubicBezTo>
                    <a:pt x="9409" y="445"/>
                    <a:pt x="8621" y="230"/>
                    <a:pt x="7879" y="23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870975" y="2244400"/>
              <a:ext cx="358275" cy="478750"/>
            </a:xfrm>
            <a:custGeom>
              <a:avLst/>
              <a:gdLst/>
              <a:ahLst/>
              <a:cxnLst/>
              <a:rect l="l" t="t" r="r" b="b"/>
              <a:pathLst>
                <a:path w="14331" h="19150" extrusionOk="0">
                  <a:moveTo>
                    <a:pt x="11686" y="19150"/>
                  </a:moveTo>
                  <a:cubicBezTo>
                    <a:pt x="7992" y="19150"/>
                    <a:pt x="1673" y="13936"/>
                    <a:pt x="686" y="11921"/>
                  </a:cubicBezTo>
                  <a:cubicBezTo>
                    <a:pt x="164" y="10856"/>
                    <a:pt x="0" y="9956"/>
                    <a:pt x="185" y="9178"/>
                  </a:cubicBezTo>
                  <a:cubicBezTo>
                    <a:pt x="446" y="8073"/>
                    <a:pt x="1285" y="7270"/>
                    <a:pt x="2093" y="6492"/>
                  </a:cubicBezTo>
                  <a:cubicBezTo>
                    <a:pt x="2707" y="5904"/>
                    <a:pt x="3341" y="5295"/>
                    <a:pt x="3710" y="4569"/>
                  </a:cubicBezTo>
                  <a:cubicBezTo>
                    <a:pt x="3935" y="4113"/>
                    <a:pt x="4047" y="3545"/>
                    <a:pt x="4150" y="2998"/>
                  </a:cubicBezTo>
                  <a:cubicBezTo>
                    <a:pt x="4395" y="1719"/>
                    <a:pt x="4651" y="394"/>
                    <a:pt x="6390" y="133"/>
                  </a:cubicBezTo>
                  <a:cubicBezTo>
                    <a:pt x="7281" y="0"/>
                    <a:pt x="8294" y="445"/>
                    <a:pt x="8969" y="1269"/>
                  </a:cubicBezTo>
                  <a:cubicBezTo>
                    <a:pt x="10268" y="2850"/>
                    <a:pt x="11721" y="5500"/>
                    <a:pt x="11982" y="7500"/>
                  </a:cubicBezTo>
                  <a:cubicBezTo>
                    <a:pt x="12039" y="7996"/>
                    <a:pt x="12069" y="8493"/>
                    <a:pt x="12069" y="8989"/>
                  </a:cubicBezTo>
                  <a:cubicBezTo>
                    <a:pt x="12080" y="9700"/>
                    <a:pt x="12095" y="10432"/>
                    <a:pt x="12279" y="11122"/>
                  </a:cubicBezTo>
                  <a:cubicBezTo>
                    <a:pt x="12473" y="11834"/>
                    <a:pt x="12847" y="12519"/>
                    <a:pt x="13215" y="13179"/>
                  </a:cubicBezTo>
                  <a:cubicBezTo>
                    <a:pt x="13763" y="14182"/>
                    <a:pt x="14331" y="15210"/>
                    <a:pt x="14259" y="16351"/>
                  </a:cubicBezTo>
                  <a:cubicBezTo>
                    <a:pt x="14162" y="17952"/>
                    <a:pt x="13502" y="18878"/>
                    <a:pt x="12289" y="19098"/>
                  </a:cubicBezTo>
                  <a:cubicBezTo>
                    <a:pt x="12090" y="19134"/>
                    <a:pt x="11890" y="19150"/>
                    <a:pt x="11686" y="19150"/>
                  </a:cubicBezTo>
                  <a:close/>
                  <a:moveTo>
                    <a:pt x="6703" y="287"/>
                  </a:moveTo>
                  <a:cubicBezTo>
                    <a:pt x="6605" y="287"/>
                    <a:pt x="6508" y="292"/>
                    <a:pt x="6411" y="307"/>
                  </a:cubicBezTo>
                  <a:cubicBezTo>
                    <a:pt x="4810" y="547"/>
                    <a:pt x="4579" y="1750"/>
                    <a:pt x="4334" y="3029"/>
                  </a:cubicBezTo>
                  <a:cubicBezTo>
                    <a:pt x="4226" y="3586"/>
                    <a:pt x="4114" y="4165"/>
                    <a:pt x="3873" y="4640"/>
                  </a:cubicBezTo>
                  <a:cubicBezTo>
                    <a:pt x="3495" y="5397"/>
                    <a:pt x="2850" y="6017"/>
                    <a:pt x="2226" y="6615"/>
                  </a:cubicBezTo>
                  <a:cubicBezTo>
                    <a:pt x="1433" y="7372"/>
                    <a:pt x="614" y="8155"/>
                    <a:pt x="364" y="9214"/>
                  </a:cubicBezTo>
                  <a:cubicBezTo>
                    <a:pt x="190" y="9956"/>
                    <a:pt x="353" y="10815"/>
                    <a:pt x="855" y="11844"/>
                  </a:cubicBezTo>
                  <a:lnTo>
                    <a:pt x="855" y="11844"/>
                  </a:lnTo>
                  <a:cubicBezTo>
                    <a:pt x="1806" y="13783"/>
                    <a:pt x="8135" y="18970"/>
                    <a:pt x="11696" y="18970"/>
                  </a:cubicBezTo>
                  <a:cubicBezTo>
                    <a:pt x="11880" y="18970"/>
                    <a:pt x="12064" y="18955"/>
                    <a:pt x="12248" y="18919"/>
                  </a:cubicBezTo>
                  <a:cubicBezTo>
                    <a:pt x="13364" y="18720"/>
                    <a:pt x="13972" y="17850"/>
                    <a:pt x="14070" y="16336"/>
                  </a:cubicBezTo>
                  <a:cubicBezTo>
                    <a:pt x="14131" y="15251"/>
                    <a:pt x="13604" y="14284"/>
                    <a:pt x="13041" y="13261"/>
                  </a:cubicBezTo>
                  <a:cubicBezTo>
                    <a:pt x="12673" y="12591"/>
                    <a:pt x="12289" y="11895"/>
                    <a:pt x="12095" y="11163"/>
                  </a:cubicBezTo>
                  <a:cubicBezTo>
                    <a:pt x="11900" y="10452"/>
                    <a:pt x="11890" y="9710"/>
                    <a:pt x="11875" y="8989"/>
                  </a:cubicBezTo>
                  <a:cubicBezTo>
                    <a:pt x="11875" y="8498"/>
                    <a:pt x="11849" y="8007"/>
                    <a:pt x="11793" y="7521"/>
                  </a:cubicBezTo>
                  <a:cubicBezTo>
                    <a:pt x="11532" y="5551"/>
                    <a:pt x="10100" y="2937"/>
                    <a:pt x="8815" y="1376"/>
                  </a:cubicBezTo>
                  <a:cubicBezTo>
                    <a:pt x="8258" y="696"/>
                    <a:pt x="7455" y="287"/>
                    <a:pt x="6703" y="28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895025" y="2267550"/>
              <a:ext cx="310450" cy="433350"/>
            </a:xfrm>
            <a:custGeom>
              <a:avLst/>
              <a:gdLst/>
              <a:ahLst/>
              <a:cxnLst/>
              <a:rect l="l" t="t" r="r" b="b"/>
              <a:pathLst>
                <a:path w="12418" h="17334" extrusionOk="0">
                  <a:moveTo>
                    <a:pt x="10739" y="17333"/>
                  </a:moveTo>
                  <a:cubicBezTo>
                    <a:pt x="7608" y="17333"/>
                    <a:pt x="1504" y="12514"/>
                    <a:pt x="578" y="10616"/>
                  </a:cubicBezTo>
                  <a:cubicBezTo>
                    <a:pt x="144" y="9736"/>
                    <a:pt x="0" y="9025"/>
                    <a:pt x="138" y="8442"/>
                  </a:cubicBezTo>
                  <a:cubicBezTo>
                    <a:pt x="338" y="7582"/>
                    <a:pt x="1049" y="6907"/>
                    <a:pt x="1801" y="6191"/>
                  </a:cubicBezTo>
                  <a:cubicBezTo>
                    <a:pt x="2471" y="5551"/>
                    <a:pt x="3162" y="4886"/>
                    <a:pt x="3597" y="4021"/>
                  </a:cubicBezTo>
                  <a:cubicBezTo>
                    <a:pt x="3878" y="3459"/>
                    <a:pt x="3996" y="2834"/>
                    <a:pt x="4114" y="2231"/>
                  </a:cubicBezTo>
                  <a:cubicBezTo>
                    <a:pt x="4385" y="819"/>
                    <a:pt x="4595" y="230"/>
                    <a:pt x="5572" y="82"/>
                  </a:cubicBezTo>
                  <a:cubicBezTo>
                    <a:pt x="6124" y="0"/>
                    <a:pt x="6810" y="327"/>
                    <a:pt x="7270" y="885"/>
                  </a:cubicBezTo>
                  <a:cubicBezTo>
                    <a:pt x="8457" y="2333"/>
                    <a:pt x="9849" y="4860"/>
                    <a:pt x="10094" y="6682"/>
                  </a:cubicBezTo>
                  <a:cubicBezTo>
                    <a:pt x="10145" y="7142"/>
                    <a:pt x="10171" y="7608"/>
                    <a:pt x="10171" y="8073"/>
                  </a:cubicBezTo>
                  <a:cubicBezTo>
                    <a:pt x="10186" y="8841"/>
                    <a:pt x="10197" y="9618"/>
                    <a:pt x="10412" y="10411"/>
                  </a:cubicBezTo>
                  <a:cubicBezTo>
                    <a:pt x="10631" y="11220"/>
                    <a:pt x="11031" y="11951"/>
                    <a:pt x="11419" y="12657"/>
                  </a:cubicBezTo>
                  <a:cubicBezTo>
                    <a:pt x="11936" y="13593"/>
                    <a:pt x="12417" y="14473"/>
                    <a:pt x="12366" y="15369"/>
                  </a:cubicBezTo>
                  <a:cubicBezTo>
                    <a:pt x="12238" y="17333"/>
                    <a:pt x="11189" y="17333"/>
                    <a:pt x="10739" y="17333"/>
                  </a:cubicBezTo>
                  <a:close/>
                  <a:moveTo>
                    <a:pt x="5751" y="246"/>
                  </a:moveTo>
                  <a:cubicBezTo>
                    <a:pt x="5700" y="246"/>
                    <a:pt x="5648" y="251"/>
                    <a:pt x="5597" y="261"/>
                  </a:cubicBezTo>
                  <a:cubicBezTo>
                    <a:pt x="4728" y="389"/>
                    <a:pt x="4559" y="885"/>
                    <a:pt x="4293" y="2261"/>
                  </a:cubicBezTo>
                  <a:cubicBezTo>
                    <a:pt x="4175" y="2875"/>
                    <a:pt x="4052" y="3515"/>
                    <a:pt x="3761" y="4098"/>
                  </a:cubicBezTo>
                  <a:cubicBezTo>
                    <a:pt x="3310" y="4993"/>
                    <a:pt x="2609" y="5664"/>
                    <a:pt x="1929" y="6313"/>
                  </a:cubicBezTo>
                  <a:cubicBezTo>
                    <a:pt x="1197" y="7014"/>
                    <a:pt x="507" y="7674"/>
                    <a:pt x="317" y="8483"/>
                  </a:cubicBezTo>
                  <a:cubicBezTo>
                    <a:pt x="190" y="9025"/>
                    <a:pt x="328" y="9700"/>
                    <a:pt x="742" y="10544"/>
                  </a:cubicBezTo>
                  <a:cubicBezTo>
                    <a:pt x="1658" y="12412"/>
                    <a:pt x="7659" y="17154"/>
                    <a:pt x="10739" y="17154"/>
                  </a:cubicBezTo>
                  <a:cubicBezTo>
                    <a:pt x="11199" y="17154"/>
                    <a:pt x="12064" y="17154"/>
                    <a:pt x="12171" y="15364"/>
                  </a:cubicBezTo>
                  <a:cubicBezTo>
                    <a:pt x="12223" y="14519"/>
                    <a:pt x="11752" y="13660"/>
                    <a:pt x="11251" y="12749"/>
                  </a:cubicBezTo>
                  <a:cubicBezTo>
                    <a:pt x="10857" y="12028"/>
                    <a:pt x="10447" y="11291"/>
                    <a:pt x="10227" y="10457"/>
                  </a:cubicBezTo>
                  <a:cubicBezTo>
                    <a:pt x="10007" y="9644"/>
                    <a:pt x="9992" y="8851"/>
                    <a:pt x="9982" y="8083"/>
                  </a:cubicBezTo>
                  <a:cubicBezTo>
                    <a:pt x="9982" y="7623"/>
                    <a:pt x="9956" y="7163"/>
                    <a:pt x="9905" y="6707"/>
                  </a:cubicBezTo>
                  <a:cubicBezTo>
                    <a:pt x="9665" y="4917"/>
                    <a:pt x="8293" y="2430"/>
                    <a:pt x="7117" y="1003"/>
                  </a:cubicBezTo>
                  <a:cubicBezTo>
                    <a:pt x="6743" y="542"/>
                    <a:pt x="6206" y="246"/>
                    <a:pt x="5751" y="2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947575" y="2323550"/>
              <a:ext cx="207100" cy="337950"/>
            </a:xfrm>
            <a:custGeom>
              <a:avLst/>
              <a:gdLst/>
              <a:ahLst/>
              <a:cxnLst/>
              <a:rect l="l" t="t" r="r" b="b"/>
              <a:pathLst>
                <a:path w="8284" h="13518" extrusionOk="0">
                  <a:moveTo>
                    <a:pt x="7445" y="13518"/>
                  </a:moveTo>
                  <a:cubicBezTo>
                    <a:pt x="7138" y="13518"/>
                    <a:pt x="6775" y="13354"/>
                    <a:pt x="6355" y="13026"/>
                  </a:cubicBezTo>
                  <a:lnTo>
                    <a:pt x="1930" y="9583"/>
                  </a:lnTo>
                  <a:cubicBezTo>
                    <a:pt x="1086" y="8934"/>
                    <a:pt x="257" y="8212"/>
                    <a:pt x="129" y="7240"/>
                  </a:cubicBezTo>
                  <a:cubicBezTo>
                    <a:pt x="1" y="6253"/>
                    <a:pt x="666" y="5352"/>
                    <a:pt x="1244" y="4774"/>
                  </a:cubicBezTo>
                  <a:cubicBezTo>
                    <a:pt x="1464" y="4554"/>
                    <a:pt x="1700" y="4350"/>
                    <a:pt x="1925" y="4145"/>
                  </a:cubicBezTo>
                  <a:cubicBezTo>
                    <a:pt x="2375" y="3746"/>
                    <a:pt x="2840" y="3326"/>
                    <a:pt x="3183" y="2830"/>
                  </a:cubicBezTo>
                  <a:cubicBezTo>
                    <a:pt x="3485" y="2395"/>
                    <a:pt x="3649" y="1904"/>
                    <a:pt x="3654" y="1454"/>
                  </a:cubicBezTo>
                  <a:cubicBezTo>
                    <a:pt x="3644" y="1316"/>
                    <a:pt x="3613" y="1178"/>
                    <a:pt x="3572" y="1039"/>
                  </a:cubicBezTo>
                  <a:cubicBezTo>
                    <a:pt x="3500" y="794"/>
                    <a:pt x="3429" y="538"/>
                    <a:pt x="3546" y="349"/>
                  </a:cubicBezTo>
                  <a:cubicBezTo>
                    <a:pt x="3623" y="246"/>
                    <a:pt x="3741" y="175"/>
                    <a:pt x="3869" y="154"/>
                  </a:cubicBezTo>
                  <a:lnTo>
                    <a:pt x="3910" y="144"/>
                  </a:lnTo>
                  <a:cubicBezTo>
                    <a:pt x="4810" y="1"/>
                    <a:pt x="5649" y="1490"/>
                    <a:pt x="5833" y="2104"/>
                  </a:cubicBezTo>
                  <a:cubicBezTo>
                    <a:pt x="6064" y="2871"/>
                    <a:pt x="6043" y="3679"/>
                    <a:pt x="6023" y="4462"/>
                  </a:cubicBezTo>
                  <a:cubicBezTo>
                    <a:pt x="6017" y="4692"/>
                    <a:pt x="6007" y="4928"/>
                    <a:pt x="6007" y="5158"/>
                  </a:cubicBezTo>
                  <a:cubicBezTo>
                    <a:pt x="6017" y="7409"/>
                    <a:pt x="6637" y="9619"/>
                    <a:pt x="7798" y="11548"/>
                  </a:cubicBezTo>
                  <a:lnTo>
                    <a:pt x="7839" y="11614"/>
                  </a:lnTo>
                  <a:cubicBezTo>
                    <a:pt x="8003" y="11880"/>
                    <a:pt x="8166" y="12157"/>
                    <a:pt x="8223" y="12469"/>
                  </a:cubicBezTo>
                  <a:cubicBezTo>
                    <a:pt x="8284" y="12801"/>
                    <a:pt x="8187" y="13226"/>
                    <a:pt x="7834" y="13420"/>
                  </a:cubicBezTo>
                  <a:cubicBezTo>
                    <a:pt x="7716" y="13482"/>
                    <a:pt x="7583" y="13518"/>
                    <a:pt x="7445" y="13518"/>
                  </a:cubicBezTo>
                  <a:close/>
                  <a:moveTo>
                    <a:pt x="3945" y="323"/>
                  </a:moveTo>
                  <a:lnTo>
                    <a:pt x="3915" y="328"/>
                  </a:lnTo>
                  <a:cubicBezTo>
                    <a:pt x="3833" y="339"/>
                    <a:pt x="3761" y="379"/>
                    <a:pt x="3710" y="446"/>
                  </a:cubicBezTo>
                  <a:cubicBezTo>
                    <a:pt x="3633" y="564"/>
                    <a:pt x="3695" y="784"/>
                    <a:pt x="3751" y="999"/>
                  </a:cubicBezTo>
                  <a:cubicBezTo>
                    <a:pt x="3802" y="1147"/>
                    <a:pt x="3833" y="1300"/>
                    <a:pt x="3838" y="1454"/>
                  </a:cubicBezTo>
                  <a:cubicBezTo>
                    <a:pt x="3838" y="1940"/>
                    <a:pt x="3659" y="2462"/>
                    <a:pt x="3342" y="2927"/>
                  </a:cubicBezTo>
                  <a:cubicBezTo>
                    <a:pt x="2989" y="3439"/>
                    <a:pt x="2508" y="3864"/>
                    <a:pt x="2053" y="4273"/>
                  </a:cubicBezTo>
                  <a:cubicBezTo>
                    <a:pt x="1827" y="4472"/>
                    <a:pt x="1597" y="4682"/>
                    <a:pt x="1382" y="4892"/>
                  </a:cubicBezTo>
                  <a:cubicBezTo>
                    <a:pt x="830" y="5444"/>
                    <a:pt x="195" y="6299"/>
                    <a:pt x="318" y="7215"/>
                  </a:cubicBezTo>
                  <a:cubicBezTo>
                    <a:pt x="436" y="8125"/>
                    <a:pt x="1234" y="8811"/>
                    <a:pt x="2047" y="9445"/>
                  </a:cubicBezTo>
                  <a:lnTo>
                    <a:pt x="6473" y="12888"/>
                  </a:lnTo>
                  <a:cubicBezTo>
                    <a:pt x="7015" y="13308"/>
                    <a:pt x="7430" y="13431"/>
                    <a:pt x="7737" y="13262"/>
                  </a:cubicBezTo>
                  <a:cubicBezTo>
                    <a:pt x="8013" y="13113"/>
                    <a:pt x="8084" y="12760"/>
                    <a:pt x="8038" y="12494"/>
                  </a:cubicBezTo>
                  <a:cubicBezTo>
                    <a:pt x="7992" y="12213"/>
                    <a:pt x="7834" y="11952"/>
                    <a:pt x="7680" y="11701"/>
                  </a:cubicBezTo>
                  <a:lnTo>
                    <a:pt x="7639" y="11635"/>
                  </a:lnTo>
                  <a:cubicBezTo>
                    <a:pt x="6457" y="9681"/>
                    <a:pt x="5833" y="7440"/>
                    <a:pt x="5823" y="5158"/>
                  </a:cubicBezTo>
                  <a:cubicBezTo>
                    <a:pt x="5823" y="4923"/>
                    <a:pt x="5828" y="4692"/>
                    <a:pt x="5833" y="4452"/>
                  </a:cubicBezTo>
                  <a:cubicBezTo>
                    <a:pt x="5854" y="3684"/>
                    <a:pt x="5874" y="2891"/>
                    <a:pt x="5654" y="2150"/>
                  </a:cubicBezTo>
                  <a:cubicBezTo>
                    <a:pt x="5475" y="1551"/>
                    <a:pt x="4672" y="206"/>
                    <a:pt x="3945" y="32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996950" y="2440600"/>
              <a:ext cx="74850" cy="118700"/>
            </a:xfrm>
            <a:custGeom>
              <a:avLst/>
              <a:gdLst/>
              <a:ahLst/>
              <a:cxnLst/>
              <a:rect l="l" t="t" r="r" b="b"/>
              <a:pathLst>
                <a:path w="2994" h="4748" extrusionOk="0">
                  <a:moveTo>
                    <a:pt x="2549" y="4743"/>
                  </a:moveTo>
                  <a:cubicBezTo>
                    <a:pt x="2165" y="4743"/>
                    <a:pt x="1781" y="4318"/>
                    <a:pt x="1587" y="4093"/>
                  </a:cubicBezTo>
                  <a:lnTo>
                    <a:pt x="1566" y="4067"/>
                  </a:lnTo>
                  <a:cubicBezTo>
                    <a:pt x="1495" y="3991"/>
                    <a:pt x="1428" y="3904"/>
                    <a:pt x="1367" y="3822"/>
                  </a:cubicBezTo>
                  <a:cubicBezTo>
                    <a:pt x="1305" y="3735"/>
                    <a:pt x="1249" y="3663"/>
                    <a:pt x="1183" y="3586"/>
                  </a:cubicBezTo>
                  <a:cubicBezTo>
                    <a:pt x="1014" y="3407"/>
                    <a:pt x="830" y="3239"/>
                    <a:pt x="630" y="3085"/>
                  </a:cubicBezTo>
                  <a:lnTo>
                    <a:pt x="518" y="2988"/>
                  </a:lnTo>
                  <a:cubicBezTo>
                    <a:pt x="308" y="2819"/>
                    <a:pt x="52" y="2604"/>
                    <a:pt x="16" y="2338"/>
                  </a:cubicBezTo>
                  <a:cubicBezTo>
                    <a:pt x="1" y="2205"/>
                    <a:pt x="108" y="1837"/>
                    <a:pt x="630" y="1315"/>
                  </a:cubicBezTo>
                  <a:cubicBezTo>
                    <a:pt x="804" y="1141"/>
                    <a:pt x="1004" y="967"/>
                    <a:pt x="1208" y="783"/>
                  </a:cubicBezTo>
                  <a:lnTo>
                    <a:pt x="1234" y="762"/>
                  </a:lnTo>
                  <a:cubicBezTo>
                    <a:pt x="1321" y="675"/>
                    <a:pt x="1403" y="578"/>
                    <a:pt x="1469" y="471"/>
                  </a:cubicBezTo>
                  <a:cubicBezTo>
                    <a:pt x="1556" y="338"/>
                    <a:pt x="1664" y="215"/>
                    <a:pt x="1786" y="108"/>
                  </a:cubicBezTo>
                  <a:cubicBezTo>
                    <a:pt x="1848" y="56"/>
                    <a:pt x="1924" y="21"/>
                    <a:pt x="2006" y="5"/>
                  </a:cubicBezTo>
                  <a:cubicBezTo>
                    <a:pt x="2032" y="0"/>
                    <a:pt x="2063" y="0"/>
                    <a:pt x="2093" y="5"/>
                  </a:cubicBezTo>
                  <a:lnTo>
                    <a:pt x="2093" y="5"/>
                  </a:lnTo>
                  <a:cubicBezTo>
                    <a:pt x="2170" y="10"/>
                    <a:pt x="2237" y="61"/>
                    <a:pt x="2272" y="133"/>
                  </a:cubicBezTo>
                  <a:cubicBezTo>
                    <a:pt x="2293" y="215"/>
                    <a:pt x="2283" y="302"/>
                    <a:pt x="2231" y="374"/>
                  </a:cubicBezTo>
                  <a:cubicBezTo>
                    <a:pt x="2088" y="681"/>
                    <a:pt x="2196" y="1110"/>
                    <a:pt x="2288" y="1453"/>
                  </a:cubicBezTo>
                  <a:cubicBezTo>
                    <a:pt x="2303" y="1520"/>
                    <a:pt x="2318" y="1581"/>
                    <a:pt x="2334" y="1647"/>
                  </a:cubicBezTo>
                  <a:cubicBezTo>
                    <a:pt x="2410" y="1980"/>
                    <a:pt x="2503" y="2318"/>
                    <a:pt x="2595" y="2640"/>
                  </a:cubicBezTo>
                  <a:lnTo>
                    <a:pt x="2697" y="3024"/>
                  </a:lnTo>
                  <a:cubicBezTo>
                    <a:pt x="2799" y="3351"/>
                    <a:pt x="2871" y="3684"/>
                    <a:pt x="2922" y="4021"/>
                  </a:cubicBezTo>
                  <a:lnTo>
                    <a:pt x="2927" y="4047"/>
                  </a:lnTo>
                  <a:cubicBezTo>
                    <a:pt x="2953" y="4236"/>
                    <a:pt x="2994" y="4543"/>
                    <a:pt x="2784" y="4686"/>
                  </a:cubicBezTo>
                  <a:cubicBezTo>
                    <a:pt x="2769" y="4697"/>
                    <a:pt x="2753" y="4707"/>
                    <a:pt x="2738" y="4712"/>
                  </a:cubicBezTo>
                  <a:cubicBezTo>
                    <a:pt x="2676" y="4738"/>
                    <a:pt x="2615" y="4748"/>
                    <a:pt x="2549" y="4743"/>
                  </a:cubicBezTo>
                  <a:close/>
                  <a:moveTo>
                    <a:pt x="2047" y="179"/>
                  </a:moveTo>
                  <a:lnTo>
                    <a:pt x="2032" y="179"/>
                  </a:lnTo>
                  <a:cubicBezTo>
                    <a:pt x="1986" y="189"/>
                    <a:pt x="1940" y="210"/>
                    <a:pt x="1904" y="246"/>
                  </a:cubicBezTo>
                  <a:cubicBezTo>
                    <a:pt x="1797" y="338"/>
                    <a:pt x="1699" y="445"/>
                    <a:pt x="1623" y="568"/>
                  </a:cubicBezTo>
                  <a:cubicBezTo>
                    <a:pt x="1546" y="686"/>
                    <a:pt x="1459" y="793"/>
                    <a:pt x="1357" y="890"/>
                  </a:cubicBezTo>
                  <a:lnTo>
                    <a:pt x="1336" y="906"/>
                  </a:lnTo>
                  <a:cubicBezTo>
                    <a:pt x="1131" y="1095"/>
                    <a:pt x="937" y="1269"/>
                    <a:pt x="763" y="1438"/>
                  </a:cubicBezTo>
                  <a:cubicBezTo>
                    <a:pt x="277" y="1929"/>
                    <a:pt x="190" y="2246"/>
                    <a:pt x="200" y="2318"/>
                  </a:cubicBezTo>
                  <a:cubicBezTo>
                    <a:pt x="226" y="2512"/>
                    <a:pt x="456" y="2701"/>
                    <a:pt x="620" y="2840"/>
                  </a:cubicBezTo>
                  <a:lnTo>
                    <a:pt x="753" y="2947"/>
                  </a:lnTo>
                  <a:cubicBezTo>
                    <a:pt x="957" y="3106"/>
                    <a:pt x="1152" y="3285"/>
                    <a:pt x="1326" y="3474"/>
                  </a:cubicBezTo>
                  <a:cubicBezTo>
                    <a:pt x="1397" y="3551"/>
                    <a:pt x="1454" y="3633"/>
                    <a:pt x="1520" y="3720"/>
                  </a:cubicBezTo>
                  <a:cubicBezTo>
                    <a:pt x="1582" y="3801"/>
                    <a:pt x="1638" y="3878"/>
                    <a:pt x="1704" y="3955"/>
                  </a:cubicBezTo>
                  <a:lnTo>
                    <a:pt x="1730" y="3980"/>
                  </a:lnTo>
                  <a:cubicBezTo>
                    <a:pt x="1930" y="4206"/>
                    <a:pt x="2344" y="4676"/>
                    <a:pt x="2661" y="4543"/>
                  </a:cubicBezTo>
                  <a:cubicBezTo>
                    <a:pt x="2789" y="4461"/>
                    <a:pt x="2758" y="4206"/>
                    <a:pt x="2738" y="4067"/>
                  </a:cubicBezTo>
                  <a:lnTo>
                    <a:pt x="2738" y="4037"/>
                  </a:lnTo>
                  <a:cubicBezTo>
                    <a:pt x="2687" y="3709"/>
                    <a:pt x="2615" y="3387"/>
                    <a:pt x="2518" y="3065"/>
                  </a:cubicBezTo>
                  <a:lnTo>
                    <a:pt x="2416" y="2686"/>
                  </a:lnTo>
                  <a:cubicBezTo>
                    <a:pt x="2323" y="2359"/>
                    <a:pt x="2231" y="2021"/>
                    <a:pt x="2155" y="1683"/>
                  </a:cubicBezTo>
                  <a:cubicBezTo>
                    <a:pt x="2139" y="1627"/>
                    <a:pt x="2124" y="1566"/>
                    <a:pt x="2103" y="1499"/>
                  </a:cubicBezTo>
                  <a:cubicBezTo>
                    <a:pt x="2011" y="1126"/>
                    <a:pt x="1894" y="660"/>
                    <a:pt x="2057" y="317"/>
                  </a:cubicBezTo>
                  <a:cubicBezTo>
                    <a:pt x="2083" y="266"/>
                    <a:pt x="2109" y="220"/>
                    <a:pt x="2098" y="195"/>
                  </a:cubicBezTo>
                  <a:cubicBezTo>
                    <a:pt x="2088" y="184"/>
                    <a:pt x="2078" y="179"/>
                    <a:pt x="2063" y="179"/>
                  </a:cubicBezTo>
                  <a:lnTo>
                    <a:pt x="2063" y="179"/>
                  </a:lnTo>
                  <a:cubicBezTo>
                    <a:pt x="2057" y="174"/>
                    <a:pt x="2052" y="174"/>
                    <a:pt x="2047"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735025" y="2988650"/>
              <a:ext cx="1103300" cy="1272275"/>
            </a:xfrm>
            <a:custGeom>
              <a:avLst/>
              <a:gdLst/>
              <a:ahLst/>
              <a:cxnLst/>
              <a:rect l="l" t="t" r="r" b="b"/>
              <a:pathLst>
                <a:path w="44132" h="50891" extrusionOk="0">
                  <a:moveTo>
                    <a:pt x="33792" y="50670"/>
                  </a:moveTo>
                  <a:cubicBezTo>
                    <a:pt x="32344" y="50670"/>
                    <a:pt x="30973" y="50486"/>
                    <a:pt x="29863" y="50154"/>
                  </a:cubicBezTo>
                  <a:cubicBezTo>
                    <a:pt x="27642" y="49478"/>
                    <a:pt x="25591" y="48353"/>
                    <a:pt x="23831" y="46838"/>
                  </a:cubicBezTo>
                  <a:cubicBezTo>
                    <a:pt x="23048" y="46163"/>
                    <a:pt x="22311" y="45375"/>
                    <a:pt x="21590" y="44613"/>
                  </a:cubicBezTo>
                  <a:cubicBezTo>
                    <a:pt x="20183" y="43114"/>
                    <a:pt x="18725" y="41564"/>
                    <a:pt x="16822" y="40704"/>
                  </a:cubicBezTo>
                  <a:cubicBezTo>
                    <a:pt x="15563" y="40131"/>
                    <a:pt x="14197" y="39993"/>
                    <a:pt x="12882" y="39855"/>
                  </a:cubicBezTo>
                  <a:cubicBezTo>
                    <a:pt x="11455" y="39712"/>
                    <a:pt x="9971" y="39558"/>
                    <a:pt x="8564" y="38862"/>
                  </a:cubicBezTo>
                  <a:cubicBezTo>
                    <a:pt x="6098" y="37650"/>
                    <a:pt x="4072" y="35573"/>
                    <a:pt x="3003" y="33163"/>
                  </a:cubicBezTo>
                  <a:cubicBezTo>
                    <a:pt x="1867" y="30600"/>
                    <a:pt x="1913" y="27909"/>
                    <a:pt x="3131" y="25591"/>
                  </a:cubicBezTo>
                  <a:cubicBezTo>
                    <a:pt x="3285" y="25295"/>
                    <a:pt x="3464" y="24998"/>
                    <a:pt x="3632" y="24706"/>
                  </a:cubicBezTo>
                  <a:cubicBezTo>
                    <a:pt x="4159" y="23821"/>
                    <a:pt x="4702" y="22900"/>
                    <a:pt x="4712" y="21897"/>
                  </a:cubicBezTo>
                  <a:cubicBezTo>
                    <a:pt x="4732" y="20419"/>
                    <a:pt x="3689" y="19293"/>
                    <a:pt x="2579" y="18106"/>
                  </a:cubicBezTo>
                  <a:cubicBezTo>
                    <a:pt x="1954" y="17436"/>
                    <a:pt x="1310" y="16740"/>
                    <a:pt x="865" y="15973"/>
                  </a:cubicBezTo>
                  <a:cubicBezTo>
                    <a:pt x="0" y="14484"/>
                    <a:pt x="41" y="12571"/>
                    <a:pt x="962" y="10857"/>
                  </a:cubicBezTo>
                  <a:cubicBezTo>
                    <a:pt x="1888" y="9143"/>
                    <a:pt x="3499" y="7992"/>
                    <a:pt x="5280" y="7782"/>
                  </a:cubicBezTo>
                  <a:cubicBezTo>
                    <a:pt x="5725" y="7741"/>
                    <a:pt x="6180" y="7721"/>
                    <a:pt x="6630" y="7726"/>
                  </a:cubicBezTo>
                  <a:cubicBezTo>
                    <a:pt x="7306" y="7721"/>
                    <a:pt x="8002" y="7716"/>
                    <a:pt x="8651" y="7531"/>
                  </a:cubicBezTo>
                  <a:cubicBezTo>
                    <a:pt x="10283" y="7081"/>
                    <a:pt x="11240" y="5736"/>
                    <a:pt x="12248" y="4313"/>
                  </a:cubicBezTo>
                  <a:cubicBezTo>
                    <a:pt x="12918" y="3372"/>
                    <a:pt x="13604" y="2405"/>
                    <a:pt x="14509" y="1699"/>
                  </a:cubicBezTo>
                  <a:cubicBezTo>
                    <a:pt x="16684" y="1"/>
                    <a:pt x="20203" y="11"/>
                    <a:pt x="22695" y="1725"/>
                  </a:cubicBezTo>
                  <a:cubicBezTo>
                    <a:pt x="24915" y="3244"/>
                    <a:pt x="26317" y="5940"/>
                    <a:pt x="26440" y="8928"/>
                  </a:cubicBezTo>
                  <a:cubicBezTo>
                    <a:pt x="26491" y="10197"/>
                    <a:pt x="26327" y="11481"/>
                    <a:pt x="26164" y="12719"/>
                  </a:cubicBezTo>
                  <a:cubicBezTo>
                    <a:pt x="26061" y="13528"/>
                    <a:pt x="25954" y="14367"/>
                    <a:pt x="25908" y="15190"/>
                  </a:cubicBezTo>
                  <a:cubicBezTo>
                    <a:pt x="25765" y="17743"/>
                    <a:pt x="26333" y="19703"/>
                    <a:pt x="27596" y="21012"/>
                  </a:cubicBezTo>
                  <a:cubicBezTo>
                    <a:pt x="28144" y="21585"/>
                    <a:pt x="28855" y="22066"/>
                    <a:pt x="29545" y="22532"/>
                  </a:cubicBezTo>
                  <a:cubicBezTo>
                    <a:pt x="30814" y="23391"/>
                    <a:pt x="32129" y="24282"/>
                    <a:pt x="32380" y="25735"/>
                  </a:cubicBezTo>
                  <a:cubicBezTo>
                    <a:pt x="32533" y="26599"/>
                    <a:pt x="32247" y="27443"/>
                    <a:pt x="31976" y="28262"/>
                  </a:cubicBezTo>
                  <a:cubicBezTo>
                    <a:pt x="31812" y="28753"/>
                    <a:pt x="31638" y="29254"/>
                    <a:pt x="31566" y="29761"/>
                  </a:cubicBezTo>
                  <a:cubicBezTo>
                    <a:pt x="30952" y="33838"/>
                    <a:pt x="34442" y="35547"/>
                    <a:pt x="37808" y="37195"/>
                  </a:cubicBezTo>
                  <a:cubicBezTo>
                    <a:pt x="39333" y="37941"/>
                    <a:pt x="40765" y="38648"/>
                    <a:pt x="41798" y="39548"/>
                  </a:cubicBezTo>
                  <a:cubicBezTo>
                    <a:pt x="43318" y="40873"/>
                    <a:pt x="44131" y="42705"/>
                    <a:pt x="43973" y="44434"/>
                  </a:cubicBezTo>
                  <a:cubicBezTo>
                    <a:pt x="43809" y="46255"/>
                    <a:pt x="42837" y="47739"/>
                    <a:pt x="41092" y="48844"/>
                  </a:cubicBezTo>
                  <a:cubicBezTo>
                    <a:pt x="39087" y="50113"/>
                    <a:pt x="36319" y="50670"/>
                    <a:pt x="33792" y="50670"/>
                  </a:cubicBezTo>
                  <a:close/>
                  <a:moveTo>
                    <a:pt x="18464" y="609"/>
                  </a:moveTo>
                  <a:cubicBezTo>
                    <a:pt x="17052" y="609"/>
                    <a:pt x="15681" y="1019"/>
                    <a:pt x="14637" y="1837"/>
                  </a:cubicBezTo>
                  <a:cubicBezTo>
                    <a:pt x="13752" y="2523"/>
                    <a:pt x="13072" y="3485"/>
                    <a:pt x="12412" y="4411"/>
                  </a:cubicBezTo>
                  <a:cubicBezTo>
                    <a:pt x="11424" y="5797"/>
                    <a:pt x="10406" y="7235"/>
                    <a:pt x="8708" y="7705"/>
                  </a:cubicBezTo>
                  <a:cubicBezTo>
                    <a:pt x="8032" y="7890"/>
                    <a:pt x="7326" y="7895"/>
                    <a:pt x="6641" y="7900"/>
                  </a:cubicBezTo>
                  <a:cubicBezTo>
                    <a:pt x="6196" y="7895"/>
                    <a:pt x="5751" y="7915"/>
                    <a:pt x="5305" y="7961"/>
                  </a:cubicBezTo>
                  <a:cubicBezTo>
                    <a:pt x="3592" y="8161"/>
                    <a:pt x="2031" y="9276"/>
                    <a:pt x="1136" y="10939"/>
                  </a:cubicBezTo>
                  <a:cubicBezTo>
                    <a:pt x="240" y="12601"/>
                    <a:pt x="200" y="14454"/>
                    <a:pt x="1033" y="15886"/>
                  </a:cubicBezTo>
                  <a:lnTo>
                    <a:pt x="1033" y="15886"/>
                  </a:lnTo>
                  <a:cubicBezTo>
                    <a:pt x="1468" y="16638"/>
                    <a:pt x="2108" y="17324"/>
                    <a:pt x="2722" y="17989"/>
                  </a:cubicBezTo>
                  <a:cubicBezTo>
                    <a:pt x="3806" y="19150"/>
                    <a:pt x="4927" y="20352"/>
                    <a:pt x="4906" y="21903"/>
                  </a:cubicBezTo>
                  <a:cubicBezTo>
                    <a:pt x="4891" y="22951"/>
                    <a:pt x="4338" y="23888"/>
                    <a:pt x="3801" y="24793"/>
                  </a:cubicBezTo>
                  <a:cubicBezTo>
                    <a:pt x="3632" y="25080"/>
                    <a:pt x="3459" y="25376"/>
                    <a:pt x="3305" y="25668"/>
                  </a:cubicBezTo>
                  <a:cubicBezTo>
                    <a:pt x="619" y="30779"/>
                    <a:pt x="3991" y="36417"/>
                    <a:pt x="8651" y="38709"/>
                  </a:cubicBezTo>
                  <a:cubicBezTo>
                    <a:pt x="10028" y="39384"/>
                    <a:pt x="11491" y="39533"/>
                    <a:pt x="12908" y="39681"/>
                  </a:cubicBezTo>
                  <a:cubicBezTo>
                    <a:pt x="14238" y="39819"/>
                    <a:pt x="15614" y="39962"/>
                    <a:pt x="16904" y="40540"/>
                  </a:cubicBezTo>
                  <a:cubicBezTo>
                    <a:pt x="18837" y="41415"/>
                    <a:pt x="20311" y="42981"/>
                    <a:pt x="21733" y="44495"/>
                  </a:cubicBezTo>
                  <a:cubicBezTo>
                    <a:pt x="22444" y="45252"/>
                    <a:pt x="23181" y="46035"/>
                    <a:pt x="23954" y="46710"/>
                  </a:cubicBezTo>
                  <a:cubicBezTo>
                    <a:pt x="25693" y="48204"/>
                    <a:pt x="27724" y="49320"/>
                    <a:pt x="29919" y="49980"/>
                  </a:cubicBezTo>
                  <a:cubicBezTo>
                    <a:pt x="32922" y="50890"/>
                    <a:pt x="37885" y="50660"/>
                    <a:pt x="40990" y="48696"/>
                  </a:cubicBezTo>
                  <a:cubicBezTo>
                    <a:pt x="42689" y="47626"/>
                    <a:pt x="43630" y="46184"/>
                    <a:pt x="43789" y="44418"/>
                  </a:cubicBezTo>
                  <a:cubicBezTo>
                    <a:pt x="43942" y="42740"/>
                    <a:pt x="43149" y="40965"/>
                    <a:pt x="41676" y="39681"/>
                  </a:cubicBezTo>
                  <a:cubicBezTo>
                    <a:pt x="40663" y="38791"/>
                    <a:pt x="39235" y="38095"/>
                    <a:pt x="37726" y="37353"/>
                  </a:cubicBezTo>
                  <a:cubicBezTo>
                    <a:pt x="34298" y="35675"/>
                    <a:pt x="30758" y="33936"/>
                    <a:pt x="31382" y="29735"/>
                  </a:cubicBezTo>
                  <a:cubicBezTo>
                    <a:pt x="31459" y="29219"/>
                    <a:pt x="31633" y="28702"/>
                    <a:pt x="31797" y="28206"/>
                  </a:cubicBezTo>
                  <a:cubicBezTo>
                    <a:pt x="32078" y="27372"/>
                    <a:pt x="32339" y="26584"/>
                    <a:pt x="32201" y="25765"/>
                  </a:cubicBezTo>
                  <a:cubicBezTo>
                    <a:pt x="31960" y="24384"/>
                    <a:pt x="30737" y="23555"/>
                    <a:pt x="29438" y="22675"/>
                  </a:cubicBezTo>
                  <a:cubicBezTo>
                    <a:pt x="28742" y="22204"/>
                    <a:pt x="28021" y="21718"/>
                    <a:pt x="27458" y="21135"/>
                  </a:cubicBezTo>
                  <a:cubicBezTo>
                    <a:pt x="26164" y="19784"/>
                    <a:pt x="25580" y="17784"/>
                    <a:pt x="25724" y="15180"/>
                  </a:cubicBezTo>
                  <a:cubicBezTo>
                    <a:pt x="25770" y="14346"/>
                    <a:pt x="25877" y="13507"/>
                    <a:pt x="25985" y="12694"/>
                  </a:cubicBezTo>
                  <a:cubicBezTo>
                    <a:pt x="26143" y="11466"/>
                    <a:pt x="26307" y="10192"/>
                    <a:pt x="26256" y="8938"/>
                  </a:cubicBezTo>
                  <a:cubicBezTo>
                    <a:pt x="26133" y="6002"/>
                    <a:pt x="24762" y="3357"/>
                    <a:pt x="22588" y="1868"/>
                  </a:cubicBezTo>
                  <a:cubicBezTo>
                    <a:pt x="21370" y="1044"/>
                    <a:pt x="19932" y="604"/>
                    <a:pt x="18464" y="60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783750" y="3043900"/>
              <a:ext cx="1006725" cy="1167000"/>
            </a:xfrm>
            <a:custGeom>
              <a:avLst/>
              <a:gdLst/>
              <a:ahLst/>
              <a:cxnLst/>
              <a:rect l="l" t="t" r="r" b="b"/>
              <a:pathLst>
                <a:path w="40269" h="46680" extrusionOk="0">
                  <a:moveTo>
                    <a:pt x="31848" y="46680"/>
                  </a:moveTo>
                  <a:cubicBezTo>
                    <a:pt x="30605" y="46680"/>
                    <a:pt x="29413" y="46526"/>
                    <a:pt x="28487" y="46245"/>
                  </a:cubicBezTo>
                  <a:cubicBezTo>
                    <a:pt x="26522" y="45652"/>
                    <a:pt x="24701" y="44654"/>
                    <a:pt x="23145" y="43314"/>
                  </a:cubicBezTo>
                  <a:cubicBezTo>
                    <a:pt x="22434" y="42700"/>
                    <a:pt x="21759" y="41983"/>
                    <a:pt x="21043" y="41221"/>
                  </a:cubicBezTo>
                  <a:cubicBezTo>
                    <a:pt x="19508" y="39589"/>
                    <a:pt x="17927" y="37901"/>
                    <a:pt x="15681" y="36888"/>
                  </a:cubicBezTo>
                  <a:cubicBezTo>
                    <a:pt x="14131" y="36187"/>
                    <a:pt x="12545" y="36023"/>
                    <a:pt x="11138" y="35880"/>
                  </a:cubicBezTo>
                  <a:cubicBezTo>
                    <a:pt x="9818" y="35742"/>
                    <a:pt x="8575" y="35614"/>
                    <a:pt x="7480" y="35077"/>
                  </a:cubicBezTo>
                  <a:cubicBezTo>
                    <a:pt x="3510" y="33127"/>
                    <a:pt x="706" y="28277"/>
                    <a:pt x="2860" y="24174"/>
                  </a:cubicBezTo>
                  <a:cubicBezTo>
                    <a:pt x="2998" y="23918"/>
                    <a:pt x="3152" y="23652"/>
                    <a:pt x="3321" y="23371"/>
                  </a:cubicBezTo>
                  <a:cubicBezTo>
                    <a:pt x="3929" y="22338"/>
                    <a:pt x="4620" y="21166"/>
                    <a:pt x="4641" y="19713"/>
                  </a:cubicBezTo>
                  <a:cubicBezTo>
                    <a:pt x="4671" y="17544"/>
                    <a:pt x="3213" y="15978"/>
                    <a:pt x="2036" y="14715"/>
                  </a:cubicBezTo>
                  <a:cubicBezTo>
                    <a:pt x="1458" y="14090"/>
                    <a:pt x="906" y="13502"/>
                    <a:pt x="563" y="12909"/>
                  </a:cubicBezTo>
                  <a:cubicBezTo>
                    <a:pt x="0" y="11937"/>
                    <a:pt x="46" y="10647"/>
                    <a:pt x="686" y="9455"/>
                  </a:cubicBezTo>
                  <a:cubicBezTo>
                    <a:pt x="1325" y="8263"/>
                    <a:pt x="2400" y="7470"/>
                    <a:pt x="3566" y="7337"/>
                  </a:cubicBezTo>
                  <a:cubicBezTo>
                    <a:pt x="3940" y="7301"/>
                    <a:pt x="4323" y="7286"/>
                    <a:pt x="4702" y="7291"/>
                  </a:cubicBezTo>
                  <a:cubicBezTo>
                    <a:pt x="5469" y="7286"/>
                    <a:pt x="6334" y="7276"/>
                    <a:pt x="7234" y="7030"/>
                  </a:cubicBezTo>
                  <a:cubicBezTo>
                    <a:pt x="9516" y="6396"/>
                    <a:pt x="10765" y="4641"/>
                    <a:pt x="11864" y="3091"/>
                  </a:cubicBezTo>
                  <a:cubicBezTo>
                    <a:pt x="12478" y="2221"/>
                    <a:pt x="13067" y="1403"/>
                    <a:pt x="13757" y="860"/>
                  </a:cubicBezTo>
                  <a:cubicBezTo>
                    <a:pt x="14469" y="303"/>
                    <a:pt x="15441" y="1"/>
                    <a:pt x="16495" y="1"/>
                  </a:cubicBezTo>
                  <a:cubicBezTo>
                    <a:pt x="17620" y="1"/>
                    <a:pt x="18771" y="349"/>
                    <a:pt x="19651" y="952"/>
                  </a:cubicBezTo>
                  <a:cubicBezTo>
                    <a:pt x="21411" y="2155"/>
                    <a:pt x="22516" y="4344"/>
                    <a:pt x="22618" y="6790"/>
                  </a:cubicBezTo>
                  <a:cubicBezTo>
                    <a:pt x="22665" y="7915"/>
                    <a:pt x="22516" y="9066"/>
                    <a:pt x="22358" y="10289"/>
                  </a:cubicBezTo>
                  <a:cubicBezTo>
                    <a:pt x="22250" y="11128"/>
                    <a:pt x="22138" y="11998"/>
                    <a:pt x="22092" y="12883"/>
                  </a:cubicBezTo>
                  <a:cubicBezTo>
                    <a:pt x="21923" y="15932"/>
                    <a:pt x="22654" y="18327"/>
                    <a:pt x="24266" y="20000"/>
                  </a:cubicBezTo>
                  <a:cubicBezTo>
                    <a:pt x="24946" y="20711"/>
                    <a:pt x="25775" y="21273"/>
                    <a:pt x="26512" y="21770"/>
                  </a:cubicBezTo>
                  <a:cubicBezTo>
                    <a:pt x="27724" y="22588"/>
                    <a:pt x="28466" y="23136"/>
                    <a:pt x="28584" y="23816"/>
                  </a:cubicBezTo>
                  <a:cubicBezTo>
                    <a:pt x="28661" y="24256"/>
                    <a:pt x="28466" y="24839"/>
                    <a:pt x="28241" y="25515"/>
                  </a:cubicBezTo>
                  <a:cubicBezTo>
                    <a:pt x="28062" y="26042"/>
                    <a:pt x="27857" y="26645"/>
                    <a:pt x="27760" y="27300"/>
                  </a:cubicBezTo>
                  <a:cubicBezTo>
                    <a:pt x="26962" y="32626"/>
                    <a:pt x="31607" y="34903"/>
                    <a:pt x="34999" y="36565"/>
                  </a:cubicBezTo>
                  <a:cubicBezTo>
                    <a:pt x="36406" y="37256"/>
                    <a:pt x="37737" y="37906"/>
                    <a:pt x="38581" y="38648"/>
                  </a:cubicBezTo>
                  <a:cubicBezTo>
                    <a:pt x="39665" y="39589"/>
                    <a:pt x="40269" y="40899"/>
                    <a:pt x="40162" y="42070"/>
                  </a:cubicBezTo>
                  <a:cubicBezTo>
                    <a:pt x="40029" y="43518"/>
                    <a:pt x="39179" y="44628"/>
                    <a:pt x="37563" y="45462"/>
                  </a:cubicBezTo>
                  <a:cubicBezTo>
                    <a:pt x="36064" y="46240"/>
                    <a:pt x="33981" y="46680"/>
                    <a:pt x="31848" y="46680"/>
                  </a:cubicBezTo>
                  <a:close/>
                  <a:moveTo>
                    <a:pt x="16495" y="180"/>
                  </a:moveTo>
                  <a:cubicBezTo>
                    <a:pt x="15482" y="180"/>
                    <a:pt x="14556" y="471"/>
                    <a:pt x="13875" y="998"/>
                  </a:cubicBezTo>
                  <a:cubicBezTo>
                    <a:pt x="13200" y="1525"/>
                    <a:pt x="12627" y="2334"/>
                    <a:pt x="12018" y="3193"/>
                  </a:cubicBezTo>
                  <a:cubicBezTo>
                    <a:pt x="10898" y="4769"/>
                    <a:pt x="9634" y="6549"/>
                    <a:pt x="7286" y="7199"/>
                  </a:cubicBezTo>
                  <a:cubicBezTo>
                    <a:pt x="6360" y="7455"/>
                    <a:pt x="5480" y="7465"/>
                    <a:pt x="4702" y="7470"/>
                  </a:cubicBezTo>
                  <a:cubicBezTo>
                    <a:pt x="4328" y="7465"/>
                    <a:pt x="3955" y="7480"/>
                    <a:pt x="3587" y="7511"/>
                  </a:cubicBezTo>
                  <a:cubicBezTo>
                    <a:pt x="2487" y="7639"/>
                    <a:pt x="1469" y="8401"/>
                    <a:pt x="855" y="9537"/>
                  </a:cubicBezTo>
                  <a:cubicBezTo>
                    <a:pt x="241" y="10673"/>
                    <a:pt x="195" y="11901"/>
                    <a:pt x="727" y="12822"/>
                  </a:cubicBezTo>
                  <a:cubicBezTo>
                    <a:pt x="1059" y="13395"/>
                    <a:pt x="1602" y="13983"/>
                    <a:pt x="2180" y="14597"/>
                  </a:cubicBezTo>
                  <a:cubicBezTo>
                    <a:pt x="3372" y="15876"/>
                    <a:pt x="4861" y="17477"/>
                    <a:pt x="4830" y="19713"/>
                  </a:cubicBezTo>
                  <a:cubicBezTo>
                    <a:pt x="4809" y="21212"/>
                    <a:pt x="4103" y="22404"/>
                    <a:pt x="3484" y="23453"/>
                  </a:cubicBezTo>
                  <a:cubicBezTo>
                    <a:pt x="3321" y="23739"/>
                    <a:pt x="3167" y="24000"/>
                    <a:pt x="3029" y="24251"/>
                  </a:cubicBezTo>
                  <a:cubicBezTo>
                    <a:pt x="926" y="28262"/>
                    <a:pt x="3674" y="33005"/>
                    <a:pt x="7567" y="34918"/>
                  </a:cubicBezTo>
                  <a:cubicBezTo>
                    <a:pt x="8631" y="35440"/>
                    <a:pt x="9859" y="35568"/>
                    <a:pt x="11158" y="35701"/>
                  </a:cubicBezTo>
                  <a:cubicBezTo>
                    <a:pt x="12576" y="35849"/>
                    <a:pt x="14182" y="36013"/>
                    <a:pt x="15758" y="36724"/>
                  </a:cubicBezTo>
                  <a:cubicBezTo>
                    <a:pt x="18040" y="37757"/>
                    <a:pt x="19636" y="39456"/>
                    <a:pt x="21181" y="41103"/>
                  </a:cubicBezTo>
                  <a:cubicBezTo>
                    <a:pt x="21897" y="41861"/>
                    <a:pt x="22567" y="42572"/>
                    <a:pt x="23268" y="43186"/>
                  </a:cubicBezTo>
                  <a:cubicBezTo>
                    <a:pt x="24808" y="44506"/>
                    <a:pt x="26604" y="45493"/>
                    <a:pt x="28543" y="46081"/>
                  </a:cubicBezTo>
                  <a:cubicBezTo>
                    <a:pt x="29448" y="46353"/>
                    <a:pt x="30625" y="46506"/>
                    <a:pt x="31848" y="46506"/>
                  </a:cubicBezTo>
                  <a:cubicBezTo>
                    <a:pt x="33951" y="46506"/>
                    <a:pt x="36007" y="46071"/>
                    <a:pt x="37476" y="45309"/>
                  </a:cubicBezTo>
                  <a:cubicBezTo>
                    <a:pt x="39031" y="44506"/>
                    <a:pt x="39849" y="43441"/>
                    <a:pt x="39972" y="42060"/>
                  </a:cubicBezTo>
                  <a:cubicBezTo>
                    <a:pt x="40075" y="40940"/>
                    <a:pt x="39496" y="39686"/>
                    <a:pt x="38458" y="38781"/>
                  </a:cubicBezTo>
                  <a:cubicBezTo>
                    <a:pt x="37624" y="38054"/>
                    <a:pt x="36309" y="37410"/>
                    <a:pt x="34918" y="36724"/>
                  </a:cubicBezTo>
                  <a:cubicBezTo>
                    <a:pt x="31474" y="35041"/>
                    <a:pt x="26763" y="32728"/>
                    <a:pt x="27576" y="27275"/>
                  </a:cubicBezTo>
                  <a:cubicBezTo>
                    <a:pt x="27678" y="26610"/>
                    <a:pt x="27883" y="25996"/>
                    <a:pt x="28062" y="25463"/>
                  </a:cubicBezTo>
                  <a:cubicBezTo>
                    <a:pt x="28282" y="24809"/>
                    <a:pt x="28471" y="24246"/>
                    <a:pt x="28400" y="23847"/>
                  </a:cubicBezTo>
                  <a:cubicBezTo>
                    <a:pt x="28297" y="23238"/>
                    <a:pt x="27576" y="22711"/>
                    <a:pt x="26399" y="21918"/>
                  </a:cubicBezTo>
                  <a:cubicBezTo>
                    <a:pt x="25663" y="21417"/>
                    <a:pt x="24824" y="20849"/>
                    <a:pt x="24128" y="20127"/>
                  </a:cubicBezTo>
                  <a:cubicBezTo>
                    <a:pt x="22480" y="18414"/>
                    <a:pt x="21728" y="15973"/>
                    <a:pt x="21902" y="12878"/>
                  </a:cubicBezTo>
                  <a:cubicBezTo>
                    <a:pt x="21953" y="11988"/>
                    <a:pt x="22066" y="11118"/>
                    <a:pt x="22173" y="10274"/>
                  </a:cubicBezTo>
                  <a:cubicBezTo>
                    <a:pt x="22332" y="9061"/>
                    <a:pt x="22475" y="7910"/>
                    <a:pt x="22434" y="6800"/>
                  </a:cubicBezTo>
                  <a:cubicBezTo>
                    <a:pt x="22332" y="4406"/>
                    <a:pt x="21252" y="2277"/>
                    <a:pt x="19544" y="1101"/>
                  </a:cubicBezTo>
                  <a:cubicBezTo>
                    <a:pt x="18689" y="512"/>
                    <a:pt x="17579" y="180"/>
                    <a:pt x="16495"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903325" y="3108750"/>
              <a:ext cx="863375" cy="1037700"/>
            </a:xfrm>
            <a:custGeom>
              <a:avLst/>
              <a:gdLst/>
              <a:ahLst/>
              <a:cxnLst/>
              <a:rect l="l" t="t" r="r" b="b"/>
              <a:pathLst>
                <a:path w="34535" h="41508" extrusionOk="0">
                  <a:moveTo>
                    <a:pt x="28937" y="41507"/>
                  </a:moveTo>
                  <a:cubicBezTo>
                    <a:pt x="27986" y="41507"/>
                    <a:pt x="27060" y="41395"/>
                    <a:pt x="26405" y="41195"/>
                  </a:cubicBezTo>
                  <a:cubicBezTo>
                    <a:pt x="24809" y="40714"/>
                    <a:pt x="23330" y="39901"/>
                    <a:pt x="22067" y="38816"/>
                  </a:cubicBezTo>
                  <a:cubicBezTo>
                    <a:pt x="21463" y="38295"/>
                    <a:pt x="20834" y="37624"/>
                    <a:pt x="20168" y="36918"/>
                  </a:cubicBezTo>
                  <a:cubicBezTo>
                    <a:pt x="18531" y="35174"/>
                    <a:pt x="16679" y="33209"/>
                    <a:pt x="13942" y="31966"/>
                  </a:cubicBezTo>
                  <a:cubicBezTo>
                    <a:pt x="11978" y="31076"/>
                    <a:pt x="10064" y="30876"/>
                    <a:pt x="8524" y="30723"/>
                  </a:cubicBezTo>
                  <a:cubicBezTo>
                    <a:pt x="7419" y="30610"/>
                    <a:pt x="6468" y="30508"/>
                    <a:pt x="5823" y="30191"/>
                  </a:cubicBezTo>
                  <a:cubicBezTo>
                    <a:pt x="3060" y="28835"/>
                    <a:pt x="968" y="25433"/>
                    <a:pt x="2390" y="22726"/>
                  </a:cubicBezTo>
                  <a:cubicBezTo>
                    <a:pt x="2492" y="22527"/>
                    <a:pt x="2636" y="22291"/>
                    <a:pt x="2784" y="22041"/>
                  </a:cubicBezTo>
                  <a:cubicBezTo>
                    <a:pt x="3475" y="20869"/>
                    <a:pt x="4426" y="19263"/>
                    <a:pt x="4452" y="17150"/>
                  </a:cubicBezTo>
                  <a:cubicBezTo>
                    <a:pt x="4472" y="15727"/>
                    <a:pt x="4053" y="14326"/>
                    <a:pt x="3163" y="12868"/>
                  </a:cubicBezTo>
                  <a:cubicBezTo>
                    <a:pt x="3096" y="12765"/>
                    <a:pt x="3040" y="12663"/>
                    <a:pt x="2978" y="12555"/>
                  </a:cubicBezTo>
                  <a:cubicBezTo>
                    <a:pt x="2769" y="12192"/>
                    <a:pt x="2549" y="11814"/>
                    <a:pt x="2262" y="11532"/>
                  </a:cubicBezTo>
                  <a:cubicBezTo>
                    <a:pt x="2052" y="11333"/>
                    <a:pt x="1822" y="11154"/>
                    <a:pt x="1582" y="10995"/>
                  </a:cubicBezTo>
                  <a:cubicBezTo>
                    <a:pt x="1218" y="10744"/>
                    <a:pt x="845" y="10483"/>
                    <a:pt x="569" y="10079"/>
                  </a:cubicBezTo>
                  <a:cubicBezTo>
                    <a:pt x="72" y="9353"/>
                    <a:pt x="1" y="8232"/>
                    <a:pt x="738" y="7624"/>
                  </a:cubicBezTo>
                  <a:cubicBezTo>
                    <a:pt x="1285" y="7168"/>
                    <a:pt x="2057" y="7158"/>
                    <a:pt x="2733" y="7148"/>
                  </a:cubicBezTo>
                  <a:lnTo>
                    <a:pt x="2968" y="7148"/>
                  </a:lnTo>
                  <a:cubicBezTo>
                    <a:pt x="5864" y="7086"/>
                    <a:pt x="8739" y="5546"/>
                    <a:pt x="10294" y="3234"/>
                  </a:cubicBezTo>
                  <a:cubicBezTo>
                    <a:pt x="10448" y="2999"/>
                    <a:pt x="10596" y="2753"/>
                    <a:pt x="10739" y="2513"/>
                  </a:cubicBezTo>
                  <a:cubicBezTo>
                    <a:pt x="11036" y="2021"/>
                    <a:pt x="11343" y="1510"/>
                    <a:pt x="11747" y="1070"/>
                  </a:cubicBezTo>
                  <a:cubicBezTo>
                    <a:pt x="12264" y="507"/>
                    <a:pt x="12924" y="134"/>
                    <a:pt x="13564" y="36"/>
                  </a:cubicBezTo>
                  <a:cubicBezTo>
                    <a:pt x="13799" y="1"/>
                    <a:pt x="14039" y="6"/>
                    <a:pt x="14275" y="47"/>
                  </a:cubicBezTo>
                  <a:cubicBezTo>
                    <a:pt x="16142" y="384"/>
                    <a:pt x="16935" y="2835"/>
                    <a:pt x="16996" y="4298"/>
                  </a:cubicBezTo>
                  <a:cubicBezTo>
                    <a:pt x="17032" y="5219"/>
                    <a:pt x="16904" y="6222"/>
                    <a:pt x="16751" y="7383"/>
                  </a:cubicBezTo>
                  <a:cubicBezTo>
                    <a:pt x="16638" y="8263"/>
                    <a:pt x="16521" y="9174"/>
                    <a:pt x="16464" y="10156"/>
                  </a:cubicBezTo>
                  <a:cubicBezTo>
                    <a:pt x="16331" y="12535"/>
                    <a:pt x="16674" y="14633"/>
                    <a:pt x="17477" y="16398"/>
                  </a:cubicBezTo>
                  <a:cubicBezTo>
                    <a:pt x="18153" y="17876"/>
                    <a:pt x="19248" y="18843"/>
                    <a:pt x="20409" y="19871"/>
                  </a:cubicBezTo>
                  <a:cubicBezTo>
                    <a:pt x="20915" y="20317"/>
                    <a:pt x="21442" y="20782"/>
                    <a:pt x="21933" y="21294"/>
                  </a:cubicBezTo>
                  <a:cubicBezTo>
                    <a:pt x="22379" y="21759"/>
                    <a:pt x="22629" y="22302"/>
                    <a:pt x="22629" y="22818"/>
                  </a:cubicBezTo>
                  <a:cubicBezTo>
                    <a:pt x="22629" y="23274"/>
                    <a:pt x="22460" y="23673"/>
                    <a:pt x="22297" y="24062"/>
                  </a:cubicBezTo>
                  <a:cubicBezTo>
                    <a:pt x="22169" y="24374"/>
                    <a:pt x="22041" y="24665"/>
                    <a:pt x="22005" y="24977"/>
                  </a:cubicBezTo>
                  <a:cubicBezTo>
                    <a:pt x="21908" y="25724"/>
                    <a:pt x="22036" y="26635"/>
                    <a:pt x="22169" y="27428"/>
                  </a:cubicBezTo>
                  <a:cubicBezTo>
                    <a:pt x="22481" y="29290"/>
                    <a:pt x="23443" y="31045"/>
                    <a:pt x="24942" y="32508"/>
                  </a:cubicBezTo>
                  <a:cubicBezTo>
                    <a:pt x="26538" y="34058"/>
                    <a:pt x="28549" y="35087"/>
                    <a:pt x="30498" y="36079"/>
                  </a:cubicBezTo>
                  <a:cubicBezTo>
                    <a:pt x="31368" y="36519"/>
                    <a:pt x="32268" y="36980"/>
                    <a:pt x="33127" y="37486"/>
                  </a:cubicBezTo>
                  <a:cubicBezTo>
                    <a:pt x="33787" y="37870"/>
                    <a:pt x="34463" y="38361"/>
                    <a:pt x="34504" y="39108"/>
                  </a:cubicBezTo>
                  <a:cubicBezTo>
                    <a:pt x="34534" y="39614"/>
                    <a:pt x="34217" y="40141"/>
                    <a:pt x="33680" y="40479"/>
                  </a:cubicBezTo>
                  <a:cubicBezTo>
                    <a:pt x="32258" y="41374"/>
                    <a:pt x="30099" y="41507"/>
                    <a:pt x="28937" y="41507"/>
                  </a:cubicBezTo>
                  <a:close/>
                  <a:moveTo>
                    <a:pt x="13901" y="364"/>
                  </a:moveTo>
                  <a:cubicBezTo>
                    <a:pt x="13809" y="364"/>
                    <a:pt x="13717" y="374"/>
                    <a:pt x="13625" y="384"/>
                  </a:cubicBezTo>
                  <a:lnTo>
                    <a:pt x="13625" y="384"/>
                  </a:lnTo>
                  <a:cubicBezTo>
                    <a:pt x="13072" y="471"/>
                    <a:pt x="12489" y="804"/>
                    <a:pt x="12034" y="1300"/>
                  </a:cubicBezTo>
                  <a:cubicBezTo>
                    <a:pt x="11650" y="1714"/>
                    <a:pt x="11353" y="2206"/>
                    <a:pt x="11067" y="2687"/>
                  </a:cubicBezTo>
                  <a:cubicBezTo>
                    <a:pt x="10919" y="2927"/>
                    <a:pt x="10770" y="3178"/>
                    <a:pt x="10606" y="3418"/>
                  </a:cubicBezTo>
                  <a:cubicBezTo>
                    <a:pt x="8964" y="5874"/>
                    <a:pt x="6038" y="7434"/>
                    <a:pt x="2978" y="7501"/>
                  </a:cubicBezTo>
                  <a:lnTo>
                    <a:pt x="2738" y="7501"/>
                  </a:lnTo>
                  <a:cubicBezTo>
                    <a:pt x="2093" y="7511"/>
                    <a:pt x="1428" y="7521"/>
                    <a:pt x="983" y="7884"/>
                  </a:cubicBezTo>
                  <a:cubicBezTo>
                    <a:pt x="410" y="8365"/>
                    <a:pt x="487" y="9291"/>
                    <a:pt x="886" y="9885"/>
                  </a:cubicBezTo>
                  <a:cubicBezTo>
                    <a:pt x="1121" y="10233"/>
                    <a:pt x="1454" y="10463"/>
                    <a:pt x="1802" y="10703"/>
                  </a:cubicBezTo>
                  <a:cubicBezTo>
                    <a:pt x="2063" y="10877"/>
                    <a:pt x="2308" y="11067"/>
                    <a:pt x="2533" y="11282"/>
                  </a:cubicBezTo>
                  <a:cubicBezTo>
                    <a:pt x="2856" y="11599"/>
                    <a:pt x="3086" y="11998"/>
                    <a:pt x="3306" y="12382"/>
                  </a:cubicBezTo>
                  <a:cubicBezTo>
                    <a:pt x="3367" y="12484"/>
                    <a:pt x="3429" y="12586"/>
                    <a:pt x="3485" y="12683"/>
                  </a:cubicBezTo>
                  <a:cubicBezTo>
                    <a:pt x="4411" y="14203"/>
                    <a:pt x="4851" y="15666"/>
                    <a:pt x="4830" y="17155"/>
                  </a:cubicBezTo>
                  <a:cubicBezTo>
                    <a:pt x="4800" y="19355"/>
                    <a:pt x="3823" y="21007"/>
                    <a:pt x="3111" y="22210"/>
                  </a:cubicBezTo>
                  <a:cubicBezTo>
                    <a:pt x="2963" y="22455"/>
                    <a:pt x="2825" y="22690"/>
                    <a:pt x="2728" y="22880"/>
                  </a:cubicBezTo>
                  <a:cubicBezTo>
                    <a:pt x="1403" y="25402"/>
                    <a:pt x="3388" y="28589"/>
                    <a:pt x="5997" y="29873"/>
                  </a:cubicBezTo>
                  <a:cubicBezTo>
                    <a:pt x="6580" y="30160"/>
                    <a:pt x="7501" y="30257"/>
                    <a:pt x="8565" y="30365"/>
                  </a:cubicBezTo>
                  <a:cubicBezTo>
                    <a:pt x="10136" y="30523"/>
                    <a:pt x="12085" y="30728"/>
                    <a:pt x="14106" y="31644"/>
                  </a:cubicBezTo>
                  <a:cubicBezTo>
                    <a:pt x="16915" y="32912"/>
                    <a:pt x="18792" y="34913"/>
                    <a:pt x="20450" y="36673"/>
                  </a:cubicBezTo>
                  <a:cubicBezTo>
                    <a:pt x="21110" y="37379"/>
                    <a:pt x="21734" y="38039"/>
                    <a:pt x="22322" y="38555"/>
                  </a:cubicBezTo>
                  <a:cubicBezTo>
                    <a:pt x="23545" y="39604"/>
                    <a:pt x="24978" y="40387"/>
                    <a:pt x="26523" y="40858"/>
                  </a:cubicBezTo>
                  <a:cubicBezTo>
                    <a:pt x="27142" y="41042"/>
                    <a:pt x="28022" y="41149"/>
                    <a:pt x="28943" y="41149"/>
                  </a:cubicBezTo>
                  <a:cubicBezTo>
                    <a:pt x="30058" y="41149"/>
                    <a:pt x="32135" y="41021"/>
                    <a:pt x="33475" y="40177"/>
                  </a:cubicBezTo>
                  <a:cubicBezTo>
                    <a:pt x="33813" y="39967"/>
                    <a:pt x="34161" y="39579"/>
                    <a:pt x="34135" y="39118"/>
                  </a:cubicBezTo>
                  <a:cubicBezTo>
                    <a:pt x="34105" y="38540"/>
                    <a:pt x="33511" y="38115"/>
                    <a:pt x="32938" y="37783"/>
                  </a:cubicBezTo>
                  <a:cubicBezTo>
                    <a:pt x="32089" y="37282"/>
                    <a:pt x="31188" y="36826"/>
                    <a:pt x="30324" y="36386"/>
                  </a:cubicBezTo>
                  <a:cubicBezTo>
                    <a:pt x="28354" y="35378"/>
                    <a:pt x="26313" y="34340"/>
                    <a:pt x="24676" y="32749"/>
                  </a:cubicBezTo>
                  <a:cubicBezTo>
                    <a:pt x="23126" y="31234"/>
                    <a:pt x="22128" y="29413"/>
                    <a:pt x="21800" y="27479"/>
                  </a:cubicBezTo>
                  <a:cubicBezTo>
                    <a:pt x="21662" y="26661"/>
                    <a:pt x="21534" y="25719"/>
                    <a:pt x="21632" y="24931"/>
                  </a:cubicBezTo>
                  <a:cubicBezTo>
                    <a:pt x="21678" y="24573"/>
                    <a:pt x="21816" y="24246"/>
                    <a:pt x="21954" y="23923"/>
                  </a:cubicBezTo>
                  <a:cubicBezTo>
                    <a:pt x="22113" y="23550"/>
                    <a:pt x="22261" y="23197"/>
                    <a:pt x="22261" y="22818"/>
                  </a:cubicBezTo>
                  <a:cubicBezTo>
                    <a:pt x="22261" y="22389"/>
                    <a:pt x="22046" y="21928"/>
                    <a:pt x="21662" y="21529"/>
                  </a:cubicBezTo>
                  <a:cubicBezTo>
                    <a:pt x="21176" y="21028"/>
                    <a:pt x="20660" y="20567"/>
                    <a:pt x="20158" y="20122"/>
                  </a:cubicBezTo>
                  <a:cubicBezTo>
                    <a:pt x="18971" y="19068"/>
                    <a:pt x="17846" y="18076"/>
                    <a:pt x="17140" y="16531"/>
                  </a:cubicBezTo>
                  <a:cubicBezTo>
                    <a:pt x="16311" y="14714"/>
                    <a:pt x="15963" y="12566"/>
                    <a:pt x="16096" y="10136"/>
                  </a:cubicBezTo>
                  <a:cubicBezTo>
                    <a:pt x="16152" y="9138"/>
                    <a:pt x="16270" y="8222"/>
                    <a:pt x="16383" y="7337"/>
                  </a:cubicBezTo>
                  <a:cubicBezTo>
                    <a:pt x="16531" y="6191"/>
                    <a:pt x="16659" y="5199"/>
                    <a:pt x="16623" y="4308"/>
                  </a:cubicBezTo>
                  <a:cubicBezTo>
                    <a:pt x="16562" y="2850"/>
                    <a:pt x="15774" y="671"/>
                    <a:pt x="14208" y="389"/>
                  </a:cubicBezTo>
                  <a:cubicBezTo>
                    <a:pt x="14106" y="374"/>
                    <a:pt x="14004" y="364"/>
                    <a:pt x="13901" y="36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995050" y="3186900"/>
              <a:ext cx="570975" cy="867725"/>
            </a:xfrm>
            <a:custGeom>
              <a:avLst/>
              <a:gdLst/>
              <a:ahLst/>
              <a:cxnLst/>
              <a:rect l="l" t="t" r="r" b="b"/>
              <a:pathLst>
                <a:path w="22839" h="34709" extrusionOk="0">
                  <a:moveTo>
                    <a:pt x="20751" y="34708"/>
                  </a:moveTo>
                  <a:cubicBezTo>
                    <a:pt x="20183" y="34708"/>
                    <a:pt x="19738" y="34452"/>
                    <a:pt x="19472" y="34299"/>
                  </a:cubicBezTo>
                  <a:cubicBezTo>
                    <a:pt x="19313" y="34207"/>
                    <a:pt x="19150" y="34120"/>
                    <a:pt x="18991" y="34033"/>
                  </a:cubicBezTo>
                  <a:cubicBezTo>
                    <a:pt x="18172" y="33577"/>
                    <a:pt x="17338" y="33112"/>
                    <a:pt x="16653" y="32355"/>
                  </a:cubicBezTo>
                  <a:cubicBezTo>
                    <a:pt x="16305" y="31966"/>
                    <a:pt x="15993" y="31562"/>
                    <a:pt x="15691" y="31168"/>
                  </a:cubicBezTo>
                  <a:cubicBezTo>
                    <a:pt x="15492" y="30912"/>
                    <a:pt x="15292" y="30646"/>
                    <a:pt x="15082" y="30395"/>
                  </a:cubicBezTo>
                  <a:cubicBezTo>
                    <a:pt x="13742" y="28779"/>
                    <a:pt x="12483" y="27750"/>
                    <a:pt x="11128" y="27157"/>
                  </a:cubicBezTo>
                  <a:cubicBezTo>
                    <a:pt x="8856" y="26128"/>
                    <a:pt x="6666" y="25903"/>
                    <a:pt x="5070" y="25740"/>
                  </a:cubicBezTo>
                  <a:cubicBezTo>
                    <a:pt x="3213" y="25545"/>
                    <a:pt x="916" y="24803"/>
                    <a:pt x="476" y="22348"/>
                  </a:cubicBezTo>
                  <a:cubicBezTo>
                    <a:pt x="169" y="20649"/>
                    <a:pt x="1054" y="19124"/>
                    <a:pt x="1765" y="17897"/>
                  </a:cubicBezTo>
                  <a:cubicBezTo>
                    <a:pt x="2476" y="16674"/>
                    <a:pt x="2732" y="15666"/>
                    <a:pt x="2752" y="14049"/>
                  </a:cubicBezTo>
                  <a:cubicBezTo>
                    <a:pt x="2773" y="12806"/>
                    <a:pt x="2466" y="11553"/>
                    <a:pt x="1826" y="10212"/>
                  </a:cubicBezTo>
                  <a:cubicBezTo>
                    <a:pt x="1775" y="10110"/>
                    <a:pt x="1612" y="9859"/>
                    <a:pt x="1468" y="9639"/>
                  </a:cubicBezTo>
                  <a:cubicBezTo>
                    <a:pt x="814" y="8642"/>
                    <a:pt x="0" y="7403"/>
                    <a:pt x="312" y="6360"/>
                  </a:cubicBezTo>
                  <a:cubicBezTo>
                    <a:pt x="445" y="5915"/>
                    <a:pt x="762" y="5557"/>
                    <a:pt x="1182" y="5362"/>
                  </a:cubicBezTo>
                  <a:cubicBezTo>
                    <a:pt x="1673" y="5132"/>
                    <a:pt x="2159" y="5106"/>
                    <a:pt x="2579" y="5106"/>
                  </a:cubicBezTo>
                  <a:lnTo>
                    <a:pt x="2901" y="5106"/>
                  </a:lnTo>
                  <a:cubicBezTo>
                    <a:pt x="3945" y="5096"/>
                    <a:pt x="5116" y="4508"/>
                    <a:pt x="6492" y="3311"/>
                  </a:cubicBezTo>
                  <a:cubicBezTo>
                    <a:pt x="6595" y="3219"/>
                    <a:pt x="6937" y="2804"/>
                    <a:pt x="7163" y="2528"/>
                  </a:cubicBezTo>
                  <a:cubicBezTo>
                    <a:pt x="8109" y="1361"/>
                    <a:pt x="8830" y="517"/>
                    <a:pt x="9526" y="200"/>
                  </a:cubicBezTo>
                  <a:cubicBezTo>
                    <a:pt x="9910" y="21"/>
                    <a:pt x="10309" y="0"/>
                    <a:pt x="10657" y="134"/>
                  </a:cubicBezTo>
                  <a:cubicBezTo>
                    <a:pt x="11972" y="635"/>
                    <a:pt x="11859" y="2298"/>
                    <a:pt x="11818" y="2845"/>
                  </a:cubicBezTo>
                  <a:cubicBezTo>
                    <a:pt x="11767" y="3659"/>
                    <a:pt x="11516" y="4395"/>
                    <a:pt x="11281" y="5106"/>
                  </a:cubicBezTo>
                  <a:cubicBezTo>
                    <a:pt x="11066" y="5746"/>
                    <a:pt x="10867" y="6350"/>
                    <a:pt x="10831" y="6928"/>
                  </a:cubicBezTo>
                  <a:cubicBezTo>
                    <a:pt x="10682" y="9593"/>
                    <a:pt x="11081" y="11977"/>
                    <a:pt x="12008" y="14003"/>
                  </a:cubicBezTo>
                  <a:cubicBezTo>
                    <a:pt x="12468" y="15021"/>
                    <a:pt x="13154" y="16014"/>
                    <a:pt x="14033" y="16955"/>
                  </a:cubicBezTo>
                  <a:cubicBezTo>
                    <a:pt x="14218" y="17155"/>
                    <a:pt x="14504" y="17375"/>
                    <a:pt x="14806" y="17605"/>
                  </a:cubicBezTo>
                  <a:cubicBezTo>
                    <a:pt x="15446" y="18096"/>
                    <a:pt x="16162" y="18649"/>
                    <a:pt x="16489" y="19411"/>
                  </a:cubicBezTo>
                  <a:cubicBezTo>
                    <a:pt x="16832" y="20199"/>
                    <a:pt x="16663" y="20925"/>
                    <a:pt x="16525" y="21509"/>
                  </a:cubicBezTo>
                  <a:cubicBezTo>
                    <a:pt x="16479" y="21698"/>
                    <a:pt x="16443" y="21882"/>
                    <a:pt x="16418" y="22071"/>
                  </a:cubicBezTo>
                  <a:cubicBezTo>
                    <a:pt x="16346" y="22788"/>
                    <a:pt x="16392" y="23611"/>
                    <a:pt x="16556" y="24594"/>
                  </a:cubicBezTo>
                  <a:cubicBezTo>
                    <a:pt x="16842" y="26292"/>
                    <a:pt x="18178" y="27525"/>
                    <a:pt x="19723" y="28958"/>
                  </a:cubicBezTo>
                  <a:cubicBezTo>
                    <a:pt x="20040" y="29254"/>
                    <a:pt x="20403" y="29592"/>
                    <a:pt x="20756" y="29930"/>
                  </a:cubicBezTo>
                  <a:cubicBezTo>
                    <a:pt x="20776" y="29950"/>
                    <a:pt x="22838" y="32232"/>
                    <a:pt x="22291" y="33716"/>
                  </a:cubicBezTo>
                  <a:cubicBezTo>
                    <a:pt x="22091" y="34258"/>
                    <a:pt x="21610" y="34611"/>
                    <a:pt x="20966" y="34693"/>
                  </a:cubicBezTo>
                  <a:cubicBezTo>
                    <a:pt x="20894" y="34703"/>
                    <a:pt x="20823" y="34708"/>
                    <a:pt x="20751" y="34708"/>
                  </a:cubicBezTo>
                  <a:close/>
                  <a:moveTo>
                    <a:pt x="2579" y="5291"/>
                  </a:moveTo>
                  <a:cubicBezTo>
                    <a:pt x="2179" y="5291"/>
                    <a:pt x="1719" y="5311"/>
                    <a:pt x="1264" y="5526"/>
                  </a:cubicBezTo>
                  <a:cubicBezTo>
                    <a:pt x="890" y="5695"/>
                    <a:pt x="609" y="6017"/>
                    <a:pt x="491" y="6411"/>
                  </a:cubicBezTo>
                  <a:cubicBezTo>
                    <a:pt x="205" y="7383"/>
                    <a:pt x="993" y="8585"/>
                    <a:pt x="1627" y="9547"/>
                  </a:cubicBezTo>
                  <a:cubicBezTo>
                    <a:pt x="1780" y="9788"/>
                    <a:pt x="1944" y="10028"/>
                    <a:pt x="1995" y="10146"/>
                  </a:cubicBezTo>
                  <a:cubicBezTo>
                    <a:pt x="2650" y="11512"/>
                    <a:pt x="2957" y="12786"/>
                    <a:pt x="2942" y="14054"/>
                  </a:cubicBezTo>
                  <a:cubicBezTo>
                    <a:pt x="2916" y="15707"/>
                    <a:pt x="2650" y="16735"/>
                    <a:pt x="1929" y="17989"/>
                  </a:cubicBezTo>
                  <a:cubicBezTo>
                    <a:pt x="1233" y="19191"/>
                    <a:pt x="363" y="20685"/>
                    <a:pt x="660" y="22327"/>
                  </a:cubicBezTo>
                  <a:cubicBezTo>
                    <a:pt x="1080" y="24670"/>
                    <a:pt x="3300" y="25381"/>
                    <a:pt x="5091" y="25566"/>
                  </a:cubicBezTo>
                  <a:cubicBezTo>
                    <a:pt x="6697" y="25729"/>
                    <a:pt x="8907" y="25960"/>
                    <a:pt x="11209" y="26998"/>
                  </a:cubicBezTo>
                  <a:cubicBezTo>
                    <a:pt x="12586" y="27602"/>
                    <a:pt x="13865" y="28651"/>
                    <a:pt x="15231" y="30288"/>
                  </a:cubicBezTo>
                  <a:cubicBezTo>
                    <a:pt x="15440" y="30544"/>
                    <a:pt x="15645" y="30810"/>
                    <a:pt x="15839" y="31065"/>
                  </a:cubicBezTo>
                  <a:cubicBezTo>
                    <a:pt x="16141" y="31454"/>
                    <a:pt x="16448" y="31858"/>
                    <a:pt x="16796" y="32242"/>
                  </a:cubicBezTo>
                  <a:cubicBezTo>
                    <a:pt x="17456" y="32979"/>
                    <a:pt x="18280" y="33434"/>
                    <a:pt x="19073" y="33874"/>
                  </a:cubicBezTo>
                  <a:cubicBezTo>
                    <a:pt x="19247" y="33966"/>
                    <a:pt x="19405" y="34058"/>
                    <a:pt x="19564" y="34150"/>
                  </a:cubicBezTo>
                  <a:cubicBezTo>
                    <a:pt x="19815" y="34294"/>
                    <a:pt x="20234" y="34534"/>
                    <a:pt x="20751" y="34534"/>
                  </a:cubicBezTo>
                  <a:cubicBezTo>
                    <a:pt x="20812" y="34534"/>
                    <a:pt x="20879" y="34529"/>
                    <a:pt x="20945" y="34519"/>
                  </a:cubicBezTo>
                  <a:cubicBezTo>
                    <a:pt x="21513" y="34452"/>
                    <a:pt x="21943" y="34135"/>
                    <a:pt x="22117" y="33664"/>
                  </a:cubicBezTo>
                  <a:cubicBezTo>
                    <a:pt x="22623" y="32288"/>
                    <a:pt x="20638" y="30083"/>
                    <a:pt x="20618" y="30058"/>
                  </a:cubicBezTo>
                  <a:cubicBezTo>
                    <a:pt x="20270" y="29720"/>
                    <a:pt x="19912" y="29387"/>
                    <a:pt x="19590" y="29091"/>
                  </a:cubicBezTo>
                  <a:cubicBezTo>
                    <a:pt x="18024" y="27638"/>
                    <a:pt x="16668" y="26384"/>
                    <a:pt x="16372" y="24624"/>
                  </a:cubicBezTo>
                  <a:cubicBezTo>
                    <a:pt x="16203" y="23632"/>
                    <a:pt x="16157" y="22793"/>
                    <a:pt x="16233" y="22061"/>
                  </a:cubicBezTo>
                  <a:cubicBezTo>
                    <a:pt x="16259" y="21867"/>
                    <a:pt x="16295" y="21672"/>
                    <a:pt x="16341" y="21483"/>
                  </a:cubicBezTo>
                  <a:cubicBezTo>
                    <a:pt x="16469" y="20915"/>
                    <a:pt x="16632" y="20219"/>
                    <a:pt x="16315" y="19483"/>
                  </a:cubicBezTo>
                  <a:cubicBezTo>
                    <a:pt x="16008" y="18766"/>
                    <a:pt x="15307" y="18224"/>
                    <a:pt x="14688" y="17748"/>
                  </a:cubicBezTo>
                  <a:cubicBezTo>
                    <a:pt x="14381" y="17513"/>
                    <a:pt x="14090" y="17288"/>
                    <a:pt x="13895" y="17078"/>
                  </a:cubicBezTo>
                  <a:cubicBezTo>
                    <a:pt x="13000" y="16121"/>
                    <a:pt x="12304" y="15113"/>
                    <a:pt x="11834" y="14080"/>
                  </a:cubicBezTo>
                  <a:cubicBezTo>
                    <a:pt x="10897" y="12028"/>
                    <a:pt x="10493" y="9619"/>
                    <a:pt x="10647" y="6923"/>
                  </a:cubicBezTo>
                  <a:cubicBezTo>
                    <a:pt x="10677" y="6324"/>
                    <a:pt x="10882" y="5710"/>
                    <a:pt x="11102" y="5065"/>
                  </a:cubicBezTo>
                  <a:cubicBezTo>
                    <a:pt x="11337" y="4354"/>
                    <a:pt x="11578" y="3628"/>
                    <a:pt x="11634" y="2835"/>
                  </a:cubicBezTo>
                  <a:cubicBezTo>
                    <a:pt x="11670" y="2323"/>
                    <a:pt x="11777" y="758"/>
                    <a:pt x="10585" y="302"/>
                  </a:cubicBezTo>
                  <a:cubicBezTo>
                    <a:pt x="10288" y="190"/>
                    <a:pt x="9946" y="210"/>
                    <a:pt x="9608" y="364"/>
                  </a:cubicBezTo>
                  <a:cubicBezTo>
                    <a:pt x="8948" y="666"/>
                    <a:pt x="8242" y="1494"/>
                    <a:pt x="7306" y="2640"/>
                  </a:cubicBezTo>
                  <a:cubicBezTo>
                    <a:pt x="6994" y="3024"/>
                    <a:pt x="6723" y="3352"/>
                    <a:pt x="6620" y="3444"/>
                  </a:cubicBezTo>
                  <a:cubicBezTo>
                    <a:pt x="5208" y="4671"/>
                    <a:pt x="3991" y="5275"/>
                    <a:pt x="2896" y="5291"/>
                  </a:cubicBezTo>
                  <a:lnTo>
                    <a:pt x="2579" y="5291"/>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1020375" y="3210050"/>
              <a:ext cx="517125" cy="822300"/>
            </a:xfrm>
            <a:custGeom>
              <a:avLst/>
              <a:gdLst/>
              <a:ahLst/>
              <a:cxnLst/>
              <a:rect l="l" t="t" r="r" b="b"/>
              <a:pathLst>
                <a:path w="20685" h="32892" extrusionOk="0">
                  <a:moveTo>
                    <a:pt x="19733" y="32892"/>
                  </a:moveTo>
                  <a:cubicBezTo>
                    <a:pt x="19457" y="32892"/>
                    <a:pt x="19201" y="32764"/>
                    <a:pt x="18940" y="32610"/>
                  </a:cubicBezTo>
                  <a:cubicBezTo>
                    <a:pt x="18776" y="32518"/>
                    <a:pt x="18607" y="32421"/>
                    <a:pt x="18438" y="32329"/>
                  </a:cubicBezTo>
                  <a:cubicBezTo>
                    <a:pt x="17666" y="31899"/>
                    <a:pt x="16929" y="31495"/>
                    <a:pt x="16351" y="30856"/>
                  </a:cubicBezTo>
                  <a:cubicBezTo>
                    <a:pt x="16029" y="30492"/>
                    <a:pt x="15727" y="30098"/>
                    <a:pt x="15435" y="29720"/>
                  </a:cubicBezTo>
                  <a:cubicBezTo>
                    <a:pt x="15231" y="29454"/>
                    <a:pt x="15021" y="29183"/>
                    <a:pt x="14806" y="28922"/>
                  </a:cubicBezTo>
                  <a:cubicBezTo>
                    <a:pt x="13363" y="27187"/>
                    <a:pt x="12002" y="26077"/>
                    <a:pt x="10508" y="25427"/>
                  </a:cubicBezTo>
                  <a:cubicBezTo>
                    <a:pt x="8099" y="24338"/>
                    <a:pt x="5822" y="24102"/>
                    <a:pt x="4159" y="23928"/>
                  </a:cubicBezTo>
                  <a:cubicBezTo>
                    <a:pt x="1898" y="23698"/>
                    <a:pt x="665" y="22829"/>
                    <a:pt x="384" y="21278"/>
                  </a:cubicBezTo>
                  <a:cubicBezTo>
                    <a:pt x="133" y="19882"/>
                    <a:pt x="931" y="18505"/>
                    <a:pt x="1571" y="17400"/>
                  </a:cubicBezTo>
                  <a:cubicBezTo>
                    <a:pt x="2466" y="15860"/>
                    <a:pt x="2655" y="14627"/>
                    <a:pt x="2676" y="13134"/>
                  </a:cubicBezTo>
                  <a:cubicBezTo>
                    <a:pt x="2691" y="11762"/>
                    <a:pt x="2364" y="10386"/>
                    <a:pt x="1663" y="8923"/>
                  </a:cubicBezTo>
                  <a:cubicBezTo>
                    <a:pt x="1535" y="8688"/>
                    <a:pt x="1397" y="8463"/>
                    <a:pt x="1248" y="8243"/>
                  </a:cubicBezTo>
                  <a:cubicBezTo>
                    <a:pt x="721" y="7444"/>
                    <a:pt x="0" y="6344"/>
                    <a:pt x="194" y="5674"/>
                  </a:cubicBezTo>
                  <a:cubicBezTo>
                    <a:pt x="256" y="5475"/>
                    <a:pt x="399" y="5316"/>
                    <a:pt x="588" y="5234"/>
                  </a:cubicBezTo>
                  <a:cubicBezTo>
                    <a:pt x="926" y="5071"/>
                    <a:pt x="1305" y="5076"/>
                    <a:pt x="1673" y="5076"/>
                  </a:cubicBezTo>
                  <a:lnTo>
                    <a:pt x="1893" y="5076"/>
                  </a:lnTo>
                  <a:cubicBezTo>
                    <a:pt x="3177" y="5060"/>
                    <a:pt x="4558" y="4395"/>
                    <a:pt x="6109" y="3039"/>
                  </a:cubicBezTo>
                  <a:cubicBezTo>
                    <a:pt x="6267" y="2901"/>
                    <a:pt x="6559" y="2553"/>
                    <a:pt x="6886" y="2144"/>
                  </a:cubicBezTo>
                  <a:cubicBezTo>
                    <a:pt x="7546" y="1336"/>
                    <a:pt x="8365" y="328"/>
                    <a:pt x="8917" y="77"/>
                  </a:cubicBezTo>
                  <a:lnTo>
                    <a:pt x="8917" y="77"/>
                  </a:lnTo>
                  <a:cubicBezTo>
                    <a:pt x="9030" y="16"/>
                    <a:pt x="9163" y="1"/>
                    <a:pt x="9291" y="36"/>
                  </a:cubicBezTo>
                  <a:cubicBezTo>
                    <a:pt x="9976" y="297"/>
                    <a:pt x="9895" y="1474"/>
                    <a:pt x="9864" y="1863"/>
                  </a:cubicBezTo>
                  <a:cubicBezTo>
                    <a:pt x="9818" y="2569"/>
                    <a:pt x="9588" y="3254"/>
                    <a:pt x="9368" y="3919"/>
                  </a:cubicBezTo>
                  <a:cubicBezTo>
                    <a:pt x="9142" y="4579"/>
                    <a:pt x="8912" y="5265"/>
                    <a:pt x="8876" y="5956"/>
                  </a:cubicBezTo>
                  <a:cubicBezTo>
                    <a:pt x="8723" y="8764"/>
                    <a:pt x="9142" y="11281"/>
                    <a:pt x="10125" y="13435"/>
                  </a:cubicBezTo>
                  <a:cubicBezTo>
                    <a:pt x="10626" y="14540"/>
                    <a:pt x="11363" y="15610"/>
                    <a:pt x="12314" y="16623"/>
                  </a:cubicBezTo>
                  <a:cubicBezTo>
                    <a:pt x="12545" y="16873"/>
                    <a:pt x="12862" y="17119"/>
                    <a:pt x="13194" y="17375"/>
                  </a:cubicBezTo>
                  <a:cubicBezTo>
                    <a:pt x="13773" y="17815"/>
                    <a:pt x="14366" y="18275"/>
                    <a:pt x="14601" y="18823"/>
                  </a:cubicBezTo>
                  <a:cubicBezTo>
                    <a:pt x="14832" y="19355"/>
                    <a:pt x="14709" y="19887"/>
                    <a:pt x="14591" y="20398"/>
                  </a:cubicBezTo>
                  <a:cubicBezTo>
                    <a:pt x="14535" y="20618"/>
                    <a:pt x="14494" y="20838"/>
                    <a:pt x="14463" y="21063"/>
                  </a:cubicBezTo>
                  <a:cubicBezTo>
                    <a:pt x="14381" y="21856"/>
                    <a:pt x="14427" y="22752"/>
                    <a:pt x="14606" y="23811"/>
                  </a:cubicBezTo>
                  <a:cubicBezTo>
                    <a:pt x="14944" y="25801"/>
                    <a:pt x="16453" y="27198"/>
                    <a:pt x="18044" y="28671"/>
                  </a:cubicBezTo>
                  <a:cubicBezTo>
                    <a:pt x="18377" y="28978"/>
                    <a:pt x="18725" y="29300"/>
                    <a:pt x="19063" y="29628"/>
                  </a:cubicBezTo>
                  <a:cubicBezTo>
                    <a:pt x="19303" y="29863"/>
                    <a:pt x="20684" y="31684"/>
                    <a:pt x="20388" y="32503"/>
                  </a:cubicBezTo>
                  <a:cubicBezTo>
                    <a:pt x="20306" y="32723"/>
                    <a:pt x="20116" y="32851"/>
                    <a:pt x="19830" y="32887"/>
                  </a:cubicBezTo>
                  <a:cubicBezTo>
                    <a:pt x="19799" y="32892"/>
                    <a:pt x="19763" y="32892"/>
                    <a:pt x="19733" y="32892"/>
                  </a:cubicBezTo>
                  <a:close/>
                  <a:moveTo>
                    <a:pt x="1566" y="5255"/>
                  </a:moveTo>
                  <a:cubicBezTo>
                    <a:pt x="1253" y="5255"/>
                    <a:pt x="941" y="5265"/>
                    <a:pt x="675" y="5393"/>
                  </a:cubicBezTo>
                  <a:cubicBezTo>
                    <a:pt x="532" y="5454"/>
                    <a:pt x="425" y="5572"/>
                    <a:pt x="379" y="5720"/>
                  </a:cubicBezTo>
                  <a:cubicBezTo>
                    <a:pt x="205" y="6319"/>
                    <a:pt x="926" y="7419"/>
                    <a:pt x="1407" y="8150"/>
                  </a:cubicBezTo>
                  <a:cubicBezTo>
                    <a:pt x="1566" y="8376"/>
                    <a:pt x="1709" y="8611"/>
                    <a:pt x="1837" y="8851"/>
                  </a:cubicBezTo>
                  <a:cubicBezTo>
                    <a:pt x="2548" y="10335"/>
                    <a:pt x="2886" y="11742"/>
                    <a:pt x="2865" y="13139"/>
                  </a:cubicBezTo>
                  <a:cubicBezTo>
                    <a:pt x="2845" y="14658"/>
                    <a:pt x="2645" y="15917"/>
                    <a:pt x="1734" y="17487"/>
                  </a:cubicBezTo>
                  <a:cubicBezTo>
                    <a:pt x="1110" y="18567"/>
                    <a:pt x="333" y="19912"/>
                    <a:pt x="573" y="21248"/>
                  </a:cubicBezTo>
                  <a:cubicBezTo>
                    <a:pt x="834" y="22711"/>
                    <a:pt x="2016" y="23529"/>
                    <a:pt x="4175" y="23755"/>
                  </a:cubicBezTo>
                  <a:cubicBezTo>
                    <a:pt x="5853" y="23928"/>
                    <a:pt x="8150" y="24164"/>
                    <a:pt x="10590" y="25264"/>
                  </a:cubicBezTo>
                  <a:cubicBezTo>
                    <a:pt x="12105" y="25929"/>
                    <a:pt x="13491" y="27054"/>
                    <a:pt x="14949" y="28809"/>
                  </a:cubicBezTo>
                  <a:cubicBezTo>
                    <a:pt x="15169" y="29075"/>
                    <a:pt x="15379" y="29352"/>
                    <a:pt x="15584" y="29618"/>
                  </a:cubicBezTo>
                  <a:cubicBezTo>
                    <a:pt x="15875" y="29991"/>
                    <a:pt x="16172" y="30385"/>
                    <a:pt x="16494" y="30738"/>
                  </a:cubicBezTo>
                  <a:cubicBezTo>
                    <a:pt x="17052" y="31357"/>
                    <a:pt x="17773" y="31756"/>
                    <a:pt x="18536" y="32181"/>
                  </a:cubicBezTo>
                  <a:cubicBezTo>
                    <a:pt x="18699" y="32273"/>
                    <a:pt x="18868" y="32365"/>
                    <a:pt x="19037" y="32462"/>
                  </a:cubicBezTo>
                  <a:cubicBezTo>
                    <a:pt x="19298" y="32610"/>
                    <a:pt x="19554" y="32744"/>
                    <a:pt x="19815" y="32713"/>
                  </a:cubicBezTo>
                  <a:cubicBezTo>
                    <a:pt x="20030" y="32687"/>
                    <a:pt x="20163" y="32600"/>
                    <a:pt x="20219" y="32447"/>
                  </a:cubicBezTo>
                  <a:cubicBezTo>
                    <a:pt x="20475" y="31751"/>
                    <a:pt x="19211" y="30022"/>
                    <a:pt x="18940" y="29756"/>
                  </a:cubicBezTo>
                  <a:cubicBezTo>
                    <a:pt x="18602" y="29428"/>
                    <a:pt x="18259" y="29111"/>
                    <a:pt x="17927" y="28799"/>
                  </a:cubicBezTo>
                  <a:cubicBezTo>
                    <a:pt x="16310" y="27305"/>
                    <a:pt x="14780" y="25888"/>
                    <a:pt x="14438" y="23842"/>
                  </a:cubicBezTo>
                  <a:cubicBezTo>
                    <a:pt x="14253" y="22767"/>
                    <a:pt x="14207" y="21856"/>
                    <a:pt x="14289" y="21048"/>
                  </a:cubicBezTo>
                  <a:cubicBezTo>
                    <a:pt x="14315" y="20818"/>
                    <a:pt x="14361" y="20588"/>
                    <a:pt x="14417" y="20363"/>
                  </a:cubicBezTo>
                  <a:cubicBezTo>
                    <a:pt x="14535" y="19856"/>
                    <a:pt x="14642" y="19375"/>
                    <a:pt x="14438" y="18889"/>
                  </a:cubicBezTo>
                  <a:cubicBezTo>
                    <a:pt x="14218" y="18383"/>
                    <a:pt x="13645" y="17938"/>
                    <a:pt x="13087" y="17513"/>
                  </a:cubicBezTo>
                  <a:cubicBezTo>
                    <a:pt x="12744" y="17252"/>
                    <a:pt x="12427" y="17001"/>
                    <a:pt x="12181" y="16745"/>
                  </a:cubicBezTo>
                  <a:cubicBezTo>
                    <a:pt x="11220" y="15717"/>
                    <a:pt x="10473" y="14627"/>
                    <a:pt x="9961" y="13507"/>
                  </a:cubicBezTo>
                  <a:cubicBezTo>
                    <a:pt x="8963" y="11322"/>
                    <a:pt x="8539" y="8780"/>
                    <a:pt x="8697" y="5951"/>
                  </a:cubicBezTo>
                  <a:cubicBezTo>
                    <a:pt x="8738" y="5234"/>
                    <a:pt x="8969" y="4544"/>
                    <a:pt x="9194" y="3868"/>
                  </a:cubicBezTo>
                  <a:cubicBezTo>
                    <a:pt x="9414" y="3213"/>
                    <a:pt x="9639" y="2538"/>
                    <a:pt x="9685" y="1853"/>
                  </a:cubicBezTo>
                  <a:cubicBezTo>
                    <a:pt x="9751" y="901"/>
                    <a:pt x="9598" y="343"/>
                    <a:pt x="9224" y="205"/>
                  </a:cubicBezTo>
                  <a:cubicBezTo>
                    <a:pt x="9148" y="185"/>
                    <a:pt x="9071" y="200"/>
                    <a:pt x="9004" y="241"/>
                  </a:cubicBezTo>
                  <a:lnTo>
                    <a:pt x="9004" y="241"/>
                  </a:lnTo>
                  <a:cubicBezTo>
                    <a:pt x="8493" y="471"/>
                    <a:pt x="7654" y="1505"/>
                    <a:pt x="7040" y="2257"/>
                  </a:cubicBezTo>
                  <a:cubicBezTo>
                    <a:pt x="6702" y="2671"/>
                    <a:pt x="6410" y="3024"/>
                    <a:pt x="6242" y="3172"/>
                  </a:cubicBezTo>
                  <a:cubicBezTo>
                    <a:pt x="4656" y="4554"/>
                    <a:pt x="3239" y="5234"/>
                    <a:pt x="1903" y="5255"/>
                  </a:cubicBezTo>
                  <a:lnTo>
                    <a:pt x="1566" y="5255"/>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1053625" y="3322350"/>
              <a:ext cx="301225" cy="556525"/>
            </a:xfrm>
            <a:custGeom>
              <a:avLst/>
              <a:gdLst/>
              <a:ahLst/>
              <a:cxnLst/>
              <a:rect l="l" t="t" r="r" b="b"/>
              <a:pathLst>
                <a:path w="12049" h="22261" extrusionOk="0">
                  <a:moveTo>
                    <a:pt x="11337" y="22261"/>
                  </a:moveTo>
                  <a:cubicBezTo>
                    <a:pt x="10805" y="22261"/>
                    <a:pt x="10207" y="21682"/>
                    <a:pt x="9675" y="21176"/>
                  </a:cubicBezTo>
                  <a:cubicBezTo>
                    <a:pt x="9383" y="20900"/>
                    <a:pt x="9112" y="20639"/>
                    <a:pt x="8897" y="20516"/>
                  </a:cubicBezTo>
                  <a:cubicBezTo>
                    <a:pt x="7168" y="19539"/>
                    <a:pt x="5157" y="19344"/>
                    <a:pt x="3208" y="19150"/>
                  </a:cubicBezTo>
                  <a:cubicBezTo>
                    <a:pt x="3014" y="19130"/>
                    <a:pt x="2814" y="19109"/>
                    <a:pt x="2615" y="19089"/>
                  </a:cubicBezTo>
                  <a:cubicBezTo>
                    <a:pt x="389" y="18858"/>
                    <a:pt x="236" y="18019"/>
                    <a:pt x="164" y="17615"/>
                  </a:cubicBezTo>
                  <a:cubicBezTo>
                    <a:pt x="0" y="16710"/>
                    <a:pt x="629" y="15620"/>
                    <a:pt x="1182" y="14663"/>
                  </a:cubicBezTo>
                  <a:cubicBezTo>
                    <a:pt x="2221" y="12867"/>
                    <a:pt x="2451" y="11394"/>
                    <a:pt x="2471" y="9731"/>
                  </a:cubicBezTo>
                  <a:cubicBezTo>
                    <a:pt x="2487" y="8723"/>
                    <a:pt x="2333" y="7675"/>
                    <a:pt x="1995" y="6523"/>
                  </a:cubicBezTo>
                  <a:cubicBezTo>
                    <a:pt x="1903" y="6206"/>
                    <a:pt x="1607" y="5756"/>
                    <a:pt x="1295" y="5285"/>
                  </a:cubicBezTo>
                  <a:cubicBezTo>
                    <a:pt x="803" y="4549"/>
                    <a:pt x="302" y="3786"/>
                    <a:pt x="404" y="3275"/>
                  </a:cubicBezTo>
                  <a:cubicBezTo>
                    <a:pt x="486" y="2891"/>
                    <a:pt x="814" y="2548"/>
                    <a:pt x="1274" y="2379"/>
                  </a:cubicBezTo>
                  <a:cubicBezTo>
                    <a:pt x="1556" y="2277"/>
                    <a:pt x="1852" y="2246"/>
                    <a:pt x="2139" y="2216"/>
                  </a:cubicBezTo>
                  <a:cubicBezTo>
                    <a:pt x="2420" y="2185"/>
                    <a:pt x="2681" y="2159"/>
                    <a:pt x="2942" y="2067"/>
                  </a:cubicBezTo>
                  <a:cubicBezTo>
                    <a:pt x="3668" y="1812"/>
                    <a:pt x="4308" y="1443"/>
                    <a:pt x="4794" y="1008"/>
                  </a:cubicBezTo>
                  <a:cubicBezTo>
                    <a:pt x="4835" y="973"/>
                    <a:pt x="4891" y="911"/>
                    <a:pt x="4953" y="845"/>
                  </a:cubicBezTo>
                  <a:cubicBezTo>
                    <a:pt x="5254" y="533"/>
                    <a:pt x="5756" y="0"/>
                    <a:pt x="6119" y="302"/>
                  </a:cubicBezTo>
                  <a:lnTo>
                    <a:pt x="6119" y="302"/>
                  </a:lnTo>
                  <a:cubicBezTo>
                    <a:pt x="6216" y="394"/>
                    <a:pt x="6283" y="507"/>
                    <a:pt x="6313" y="635"/>
                  </a:cubicBezTo>
                  <a:cubicBezTo>
                    <a:pt x="6400" y="901"/>
                    <a:pt x="6267" y="1167"/>
                    <a:pt x="6145" y="1402"/>
                  </a:cubicBezTo>
                  <a:lnTo>
                    <a:pt x="6134" y="1428"/>
                  </a:lnTo>
                  <a:cubicBezTo>
                    <a:pt x="5362" y="2947"/>
                    <a:pt x="5577" y="4487"/>
                    <a:pt x="5802" y="6114"/>
                  </a:cubicBezTo>
                  <a:lnTo>
                    <a:pt x="5822" y="6252"/>
                  </a:lnTo>
                  <a:cubicBezTo>
                    <a:pt x="6022" y="7746"/>
                    <a:pt x="6436" y="9204"/>
                    <a:pt x="7050" y="10575"/>
                  </a:cubicBezTo>
                  <a:cubicBezTo>
                    <a:pt x="7531" y="11609"/>
                    <a:pt x="8140" y="12571"/>
                    <a:pt x="8872" y="13440"/>
                  </a:cubicBezTo>
                  <a:cubicBezTo>
                    <a:pt x="9153" y="13778"/>
                    <a:pt x="9537" y="14085"/>
                    <a:pt x="9905" y="14382"/>
                  </a:cubicBezTo>
                  <a:cubicBezTo>
                    <a:pt x="10422" y="14801"/>
                    <a:pt x="10959" y="15231"/>
                    <a:pt x="11256" y="15778"/>
                  </a:cubicBezTo>
                  <a:cubicBezTo>
                    <a:pt x="11563" y="16357"/>
                    <a:pt x="11450" y="16894"/>
                    <a:pt x="11337" y="17421"/>
                  </a:cubicBezTo>
                  <a:cubicBezTo>
                    <a:pt x="11291" y="17620"/>
                    <a:pt x="11256" y="17820"/>
                    <a:pt x="11230" y="18024"/>
                  </a:cubicBezTo>
                  <a:cubicBezTo>
                    <a:pt x="11117" y="19099"/>
                    <a:pt x="11291" y="20122"/>
                    <a:pt x="11726" y="20900"/>
                  </a:cubicBezTo>
                  <a:lnTo>
                    <a:pt x="11762" y="20966"/>
                  </a:lnTo>
                  <a:cubicBezTo>
                    <a:pt x="11900" y="21202"/>
                    <a:pt x="12049" y="21473"/>
                    <a:pt x="11987" y="21754"/>
                  </a:cubicBezTo>
                  <a:cubicBezTo>
                    <a:pt x="11931" y="22005"/>
                    <a:pt x="11731" y="22194"/>
                    <a:pt x="11481" y="22245"/>
                  </a:cubicBezTo>
                  <a:cubicBezTo>
                    <a:pt x="11435" y="22255"/>
                    <a:pt x="11389" y="22261"/>
                    <a:pt x="11337" y="22261"/>
                  </a:cubicBezTo>
                  <a:close/>
                  <a:moveTo>
                    <a:pt x="5868" y="394"/>
                  </a:moveTo>
                  <a:cubicBezTo>
                    <a:pt x="5633" y="394"/>
                    <a:pt x="5290" y="758"/>
                    <a:pt x="5091" y="967"/>
                  </a:cubicBezTo>
                  <a:cubicBezTo>
                    <a:pt x="5024" y="1039"/>
                    <a:pt x="4963" y="1100"/>
                    <a:pt x="4922" y="1141"/>
                  </a:cubicBezTo>
                  <a:cubicBezTo>
                    <a:pt x="4415" y="1592"/>
                    <a:pt x="3755" y="1970"/>
                    <a:pt x="3008" y="2236"/>
                  </a:cubicBezTo>
                  <a:cubicBezTo>
                    <a:pt x="2732" y="2323"/>
                    <a:pt x="2446" y="2379"/>
                    <a:pt x="2154" y="2395"/>
                  </a:cubicBezTo>
                  <a:cubicBezTo>
                    <a:pt x="1873" y="2425"/>
                    <a:pt x="1602" y="2451"/>
                    <a:pt x="1341" y="2548"/>
                  </a:cubicBezTo>
                  <a:cubicBezTo>
                    <a:pt x="942" y="2697"/>
                    <a:pt x="655" y="2988"/>
                    <a:pt x="589" y="3311"/>
                  </a:cubicBezTo>
                  <a:cubicBezTo>
                    <a:pt x="496" y="3751"/>
                    <a:pt x="1003" y="4513"/>
                    <a:pt x="1453" y="5188"/>
                  </a:cubicBezTo>
                  <a:cubicBezTo>
                    <a:pt x="1770" y="5674"/>
                    <a:pt x="2077" y="6130"/>
                    <a:pt x="2175" y="6477"/>
                  </a:cubicBezTo>
                  <a:cubicBezTo>
                    <a:pt x="2517" y="7644"/>
                    <a:pt x="2671" y="8708"/>
                    <a:pt x="2661" y="9731"/>
                  </a:cubicBezTo>
                  <a:cubicBezTo>
                    <a:pt x="2635" y="11420"/>
                    <a:pt x="2405" y="12919"/>
                    <a:pt x="1346" y="14750"/>
                  </a:cubicBezTo>
                  <a:cubicBezTo>
                    <a:pt x="803" y="15681"/>
                    <a:pt x="195" y="16740"/>
                    <a:pt x="343" y="17584"/>
                  </a:cubicBezTo>
                  <a:cubicBezTo>
                    <a:pt x="409" y="17943"/>
                    <a:pt x="548" y="18700"/>
                    <a:pt x="2635" y="18915"/>
                  </a:cubicBezTo>
                  <a:lnTo>
                    <a:pt x="3228" y="18971"/>
                  </a:lnTo>
                  <a:cubicBezTo>
                    <a:pt x="5193" y="19165"/>
                    <a:pt x="7229" y="19370"/>
                    <a:pt x="8989" y="20362"/>
                  </a:cubicBezTo>
                  <a:cubicBezTo>
                    <a:pt x="9225" y="20496"/>
                    <a:pt x="9506" y="20767"/>
                    <a:pt x="9808" y="21053"/>
                  </a:cubicBezTo>
                  <a:cubicBezTo>
                    <a:pt x="10355" y="21575"/>
                    <a:pt x="10974" y="22168"/>
                    <a:pt x="11440" y="22071"/>
                  </a:cubicBezTo>
                  <a:cubicBezTo>
                    <a:pt x="11619" y="22035"/>
                    <a:pt x="11762" y="21897"/>
                    <a:pt x="11803" y="21718"/>
                  </a:cubicBezTo>
                  <a:cubicBezTo>
                    <a:pt x="11854" y="21498"/>
                    <a:pt x="11721" y="21268"/>
                    <a:pt x="11598" y="21048"/>
                  </a:cubicBezTo>
                  <a:lnTo>
                    <a:pt x="11563" y="20982"/>
                  </a:lnTo>
                  <a:cubicBezTo>
                    <a:pt x="11112" y="20173"/>
                    <a:pt x="10923" y="19114"/>
                    <a:pt x="11046" y="18004"/>
                  </a:cubicBezTo>
                  <a:cubicBezTo>
                    <a:pt x="11066" y="17794"/>
                    <a:pt x="11107" y="17590"/>
                    <a:pt x="11153" y="17385"/>
                  </a:cubicBezTo>
                  <a:cubicBezTo>
                    <a:pt x="11261" y="16868"/>
                    <a:pt x="11368" y="16377"/>
                    <a:pt x="11087" y="15860"/>
                  </a:cubicBezTo>
                  <a:cubicBezTo>
                    <a:pt x="10811" y="15344"/>
                    <a:pt x="10289" y="14924"/>
                    <a:pt x="9782" y="14520"/>
                  </a:cubicBezTo>
                  <a:cubicBezTo>
                    <a:pt x="9409" y="14218"/>
                    <a:pt x="9020" y="13906"/>
                    <a:pt x="8723" y="13548"/>
                  </a:cubicBezTo>
                  <a:cubicBezTo>
                    <a:pt x="7986" y="12668"/>
                    <a:pt x="7362" y="11691"/>
                    <a:pt x="6881" y="10647"/>
                  </a:cubicBezTo>
                  <a:cubicBezTo>
                    <a:pt x="6252" y="9261"/>
                    <a:pt x="5833" y="7787"/>
                    <a:pt x="5633" y="6278"/>
                  </a:cubicBezTo>
                  <a:lnTo>
                    <a:pt x="5613" y="6140"/>
                  </a:lnTo>
                  <a:cubicBezTo>
                    <a:pt x="5387" y="4482"/>
                    <a:pt x="5167" y="2917"/>
                    <a:pt x="5966" y="1351"/>
                  </a:cubicBezTo>
                  <a:lnTo>
                    <a:pt x="5976" y="1326"/>
                  </a:lnTo>
                  <a:cubicBezTo>
                    <a:pt x="6088" y="1111"/>
                    <a:pt x="6201" y="891"/>
                    <a:pt x="6134" y="691"/>
                  </a:cubicBezTo>
                  <a:cubicBezTo>
                    <a:pt x="6109" y="594"/>
                    <a:pt x="6063" y="507"/>
                    <a:pt x="5991" y="440"/>
                  </a:cubicBezTo>
                  <a:lnTo>
                    <a:pt x="5991" y="440"/>
                  </a:lnTo>
                  <a:cubicBezTo>
                    <a:pt x="5960" y="410"/>
                    <a:pt x="5914" y="394"/>
                    <a:pt x="5868" y="39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1090200" y="3401125"/>
              <a:ext cx="210800" cy="388975"/>
            </a:xfrm>
            <a:custGeom>
              <a:avLst/>
              <a:gdLst/>
              <a:ahLst/>
              <a:cxnLst/>
              <a:rect l="l" t="t" r="r" b="b"/>
              <a:pathLst>
                <a:path w="8432" h="15559" extrusionOk="0">
                  <a:moveTo>
                    <a:pt x="7281" y="15559"/>
                  </a:moveTo>
                  <a:cubicBezTo>
                    <a:pt x="7071" y="15554"/>
                    <a:pt x="6856" y="15523"/>
                    <a:pt x="6651" y="15467"/>
                  </a:cubicBezTo>
                  <a:lnTo>
                    <a:pt x="2528" y="14546"/>
                  </a:lnTo>
                  <a:cubicBezTo>
                    <a:pt x="2159" y="14464"/>
                    <a:pt x="1786" y="14418"/>
                    <a:pt x="1423" y="14372"/>
                  </a:cubicBezTo>
                  <a:cubicBezTo>
                    <a:pt x="1218" y="14346"/>
                    <a:pt x="1013" y="14321"/>
                    <a:pt x="814" y="14290"/>
                  </a:cubicBezTo>
                  <a:cubicBezTo>
                    <a:pt x="492" y="14239"/>
                    <a:pt x="200" y="14178"/>
                    <a:pt x="82" y="13963"/>
                  </a:cubicBezTo>
                  <a:cubicBezTo>
                    <a:pt x="0" y="13809"/>
                    <a:pt x="31" y="13610"/>
                    <a:pt x="174" y="13344"/>
                  </a:cubicBezTo>
                  <a:cubicBezTo>
                    <a:pt x="1259" y="11302"/>
                    <a:pt x="2175" y="9425"/>
                    <a:pt x="2303" y="7092"/>
                  </a:cubicBezTo>
                  <a:cubicBezTo>
                    <a:pt x="2385" y="5711"/>
                    <a:pt x="2221" y="4319"/>
                    <a:pt x="1822" y="2994"/>
                  </a:cubicBezTo>
                  <a:cubicBezTo>
                    <a:pt x="1745" y="2738"/>
                    <a:pt x="1602" y="2462"/>
                    <a:pt x="1453" y="2165"/>
                  </a:cubicBezTo>
                  <a:cubicBezTo>
                    <a:pt x="1244" y="1746"/>
                    <a:pt x="1024" y="1311"/>
                    <a:pt x="988" y="927"/>
                  </a:cubicBezTo>
                  <a:cubicBezTo>
                    <a:pt x="957" y="610"/>
                    <a:pt x="1121" y="303"/>
                    <a:pt x="1397" y="144"/>
                  </a:cubicBezTo>
                  <a:cubicBezTo>
                    <a:pt x="1648" y="1"/>
                    <a:pt x="1960" y="21"/>
                    <a:pt x="2195" y="185"/>
                  </a:cubicBezTo>
                  <a:cubicBezTo>
                    <a:pt x="2385" y="308"/>
                    <a:pt x="2512" y="502"/>
                    <a:pt x="2548" y="722"/>
                  </a:cubicBezTo>
                  <a:cubicBezTo>
                    <a:pt x="2681" y="1439"/>
                    <a:pt x="2778" y="2160"/>
                    <a:pt x="2871" y="2851"/>
                  </a:cubicBezTo>
                  <a:cubicBezTo>
                    <a:pt x="3096" y="4565"/>
                    <a:pt x="3305" y="6176"/>
                    <a:pt x="4057" y="7823"/>
                  </a:cubicBezTo>
                  <a:cubicBezTo>
                    <a:pt x="4518" y="8847"/>
                    <a:pt x="5117" y="9798"/>
                    <a:pt x="5828" y="10663"/>
                  </a:cubicBezTo>
                  <a:cubicBezTo>
                    <a:pt x="6186" y="11098"/>
                    <a:pt x="6575" y="11512"/>
                    <a:pt x="6989" y="11896"/>
                  </a:cubicBezTo>
                  <a:lnTo>
                    <a:pt x="7137" y="12029"/>
                  </a:lnTo>
                  <a:cubicBezTo>
                    <a:pt x="7859" y="12699"/>
                    <a:pt x="8432" y="13226"/>
                    <a:pt x="8401" y="14393"/>
                  </a:cubicBezTo>
                  <a:cubicBezTo>
                    <a:pt x="8386" y="14812"/>
                    <a:pt x="8145" y="15339"/>
                    <a:pt x="7644" y="15503"/>
                  </a:cubicBezTo>
                  <a:cubicBezTo>
                    <a:pt x="7526" y="15544"/>
                    <a:pt x="7403" y="15559"/>
                    <a:pt x="7281" y="15559"/>
                  </a:cubicBezTo>
                  <a:close/>
                  <a:moveTo>
                    <a:pt x="1750" y="226"/>
                  </a:moveTo>
                  <a:cubicBezTo>
                    <a:pt x="1658" y="226"/>
                    <a:pt x="1571" y="252"/>
                    <a:pt x="1494" y="298"/>
                  </a:cubicBezTo>
                  <a:cubicBezTo>
                    <a:pt x="1274" y="420"/>
                    <a:pt x="1152" y="661"/>
                    <a:pt x="1172" y="912"/>
                  </a:cubicBezTo>
                  <a:cubicBezTo>
                    <a:pt x="1208" y="1265"/>
                    <a:pt x="1418" y="1679"/>
                    <a:pt x="1622" y="2088"/>
                  </a:cubicBezTo>
                  <a:cubicBezTo>
                    <a:pt x="1776" y="2390"/>
                    <a:pt x="1919" y="2677"/>
                    <a:pt x="2001" y="2948"/>
                  </a:cubicBezTo>
                  <a:cubicBezTo>
                    <a:pt x="2405" y="4293"/>
                    <a:pt x="2569" y="5700"/>
                    <a:pt x="2487" y="7102"/>
                  </a:cubicBezTo>
                  <a:cubicBezTo>
                    <a:pt x="2354" y="9466"/>
                    <a:pt x="1392" y="11441"/>
                    <a:pt x="338" y="13426"/>
                  </a:cubicBezTo>
                  <a:cubicBezTo>
                    <a:pt x="226" y="13630"/>
                    <a:pt x="195" y="13784"/>
                    <a:pt x="246" y="13881"/>
                  </a:cubicBezTo>
                  <a:cubicBezTo>
                    <a:pt x="323" y="14019"/>
                    <a:pt x="579" y="14075"/>
                    <a:pt x="839" y="14111"/>
                  </a:cubicBezTo>
                  <a:cubicBezTo>
                    <a:pt x="1039" y="14147"/>
                    <a:pt x="1239" y="14173"/>
                    <a:pt x="1443" y="14198"/>
                  </a:cubicBezTo>
                  <a:cubicBezTo>
                    <a:pt x="1812" y="14244"/>
                    <a:pt x="2190" y="14290"/>
                    <a:pt x="2564" y="14372"/>
                  </a:cubicBezTo>
                  <a:lnTo>
                    <a:pt x="6692" y="15293"/>
                  </a:lnTo>
                  <a:cubicBezTo>
                    <a:pt x="6963" y="15354"/>
                    <a:pt x="7296" y="15431"/>
                    <a:pt x="7582" y="15339"/>
                  </a:cubicBezTo>
                  <a:cubicBezTo>
                    <a:pt x="7997" y="15201"/>
                    <a:pt x="8196" y="14751"/>
                    <a:pt x="8207" y="14387"/>
                  </a:cubicBezTo>
                  <a:cubicBezTo>
                    <a:pt x="8242" y="13298"/>
                    <a:pt x="7721" y="12822"/>
                    <a:pt x="6999" y="12162"/>
                  </a:cubicBezTo>
                  <a:lnTo>
                    <a:pt x="6851" y="12024"/>
                  </a:lnTo>
                  <a:cubicBezTo>
                    <a:pt x="6436" y="11635"/>
                    <a:pt x="6043" y="11215"/>
                    <a:pt x="5684" y="10775"/>
                  </a:cubicBezTo>
                  <a:cubicBezTo>
                    <a:pt x="4958" y="9901"/>
                    <a:pt x="4354" y="8934"/>
                    <a:pt x="3884" y="7900"/>
                  </a:cubicBezTo>
                  <a:cubicBezTo>
                    <a:pt x="3126" y="6232"/>
                    <a:pt x="2911" y="4600"/>
                    <a:pt x="2686" y="2876"/>
                  </a:cubicBezTo>
                  <a:cubicBezTo>
                    <a:pt x="2594" y="2186"/>
                    <a:pt x="2497" y="1469"/>
                    <a:pt x="2364" y="753"/>
                  </a:cubicBezTo>
                  <a:cubicBezTo>
                    <a:pt x="2338" y="579"/>
                    <a:pt x="2236" y="431"/>
                    <a:pt x="2093" y="334"/>
                  </a:cubicBezTo>
                  <a:lnTo>
                    <a:pt x="2093" y="334"/>
                  </a:lnTo>
                  <a:cubicBezTo>
                    <a:pt x="1991" y="267"/>
                    <a:pt x="1873" y="231"/>
                    <a:pt x="1755" y="22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1417375" y="2620550"/>
              <a:ext cx="1047425" cy="1364750"/>
            </a:xfrm>
            <a:custGeom>
              <a:avLst/>
              <a:gdLst/>
              <a:ahLst/>
              <a:cxnLst/>
              <a:rect l="l" t="t" r="r" b="b"/>
              <a:pathLst>
                <a:path w="41897" h="54590" extrusionOk="0">
                  <a:moveTo>
                    <a:pt x="20557" y="54518"/>
                  </a:moveTo>
                  <a:cubicBezTo>
                    <a:pt x="20153" y="54518"/>
                    <a:pt x="19748" y="54492"/>
                    <a:pt x="19344" y="54446"/>
                  </a:cubicBezTo>
                  <a:cubicBezTo>
                    <a:pt x="15124" y="53883"/>
                    <a:pt x="12044" y="50486"/>
                    <a:pt x="12013" y="46368"/>
                  </a:cubicBezTo>
                  <a:cubicBezTo>
                    <a:pt x="12013" y="46035"/>
                    <a:pt x="12013" y="45702"/>
                    <a:pt x="12023" y="45365"/>
                  </a:cubicBezTo>
                  <a:cubicBezTo>
                    <a:pt x="12044" y="43733"/>
                    <a:pt x="12069" y="42044"/>
                    <a:pt x="11266" y="40622"/>
                  </a:cubicBezTo>
                  <a:cubicBezTo>
                    <a:pt x="10642" y="39512"/>
                    <a:pt x="9567" y="38688"/>
                    <a:pt x="8534" y="37895"/>
                  </a:cubicBezTo>
                  <a:cubicBezTo>
                    <a:pt x="7685" y="37246"/>
                    <a:pt x="6810" y="36570"/>
                    <a:pt x="6155" y="35731"/>
                  </a:cubicBezTo>
                  <a:cubicBezTo>
                    <a:pt x="4605" y="33736"/>
                    <a:pt x="4508" y="31152"/>
                    <a:pt x="4416" y="28656"/>
                  </a:cubicBezTo>
                  <a:cubicBezTo>
                    <a:pt x="4405" y="28338"/>
                    <a:pt x="4390" y="28026"/>
                    <a:pt x="4380" y="27714"/>
                  </a:cubicBezTo>
                  <a:cubicBezTo>
                    <a:pt x="4262" y="25335"/>
                    <a:pt x="3658" y="23519"/>
                    <a:pt x="2277" y="21432"/>
                  </a:cubicBezTo>
                  <a:cubicBezTo>
                    <a:pt x="2241" y="21375"/>
                    <a:pt x="2200" y="21319"/>
                    <a:pt x="2164" y="21263"/>
                  </a:cubicBezTo>
                  <a:lnTo>
                    <a:pt x="2164" y="21263"/>
                  </a:lnTo>
                  <a:cubicBezTo>
                    <a:pt x="0" y="18081"/>
                    <a:pt x="778" y="14694"/>
                    <a:pt x="1597" y="11107"/>
                  </a:cubicBezTo>
                  <a:cubicBezTo>
                    <a:pt x="1837" y="10064"/>
                    <a:pt x="2083" y="8974"/>
                    <a:pt x="2251" y="7900"/>
                  </a:cubicBezTo>
                  <a:cubicBezTo>
                    <a:pt x="2328" y="7424"/>
                    <a:pt x="2338" y="6759"/>
                    <a:pt x="2354" y="6058"/>
                  </a:cubicBezTo>
                  <a:cubicBezTo>
                    <a:pt x="2390" y="4185"/>
                    <a:pt x="2436" y="1858"/>
                    <a:pt x="3663" y="1039"/>
                  </a:cubicBezTo>
                  <a:cubicBezTo>
                    <a:pt x="5224" y="0"/>
                    <a:pt x="8851" y="2830"/>
                    <a:pt x="10800" y="4354"/>
                  </a:cubicBezTo>
                  <a:cubicBezTo>
                    <a:pt x="11118" y="4600"/>
                    <a:pt x="11363" y="4789"/>
                    <a:pt x="11542" y="4917"/>
                  </a:cubicBezTo>
                  <a:cubicBezTo>
                    <a:pt x="11911" y="5183"/>
                    <a:pt x="12366" y="5464"/>
                    <a:pt x="12842" y="5756"/>
                  </a:cubicBezTo>
                  <a:cubicBezTo>
                    <a:pt x="13814" y="6360"/>
                    <a:pt x="14919" y="7035"/>
                    <a:pt x="15528" y="7756"/>
                  </a:cubicBezTo>
                  <a:cubicBezTo>
                    <a:pt x="16387" y="8769"/>
                    <a:pt x="16597" y="9982"/>
                    <a:pt x="16817" y="11266"/>
                  </a:cubicBezTo>
                  <a:cubicBezTo>
                    <a:pt x="16955" y="12054"/>
                    <a:pt x="17098" y="12862"/>
                    <a:pt x="17405" y="13630"/>
                  </a:cubicBezTo>
                  <a:cubicBezTo>
                    <a:pt x="18249" y="15753"/>
                    <a:pt x="19769" y="17329"/>
                    <a:pt x="21580" y="17963"/>
                  </a:cubicBezTo>
                  <a:cubicBezTo>
                    <a:pt x="23616" y="18674"/>
                    <a:pt x="25734" y="18214"/>
                    <a:pt x="27975" y="17728"/>
                  </a:cubicBezTo>
                  <a:cubicBezTo>
                    <a:pt x="29863" y="17313"/>
                    <a:pt x="31817" y="16889"/>
                    <a:pt x="33705" y="17247"/>
                  </a:cubicBezTo>
                  <a:cubicBezTo>
                    <a:pt x="35066" y="17503"/>
                    <a:pt x="36396" y="18168"/>
                    <a:pt x="37665" y="19216"/>
                  </a:cubicBezTo>
                  <a:cubicBezTo>
                    <a:pt x="40325" y="21422"/>
                    <a:pt x="41896" y="24742"/>
                    <a:pt x="41865" y="28098"/>
                  </a:cubicBezTo>
                  <a:cubicBezTo>
                    <a:pt x="41865" y="31638"/>
                    <a:pt x="39640" y="34140"/>
                    <a:pt x="37486" y="36565"/>
                  </a:cubicBezTo>
                  <a:cubicBezTo>
                    <a:pt x="35624" y="38658"/>
                    <a:pt x="33695" y="40827"/>
                    <a:pt x="33127" y="43702"/>
                  </a:cubicBezTo>
                  <a:cubicBezTo>
                    <a:pt x="33061" y="44055"/>
                    <a:pt x="32994" y="44423"/>
                    <a:pt x="32922" y="44797"/>
                  </a:cubicBezTo>
                  <a:cubicBezTo>
                    <a:pt x="32380" y="47800"/>
                    <a:pt x="31761" y="51207"/>
                    <a:pt x="28594" y="52814"/>
                  </a:cubicBezTo>
                  <a:cubicBezTo>
                    <a:pt x="26676" y="53786"/>
                    <a:pt x="23074" y="54518"/>
                    <a:pt x="20557" y="54518"/>
                  </a:cubicBezTo>
                  <a:close/>
                  <a:moveTo>
                    <a:pt x="2318" y="21171"/>
                  </a:moveTo>
                  <a:lnTo>
                    <a:pt x="2436" y="21340"/>
                  </a:lnTo>
                  <a:cubicBezTo>
                    <a:pt x="3832" y="23447"/>
                    <a:pt x="4451" y="25294"/>
                    <a:pt x="4564" y="27704"/>
                  </a:cubicBezTo>
                  <a:cubicBezTo>
                    <a:pt x="4579" y="28016"/>
                    <a:pt x="4590" y="28333"/>
                    <a:pt x="4605" y="28651"/>
                  </a:cubicBezTo>
                  <a:cubicBezTo>
                    <a:pt x="4697" y="31122"/>
                    <a:pt x="4794" y="33675"/>
                    <a:pt x="6303" y="35624"/>
                  </a:cubicBezTo>
                  <a:cubicBezTo>
                    <a:pt x="6943" y="36447"/>
                    <a:pt x="7813" y="37113"/>
                    <a:pt x="8652" y="37757"/>
                  </a:cubicBezTo>
                  <a:cubicBezTo>
                    <a:pt x="9700" y="38560"/>
                    <a:pt x="10785" y="39394"/>
                    <a:pt x="11435" y="40540"/>
                  </a:cubicBezTo>
                  <a:cubicBezTo>
                    <a:pt x="12259" y="42004"/>
                    <a:pt x="12233" y="43712"/>
                    <a:pt x="12207" y="45370"/>
                  </a:cubicBezTo>
                  <a:cubicBezTo>
                    <a:pt x="12202" y="45702"/>
                    <a:pt x="12202" y="46035"/>
                    <a:pt x="12202" y="46362"/>
                  </a:cubicBezTo>
                  <a:cubicBezTo>
                    <a:pt x="12228" y="50394"/>
                    <a:pt x="15241" y="53719"/>
                    <a:pt x="19370" y="54267"/>
                  </a:cubicBezTo>
                  <a:cubicBezTo>
                    <a:pt x="21749" y="54589"/>
                    <a:pt x="26277" y="53786"/>
                    <a:pt x="28502" y="52655"/>
                  </a:cubicBezTo>
                  <a:cubicBezTo>
                    <a:pt x="31587" y="51090"/>
                    <a:pt x="32196" y="47734"/>
                    <a:pt x="32738" y="44766"/>
                  </a:cubicBezTo>
                  <a:cubicBezTo>
                    <a:pt x="32805" y="44393"/>
                    <a:pt x="32871" y="44024"/>
                    <a:pt x="32943" y="43666"/>
                  </a:cubicBezTo>
                  <a:cubicBezTo>
                    <a:pt x="33516" y="40750"/>
                    <a:pt x="35460" y="38560"/>
                    <a:pt x="37343" y="36447"/>
                  </a:cubicBezTo>
                  <a:cubicBezTo>
                    <a:pt x="39568" y="33941"/>
                    <a:pt x="41676" y="31572"/>
                    <a:pt x="41676" y="28098"/>
                  </a:cubicBezTo>
                  <a:cubicBezTo>
                    <a:pt x="41707" y="24793"/>
                    <a:pt x="40157" y="21524"/>
                    <a:pt x="37537" y="19350"/>
                  </a:cubicBezTo>
                  <a:cubicBezTo>
                    <a:pt x="36294" y="18321"/>
                    <a:pt x="34994" y="17671"/>
                    <a:pt x="33664" y="17421"/>
                  </a:cubicBezTo>
                  <a:cubicBezTo>
                    <a:pt x="31817" y="17073"/>
                    <a:pt x="29883" y="17492"/>
                    <a:pt x="28011" y="17902"/>
                  </a:cubicBezTo>
                  <a:cubicBezTo>
                    <a:pt x="25842" y="18372"/>
                    <a:pt x="23601" y="18858"/>
                    <a:pt x="21508" y="18132"/>
                  </a:cubicBezTo>
                  <a:cubicBezTo>
                    <a:pt x="19651" y="17477"/>
                    <a:pt x="18086" y="15860"/>
                    <a:pt x="17226" y="13696"/>
                  </a:cubicBezTo>
                  <a:cubicBezTo>
                    <a:pt x="16914" y="12913"/>
                    <a:pt x="16771" y="12090"/>
                    <a:pt x="16633" y="11292"/>
                  </a:cubicBezTo>
                  <a:cubicBezTo>
                    <a:pt x="16413" y="10033"/>
                    <a:pt x="16203" y="8846"/>
                    <a:pt x="15379" y="7869"/>
                  </a:cubicBezTo>
                  <a:cubicBezTo>
                    <a:pt x="14791" y="7173"/>
                    <a:pt x="13701" y="6503"/>
                    <a:pt x="12739" y="5904"/>
                  </a:cubicBezTo>
                  <a:cubicBezTo>
                    <a:pt x="12259" y="5608"/>
                    <a:pt x="11803" y="5331"/>
                    <a:pt x="11430" y="5060"/>
                  </a:cubicBezTo>
                  <a:cubicBezTo>
                    <a:pt x="11251" y="4932"/>
                    <a:pt x="11000" y="4733"/>
                    <a:pt x="10683" y="4487"/>
                  </a:cubicBezTo>
                  <a:cubicBezTo>
                    <a:pt x="8907" y="3101"/>
                    <a:pt x="5214" y="220"/>
                    <a:pt x="3771" y="1182"/>
                  </a:cubicBezTo>
                  <a:cubicBezTo>
                    <a:pt x="2620" y="1950"/>
                    <a:pt x="2574" y="4226"/>
                    <a:pt x="2543" y="6058"/>
                  </a:cubicBezTo>
                  <a:cubicBezTo>
                    <a:pt x="2528" y="6769"/>
                    <a:pt x="2512" y="7434"/>
                    <a:pt x="2436" y="7925"/>
                  </a:cubicBezTo>
                  <a:cubicBezTo>
                    <a:pt x="2267" y="9005"/>
                    <a:pt x="2021" y="10089"/>
                    <a:pt x="1781" y="11143"/>
                  </a:cubicBezTo>
                  <a:cubicBezTo>
                    <a:pt x="967" y="14689"/>
                    <a:pt x="200" y="18045"/>
                    <a:pt x="2323" y="2116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1487975" y="2739625"/>
              <a:ext cx="906350" cy="1177250"/>
            </a:xfrm>
            <a:custGeom>
              <a:avLst/>
              <a:gdLst/>
              <a:ahLst/>
              <a:cxnLst/>
              <a:rect l="l" t="t" r="r" b="b"/>
              <a:pathLst>
                <a:path w="36254" h="47090" extrusionOk="0">
                  <a:moveTo>
                    <a:pt x="17738" y="47084"/>
                  </a:moveTo>
                  <a:cubicBezTo>
                    <a:pt x="17462" y="47089"/>
                    <a:pt x="17185" y="47074"/>
                    <a:pt x="16909" y="47038"/>
                  </a:cubicBezTo>
                  <a:cubicBezTo>
                    <a:pt x="12402" y="46439"/>
                    <a:pt x="12243" y="43052"/>
                    <a:pt x="12095" y="39773"/>
                  </a:cubicBezTo>
                  <a:cubicBezTo>
                    <a:pt x="12013" y="38074"/>
                    <a:pt x="11931" y="36320"/>
                    <a:pt x="11251" y="34974"/>
                  </a:cubicBezTo>
                  <a:cubicBezTo>
                    <a:pt x="10606" y="33695"/>
                    <a:pt x="9435" y="32738"/>
                    <a:pt x="8299" y="31807"/>
                  </a:cubicBezTo>
                  <a:cubicBezTo>
                    <a:pt x="7276" y="30973"/>
                    <a:pt x="6222" y="30109"/>
                    <a:pt x="5526" y="28999"/>
                  </a:cubicBezTo>
                  <a:cubicBezTo>
                    <a:pt x="4237" y="26942"/>
                    <a:pt x="4006" y="24609"/>
                    <a:pt x="3786" y="22348"/>
                  </a:cubicBezTo>
                  <a:cubicBezTo>
                    <a:pt x="3551" y="19958"/>
                    <a:pt x="3311" y="17487"/>
                    <a:pt x="1832" y="15252"/>
                  </a:cubicBezTo>
                  <a:lnTo>
                    <a:pt x="1699" y="15057"/>
                  </a:lnTo>
                  <a:cubicBezTo>
                    <a:pt x="415" y="13159"/>
                    <a:pt x="0" y="10325"/>
                    <a:pt x="430" y="6391"/>
                  </a:cubicBezTo>
                  <a:cubicBezTo>
                    <a:pt x="594" y="4902"/>
                    <a:pt x="824" y="3198"/>
                    <a:pt x="1525" y="1837"/>
                  </a:cubicBezTo>
                  <a:cubicBezTo>
                    <a:pt x="1985" y="932"/>
                    <a:pt x="2533" y="441"/>
                    <a:pt x="3193" y="343"/>
                  </a:cubicBezTo>
                  <a:lnTo>
                    <a:pt x="3193" y="343"/>
                  </a:lnTo>
                  <a:cubicBezTo>
                    <a:pt x="5562" y="1"/>
                    <a:pt x="9399" y="3423"/>
                    <a:pt x="10345" y="5321"/>
                  </a:cubicBezTo>
                  <a:cubicBezTo>
                    <a:pt x="10765" y="6160"/>
                    <a:pt x="11082" y="7050"/>
                    <a:pt x="11389" y="7915"/>
                  </a:cubicBezTo>
                  <a:cubicBezTo>
                    <a:pt x="11732" y="8872"/>
                    <a:pt x="12085" y="9859"/>
                    <a:pt x="12576" y="10765"/>
                  </a:cubicBezTo>
                  <a:cubicBezTo>
                    <a:pt x="13972" y="13364"/>
                    <a:pt x="16582" y="15354"/>
                    <a:pt x="19554" y="16096"/>
                  </a:cubicBezTo>
                  <a:cubicBezTo>
                    <a:pt x="21534" y="16587"/>
                    <a:pt x="23499" y="16132"/>
                    <a:pt x="25397" y="15686"/>
                  </a:cubicBezTo>
                  <a:cubicBezTo>
                    <a:pt x="28067" y="15062"/>
                    <a:pt x="30590" y="14474"/>
                    <a:pt x="32984" y="16459"/>
                  </a:cubicBezTo>
                  <a:cubicBezTo>
                    <a:pt x="35041" y="18163"/>
                    <a:pt x="36253" y="20726"/>
                    <a:pt x="36227" y="23309"/>
                  </a:cubicBezTo>
                  <a:lnTo>
                    <a:pt x="36227" y="23335"/>
                  </a:lnTo>
                  <a:cubicBezTo>
                    <a:pt x="36227" y="25898"/>
                    <a:pt x="34503" y="27837"/>
                    <a:pt x="32513" y="30078"/>
                  </a:cubicBezTo>
                  <a:cubicBezTo>
                    <a:pt x="30313" y="32549"/>
                    <a:pt x="28185" y="35342"/>
                    <a:pt x="27479" y="39026"/>
                  </a:cubicBezTo>
                  <a:cubicBezTo>
                    <a:pt x="27438" y="39241"/>
                    <a:pt x="27402" y="39451"/>
                    <a:pt x="27361" y="39666"/>
                  </a:cubicBezTo>
                  <a:cubicBezTo>
                    <a:pt x="27111" y="41032"/>
                    <a:pt x="26850" y="42449"/>
                    <a:pt x="26174" y="43702"/>
                  </a:cubicBezTo>
                  <a:cubicBezTo>
                    <a:pt x="24962" y="45948"/>
                    <a:pt x="22122" y="47084"/>
                    <a:pt x="17738" y="47084"/>
                  </a:cubicBezTo>
                  <a:close/>
                  <a:moveTo>
                    <a:pt x="3224" y="517"/>
                  </a:moveTo>
                  <a:cubicBezTo>
                    <a:pt x="2625" y="604"/>
                    <a:pt x="2129" y="1065"/>
                    <a:pt x="1694" y="1914"/>
                  </a:cubicBezTo>
                  <a:cubicBezTo>
                    <a:pt x="1008" y="3249"/>
                    <a:pt x="778" y="4938"/>
                    <a:pt x="619" y="6411"/>
                  </a:cubicBezTo>
                  <a:cubicBezTo>
                    <a:pt x="195" y="10304"/>
                    <a:pt x="599" y="13103"/>
                    <a:pt x="1858" y="14955"/>
                  </a:cubicBezTo>
                  <a:cubicBezTo>
                    <a:pt x="1904" y="15026"/>
                    <a:pt x="1950" y="15093"/>
                    <a:pt x="1991" y="15154"/>
                  </a:cubicBezTo>
                  <a:cubicBezTo>
                    <a:pt x="3495" y="17426"/>
                    <a:pt x="3740" y="19917"/>
                    <a:pt x="3976" y="22327"/>
                  </a:cubicBezTo>
                  <a:cubicBezTo>
                    <a:pt x="4206" y="24670"/>
                    <a:pt x="4421" y="26880"/>
                    <a:pt x="5690" y="28901"/>
                  </a:cubicBezTo>
                  <a:cubicBezTo>
                    <a:pt x="6370" y="29986"/>
                    <a:pt x="7419" y="30840"/>
                    <a:pt x="8427" y="31669"/>
                  </a:cubicBezTo>
                  <a:cubicBezTo>
                    <a:pt x="9573" y="32610"/>
                    <a:pt x="10760" y="33583"/>
                    <a:pt x="11420" y="34892"/>
                  </a:cubicBezTo>
                  <a:cubicBezTo>
                    <a:pt x="12120" y="36274"/>
                    <a:pt x="12202" y="38049"/>
                    <a:pt x="12279" y="39763"/>
                  </a:cubicBezTo>
                  <a:cubicBezTo>
                    <a:pt x="12438" y="43114"/>
                    <a:pt x="12586" y="46286"/>
                    <a:pt x="16935" y="46859"/>
                  </a:cubicBezTo>
                  <a:cubicBezTo>
                    <a:pt x="17201" y="46890"/>
                    <a:pt x="17472" y="46905"/>
                    <a:pt x="17738" y="46905"/>
                  </a:cubicBezTo>
                  <a:cubicBezTo>
                    <a:pt x="22051" y="46905"/>
                    <a:pt x="24829" y="45800"/>
                    <a:pt x="26006" y="43615"/>
                  </a:cubicBezTo>
                  <a:cubicBezTo>
                    <a:pt x="26671" y="42387"/>
                    <a:pt x="26932" y="40986"/>
                    <a:pt x="27177" y="39630"/>
                  </a:cubicBezTo>
                  <a:cubicBezTo>
                    <a:pt x="27218" y="39415"/>
                    <a:pt x="27254" y="39205"/>
                    <a:pt x="27295" y="38990"/>
                  </a:cubicBezTo>
                  <a:cubicBezTo>
                    <a:pt x="28011" y="35261"/>
                    <a:pt x="30155" y="32447"/>
                    <a:pt x="32370" y="29955"/>
                  </a:cubicBezTo>
                  <a:cubicBezTo>
                    <a:pt x="34340" y="27740"/>
                    <a:pt x="36043" y="25827"/>
                    <a:pt x="36043" y="23325"/>
                  </a:cubicBezTo>
                  <a:lnTo>
                    <a:pt x="36043" y="23304"/>
                  </a:lnTo>
                  <a:cubicBezTo>
                    <a:pt x="36064" y="20767"/>
                    <a:pt x="34877" y="18255"/>
                    <a:pt x="32861" y="16587"/>
                  </a:cubicBezTo>
                  <a:cubicBezTo>
                    <a:pt x="30538" y="14663"/>
                    <a:pt x="28067" y="15241"/>
                    <a:pt x="25443" y="15850"/>
                  </a:cubicBezTo>
                  <a:cubicBezTo>
                    <a:pt x="23524" y="16300"/>
                    <a:pt x="21539" y="16766"/>
                    <a:pt x="19508" y="16259"/>
                  </a:cubicBezTo>
                  <a:cubicBezTo>
                    <a:pt x="16490" y="15502"/>
                    <a:pt x="13834" y="13481"/>
                    <a:pt x="12412" y="10842"/>
                  </a:cubicBezTo>
                  <a:cubicBezTo>
                    <a:pt x="11916" y="9921"/>
                    <a:pt x="11558" y="8923"/>
                    <a:pt x="11215" y="7961"/>
                  </a:cubicBezTo>
                  <a:cubicBezTo>
                    <a:pt x="10913" y="7107"/>
                    <a:pt x="10596" y="6222"/>
                    <a:pt x="10181" y="5393"/>
                  </a:cubicBezTo>
                  <a:cubicBezTo>
                    <a:pt x="9271" y="3582"/>
                    <a:pt x="5480" y="185"/>
                    <a:pt x="3224" y="51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1549100" y="2829800"/>
              <a:ext cx="774600" cy="1037175"/>
            </a:xfrm>
            <a:custGeom>
              <a:avLst/>
              <a:gdLst/>
              <a:ahLst/>
              <a:cxnLst/>
              <a:rect l="l" t="t" r="r" b="b"/>
              <a:pathLst>
                <a:path w="30984" h="41487" extrusionOk="0">
                  <a:moveTo>
                    <a:pt x="15897" y="41067"/>
                  </a:moveTo>
                  <a:cubicBezTo>
                    <a:pt x="15155" y="41067"/>
                    <a:pt x="14459" y="40924"/>
                    <a:pt x="13917" y="40586"/>
                  </a:cubicBezTo>
                  <a:cubicBezTo>
                    <a:pt x="12561" y="39742"/>
                    <a:pt x="12515" y="38105"/>
                    <a:pt x="12479" y="36662"/>
                  </a:cubicBezTo>
                  <a:cubicBezTo>
                    <a:pt x="12474" y="36453"/>
                    <a:pt x="12469" y="36248"/>
                    <a:pt x="12459" y="36048"/>
                  </a:cubicBezTo>
                  <a:cubicBezTo>
                    <a:pt x="12372" y="34176"/>
                    <a:pt x="12269" y="32053"/>
                    <a:pt x="11343" y="30211"/>
                  </a:cubicBezTo>
                  <a:cubicBezTo>
                    <a:pt x="10448" y="28430"/>
                    <a:pt x="8985" y="27233"/>
                    <a:pt x="7696" y="26179"/>
                  </a:cubicBezTo>
                  <a:cubicBezTo>
                    <a:pt x="6800" y="25448"/>
                    <a:pt x="5961" y="24757"/>
                    <a:pt x="5501" y="24026"/>
                  </a:cubicBezTo>
                  <a:cubicBezTo>
                    <a:pt x="4534" y="22480"/>
                    <a:pt x="4350" y="20634"/>
                    <a:pt x="4145" y="18495"/>
                  </a:cubicBezTo>
                  <a:cubicBezTo>
                    <a:pt x="3894" y="15917"/>
                    <a:pt x="3608" y="13000"/>
                    <a:pt x="1771" y="10227"/>
                  </a:cubicBezTo>
                  <a:lnTo>
                    <a:pt x="1623" y="10007"/>
                  </a:lnTo>
                  <a:cubicBezTo>
                    <a:pt x="272" y="8022"/>
                    <a:pt x="1" y="5106"/>
                    <a:pt x="333" y="3101"/>
                  </a:cubicBezTo>
                  <a:cubicBezTo>
                    <a:pt x="574" y="1627"/>
                    <a:pt x="1162" y="665"/>
                    <a:pt x="1981" y="384"/>
                  </a:cubicBezTo>
                  <a:lnTo>
                    <a:pt x="1981" y="384"/>
                  </a:lnTo>
                  <a:cubicBezTo>
                    <a:pt x="3112" y="0"/>
                    <a:pt x="4406" y="947"/>
                    <a:pt x="5363" y="2860"/>
                  </a:cubicBezTo>
                  <a:cubicBezTo>
                    <a:pt x="5711" y="3551"/>
                    <a:pt x="5992" y="4329"/>
                    <a:pt x="6284" y="5152"/>
                  </a:cubicBezTo>
                  <a:cubicBezTo>
                    <a:pt x="6657" y="6206"/>
                    <a:pt x="7046" y="7291"/>
                    <a:pt x="7629" y="8375"/>
                  </a:cubicBezTo>
                  <a:cubicBezTo>
                    <a:pt x="9389" y="11634"/>
                    <a:pt x="12663" y="14131"/>
                    <a:pt x="16398" y="15062"/>
                  </a:cubicBezTo>
                  <a:cubicBezTo>
                    <a:pt x="17227" y="15267"/>
                    <a:pt x="18081" y="15369"/>
                    <a:pt x="18936" y="15364"/>
                  </a:cubicBezTo>
                  <a:cubicBezTo>
                    <a:pt x="20634" y="15364"/>
                    <a:pt x="22220" y="14996"/>
                    <a:pt x="23622" y="14668"/>
                  </a:cubicBezTo>
                  <a:cubicBezTo>
                    <a:pt x="24753" y="14402"/>
                    <a:pt x="25822" y="14157"/>
                    <a:pt x="26707" y="14157"/>
                  </a:cubicBezTo>
                  <a:lnTo>
                    <a:pt x="26707" y="14157"/>
                  </a:lnTo>
                  <a:cubicBezTo>
                    <a:pt x="27510" y="14157"/>
                    <a:pt x="28088" y="14361"/>
                    <a:pt x="28687" y="14863"/>
                  </a:cubicBezTo>
                  <a:cubicBezTo>
                    <a:pt x="30135" y="16060"/>
                    <a:pt x="30984" y="17861"/>
                    <a:pt x="30969" y="19682"/>
                  </a:cubicBezTo>
                  <a:lnTo>
                    <a:pt x="30969" y="19728"/>
                  </a:lnTo>
                  <a:cubicBezTo>
                    <a:pt x="30969" y="21242"/>
                    <a:pt x="29864" y="22557"/>
                    <a:pt x="27914" y="24752"/>
                  </a:cubicBezTo>
                  <a:cubicBezTo>
                    <a:pt x="25648" y="27305"/>
                    <a:pt x="24221" y="29418"/>
                    <a:pt x="23289" y="31602"/>
                  </a:cubicBezTo>
                  <a:cubicBezTo>
                    <a:pt x="22895" y="32539"/>
                    <a:pt x="22716" y="33588"/>
                    <a:pt x="22537" y="34606"/>
                  </a:cubicBezTo>
                  <a:cubicBezTo>
                    <a:pt x="22225" y="36406"/>
                    <a:pt x="21903" y="38274"/>
                    <a:pt x="20389" y="39553"/>
                  </a:cubicBezTo>
                  <a:cubicBezTo>
                    <a:pt x="19432" y="40361"/>
                    <a:pt x="17549" y="41067"/>
                    <a:pt x="15897" y="41067"/>
                  </a:cubicBezTo>
                  <a:close/>
                  <a:moveTo>
                    <a:pt x="2042" y="553"/>
                  </a:moveTo>
                  <a:cubicBezTo>
                    <a:pt x="1290" y="809"/>
                    <a:pt x="748" y="1724"/>
                    <a:pt x="518" y="3131"/>
                  </a:cubicBezTo>
                  <a:cubicBezTo>
                    <a:pt x="200" y="5040"/>
                    <a:pt x="461" y="7976"/>
                    <a:pt x="1781" y="9910"/>
                  </a:cubicBezTo>
                  <a:cubicBezTo>
                    <a:pt x="1833" y="9987"/>
                    <a:pt x="1884" y="10064"/>
                    <a:pt x="1930" y="10130"/>
                  </a:cubicBezTo>
                  <a:cubicBezTo>
                    <a:pt x="3787" y="12939"/>
                    <a:pt x="4073" y="15881"/>
                    <a:pt x="4329" y="18475"/>
                  </a:cubicBezTo>
                  <a:cubicBezTo>
                    <a:pt x="4534" y="20593"/>
                    <a:pt x="4713" y="22424"/>
                    <a:pt x="5659" y="23928"/>
                  </a:cubicBezTo>
                  <a:cubicBezTo>
                    <a:pt x="6110" y="24639"/>
                    <a:pt x="6938" y="25320"/>
                    <a:pt x="7813" y="26041"/>
                  </a:cubicBezTo>
                  <a:cubicBezTo>
                    <a:pt x="9118" y="27111"/>
                    <a:pt x="10591" y="28318"/>
                    <a:pt x="11507" y="30134"/>
                  </a:cubicBezTo>
                  <a:cubicBezTo>
                    <a:pt x="12454" y="32007"/>
                    <a:pt x="12556" y="34145"/>
                    <a:pt x="12643" y="36033"/>
                  </a:cubicBezTo>
                  <a:cubicBezTo>
                    <a:pt x="12653" y="36238"/>
                    <a:pt x="12658" y="36442"/>
                    <a:pt x="12663" y="36652"/>
                  </a:cubicBezTo>
                  <a:cubicBezTo>
                    <a:pt x="12699" y="38054"/>
                    <a:pt x="12745" y="39640"/>
                    <a:pt x="14019" y="40433"/>
                  </a:cubicBezTo>
                  <a:cubicBezTo>
                    <a:pt x="15702" y="41487"/>
                    <a:pt x="18920" y="40556"/>
                    <a:pt x="20266" y="39420"/>
                  </a:cubicBezTo>
                  <a:cubicBezTo>
                    <a:pt x="21729" y="38177"/>
                    <a:pt x="22031" y="36427"/>
                    <a:pt x="22353" y="34575"/>
                  </a:cubicBezTo>
                  <a:cubicBezTo>
                    <a:pt x="22532" y="33547"/>
                    <a:pt x="22716" y="32488"/>
                    <a:pt x="23121" y="31536"/>
                  </a:cubicBezTo>
                  <a:cubicBezTo>
                    <a:pt x="24057" y="29331"/>
                    <a:pt x="25494" y="27203"/>
                    <a:pt x="27776" y="24634"/>
                  </a:cubicBezTo>
                  <a:cubicBezTo>
                    <a:pt x="29700" y="22475"/>
                    <a:pt x="30784" y="21181"/>
                    <a:pt x="30784" y="19723"/>
                  </a:cubicBezTo>
                  <a:lnTo>
                    <a:pt x="30784" y="19677"/>
                  </a:lnTo>
                  <a:cubicBezTo>
                    <a:pt x="30800" y="17907"/>
                    <a:pt x="29971" y="16157"/>
                    <a:pt x="28569" y="14996"/>
                  </a:cubicBezTo>
                  <a:cubicBezTo>
                    <a:pt x="28001" y="14525"/>
                    <a:pt x="27459" y="14331"/>
                    <a:pt x="26707" y="14331"/>
                  </a:cubicBezTo>
                  <a:lnTo>
                    <a:pt x="26707" y="14331"/>
                  </a:lnTo>
                  <a:cubicBezTo>
                    <a:pt x="25842" y="14331"/>
                    <a:pt x="24788" y="14576"/>
                    <a:pt x="23673" y="14842"/>
                  </a:cubicBezTo>
                  <a:cubicBezTo>
                    <a:pt x="22256" y="15170"/>
                    <a:pt x="20655" y="15543"/>
                    <a:pt x="18941" y="15543"/>
                  </a:cubicBezTo>
                  <a:cubicBezTo>
                    <a:pt x="18066" y="15548"/>
                    <a:pt x="17201" y="15441"/>
                    <a:pt x="16352" y="15236"/>
                  </a:cubicBezTo>
                  <a:cubicBezTo>
                    <a:pt x="12571" y="14290"/>
                    <a:pt x="9246" y="11757"/>
                    <a:pt x="7465" y="8457"/>
                  </a:cubicBezTo>
                  <a:cubicBezTo>
                    <a:pt x="6877" y="7362"/>
                    <a:pt x="6488" y="6273"/>
                    <a:pt x="6110" y="5219"/>
                  </a:cubicBezTo>
                  <a:cubicBezTo>
                    <a:pt x="5818" y="4395"/>
                    <a:pt x="5542" y="3623"/>
                    <a:pt x="5199" y="2937"/>
                  </a:cubicBezTo>
                  <a:cubicBezTo>
                    <a:pt x="4298" y="1146"/>
                    <a:pt x="3065" y="210"/>
                    <a:pt x="2047" y="55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7"/>
            <p:cNvSpPr/>
            <p:nvPr/>
          </p:nvSpPr>
          <p:spPr>
            <a:xfrm>
              <a:off x="1571500" y="2859600"/>
              <a:ext cx="728925" cy="974650"/>
            </a:xfrm>
            <a:custGeom>
              <a:avLst/>
              <a:gdLst/>
              <a:ahLst/>
              <a:cxnLst/>
              <a:rect l="l" t="t" r="r" b="b"/>
              <a:pathLst>
                <a:path w="29157" h="38986" extrusionOk="0">
                  <a:moveTo>
                    <a:pt x="15001" y="38985"/>
                  </a:moveTo>
                  <a:cubicBezTo>
                    <a:pt x="14392" y="38985"/>
                    <a:pt x="13885" y="38872"/>
                    <a:pt x="13532" y="38652"/>
                  </a:cubicBezTo>
                  <a:cubicBezTo>
                    <a:pt x="12652" y="38100"/>
                    <a:pt x="12560" y="37026"/>
                    <a:pt x="12519" y="35445"/>
                  </a:cubicBezTo>
                  <a:cubicBezTo>
                    <a:pt x="12514" y="35230"/>
                    <a:pt x="12509" y="35020"/>
                    <a:pt x="12499" y="34815"/>
                  </a:cubicBezTo>
                  <a:cubicBezTo>
                    <a:pt x="12407" y="32861"/>
                    <a:pt x="12304" y="30641"/>
                    <a:pt x="11291" y="28635"/>
                  </a:cubicBezTo>
                  <a:cubicBezTo>
                    <a:pt x="10309" y="26691"/>
                    <a:pt x="8769" y="25427"/>
                    <a:pt x="7413" y="24317"/>
                  </a:cubicBezTo>
                  <a:cubicBezTo>
                    <a:pt x="6585" y="23632"/>
                    <a:pt x="5797" y="22992"/>
                    <a:pt x="5408" y="22378"/>
                  </a:cubicBezTo>
                  <a:cubicBezTo>
                    <a:pt x="4548" y="21007"/>
                    <a:pt x="4380" y="19252"/>
                    <a:pt x="4180" y="17221"/>
                  </a:cubicBezTo>
                  <a:cubicBezTo>
                    <a:pt x="3919" y="14545"/>
                    <a:pt x="3622" y="11512"/>
                    <a:pt x="1668" y="8560"/>
                  </a:cubicBezTo>
                  <a:cubicBezTo>
                    <a:pt x="1622" y="8493"/>
                    <a:pt x="1566" y="8416"/>
                    <a:pt x="1515" y="8335"/>
                  </a:cubicBezTo>
                  <a:cubicBezTo>
                    <a:pt x="476" y="6810"/>
                    <a:pt x="0" y="4221"/>
                    <a:pt x="364" y="2047"/>
                  </a:cubicBezTo>
                  <a:cubicBezTo>
                    <a:pt x="573" y="747"/>
                    <a:pt x="1039" y="154"/>
                    <a:pt x="1402" y="31"/>
                  </a:cubicBezTo>
                  <a:cubicBezTo>
                    <a:pt x="1458" y="11"/>
                    <a:pt x="1520" y="0"/>
                    <a:pt x="1581" y="0"/>
                  </a:cubicBezTo>
                  <a:cubicBezTo>
                    <a:pt x="2052" y="0"/>
                    <a:pt x="2860" y="538"/>
                    <a:pt x="3622" y="2047"/>
                  </a:cubicBezTo>
                  <a:cubicBezTo>
                    <a:pt x="3945" y="2691"/>
                    <a:pt x="4216" y="3444"/>
                    <a:pt x="4497" y="4242"/>
                  </a:cubicBezTo>
                  <a:cubicBezTo>
                    <a:pt x="4886" y="5331"/>
                    <a:pt x="5285" y="6447"/>
                    <a:pt x="5899" y="7588"/>
                  </a:cubicBezTo>
                  <a:cubicBezTo>
                    <a:pt x="7777" y="11067"/>
                    <a:pt x="11276" y="13737"/>
                    <a:pt x="15262" y="14735"/>
                  </a:cubicBezTo>
                  <a:cubicBezTo>
                    <a:pt x="16172" y="14955"/>
                    <a:pt x="17103" y="15067"/>
                    <a:pt x="18040" y="15062"/>
                  </a:cubicBezTo>
                  <a:cubicBezTo>
                    <a:pt x="19851" y="15062"/>
                    <a:pt x="21498" y="14678"/>
                    <a:pt x="22951" y="14341"/>
                  </a:cubicBezTo>
                  <a:cubicBezTo>
                    <a:pt x="24025" y="14090"/>
                    <a:pt x="25038" y="13850"/>
                    <a:pt x="25811" y="13850"/>
                  </a:cubicBezTo>
                  <a:cubicBezTo>
                    <a:pt x="26389" y="13850"/>
                    <a:pt x="26747" y="13978"/>
                    <a:pt x="27177" y="14336"/>
                  </a:cubicBezTo>
                  <a:cubicBezTo>
                    <a:pt x="28420" y="15369"/>
                    <a:pt x="29157" y="16914"/>
                    <a:pt x="29142" y="18480"/>
                  </a:cubicBezTo>
                  <a:lnTo>
                    <a:pt x="29142" y="18526"/>
                  </a:lnTo>
                  <a:cubicBezTo>
                    <a:pt x="29142" y="19738"/>
                    <a:pt x="28118" y="20951"/>
                    <a:pt x="26307" y="22982"/>
                  </a:cubicBezTo>
                  <a:cubicBezTo>
                    <a:pt x="23969" y="25612"/>
                    <a:pt x="22496" y="27801"/>
                    <a:pt x="21529" y="30083"/>
                  </a:cubicBezTo>
                  <a:cubicBezTo>
                    <a:pt x="21099" y="31106"/>
                    <a:pt x="20905" y="32206"/>
                    <a:pt x="20720" y="33270"/>
                  </a:cubicBezTo>
                  <a:cubicBezTo>
                    <a:pt x="20424" y="35000"/>
                    <a:pt x="20137" y="36627"/>
                    <a:pt x="18874" y="37696"/>
                  </a:cubicBezTo>
                  <a:cubicBezTo>
                    <a:pt x="18121" y="38330"/>
                    <a:pt x="16469" y="38985"/>
                    <a:pt x="15001" y="38985"/>
                  </a:cubicBezTo>
                  <a:close/>
                  <a:moveTo>
                    <a:pt x="1581" y="179"/>
                  </a:moveTo>
                  <a:cubicBezTo>
                    <a:pt x="1540" y="179"/>
                    <a:pt x="1499" y="185"/>
                    <a:pt x="1463" y="200"/>
                  </a:cubicBezTo>
                  <a:cubicBezTo>
                    <a:pt x="1223" y="282"/>
                    <a:pt x="763" y="768"/>
                    <a:pt x="548" y="2072"/>
                  </a:cubicBezTo>
                  <a:cubicBezTo>
                    <a:pt x="195" y="4211"/>
                    <a:pt x="655" y="6749"/>
                    <a:pt x="1673" y="8237"/>
                  </a:cubicBezTo>
                  <a:cubicBezTo>
                    <a:pt x="1724" y="8319"/>
                    <a:pt x="1781" y="8396"/>
                    <a:pt x="1827" y="8468"/>
                  </a:cubicBezTo>
                  <a:cubicBezTo>
                    <a:pt x="3802" y="11455"/>
                    <a:pt x="4103" y="14510"/>
                    <a:pt x="4364" y="17201"/>
                  </a:cubicBezTo>
                  <a:cubicBezTo>
                    <a:pt x="4564" y="19216"/>
                    <a:pt x="4733" y="20951"/>
                    <a:pt x="5572" y="22286"/>
                  </a:cubicBezTo>
                  <a:cubicBezTo>
                    <a:pt x="5940" y="22874"/>
                    <a:pt x="6713" y="23509"/>
                    <a:pt x="7536" y="24179"/>
                  </a:cubicBezTo>
                  <a:cubicBezTo>
                    <a:pt x="8907" y="25305"/>
                    <a:pt x="10458" y="26579"/>
                    <a:pt x="11460" y="28558"/>
                  </a:cubicBezTo>
                  <a:cubicBezTo>
                    <a:pt x="12489" y="30595"/>
                    <a:pt x="12591" y="32835"/>
                    <a:pt x="12683" y="34810"/>
                  </a:cubicBezTo>
                  <a:cubicBezTo>
                    <a:pt x="12693" y="35015"/>
                    <a:pt x="12698" y="35225"/>
                    <a:pt x="12704" y="35440"/>
                  </a:cubicBezTo>
                  <a:cubicBezTo>
                    <a:pt x="12744" y="36964"/>
                    <a:pt x="12831" y="37998"/>
                    <a:pt x="13635" y="38504"/>
                  </a:cubicBezTo>
                  <a:cubicBezTo>
                    <a:pt x="13957" y="38704"/>
                    <a:pt x="14433" y="38811"/>
                    <a:pt x="15001" y="38811"/>
                  </a:cubicBezTo>
                  <a:cubicBezTo>
                    <a:pt x="16423" y="38811"/>
                    <a:pt x="18019" y="38177"/>
                    <a:pt x="18746" y="37563"/>
                  </a:cubicBezTo>
                  <a:cubicBezTo>
                    <a:pt x="19958" y="36534"/>
                    <a:pt x="20240" y="34938"/>
                    <a:pt x="20536" y="33245"/>
                  </a:cubicBezTo>
                  <a:cubicBezTo>
                    <a:pt x="20720" y="32170"/>
                    <a:pt x="20915" y="31060"/>
                    <a:pt x="21355" y="30017"/>
                  </a:cubicBezTo>
                  <a:cubicBezTo>
                    <a:pt x="22332" y="27719"/>
                    <a:pt x="23811" y="25514"/>
                    <a:pt x="26164" y="22874"/>
                  </a:cubicBezTo>
                  <a:cubicBezTo>
                    <a:pt x="27944" y="20869"/>
                    <a:pt x="28952" y="19682"/>
                    <a:pt x="28952" y="18526"/>
                  </a:cubicBezTo>
                  <a:lnTo>
                    <a:pt x="28952" y="18480"/>
                  </a:lnTo>
                  <a:cubicBezTo>
                    <a:pt x="28968" y="16970"/>
                    <a:pt x="28256" y="15471"/>
                    <a:pt x="27054" y="14474"/>
                  </a:cubicBezTo>
                  <a:cubicBezTo>
                    <a:pt x="26655" y="14146"/>
                    <a:pt x="26343" y="14034"/>
                    <a:pt x="25806" y="14034"/>
                  </a:cubicBezTo>
                  <a:cubicBezTo>
                    <a:pt x="25059" y="14034"/>
                    <a:pt x="24056" y="14269"/>
                    <a:pt x="22992" y="14515"/>
                  </a:cubicBezTo>
                  <a:cubicBezTo>
                    <a:pt x="21529" y="14858"/>
                    <a:pt x="19871" y="15246"/>
                    <a:pt x="18034" y="15246"/>
                  </a:cubicBezTo>
                  <a:cubicBezTo>
                    <a:pt x="17083" y="15246"/>
                    <a:pt x="16136" y="15134"/>
                    <a:pt x="15210" y="14909"/>
                  </a:cubicBezTo>
                  <a:cubicBezTo>
                    <a:pt x="11174" y="13901"/>
                    <a:pt x="7628" y="11194"/>
                    <a:pt x="5730" y="7669"/>
                  </a:cubicBezTo>
                  <a:cubicBezTo>
                    <a:pt x="5106" y="6518"/>
                    <a:pt x="4707" y="5398"/>
                    <a:pt x="4323" y="4313"/>
                  </a:cubicBezTo>
                  <a:cubicBezTo>
                    <a:pt x="4037" y="3510"/>
                    <a:pt x="3766" y="2763"/>
                    <a:pt x="3449" y="2129"/>
                  </a:cubicBezTo>
                  <a:cubicBezTo>
                    <a:pt x="2778" y="788"/>
                    <a:pt x="2011" y="179"/>
                    <a:pt x="1581"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7"/>
            <p:cNvSpPr/>
            <p:nvPr/>
          </p:nvSpPr>
          <p:spPr>
            <a:xfrm>
              <a:off x="1721150" y="3227200"/>
              <a:ext cx="535275" cy="567525"/>
            </a:xfrm>
            <a:custGeom>
              <a:avLst/>
              <a:gdLst/>
              <a:ahLst/>
              <a:cxnLst/>
              <a:rect l="l" t="t" r="r" b="b"/>
              <a:pathLst>
                <a:path w="21411" h="22701" extrusionOk="0">
                  <a:moveTo>
                    <a:pt x="9669" y="22501"/>
                  </a:moveTo>
                  <a:cubicBezTo>
                    <a:pt x="9322" y="22511"/>
                    <a:pt x="8984" y="22383"/>
                    <a:pt x="8733" y="22143"/>
                  </a:cubicBezTo>
                  <a:cubicBezTo>
                    <a:pt x="8089" y="21513"/>
                    <a:pt x="8176" y="20510"/>
                    <a:pt x="8247" y="19625"/>
                  </a:cubicBezTo>
                  <a:cubicBezTo>
                    <a:pt x="8268" y="19370"/>
                    <a:pt x="8288" y="19134"/>
                    <a:pt x="8293" y="18919"/>
                  </a:cubicBezTo>
                  <a:cubicBezTo>
                    <a:pt x="8293" y="17610"/>
                    <a:pt x="8094" y="16310"/>
                    <a:pt x="7690" y="15067"/>
                  </a:cubicBezTo>
                  <a:cubicBezTo>
                    <a:pt x="7117" y="13302"/>
                    <a:pt x="6180" y="11675"/>
                    <a:pt x="4937" y="10299"/>
                  </a:cubicBezTo>
                  <a:cubicBezTo>
                    <a:pt x="4472" y="9787"/>
                    <a:pt x="3853" y="9316"/>
                    <a:pt x="3249" y="8861"/>
                  </a:cubicBezTo>
                  <a:cubicBezTo>
                    <a:pt x="2410" y="8232"/>
                    <a:pt x="1545" y="7582"/>
                    <a:pt x="1034" y="6764"/>
                  </a:cubicBezTo>
                  <a:cubicBezTo>
                    <a:pt x="394" y="5740"/>
                    <a:pt x="235" y="4175"/>
                    <a:pt x="61" y="2353"/>
                  </a:cubicBezTo>
                  <a:cubicBezTo>
                    <a:pt x="0" y="1750"/>
                    <a:pt x="159" y="1294"/>
                    <a:pt x="532" y="993"/>
                  </a:cubicBezTo>
                  <a:cubicBezTo>
                    <a:pt x="1770" y="0"/>
                    <a:pt x="5147" y="839"/>
                    <a:pt x="8718" y="1734"/>
                  </a:cubicBezTo>
                  <a:lnTo>
                    <a:pt x="8795" y="1750"/>
                  </a:lnTo>
                  <a:cubicBezTo>
                    <a:pt x="9859" y="2011"/>
                    <a:pt x="10954" y="2144"/>
                    <a:pt x="12048" y="2144"/>
                  </a:cubicBezTo>
                  <a:cubicBezTo>
                    <a:pt x="13302" y="2144"/>
                    <a:pt x="14479" y="2031"/>
                    <a:pt x="15456" y="1821"/>
                  </a:cubicBezTo>
                  <a:cubicBezTo>
                    <a:pt x="15850" y="1729"/>
                    <a:pt x="16244" y="1612"/>
                    <a:pt x="16622" y="1468"/>
                  </a:cubicBezTo>
                  <a:cubicBezTo>
                    <a:pt x="17170" y="1279"/>
                    <a:pt x="17738" y="1085"/>
                    <a:pt x="18331" y="1028"/>
                  </a:cubicBezTo>
                  <a:cubicBezTo>
                    <a:pt x="19170" y="947"/>
                    <a:pt x="20280" y="1146"/>
                    <a:pt x="20884" y="1965"/>
                  </a:cubicBezTo>
                  <a:cubicBezTo>
                    <a:pt x="21324" y="2553"/>
                    <a:pt x="21411" y="3392"/>
                    <a:pt x="21114" y="4200"/>
                  </a:cubicBezTo>
                  <a:cubicBezTo>
                    <a:pt x="20787" y="5101"/>
                    <a:pt x="20076" y="5858"/>
                    <a:pt x="19390" y="6590"/>
                  </a:cubicBezTo>
                  <a:cubicBezTo>
                    <a:pt x="19216" y="6774"/>
                    <a:pt x="19042" y="6953"/>
                    <a:pt x="18884" y="7137"/>
                  </a:cubicBezTo>
                  <a:cubicBezTo>
                    <a:pt x="16413" y="9915"/>
                    <a:pt x="14842" y="12253"/>
                    <a:pt x="13798" y="14714"/>
                  </a:cubicBezTo>
                  <a:cubicBezTo>
                    <a:pt x="13287" y="15921"/>
                    <a:pt x="13072" y="17175"/>
                    <a:pt x="12877" y="18280"/>
                  </a:cubicBezTo>
                  <a:cubicBezTo>
                    <a:pt x="12621" y="19743"/>
                    <a:pt x="12407" y="21012"/>
                    <a:pt x="11634" y="21667"/>
                  </a:cubicBezTo>
                  <a:cubicBezTo>
                    <a:pt x="11153" y="22076"/>
                    <a:pt x="10376" y="22501"/>
                    <a:pt x="9669" y="22501"/>
                  </a:cubicBezTo>
                  <a:close/>
                  <a:moveTo>
                    <a:pt x="2307" y="721"/>
                  </a:moveTo>
                  <a:cubicBezTo>
                    <a:pt x="1586" y="721"/>
                    <a:pt x="1013" y="839"/>
                    <a:pt x="655" y="1126"/>
                  </a:cubicBezTo>
                  <a:cubicBezTo>
                    <a:pt x="328" y="1392"/>
                    <a:pt x="194" y="1786"/>
                    <a:pt x="246" y="2333"/>
                  </a:cubicBezTo>
                  <a:cubicBezTo>
                    <a:pt x="425" y="4134"/>
                    <a:pt x="573" y="5684"/>
                    <a:pt x="1192" y="6671"/>
                  </a:cubicBezTo>
                  <a:cubicBezTo>
                    <a:pt x="1688" y="7459"/>
                    <a:pt x="2543" y="8104"/>
                    <a:pt x="3366" y="8723"/>
                  </a:cubicBezTo>
                  <a:cubicBezTo>
                    <a:pt x="3975" y="9178"/>
                    <a:pt x="4605" y="9654"/>
                    <a:pt x="5080" y="10181"/>
                  </a:cubicBezTo>
                  <a:cubicBezTo>
                    <a:pt x="6344" y="11573"/>
                    <a:pt x="7291" y="13220"/>
                    <a:pt x="7874" y="15011"/>
                  </a:cubicBezTo>
                  <a:cubicBezTo>
                    <a:pt x="8283" y="16274"/>
                    <a:pt x="8488" y="17594"/>
                    <a:pt x="8483" y="18919"/>
                  </a:cubicBezTo>
                  <a:cubicBezTo>
                    <a:pt x="8483" y="19139"/>
                    <a:pt x="8462" y="19380"/>
                    <a:pt x="8442" y="19636"/>
                  </a:cubicBezTo>
                  <a:cubicBezTo>
                    <a:pt x="8370" y="20485"/>
                    <a:pt x="8288" y="21447"/>
                    <a:pt x="8871" y="22015"/>
                  </a:cubicBezTo>
                  <a:cubicBezTo>
                    <a:pt x="9577" y="22700"/>
                    <a:pt x="10867" y="22081"/>
                    <a:pt x="11516" y="21529"/>
                  </a:cubicBezTo>
                  <a:cubicBezTo>
                    <a:pt x="12238" y="20920"/>
                    <a:pt x="12453" y="19682"/>
                    <a:pt x="12698" y="18249"/>
                  </a:cubicBezTo>
                  <a:cubicBezTo>
                    <a:pt x="12893" y="17134"/>
                    <a:pt x="13113" y="15870"/>
                    <a:pt x="13629" y="14647"/>
                  </a:cubicBezTo>
                  <a:cubicBezTo>
                    <a:pt x="14683" y="12166"/>
                    <a:pt x="16259" y="9813"/>
                    <a:pt x="18745" y="7019"/>
                  </a:cubicBezTo>
                  <a:cubicBezTo>
                    <a:pt x="18909" y="6840"/>
                    <a:pt x="19083" y="6656"/>
                    <a:pt x="19257" y="6467"/>
                  </a:cubicBezTo>
                  <a:cubicBezTo>
                    <a:pt x="19932" y="5751"/>
                    <a:pt x="20628" y="5004"/>
                    <a:pt x="20945" y="4139"/>
                  </a:cubicBezTo>
                  <a:cubicBezTo>
                    <a:pt x="21222" y="3387"/>
                    <a:pt x="21145" y="2609"/>
                    <a:pt x="20741" y="2067"/>
                  </a:cubicBezTo>
                  <a:cubicBezTo>
                    <a:pt x="20280" y="1443"/>
                    <a:pt x="19344" y="1105"/>
                    <a:pt x="18357" y="1202"/>
                  </a:cubicBezTo>
                  <a:cubicBezTo>
                    <a:pt x="17789" y="1259"/>
                    <a:pt x="17231" y="1453"/>
                    <a:pt x="16694" y="1637"/>
                  </a:cubicBezTo>
                  <a:cubicBezTo>
                    <a:pt x="16305" y="1780"/>
                    <a:pt x="15906" y="1898"/>
                    <a:pt x="15502" y="1995"/>
                  </a:cubicBezTo>
                  <a:cubicBezTo>
                    <a:pt x="14514" y="2205"/>
                    <a:pt x="13322" y="2318"/>
                    <a:pt x="12059" y="2318"/>
                  </a:cubicBezTo>
                  <a:cubicBezTo>
                    <a:pt x="10943" y="2323"/>
                    <a:pt x="9838" y="2190"/>
                    <a:pt x="8754" y="1924"/>
                  </a:cubicBezTo>
                  <a:lnTo>
                    <a:pt x="8682" y="1903"/>
                  </a:lnTo>
                  <a:cubicBezTo>
                    <a:pt x="6339" y="1320"/>
                    <a:pt x="3945" y="721"/>
                    <a:pt x="2307" y="72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1766550" y="3285250"/>
              <a:ext cx="439100" cy="451775"/>
            </a:xfrm>
            <a:custGeom>
              <a:avLst/>
              <a:gdLst/>
              <a:ahLst/>
              <a:cxnLst/>
              <a:rect l="l" t="t" r="r" b="b"/>
              <a:pathLst>
                <a:path w="17564" h="18071" extrusionOk="0">
                  <a:moveTo>
                    <a:pt x="8406" y="18071"/>
                  </a:moveTo>
                  <a:cubicBezTo>
                    <a:pt x="8304" y="18071"/>
                    <a:pt x="8207" y="18030"/>
                    <a:pt x="8135" y="17958"/>
                  </a:cubicBezTo>
                  <a:cubicBezTo>
                    <a:pt x="7797" y="17621"/>
                    <a:pt x="7777" y="16536"/>
                    <a:pt x="7828" y="15687"/>
                  </a:cubicBezTo>
                  <a:cubicBezTo>
                    <a:pt x="7833" y="15533"/>
                    <a:pt x="7843" y="15385"/>
                    <a:pt x="7853" y="15231"/>
                  </a:cubicBezTo>
                  <a:cubicBezTo>
                    <a:pt x="7920" y="14234"/>
                    <a:pt x="7981" y="13200"/>
                    <a:pt x="7669" y="12223"/>
                  </a:cubicBezTo>
                  <a:cubicBezTo>
                    <a:pt x="7020" y="10223"/>
                    <a:pt x="5955" y="8381"/>
                    <a:pt x="4543" y="6815"/>
                  </a:cubicBezTo>
                  <a:cubicBezTo>
                    <a:pt x="3960" y="6176"/>
                    <a:pt x="3264" y="5654"/>
                    <a:pt x="2599" y="5148"/>
                  </a:cubicBezTo>
                  <a:cubicBezTo>
                    <a:pt x="1034" y="3971"/>
                    <a:pt x="231" y="2804"/>
                    <a:pt x="67" y="1474"/>
                  </a:cubicBezTo>
                  <a:cubicBezTo>
                    <a:pt x="0" y="973"/>
                    <a:pt x="215" y="471"/>
                    <a:pt x="594" y="236"/>
                  </a:cubicBezTo>
                  <a:lnTo>
                    <a:pt x="594" y="236"/>
                  </a:lnTo>
                  <a:cubicBezTo>
                    <a:pt x="640" y="211"/>
                    <a:pt x="686" y="185"/>
                    <a:pt x="732" y="170"/>
                  </a:cubicBezTo>
                  <a:cubicBezTo>
                    <a:pt x="1131" y="1"/>
                    <a:pt x="1597" y="103"/>
                    <a:pt x="1934" y="175"/>
                  </a:cubicBezTo>
                  <a:cubicBezTo>
                    <a:pt x="2507" y="303"/>
                    <a:pt x="3101" y="420"/>
                    <a:pt x="3669" y="533"/>
                  </a:cubicBezTo>
                  <a:cubicBezTo>
                    <a:pt x="4579" y="717"/>
                    <a:pt x="5521" y="906"/>
                    <a:pt x="6431" y="1131"/>
                  </a:cubicBezTo>
                  <a:lnTo>
                    <a:pt x="6503" y="1152"/>
                  </a:lnTo>
                  <a:cubicBezTo>
                    <a:pt x="9460" y="1878"/>
                    <a:pt x="12565" y="1740"/>
                    <a:pt x="15251" y="748"/>
                  </a:cubicBezTo>
                  <a:lnTo>
                    <a:pt x="15343" y="717"/>
                  </a:lnTo>
                  <a:cubicBezTo>
                    <a:pt x="15661" y="594"/>
                    <a:pt x="15993" y="471"/>
                    <a:pt x="16346" y="466"/>
                  </a:cubicBezTo>
                  <a:cubicBezTo>
                    <a:pt x="16730" y="456"/>
                    <a:pt x="17180" y="615"/>
                    <a:pt x="17349" y="993"/>
                  </a:cubicBezTo>
                  <a:cubicBezTo>
                    <a:pt x="17564" y="1469"/>
                    <a:pt x="17211" y="1970"/>
                    <a:pt x="16878" y="2354"/>
                  </a:cubicBezTo>
                  <a:cubicBezTo>
                    <a:pt x="16413" y="2891"/>
                    <a:pt x="15927" y="3434"/>
                    <a:pt x="15451" y="3961"/>
                  </a:cubicBezTo>
                  <a:cubicBezTo>
                    <a:pt x="14504" y="5015"/>
                    <a:pt x="13522" y="6099"/>
                    <a:pt x="12658" y="7225"/>
                  </a:cubicBezTo>
                  <a:cubicBezTo>
                    <a:pt x="11731" y="8432"/>
                    <a:pt x="10632" y="10289"/>
                    <a:pt x="10253" y="11722"/>
                  </a:cubicBezTo>
                  <a:cubicBezTo>
                    <a:pt x="9926" y="12499"/>
                    <a:pt x="9905" y="13272"/>
                    <a:pt x="9890" y="14085"/>
                  </a:cubicBezTo>
                  <a:cubicBezTo>
                    <a:pt x="9885" y="14464"/>
                    <a:pt x="9874" y="14858"/>
                    <a:pt x="9833" y="15247"/>
                  </a:cubicBezTo>
                  <a:cubicBezTo>
                    <a:pt x="9757" y="15963"/>
                    <a:pt x="9521" y="16654"/>
                    <a:pt x="9138" y="17268"/>
                  </a:cubicBezTo>
                  <a:lnTo>
                    <a:pt x="9102" y="17329"/>
                  </a:lnTo>
                  <a:cubicBezTo>
                    <a:pt x="8831" y="17774"/>
                    <a:pt x="8606" y="18071"/>
                    <a:pt x="8411" y="18071"/>
                  </a:cubicBezTo>
                  <a:close/>
                  <a:moveTo>
                    <a:pt x="701" y="390"/>
                  </a:moveTo>
                  <a:cubicBezTo>
                    <a:pt x="328" y="620"/>
                    <a:pt x="210" y="1091"/>
                    <a:pt x="251" y="1454"/>
                  </a:cubicBezTo>
                  <a:cubicBezTo>
                    <a:pt x="410" y="2733"/>
                    <a:pt x="1192" y="3863"/>
                    <a:pt x="2712" y="5009"/>
                  </a:cubicBezTo>
                  <a:cubicBezTo>
                    <a:pt x="3392" y="5521"/>
                    <a:pt x="4093" y="6043"/>
                    <a:pt x="4687" y="6703"/>
                  </a:cubicBezTo>
                  <a:cubicBezTo>
                    <a:pt x="6114" y="8284"/>
                    <a:pt x="7188" y="10146"/>
                    <a:pt x="7843" y="12172"/>
                  </a:cubicBezTo>
                  <a:cubicBezTo>
                    <a:pt x="8171" y="13180"/>
                    <a:pt x="8099" y="14229"/>
                    <a:pt x="8038" y="15242"/>
                  </a:cubicBezTo>
                  <a:cubicBezTo>
                    <a:pt x="8027" y="15395"/>
                    <a:pt x="8017" y="15549"/>
                    <a:pt x="8012" y="15697"/>
                  </a:cubicBezTo>
                  <a:cubicBezTo>
                    <a:pt x="7946" y="16833"/>
                    <a:pt x="8043" y="17610"/>
                    <a:pt x="8268" y="17835"/>
                  </a:cubicBezTo>
                  <a:cubicBezTo>
                    <a:pt x="8299" y="17871"/>
                    <a:pt x="8350" y="17897"/>
                    <a:pt x="8401" y="17897"/>
                  </a:cubicBezTo>
                  <a:lnTo>
                    <a:pt x="8401" y="17897"/>
                  </a:lnTo>
                  <a:cubicBezTo>
                    <a:pt x="8437" y="17897"/>
                    <a:pt x="8570" y="17830"/>
                    <a:pt x="8933" y="17242"/>
                  </a:cubicBezTo>
                  <a:lnTo>
                    <a:pt x="8969" y="17181"/>
                  </a:lnTo>
                  <a:cubicBezTo>
                    <a:pt x="9342" y="16587"/>
                    <a:pt x="9573" y="15922"/>
                    <a:pt x="9644" y="15226"/>
                  </a:cubicBezTo>
                  <a:cubicBezTo>
                    <a:pt x="9685" y="14843"/>
                    <a:pt x="9695" y="14459"/>
                    <a:pt x="9700" y="14080"/>
                  </a:cubicBezTo>
                  <a:cubicBezTo>
                    <a:pt x="9721" y="13282"/>
                    <a:pt x="9736" y="12458"/>
                    <a:pt x="10074" y="11660"/>
                  </a:cubicBezTo>
                  <a:cubicBezTo>
                    <a:pt x="10452" y="10218"/>
                    <a:pt x="11573" y="8335"/>
                    <a:pt x="12509" y="7117"/>
                  </a:cubicBezTo>
                  <a:cubicBezTo>
                    <a:pt x="13374" y="5987"/>
                    <a:pt x="14361" y="4897"/>
                    <a:pt x="15308" y="3843"/>
                  </a:cubicBezTo>
                  <a:cubicBezTo>
                    <a:pt x="15783" y="3316"/>
                    <a:pt x="16269" y="2774"/>
                    <a:pt x="16735" y="2237"/>
                  </a:cubicBezTo>
                  <a:cubicBezTo>
                    <a:pt x="17032" y="1894"/>
                    <a:pt x="17354" y="1449"/>
                    <a:pt x="17180" y="1060"/>
                  </a:cubicBezTo>
                  <a:cubicBezTo>
                    <a:pt x="17042" y="758"/>
                    <a:pt x="16658" y="630"/>
                    <a:pt x="16351" y="640"/>
                  </a:cubicBezTo>
                  <a:cubicBezTo>
                    <a:pt x="16029" y="651"/>
                    <a:pt x="15712" y="768"/>
                    <a:pt x="15410" y="881"/>
                  </a:cubicBezTo>
                  <a:lnTo>
                    <a:pt x="15318" y="911"/>
                  </a:lnTo>
                  <a:cubicBezTo>
                    <a:pt x="12596" y="1914"/>
                    <a:pt x="9450" y="2063"/>
                    <a:pt x="6457" y="1321"/>
                  </a:cubicBezTo>
                  <a:lnTo>
                    <a:pt x="6380" y="1300"/>
                  </a:lnTo>
                  <a:cubicBezTo>
                    <a:pt x="5475" y="1075"/>
                    <a:pt x="4538" y="891"/>
                    <a:pt x="3633" y="707"/>
                  </a:cubicBezTo>
                  <a:cubicBezTo>
                    <a:pt x="3060" y="594"/>
                    <a:pt x="2471" y="471"/>
                    <a:pt x="1893" y="349"/>
                  </a:cubicBezTo>
                  <a:cubicBezTo>
                    <a:pt x="1484" y="257"/>
                    <a:pt x="1126" y="195"/>
                    <a:pt x="809" y="328"/>
                  </a:cubicBezTo>
                  <a:cubicBezTo>
                    <a:pt x="773" y="344"/>
                    <a:pt x="732" y="364"/>
                    <a:pt x="696" y="38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497125" y="3507050"/>
              <a:ext cx="275525" cy="398675"/>
            </a:xfrm>
            <a:custGeom>
              <a:avLst/>
              <a:gdLst/>
              <a:ahLst/>
              <a:cxnLst/>
              <a:rect l="l" t="t" r="r" b="b"/>
              <a:pathLst>
                <a:path w="11021" h="15947" extrusionOk="0">
                  <a:moveTo>
                    <a:pt x="7766" y="15947"/>
                  </a:moveTo>
                  <a:cubicBezTo>
                    <a:pt x="7459" y="15947"/>
                    <a:pt x="7152" y="15911"/>
                    <a:pt x="6851" y="15845"/>
                  </a:cubicBezTo>
                  <a:cubicBezTo>
                    <a:pt x="5024" y="15425"/>
                    <a:pt x="3500" y="14238"/>
                    <a:pt x="2517" y="13379"/>
                  </a:cubicBezTo>
                  <a:cubicBezTo>
                    <a:pt x="1581" y="12560"/>
                    <a:pt x="476" y="11445"/>
                    <a:pt x="246" y="10053"/>
                  </a:cubicBezTo>
                  <a:lnTo>
                    <a:pt x="246" y="10053"/>
                  </a:lnTo>
                  <a:cubicBezTo>
                    <a:pt x="0" y="8534"/>
                    <a:pt x="952" y="6886"/>
                    <a:pt x="2466" y="6216"/>
                  </a:cubicBezTo>
                  <a:cubicBezTo>
                    <a:pt x="2635" y="6139"/>
                    <a:pt x="2814" y="6073"/>
                    <a:pt x="2988" y="6011"/>
                  </a:cubicBezTo>
                  <a:cubicBezTo>
                    <a:pt x="3269" y="5914"/>
                    <a:pt x="3546" y="5797"/>
                    <a:pt x="3812" y="5648"/>
                  </a:cubicBezTo>
                  <a:cubicBezTo>
                    <a:pt x="4825" y="5045"/>
                    <a:pt x="5065" y="4032"/>
                    <a:pt x="5300" y="3054"/>
                  </a:cubicBezTo>
                  <a:cubicBezTo>
                    <a:pt x="5495" y="2231"/>
                    <a:pt x="5699" y="1376"/>
                    <a:pt x="6365" y="762"/>
                  </a:cubicBezTo>
                  <a:cubicBezTo>
                    <a:pt x="6999" y="189"/>
                    <a:pt x="7644" y="0"/>
                    <a:pt x="8298" y="210"/>
                  </a:cubicBezTo>
                  <a:cubicBezTo>
                    <a:pt x="9644" y="655"/>
                    <a:pt x="10631" y="2747"/>
                    <a:pt x="10826" y="4093"/>
                  </a:cubicBezTo>
                  <a:cubicBezTo>
                    <a:pt x="11020" y="5495"/>
                    <a:pt x="10621" y="6912"/>
                    <a:pt x="9726" y="8012"/>
                  </a:cubicBezTo>
                  <a:cubicBezTo>
                    <a:pt x="9552" y="8227"/>
                    <a:pt x="9357" y="8431"/>
                    <a:pt x="9173" y="8626"/>
                  </a:cubicBezTo>
                  <a:cubicBezTo>
                    <a:pt x="8871" y="8943"/>
                    <a:pt x="8564" y="9265"/>
                    <a:pt x="8339" y="9629"/>
                  </a:cubicBezTo>
                  <a:cubicBezTo>
                    <a:pt x="7684" y="10688"/>
                    <a:pt x="8273" y="11798"/>
                    <a:pt x="8836" y="12872"/>
                  </a:cubicBezTo>
                  <a:cubicBezTo>
                    <a:pt x="9010" y="13194"/>
                    <a:pt x="9173" y="13501"/>
                    <a:pt x="9301" y="13803"/>
                  </a:cubicBezTo>
                  <a:cubicBezTo>
                    <a:pt x="9414" y="14074"/>
                    <a:pt x="9536" y="14376"/>
                    <a:pt x="9542" y="14693"/>
                  </a:cubicBezTo>
                  <a:cubicBezTo>
                    <a:pt x="9542" y="15077"/>
                    <a:pt x="9393" y="15384"/>
                    <a:pt x="9107" y="15604"/>
                  </a:cubicBezTo>
                  <a:cubicBezTo>
                    <a:pt x="8779" y="15850"/>
                    <a:pt x="8278" y="15947"/>
                    <a:pt x="7766" y="15947"/>
                  </a:cubicBezTo>
                  <a:close/>
                  <a:moveTo>
                    <a:pt x="7777" y="302"/>
                  </a:moveTo>
                  <a:cubicBezTo>
                    <a:pt x="7352" y="302"/>
                    <a:pt x="6922" y="496"/>
                    <a:pt x="6498" y="890"/>
                  </a:cubicBezTo>
                  <a:cubicBezTo>
                    <a:pt x="5868" y="1463"/>
                    <a:pt x="5679" y="2251"/>
                    <a:pt x="5479" y="3090"/>
                  </a:cubicBezTo>
                  <a:cubicBezTo>
                    <a:pt x="5239" y="4103"/>
                    <a:pt x="4988" y="5152"/>
                    <a:pt x="3909" y="5797"/>
                  </a:cubicBezTo>
                  <a:cubicBezTo>
                    <a:pt x="3638" y="5950"/>
                    <a:pt x="3351" y="6078"/>
                    <a:pt x="3054" y="6175"/>
                  </a:cubicBezTo>
                  <a:cubicBezTo>
                    <a:pt x="2886" y="6237"/>
                    <a:pt x="2707" y="6303"/>
                    <a:pt x="2543" y="6375"/>
                  </a:cubicBezTo>
                  <a:cubicBezTo>
                    <a:pt x="1100" y="7014"/>
                    <a:pt x="195" y="8585"/>
                    <a:pt x="430" y="10023"/>
                  </a:cubicBezTo>
                  <a:lnTo>
                    <a:pt x="430" y="10023"/>
                  </a:lnTo>
                  <a:cubicBezTo>
                    <a:pt x="650" y="11363"/>
                    <a:pt x="1729" y="12448"/>
                    <a:pt x="2640" y="13246"/>
                  </a:cubicBezTo>
                  <a:cubicBezTo>
                    <a:pt x="3612" y="14090"/>
                    <a:pt x="5111" y="15261"/>
                    <a:pt x="6897" y="15671"/>
                  </a:cubicBezTo>
                  <a:cubicBezTo>
                    <a:pt x="7587" y="15829"/>
                    <a:pt x="8503" y="15824"/>
                    <a:pt x="8994" y="15461"/>
                  </a:cubicBezTo>
                  <a:cubicBezTo>
                    <a:pt x="9235" y="15282"/>
                    <a:pt x="9352" y="15021"/>
                    <a:pt x="9352" y="14693"/>
                  </a:cubicBezTo>
                  <a:cubicBezTo>
                    <a:pt x="9352" y="14407"/>
                    <a:pt x="9235" y="14136"/>
                    <a:pt x="9127" y="13870"/>
                  </a:cubicBezTo>
                  <a:cubicBezTo>
                    <a:pt x="8999" y="13573"/>
                    <a:pt x="8841" y="13271"/>
                    <a:pt x="8672" y="12949"/>
                  </a:cubicBezTo>
                  <a:cubicBezTo>
                    <a:pt x="8109" y="11885"/>
                    <a:pt x="7470" y="10677"/>
                    <a:pt x="8176" y="9536"/>
                  </a:cubicBezTo>
                  <a:cubicBezTo>
                    <a:pt x="8411" y="9158"/>
                    <a:pt x="8728" y="8825"/>
                    <a:pt x="9030" y="8508"/>
                  </a:cubicBezTo>
                  <a:cubicBezTo>
                    <a:pt x="9214" y="8314"/>
                    <a:pt x="9409" y="8109"/>
                    <a:pt x="9577" y="7899"/>
                  </a:cubicBezTo>
                  <a:cubicBezTo>
                    <a:pt x="10442" y="6840"/>
                    <a:pt x="10826" y="5469"/>
                    <a:pt x="10642" y="4113"/>
                  </a:cubicBezTo>
                  <a:cubicBezTo>
                    <a:pt x="10457" y="2850"/>
                    <a:pt x="9496" y="793"/>
                    <a:pt x="8237" y="379"/>
                  </a:cubicBezTo>
                  <a:cubicBezTo>
                    <a:pt x="8089" y="328"/>
                    <a:pt x="7935" y="302"/>
                    <a:pt x="7777" y="30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517200" y="3528025"/>
              <a:ext cx="226525" cy="352900"/>
            </a:xfrm>
            <a:custGeom>
              <a:avLst/>
              <a:gdLst/>
              <a:ahLst/>
              <a:cxnLst/>
              <a:rect l="l" t="t" r="r" b="b"/>
              <a:pathLst>
                <a:path w="9061" h="14116" extrusionOk="0">
                  <a:moveTo>
                    <a:pt x="6887" y="14115"/>
                  </a:moveTo>
                  <a:cubicBezTo>
                    <a:pt x="6667" y="14105"/>
                    <a:pt x="6452" y="14069"/>
                    <a:pt x="6247" y="14008"/>
                  </a:cubicBezTo>
                  <a:cubicBezTo>
                    <a:pt x="6186" y="13993"/>
                    <a:pt x="6129" y="13977"/>
                    <a:pt x="6083" y="13967"/>
                  </a:cubicBezTo>
                  <a:cubicBezTo>
                    <a:pt x="4467" y="13599"/>
                    <a:pt x="3070" y="12499"/>
                    <a:pt x="2159" y="11711"/>
                  </a:cubicBezTo>
                  <a:cubicBezTo>
                    <a:pt x="1336" y="10989"/>
                    <a:pt x="364" y="10023"/>
                    <a:pt x="185" y="8902"/>
                  </a:cubicBezTo>
                  <a:cubicBezTo>
                    <a:pt x="0" y="7782"/>
                    <a:pt x="742" y="6508"/>
                    <a:pt x="1873" y="6001"/>
                  </a:cubicBezTo>
                  <a:cubicBezTo>
                    <a:pt x="2016" y="5940"/>
                    <a:pt x="2180" y="5879"/>
                    <a:pt x="2333" y="5822"/>
                  </a:cubicBezTo>
                  <a:cubicBezTo>
                    <a:pt x="2676" y="5710"/>
                    <a:pt x="3009" y="5561"/>
                    <a:pt x="3321" y="5387"/>
                  </a:cubicBezTo>
                  <a:cubicBezTo>
                    <a:pt x="4661" y="4579"/>
                    <a:pt x="4973" y="3280"/>
                    <a:pt x="5224" y="2236"/>
                  </a:cubicBezTo>
                  <a:cubicBezTo>
                    <a:pt x="5408" y="1468"/>
                    <a:pt x="5562" y="814"/>
                    <a:pt x="6027" y="384"/>
                  </a:cubicBezTo>
                  <a:cubicBezTo>
                    <a:pt x="6221" y="210"/>
                    <a:pt x="6508" y="0"/>
                    <a:pt x="6789" y="0"/>
                  </a:cubicBezTo>
                  <a:cubicBezTo>
                    <a:pt x="7511" y="0"/>
                    <a:pt x="8672" y="1550"/>
                    <a:pt x="8907" y="3198"/>
                  </a:cubicBezTo>
                  <a:cubicBezTo>
                    <a:pt x="9061" y="4364"/>
                    <a:pt x="8733" y="5541"/>
                    <a:pt x="7992" y="6457"/>
                  </a:cubicBezTo>
                  <a:cubicBezTo>
                    <a:pt x="7843" y="6641"/>
                    <a:pt x="7669" y="6825"/>
                    <a:pt x="7490" y="7014"/>
                  </a:cubicBezTo>
                  <a:cubicBezTo>
                    <a:pt x="7158" y="7367"/>
                    <a:pt x="6815" y="7720"/>
                    <a:pt x="6544" y="8165"/>
                  </a:cubicBezTo>
                  <a:cubicBezTo>
                    <a:pt x="5700" y="9531"/>
                    <a:pt x="6298" y="10672"/>
                    <a:pt x="6928" y="11875"/>
                  </a:cubicBezTo>
                  <a:cubicBezTo>
                    <a:pt x="7142" y="12263"/>
                    <a:pt x="7332" y="12657"/>
                    <a:pt x="7501" y="13062"/>
                  </a:cubicBezTo>
                  <a:cubicBezTo>
                    <a:pt x="7598" y="13312"/>
                    <a:pt x="7623" y="13670"/>
                    <a:pt x="7393" y="13926"/>
                  </a:cubicBezTo>
                  <a:cubicBezTo>
                    <a:pt x="7260" y="14064"/>
                    <a:pt x="7076" y="14115"/>
                    <a:pt x="6887" y="14115"/>
                  </a:cubicBezTo>
                  <a:close/>
                  <a:moveTo>
                    <a:pt x="6789" y="174"/>
                  </a:moveTo>
                  <a:cubicBezTo>
                    <a:pt x="6615" y="174"/>
                    <a:pt x="6395" y="292"/>
                    <a:pt x="6155" y="512"/>
                  </a:cubicBezTo>
                  <a:cubicBezTo>
                    <a:pt x="5735" y="901"/>
                    <a:pt x="5582" y="1535"/>
                    <a:pt x="5403" y="2272"/>
                  </a:cubicBezTo>
                  <a:cubicBezTo>
                    <a:pt x="5147" y="3351"/>
                    <a:pt x="4830" y="4692"/>
                    <a:pt x="3418" y="5531"/>
                  </a:cubicBezTo>
                  <a:cubicBezTo>
                    <a:pt x="3096" y="5715"/>
                    <a:pt x="2753" y="5868"/>
                    <a:pt x="2400" y="5986"/>
                  </a:cubicBezTo>
                  <a:cubicBezTo>
                    <a:pt x="2246" y="6042"/>
                    <a:pt x="2088" y="6098"/>
                    <a:pt x="1950" y="6160"/>
                  </a:cubicBezTo>
                  <a:cubicBezTo>
                    <a:pt x="891" y="6631"/>
                    <a:pt x="195" y="7823"/>
                    <a:pt x="369" y="8871"/>
                  </a:cubicBezTo>
                  <a:cubicBezTo>
                    <a:pt x="543" y="9936"/>
                    <a:pt x="1484" y="10877"/>
                    <a:pt x="2287" y="11573"/>
                  </a:cubicBezTo>
                  <a:cubicBezTo>
                    <a:pt x="3183" y="12355"/>
                    <a:pt x="4549" y="13430"/>
                    <a:pt x="6124" y="13788"/>
                  </a:cubicBezTo>
                  <a:cubicBezTo>
                    <a:pt x="6175" y="13803"/>
                    <a:pt x="6232" y="13819"/>
                    <a:pt x="6293" y="13834"/>
                  </a:cubicBezTo>
                  <a:cubicBezTo>
                    <a:pt x="6626" y="13921"/>
                    <a:pt x="7045" y="14028"/>
                    <a:pt x="7245" y="13803"/>
                  </a:cubicBezTo>
                  <a:cubicBezTo>
                    <a:pt x="7393" y="13640"/>
                    <a:pt x="7424" y="13374"/>
                    <a:pt x="7321" y="13118"/>
                  </a:cubicBezTo>
                  <a:cubicBezTo>
                    <a:pt x="7158" y="12719"/>
                    <a:pt x="6968" y="12330"/>
                    <a:pt x="6759" y="11951"/>
                  </a:cubicBezTo>
                  <a:cubicBezTo>
                    <a:pt x="6135" y="10754"/>
                    <a:pt x="5480" y="9521"/>
                    <a:pt x="6375" y="8068"/>
                  </a:cubicBezTo>
                  <a:cubicBezTo>
                    <a:pt x="6661" y="7613"/>
                    <a:pt x="7009" y="7245"/>
                    <a:pt x="7342" y="6891"/>
                  </a:cubicBezTo>
                  <a:cubicBezTo>
                    <a:pt x="7526" y="6702"/>
                    <a:pt x="7695" y="6523"/>
                    <a:pt x="7843" y="6339"/>
                  </a:cubicBezTo>
                  <a:cubicBezTo>
                    <a:pt x="8549" y="5464"/>
                    <a:pt x="8867" y="4333"/>
                    <a:pt x="8718" y="3218"/>
                  </a:cubicBezTo>
                  <a:cubicBezTo>
                    <a:pt x="8488" y="1596"/>
                    <a:pt x="7352" y="174"/>
                    <a:pt x="6789" y="1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561450" y="3582250"/>
              <a:ext cx="148125" cy="256725"/>
            </a:xfrm>
            <a:custGeom>
              <a:avLst/>
              <a:gdLst/>
              <a:ahLst/>
              <a:cxnLst/>
              <a:rect l="l" t="t" r="r" b="b"/>
              <a:pathLst>
                <a:path w="5925" h="10269" extrusionOk="0">
                  <a:moveTo>
                    <a:pt x="3208" y="10268"/>
                  </a:moveTo>
                  <a:cubicBezTo>
                    <a:pt x="3014" y="10268"/>
                    <a:pt x="2819" y="10192"/>
                    <a:pt x="2671" y="10064"/>
                  </a:cubicBezTo>
                  <a:cubicBezTo>
                    <a:pt x="2528" y="9931"/>
                    <a:pt x="2405" y="9777"/>
                    <a:pt x="2298" y="9608"/>
                  </a:cubicBezTo>
                  <a:lnTo>
                    <a:pt x="2262" y="9557"/>
                  </a:lnTo>
                  <a:cubicBezTo>
                    <a:pt x="1909" y="9040"/>
                    <a:pt x="1500" y="8560"/>
                    <a:pt x="1044" y="8130"/>
                  </a:cubicBezTo>
                  <a:cubicBezTo>
                    <a:pt x="625" y="7736"/>
                    <a:pt x="174" y="7265"/>
                    <a:pt x="82" y="6687"/>
                  </a:cubicBezTo>
                  <a:cubicBezTo>
                    <a:pt x="0" y="6196"/>
                    <a:pt x="400" y="5531"/>
                    <a:pt x="927" y="5295"/>
                  </a:cubicBezTo>
                  <a:cubicBezTo>
                    <a:pt x="1013" y="5260"/>
                    <a:pt x="1141" y="5209"/>
                    <a:pt x="1280" y="5162"/>
                  </a:cubicBezTo>
                  <a:cubicBezTo>
                    <a:pt x="1720" y="5014"/>
                    <a:pt x="2139" y="4820"/>
                    <a:pt x="2538" y="4595"/>
                  </a:cubicBezTo>
                  <a:cubicBezTo>
                    <a:pt x="3259" y="4165"/>
                    <a:pt x="3858" y="3556"/>
                    <a:pt x="4283" y="2830"/>
                  </a:cubicBezTo>
                  <a:cubicBezTo>
                    <a:pt x="4707" y="2108"/>
                    <a:pt x="5076" y="1397"/>
                    <a:pt x="4999" y="645"/>
                  </a:cubicBezTo>
                  <a:cubicBezTo>
                    <a:pt x="4978" y="466"/>
                    <a:pt x="4948" y="169"/>
                    <a:pt x="5183" y="46"/>
                  </a:cubicBezTo>
                  <a:cubicBezTo>
                    <a:pt x="5219" y="31"/>
                    <a:pt x="5250" y="21"/>
                    <a:pt x="5285" y="16"/>
                  </a:cubicBezTo>
                  <a:lnTo>
                    <a:pt x="5285" y="16"/>
                  </a:lnTo>
                  <a:cubicBezTo>
                    <a:pt x="5464" y="0"/>
                    <a:pt x="5628" y="87"/>
                    <a:pt x="5715" y="246"/>
                  </a:cubicBezTo>
                  <a:cubicBezTo>
                    <a:pt x="5925" y="630"/>
                    <a:pt x="5874" y="1325"/>
                    <a:pt x="5838" y="1786"/>
                  </a:cubicBezTo>
                  <a:lnTo>
                    <a:pt x="5828" y="1929"/>
                  </a:lnTo>
                  <a:cubicBezTo>
                    <a:pt x="5782" y="2589"/>
                    <a:pt x="5577" y="3147"/>
                    <a:pt x="5224" y="3592"/>
                  </a:cubicBezTo>
                  <a:cubicBezTo>
                    <a:pt x="5111" y="3730"/>
                    <a:pt x="4968" y="3878"/>
                    <a:pt x="4805" y="4052"/>
                  </a:cubicBezTo>
                  <a:cubicBezTo>
                    <a:pt x="4426" y="4446"/>
                    <a:pt x="4017" y="4881"/>
                    <a:pt x="3664" y="5449"/>
                  </a:cubicBezTo>
                  <a:cubicBezTo>
                    <a:pt x="3075" y="6401"/>
                    <a:pt x="3433" y="7485"/>
                    <a:pt x="3725" y="8350"/>
                  </a:cubicBezTo>
                  <a:cubicBezTo>
                    <a:pt x="3981" y="9107"/>
                    <a:pt x="4196" y="9762"/>
                    <a:pt x="3705" y="10105"/>
                  </a:cubicBezTo>
                  <a:cubicBezTo>
                    <a:pt x="3561" y="10207"/>
                    <a:pt x="3387" y="10268"/>
                    <a:pt x="3208" y="10268"/>
                  </a:cubicBezTo>
                  <a:close/>
                  <a:moveTo>
                    <a:pt x="5316" y="190"/>
                  </a:moveTo>
                  <a:cubicBezTo>
                    <a:pt x="5301" y="195"/>
                    <a:pt x="5285" y="200"/>
                    <a:pt x="5275" y="205"/>
                  </a:cubicBezTo>
                  <a:cubicBezTo>
                    <a:pt x="5158" y="266"/>
                    <a:pt x="5168" y="445"/>
                    <a:pt x="5183" y="630"/>
                  </a:cubicBezTo>
                  <a:cubicBezTo>
                    <a:pt x="5270" y="1433"/>
                    <a:pt x="4886" y="2170"/>
                    <a:pt x="4446" y="2917"/>
                  </a:cubicBezTo>
                  <a:cubicBezTo>
                    <a:pt x="4006" y="3669"/>
                    <a:pt x="3387" y="4298"/>
                    <a:pt x="2640" y="4743"/>
                  </a:cubicBezTo>
                  <a:cubicBezTo>
                    <a:pt x="2231" y="4978"/>
                    <a:pt x="1801" y="5173"/>
                    <a:pt x="1356" y="5326"/>
                  </a:cubicBezTo>
                  <a:cubicBezTo>
                    <a:pt x="1218" y="5372"/>
                    <a:pt x="1090" y="5418"/>
                    <a:pt x="1003" y="5459"/>
                  </a:cubicBezTo>
                  <a:cubicBezTo>
                    <a:pt x="558" y="5659"/>
                    <a:pt x="200" y="6242"/>
                    <a:pt x="267" y="6661"/>
                  </a:cubicBezTo>
                  <a:cubicBezTo>
                    <a:pt x="354" y="7188"/>
                    <a:pt x="778" y="7628"/>
                    <a:pt x="1177" y="8002"/>
                  </a:cubicBezTo>
                  <a:cubicBezTo>
                    <a:pt x="1643" y="8442"/>
                    <a:pt x="2057" y="8933"/>
                    <a:pt x="2420" y="9460"/>
                  </a:cubicBezTo>
                  <a:lnTo>
                    <a:pt x="2456" y="9511"/>
                  </a:lnTo>
                  <a:cubicBezTo>
                    <a:pt x="2553" y="9665"/>
                    <a:pt x="2666" y="9808"/>
                    <a:pt x="2794" y="9931"/>
                  </a:cubicBezTo>
                  <a:cubicBezTo>
                    <a:pt x="3039" y="10135"/>
                    <a:pt x="3331" y="10146"/>
                    <a:pt x="3597" y="9961"/>
                  </a:cubicBezTo>
                  <a:cubicBezTo>
                    <a:pt x="3981" y="9695"/>
                    <a:pt x="3786" y="9127"/>
                    <a:pt x="3546" y="8406"/>
                  </a:cubicBezTo>
                  <a:cubicBezTo>
                    <a:pt x="3244" y="7506"/>
                    <a:pt x="2871" y="6380"/>
                    <a:pt x="3505" y="5362"/>
                  </a:cubicBezTo>
                  <a:cubicBezTo>
                    <a:pt x="3863" y="4774"/>
                    <a:pt x="4283" y="4339"/>
                    <a:pt x="4651" y="3950"/>
                  </a:cubicBezTo>
                  <a:cubicBezTo>
                    <a:pt x="4825" y="3761"/>
                    <a:pt x="4963" y="3617"/>
                    <a:pt x="5071" y="3484"/>
                  </a:cubicBezTo>
                  <a:cubicBezTo>
                    <a:pt x="5408" y="3070"/>
                    <a:pt x="5598" y="2543"/>
                    <a:pt x="5638" y="1919"/>
                  </a:cubicBezTo>
                  <a:lnTo>
                    <a:pt x="5649" y="1776"/>
                  </a:lnTo>
                  <a:cubicBezTo>
                    <a:pt x="5684" y="1336"/>
                    <a:pt x="5731" y="671"/>
                    <a:pt x="5546" y="328"/>
                  </a:cubicBezTo>
                  <a:cubicBezTo>
                    <a:pt x="5500" y="241"/>
                    <a:pt x="5413" y="190"/>
                    <a:pt x="5316" y="19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970725" y="1291250"/>
              <a:ext cx="1735925" cy="1838875"/>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325075" y="2780050"/>
              <a:ext cx="1682200" cy="1381500"/>
            </a:xfrm>
            <a:custGeom>
              <a:avLst/>
              <a:gdLst/>
              <a:ahLst/>
              <a:cxnLst/>
              <a:rect l="l" t="t" r="r" b="b"/>
              <a:pathLst>
                <a:path w="67288" h="55260" extrusionOk="0">
                  <a:moveTo>
                    <a:pt x="66945" y="55259"/>
                  </a:moveTo>
                  <a:cubicBezTo>
                    <a:pt x="65799" y="52747"/>
                    <a:pt x="64049" y="50557"/>
                    <a:pt x="61854" y="48890"/>
                  </a:cubicBezTo>
                  <a:cubicBezTo>
                    <a:pt x="60852" y="48122"/>
                    <a:pt x="59742" y="47447"/>
                    <a:pt x="58667" y="46797"/>
                  </a:cubicBezTo>
                  <a:cubicBezTo>
                    <a:pt x="57634" y="46173"/>
                    <a:pt x="56559" y="45523"/>
                    <a:pt x="55577" y="44786"/>
                  </a:cubicBezTo>
                  <a:cubicBezTo>
                    <a:pt x="53868" y="43507"/>
                    <a:pt x="51796" y="41410"/>
                    <a:pt x="51607" y="38688"/>
                  </a:cubicBezTo>
                  <a:cubicBezTo>
                    <a:pt x="51586" y="38279"/>
                    <a:pt x="51586" y="37870"/>
                    <a:pt x="51612" y="37460"/>
                  </a:cubicBezTo>
                  <a:cubicBezTo>
                    <a:pt x="51633" y="36969"/>
                    <a:pt x="51658" y="36463"/>
                    <a:pt x="51592" y="35977"/>
                  </a:cubicBezTo>
                  <a:cubicBezTo>
                    <a:pt x="51336" y="34053"/>
                    <a:pt x="49883" y="32661"/>
                    <a:pt x="48348" y="31188"/>
                  </a:cubicBezTo>
                  <a:cubicBezTo>
                    <a:pt x="47192" y="30073"/>
                    <a:pt x="45995" y="28921"/>
                    <a:pt x="45330" y="27509"/>
                  </a:cubicBezTo>
                  <a:cubicBezTo>
                    <a:pt x="44470" y="25688"/>
                    <a:pt x="44583" y="23652"/>
                    <a:pt x="44695" y="21687"/>
                  </a:cubicBezTo>
                  <a:cubicBezTo>
                    <a:pt x="44792" y="20014"/>
                    <a:pt x="44890" y="18290"/>
                    <a:pt x="44393" y="16709"/>
                  </a:cubicBezTo>
                  <a:cubicBezTo>
                    <a:pt x="44102" y="15799"/>
                    <a:pt x="43611" y="14909"/>
                    <a:pt x="43135" y="14044"/>
                  </a:cubicBezTo>
                  <a:cubicBezTo>
                    <a:pt x="42255" y="12453"/>
                    <a:pt x="41349" y="10811"/>
                    <a:pt x="41702" y="9030"/>
                  </a:cubicBezTo>
                  <a:cubicBezTo>
                    <a:pt x="41927" y="7879"/>
                    <a:pt x="42623" y="6927"/>
                    <a:pt x="43298" y="6012"/>
                  </a:cubicBezTo>
                  <a:cubicBezTo>
                    <a:pt x="43800" y="5331"/>
                    <a:pt x="44322" y="4625"/>
                    <a:pt x="44629" y="3848"/>
                  </a:cubicBezTo>
                  <a:cubicBezTo>
                    <a:pt x="44946" y="3049"/>
                    <a:pt x="45038" y="1202"/>
                    <a:pt x="44337" y="676"/>
                  </a:cubicBezTo>
                  <a:cubicBezTo>
                    <a:pt x="44020" y="435"/>
                    <a:pt x="43554" y="507"/>
                    <a:pt x="42951" y="890"/>
                  </a:cubicBezTo>
                  <a:cubicBezTo>
                    <a:pt x="42475" y="1187"/>
                    <a:pt x="42163" y="1668"/>
                    <a:pt x="41917" y="2103"/>
                  </a:cubicBezTo>
                  <a:cubicBezTo>
                    <a:pt x="41820" y="2267"/>
                    <a:pt x="41728" y="2435"/>
                    <a:pt x="41641" y="2599"/>
                  </a:cubicBezTo>
                  <a:cubicBezTo>
                    <a:pt x="41032" y="3720"/>
                    <a:pt x="40459" y="4774"/>
                    <a:pt x="38924" y="5121"/>
                  </a:cubicBezTo>
                  <a:cubicBezTo>
                    <a:pt x="37901" y="5357"/>
                    <a:pt x="36847" y="5244"/>
                    <a:pt x="35824" y="5132"/>
                  </a:cubicBezTo>
                  <a:lnTo>
                    <a:pt x="35440" y="5096"/>
                  </a:lnTo>
                  <a:cubicBezTo>
                    <a:pt x="32197" y="4768"/>
                    <a:pt x="28973" y="5945"/>
                    <a:pt x="27229" y="8084"/>
                  </a:cubicBezTo>
                  <a:cubicBezTo>
                    <a:pt x="26574" y="8892"/>
                    <a:pt x="26093" y="9859"/>
                    <a:pt x="25622" y="10795"/>
                  </a:cubicBezTo>
                  <a:cubicBezTo>
                    <a:pt x="24927" y="12192"/>
                    <a:pt x="24200" y="13640"/>
                    <a:pt x="22875" y="14591"/>
                  </a:cubicBezTo>
                  <a:cubicBezTo>
                    <a:pt x="21975" y="15236"/>
                    <a:pt x="20900" y="15574"/>
                    <a:pt x="19857" y="15906"/>
                  </a:cubicBezTo>
                  <a:cubicBezTo>
                    <a:pt x="19130" y="16136"/>
                    <a:pt x="18383" y="16372"/>
                    <a:pt x="17708" y="16709"/>
                  </a:cubicBezTo>
                  <a:cubicBezTo>
                    <a:pt x="13523" y="18797"/>
                    <a:pt x="12812" y="23120"/>
                    <a:pt x="12126" y="27305"/>
                  </a:cubicBezTo>
                  <a:cubicBezTo>
                    <a:pt x="11967" y="28282"/>
                    <a:pt x="11814" y="29203"/>
                    <a:pt x="11620" y="30098"/>
                  </a:cubicBezTo>
                  <a:cubicBezTo>
                    <a:pt x="11036" y="32764"/>
                    <a:pt x="8529" y="34217"/>
                    <a:pt x="6099" y="35618"/>
                  </a:cubicBezTo>
                  <a:cubicBezTo>
                    <a:pt x="4431" y="36580"/>
                    <a:pt x="2702" y="37578"/>
                    <a:pt x="1684" y="38949"/>
                  </a:cubicBezTo>
                  <a:cubicBezTo>
                    <a:pt x="671" y="40310"/>
                    <a:pt x="395" y="42218"/>
                    <a:pt x="937" y="44060"/>
                  </a:cubicBezTo>
                  <a:cubicBezTo>
                    <a:pt x="1393" y="45605"/>
                    <a:pt x="2395" y="47130"/>
                    <a:pt x="3920" y="48583"/>
                  </a:cubicBezTo>
                  <a:lnTo>
                    <a:pt x="3654" y="48833"/>
                  </a:lnTo>
                  <a:cubicBezTo>
                    <a:pt x="2083" y="47334"/>
                    <a:pt x="1045" y="45759"/>
                    <a:pt x="574" y="44152"/>
                  </a:cubicBezTo>
                  <a:cubicBezTo>
                    <a:pt x="1" y="42213"/>
                    <a:pt x="303" y="40187"/>
                    <a:pt x="1377" y="38744"/>
                  </a:cubicBezTo>
                  <a:cubicBezTo>
                    <a:pt x="2441" y="37312"/>
                    <a:pt x="4201" y="36294"/>
                    <a:pt x="5905" y="35311"/>
                  </a:cubicBezTo>
                  <a:cubicBezTo>
                    <a:pt x="8263" y="33951"/>
                    <a:pt x="10704" y="32544"/>
                    <a:pt x="11251" y="30027"/>
                  </a:cubicBezTo>
                  <a:cubicBezTo>
                    <a:pt x="11446" y="29141"/>
                    <a:pt x="11594" y="28221"/>
                    <a:pt x="11758" y="27249"/>
                  </a:cubicBezTo>
                  <a:cubicBezTo>
                    <a:pt x="12423" y="23176"/>
                    <a:pt x="13180" y="18561"/>
                    <a:pt x="17534" y="16392"/>
                  </a:cubicBezTo>
                  <a:cubicBezTo>
                    <a:pt x="18240" y="16044"/>
                    <a:pt x="18997" y="15804"/>
                    <a:pt x="19739" y="15568"/>
                  </a:cubicBezTo>
                  <a:cubicBezTo>
                    <a:pt x="20798" y="15231"/>
                    <a:pt x="21801" y="14914"/>
                    <a:pt x="22650" y="14305"/>
                  </a:cubicBezTo>
                  <a:cubicBezTo>
                    <a:pt x="23903" y="13404"/>
                    <a:pt x="24574" y="12064"/>
                    <a:pt x="25285" y="10642"/>
                  </a:cubicBezTo>
                  <a:cubicBezTo>
                    <a:pt x="25760" y="9690"/>
                    <a:pt x="26252" y="8708"/>
                    <a:pt x="26932" y="7869"/>
                  </a:cubicBezTo>
                  <a:cubicBezTo>
                    <a:pt x="28753" y="5628"/>
                    <a:pt x="32104" y="4400"/>
                    <a:pt x="35476" y="4743"/>
                  </a:cubicBezTo>
                  <a:lnTo>
                    <a:pt x="35860" y="4779"/>
                  </a:lnTo>
                  <a:cubicBezTo>
                    <a:pt x="36852" y="4886"/>
                    <a:pt x="37875" y="4994"/>
                    <a:pt x="38832" y="4779"/>
                  </a:cubicBezTo>
                  <a:cubicBezTo>
                    <a:pt x="40198" y="4467"/>
                    <a:pt x="40710" y="3525"/>
                    <a:pt x="41303" y="2435"/>
                  </a:cubicBezTo>
                  <a:cubicBezTo>
                    <a:pt x="41390" y="2272"/>
                    <a:pt x="41482" y="2103"/>
                    <a:pt x="41579" y="1934"/>
                  </a:cubicBezTo>
                  <a:cubicBezTo>
                    <a:pt x="41851" y="1463"/>
                    <a:pt x="42193" y="936"/>
                    <a:pt x="42736" y="594"/>
                  </a:cubicBezTo>
                  <a:cubicBezTo>
                    <a:pt x="43677" y="0"/>
                    <a:pt x="44250" y="159"/>
                    <a:pt x="44567" y="394"/>
                  </a:cubicBezTo>
                  <a:cubicBezTo>
                    <a:pt x="45437" y="1054"/>
                    <a:pt x="45324" y="3085"/>
                    <a:pt x="44971" y="3975"/>
                  </a:cubicBezTo>
                  <a:cubicBezTo>
                    <a:pt x="44654" y="4794"/>
                    <a:pt x="44117" y="5515"/>
                    <a:pt x="43605" y="6216"/>
                  </a:cubicBezTo>
                  <a:cubicBezTo>
                    <a:pt x="42925" y="7142"/>
                    <a:pt x="42280" y="8017"/>
                    <a:pt x="42071" y="9097"/>
                  </a:cubicBezTo>
                  <a:cubicBezTo>
                    <a:pt x="41743" y="10754"/>
                    <a:pt x="42582" y="12274"/>
                    <a:pt x="43462" y="13875"/>
                  </a:cubicBezTo>
                  <a:cubicBezTo>
                    <a:pt x="43948" y="14755"/>
                    <a:pt x="44450" y="15666"/>
                    <a:pt x="44746" y="16607"/>
                  </a:cubicBezTo>
                  <a:cubicBezTo>
                    <a:pt x="45268" y="18249"/>
                    <a:pt x="45166" y="20004"/>
                    <a:pt x="45069" y="21708"/>
                  </a:cubicBezTo>
                  <a:cubicBezTo>
                    <a:pt x="44951" y="23718"/>
                    <a:pt x="44843" y="25622"/>
                    <a:pt x="45667" y="27366"/>
                  </a:cubicBezTo>
                  <a:cubicBezTo>
                    <a:pt x="46307" y="28722"/>
                    <a:pt x="47478" y="29847"/>
                    <a:pt x="48614" y="30937"/>
                  </a:cubicBezTo>
                  <a:cubicBezTo>
                    <a:pt x="50123" y="32385"/>
                    <a:pt x="51684" y="33889"/>
                    <a:pt x="51960" y="35931"/>
                  </a:cubicBezTo>
                  <a:cubicBezTo>
                    <a:pt x="52026" y="36447"/>
                    <a:pt x="52006" y="36969"/>
                    <a:pt x="51986" y="37476"/>
                  </a:cubicBezTo>
                  <a:cubicBezTo>
                    <a:pt x="51960" y="37875"/>
                    <a:pt x="51960" y="38269"/>
                    <a:pt x="51980" y="38668"/>
                  </a:cubicBezTo>
                  <a:cubicBezTo>
                    <a:pt x="52154" y="41256"/>
                    <a:pt x="54160" y="43272"/>
                    <a:pt x="55807" y="44510"/>
                  </a:cubicBezTo>
                  <a:cubicBezTo>
                    <a:pt x="56774" y="45237"/>
                    <a:pt x="57838" y="45876"/>
                    <a:pt x="58867" y="46500"/>
                  </a:cubicBezTo>
                  <a:cubicBezTo>
                    <a:pt x="59946" y="47155"/>
                    <a:pt x="61067" y="47831"/>
                    <a:pt x="62085" y="48613"/>
                  </a:cubicBezTo>
                  <a:cubicBezTo>
                    <a:pt x="64331" y="50317"/>
                    <a:pt x="66116" y="52553"/>
                    <a:pt x="67288" y="5511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 name="Google Shape;484;p7"/>
          <p:cNvGrpSpPr/>
          <p:nvPr/>
        </p:nvGrpSpPr>
        <p:grpSpPr>
          <a:xfrm rot="9962409" flipH="1">
            <a:off x="3536891" y="-133724"/>
            <a:ext cx="5672777" cy="6158123"/>
            <a:chOff x="970725" y="-433325"/>
            <a:chExt cx="3282590" cy="3563439"/>
          </a:xfrm>
        </p:grpSpPr>
        <p:sp>
          <p:nvSpPr>
            <p:cNvPr id="485" name="Google Shape;485;p7"/>
            <p:cNvSpPr/>
            <p:nvPr/>
          </p:nvSpPr>
          <p:spPr>
            <a:xfrm>
              <a:off x="1108472" y="-433325"/>
              <a:ext cx="3144843" cy="3102001"/>
            </a:xfrm>
            <a:custGeom>
              <a:avLst/>
              <a:gdLst/>
              <a:ahLst/>
              <a:cxnLst/>
              <a:rect l="l" t="t" r="r" b="b"/>
              <a:pathLst>
                <a:path w="67533" h="66613" extrusionOk="0">
                  <a:moveTo>
                    <a:pt x="49304" y="66612"/>
                  </a:moveTo>
                  <a:cubicBezTo>
                    <a:pt x="48547" y="66612"/>
                    <a:pt x="47795" y="66479"/>
                    <a:pt x="47160" y="66065"/>
                  </a:cubicBezTo>
                  <a:cubicBezTo>
                    <a:pt x="46040" y="65328"/>
                    <a:pt x="45692" y="64008"/>
                    <a:pt x="45354" y="62729"/>
                  </a:cubicBezTo>
                  <a:lnTo>
                    <a:pt x="45277" y="62442"/>
                  </a:lnTo>
                  <a:cubicBezTo>
                    <a:pt x="44490" y="59501"/>
                    <a:pt x="40596" y="57101"/>
                    <a:pt x="37414" y="57603"/>
                  </a:cubicBezTo>
                  <a:cubicBezTo>
                    <a:pt x="36718" y="57710"/>
                    <a:pt x="36012" y="57935"/>
                    <a:pt x="35332" y="58150"/>
                  </a:cubicBezTo>
                  <a:cubicBezTo>
                    <a:pt x="34012" y="58564"/>
                    <a:pt x="32646" y="58994"/>
                    <a:pt x="31311" y="58616"/>
                  </a:cubicBezTo>
                  <a:cubicBezTo>
                    <a:pt x="29689" y="58155"/>
                    <a:pt x="28788" y="56733"/>
                    <a:pt x="27919" y="55352"/>
                  </a:cubicBezTo>
                  <a:cubicBezTo>
                    <a:pt x="27346" y="54441"/>
                    <a:pt x="26747" y="53500"/>
                    <a:pt x="25944" y="52814"/>
                  </a:cubicBezTo>
                  <a:cubicBezTo>
                    <a:pt x="24680" y="51734"/>
                    <a:pt x="22915" y="51310"/>
                    <a:pt x="21211" y="50895"/>
                  </a:cubicBezTo>
                  <a:cubicBezTo>
                    <a:pt x="19155" y="50394"/>
                    <a:pt x="17037" y="49877"/>
                    <a:pt x="15870" y="48215"/>
                  </a:cubicBezTo>
                  <a:cubicBezTo>
                    <a:pt x="14908" y="46838"/>
                    <a:pt x="14944" y="45145"/>
                    <a:pt x="14985" y="43503"/>
                  </a:cubicBezTo>
                  <a:cubicBezTo>
                    <a:pt x="15006" y="42510"/>
                    <a:pt x="15031" y="41487"/>
                    <a:pt x="14837" y="40535"/>
                  </a:cubicBezTo>
                  <a:cubicBezTo>
                    <a:pt x="14151" y="37118"/>
                    <a:pt x="10923" y="34949"/>
                    <a:pt x="7797" y="32846"/>
                  </a:cubicBezTo>
                  <a:cubicBezTo>
                    <a:pt x="4645" y="30728"/>
                    <a:pt x="1387" y="28538"/>
                    <a:pt x="675" y="25059"/>
                  </a:cubicBezTo>
                  <a:cubicBezTo>
                    <a:pt x="0" y="21718"/>
                    <a:pt x="2446" y="18040"/>
                    <a:pt x="5919" y="17191"/>
                  </a:cubicBezTo>
                  <a:cubicBezTo>
                    <a:pt x="8222" y="16628"/>
                    <a:pt x="10769" y="17487"/>
                    <a:pt x="13230" y="18316"/>
                  </a:cubicBezTo>
                  <a:cubicBezTo>
                    <a:pt x="16459" y="19401"/>
                    <a:pt x="19508" y="20424"/>
                    <a:pt x="21958" y="18480"/>
                  </a:cubicBezTo>
                  <a:cubicBezTo>
                    <a:pt x="23457" y="17298"/>
                    <a:pt x="24373" y="15589"/>
                    <a:pt x="25258" y="13937"/>
                  </a:cubicBezTo>
                  <a:cubicBezTo>
                    <a:pt x="25524" y="13435"/>
                    <a:pt x="25806" y="12914"/>
                    <a:pt x="26097" y="12422"/>
                  </a:cubicBezTo>
                  <a:cubicBezTo>
                    <a:pt x="27821" y="9465"/>
                    <a:pt x="30338" y="6851"/>
                    <a:pt x="33367" y="4861"/>
                  </a:cubicBezTo>
                  <a:lnTo>
                    <a:pt x="33367" y="4861"/>
                  </a:lnTo>
                  <a:cubicBezTo>
                    <a:pt x="36401" y="2866"/>
                    <a:pt x="39829" y="1561"/>
                    <a:pt x="43420" y="1049"/>
                  </a:cubicBezTo>
                  <a:cubicBezTo>
                    <a:pt x="50915" y="1"/>
                    <a:pt x="56385" y="2876"/>
                    <a:pt x="62171" y="5925"/>
                  </a:cubicBezTo>
                  <a:cubicBezTo>
                    <a:pt x="64488" y="7148"/>
                    <a:pt x="65854" y="8555"/>
                    <a:pt x="66346" y="10228"/>
                  </a:cubicBezTo>
                  <a:cubicBezTo>
                    <a:pt x="67164" y="13036"/>
                    <a:pt x="65455" y="16178"/>
                    <a:pt x="63138" y="19994"/>
                  </a:cubicBezTo>
                  <a:cubicBezTo>
                    <a:pt x="59751" y="25566"/>
                    <a:pt x="58753" y="32544"/>
                    <a:pt x="60396" y="39134"/>
                  </a:cubicBezTo>
                  <a:cubicBezTo>
                    <a:pt x="60953" y="41359"/>
                    <a:pt x="62084" y="43477"/>
                    <a:pt x="63184" y="45524"/>
                  </a:cubicBezTo>
                  <a:cubicBezTo>
                    <a:pt x="65425" y="49688"/>
                    <a:pt x="67532" y="53627"/>
                    <a:pt x="65200" y="58442"/>
                  </a:cubicBezTo>
                  <a:cubicBezTo>
                    <a:pt x="62427" y="64167"/>
                    <a:pt x="54195" y="65967"/>
                    <a:pt x="50788" y="66479"/>
                  </a:cubicBezTo>
                  <a:cubicBezTo>
                    <a:pt x="50296" y="66556"/>
                    <a:pt x="49800" y="66602"/>
                    <a:pt x="49304" y="66612"/>
                  </a:cubicBezTo>
                  <a:close/>
                  <a:moveTo>
                    <a:pt x="38279" y="57357"/>
                  </a:moveTo>
                  <a:cubicBezTo>
                    <a:pt x="41343" y="57357"/>
                    <a:pt x="44725" y="59644"/>
                    <a:pt x="45462" y="62396"/>
                  </a:cubicBezTo>
                  <a:lnTo>
                    <a:pt x="45538" y="62683"/>
                  </a:lnTo>
                  <a:cubicBezTo>
                    <a:pt x="45866" y="63931"/>
                    <a:pt x="46203" y="65221"/>
                    <a:pt x="47268" y="65916"/>
                  </a:cubicBezTo>
                  <a:cubicBezTo>
                    <a:pt x="48265" y="66571"/>
                    <a:pt x="49590" y="66479"/>
                    <a:pt x="50752" y="66305"/>
                  </a:cubicBezTo>
                  <a:cubicBezTo>
                    <a:pt x="54133" y="65804"/>
                    <a:pt x="62294" y="64018"/>
                    <a:pt x="65026" y="58370"/>
                  </a:cubicBezTo>
                  <a:cubicBezTo>
                    <a:pt x="67323" y="53633"/>
                    <a:pt x="65230" y="49734"/>
                    <a:pt x="63015" y="45605"/>
                  </a:cubicBezTo>
                  <a:cubicBezTo>
                    <a:pt x="61910" y="43549"/>
                    <a:pt x="60769" y="41420"/>
                    <a:pt x="60211" y="39174"/>
                  </a:cubicBezTo>
                  <a:cubicBezTo>
                    <a:pt x="58559" y="32539"/>
                    <a:pt x="59562" y="25515"/>
                    <a:pt x="62974" y="19907"/>
                  </a:cubicBezTo>
                  <a:cubicBezTo>
                    <a:pt x="65271" y="16126"/>
                    <a:pt x="66959" y="13021"/>
                    <a:pt x="66161" y="10274"/>
                  </a:cubicBezTo>
                  <a:cubicBezTo>
                    <a:pt x="65686" y="8652"/>
                    <a:pt x="64350" y="7276"/>
                    <a:pt x="62079" y="6084"/>
                  </a:cubicBezTo>
                  <a:cubicBezTo>
                    <a:pt x="56318" y="3050"/>
                    <a:pt x="50874" y="185"/>
                    <a:pt x="43446" y="1223"/>
                  </a:cubicBezTo>
                  <a:cubicBezTo>
                    <a:pt x="39880" y="1735"/>
                    <a:pt x="36478" y="3029"/>
                    <a:pt x="33470" y="5004"/>
                  </a:cubicBezTo>
                  <a:lnTo>
                    <a:pt x="33470" y="5004"/>
                  </a:lnTo>
                  <a:cubicBezTo>
                    <a:pt x="30461" y="6979"/>
                    <a:pt x="27970" y="9578"/>
                    <a:pt x="26251" y="12509"/>
                  </a:cubicBezTo>
                  <a:cubicBezTo>
                    <a:pt x="25964" y="13001"/>
                    <a:pt x="25688" y="13517"/>
                    <a:pt x="25422" y="14019"/>
                  </a:cubicBezTo>
                  <a:cubicBezTo>
                    <a:pt x="24527" y="15687"/>
                    <a:pt x="23601" y="17406"/>
                    <a:pt x="22076" y="18623"/>
                  </a:cubicBezTo>
                  <a:cubicBezTo>
                    <a:pt x="19538" y="20629"/>
                    <a:pt x="16300" y="19539"/>
                    <a:pt x="13169" y="18485"/>
                  </a:cubicBezTo>
                  <a:cubicBezTo>
                    <a:pt x="10729" y="17666"/>
                    <a:pt x="8206" y="16817"/>
                    <a:pt x="5965" y="17370"/>
                  </a:cubicBezTo>
                  <a:cubicBezTo>
                    <a:pt x="2584" y="18199"/>
                    <a:pt x="200" y="21775"/>
                    <a:pt x="860" y="25028"/>
                  </a:cubicBezTo>
                  <a:cubicBezTo>
                    <a:pt x="1555" y="28441"/>
                    <a:pt x="4784" y="30610"/>
                    <a:pt x="7904" y="32708"/>
                  </a:cubicBezTo>
                  <a:cubicBezTo>
                    <a:pt x="11061" y="34826"/>
                    <a:pt x="14320" y="37021"/>
                    <a:pt x="15021" y="40510"/>
                  </a:cubicBezTo>
                  <a:cubicBezTo>
                    <a:pt x="15215" y="41482"/>
                    <a:pt x="15195" y="42515"/>
                    <a:pt x="15169" y="43513"/>
                  </a:cubicBezTo>
                  <a:cubicBezTo>
                    <a:pt x="15133" y="45201"/>
                    <a:pt x="15093" y="46792"/>
                    <a:pt x="16024" y="48123"/>
                  </a:cubicBezTo>
                  <a:cubicBezTo>
                    <a:pt x="17149" y="49724"/>
                    <a:pt x="19144" y="50215"/>
                    <a:pt x="21252" y="50727"/>
                  </a:cubicBezTo>
                  <a:cubicBezTo>
                    <a:pt x="22982" y="51146"/>
                    <a:pt x="24767" y="51576"/>
                    <a:pt x="26061" y="52681"/>
                  </a:cubicBezTo>
                  <a:cubicBezTo>
                    <a:pt x="26890" y="53387"/>
                    <a:pt x="27494" y="54339"/>
                    <a:pt x="28077" y="55265"/>
                  </a:cubicBezTo>
                  <a:cubicBezTo>
                    <a:pt x="28967" y="56672"/>
                    <a:pt x="29806" y="58007"/>
                    <a:pt x="31362" y="58447"/>
                  </a:cubicBezTo>
                  <a:cubicBezTo>
                    <a:pt x="32646" y="58810"/>
                    <a:pt x="33920" y="58406"/>
                    <a:pt x="35270" y="57981"/>
                  </a:cubicBezTo>
                  <a:cubicBezTo>
                    <a:pt x="35961" y="57761"/>
                    <a:pt x="36672" y="57541"/>
                    <a:pt x="37383" y="57429"/>
                  </a:cubicBezTo>
                  <a:cubicBezTo>
                    <a:pt x="37680" y="57383"/>
                    <a:pt x="37977" y="57357"/>
                    <a:pt x="38279" y="5735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1202306" y="-312296"/>
              <a:ext cx="2953544" cy="2898035"/>
            </a:xfrm>
            <a:custGeom>
              <a:avLst/>
              <a:gdLst/>
              <a:ahLst/>
              <a:cxnLst/>
              <a:rect l="l" t="t" r="r" b="b"/>
              <a:pathLst>
                <a:path w="63425" h="62233" extrusionOk="0">
                  <a:moveTo>
                    <a:pt x="47294" y="62233"/>
                  </a:moveTo>
                  <a:cubicBezTo>
                    <a:pt x="46808" y="62233"/>
                    <a:pt x="46445" y="62156"/>
                    <a:pt x="46214" y="62002"/>
                  </a:cubicBezTo>
                  <a:cubicBezTo>
                    <a:pt x="45672" y="61649"/>
                    <a:pt x="45411" y="60657"/>
                    <a:pt x="45161" y="59700"/>
                  </a:cubicBezTo>
                  <a:lnTo>
                    <a:pt x="45084" y="59403"/>
                  </a:lnTo>
                  <a:cubicBezTo>
                    <a:pt x="44173" y="56017"/>
                    <a:pt x="40137" y="53157"/>
                    <a:pt x="36264" y="53157"/>
                  </a:cubicBezTo>
                  <a:cubicBezTo>
                    <a:pt x="35870" y="53157"/>
                    <a:pt x="35476" y="53187"/>
                    <a:pt x="35092" y="53249"/>
                  </a:cubicBezTo>
                  <a:cubicBezTo>
                    <a:pt x="34248" y="53382"/>
                    <a:pt x="33475" y="53627"/>
                    <a:pt x="32723" y="53863"/>
                  </a:cubicBezTo>
                  <a:cubicBezTo>
                    <a:pt x="31603" y="54216"/>
                    <a:pt x="30569" y="54523"/>
                    <a:pt x="29828" y="54308"/>
                  </a:cubicBezTo>
                  <a:cubicBezTo>
                    <a:pt x="28902" y="54047"/>
                    <a:pt x="28257" y="53024"/>
                    <a:pt x="27510" y="51842"/>
                  </a:cubicBezTo>
                  <a:cubicBezTo>
                    <a:pt x="26891" y="50860"/>
                    <a:pt x="26190" y="49755"/>
                    <a:pt x="25177" y="48890"/>
                  </a:cubicBezTo>
                  <a:cubicBezTo>
                    <a:pt x="23571" y="47524"/>
                    <a:pt x="21494" y="47017"/>
                    <a:pt x="19657" y="46572"/>
                  </a:cubicBezTo>
                  <a:cubicBezTo>
                    <a:pt x="17789" y="46117"/>
                    <a:pt x="16178" y="45728"/>
                    <a:pt x="15410" y="44633"/>
                  </a:cubicBezTo>
                  <a:cubicBezTo>
                    <a:pt x="14776" y="43723"/>
                    <a:pt x="14807" y="42433"/>
                    <a:pt x="14837" y="40940"/>
                  </a:cubicBezTo>
                  <a:cubicBezTo>
                    <a:pt x="14863" y="39860"/>
                    <a:pt x="14889" y="38745"/>
                    <a:pt x="14658" y="37604"/>
                  </a:cubicBezTo>
                  <a:cubicBezTo>
                    <a:pt x="13830" y="33485"/>
                    <a:pt x="10126" y="30994"/>
                    <a:pt x="6856" y="28799"/>
                  </a:cubicBezTo>
                  <a:cubicBezTo>
                    <a:pt x="3874" y="26794"/>
                    <a:pt x="1060" y="24901"/>
                    <a:pt x="497" y="22123"/>
                  </a:cubicBezTo>
                  <a:cubicBezTo>
                    <a:pt x="1" y="19697"/>
                    <a:pt x="1848" y="16930"/>
                    <a:pt x="4365" y="16316"/>
                  </a:cubicBezTo>
                  <a:cubicBezTo>
                    <a:pt x="4728" y="16229"/>
                    <a:pt x="5102" y="16183"/>
                    <a:pt x="5475" y="16188"/>
                  </a:cubicBezTo>
                  <a:cubicBezTo>
                    <a:pt x="7005" y="16188"/>
                    <a:pt x="8739" y="16771"/>
                    <a:pt x="10581" y="17390"/>
                  </a:cubicBezTo>
                  <a:cubicBezTo>
                    <a:pt x="12561" y="18055"/>
                    <a:pt x="14617" y="18746"/>
                    <a:pt x="16649" y="18746"/>
                  </a:cubicBezTo>
                  <a:cubicBezTo>
                    <a:pt x="18368" y="18746"/>
                    <a:pt x="19877" y="18239"/>
                    <a:pt x="21135" y="17242"/>
                  </a:cubicBezTo>
                  <a:cubicBezTo>
                    <a:pt x="22926" y="15825"/>
                    <a:pt x="23934" y="13952"/>
                    <a:pt x="24901" y="12141"/>
                  </a:cubicBezTo>
                  <a:cubicBezTo>
                    <a:pt x="25177" y="11629"/>
                    <a:pt x="25433" y="11154"/>
                    <a:pt x="25709" y="10683"/>
                  </a:cubicBezTo>
                  <a:cubicBezTo>
                    <a:pt x="27300" y="7961"/>
                    <a:pt x="29618" y="5557"/>
                    <a:pt x="32411" y="3720"/>
                  </a:cubicBezTo>
                  <a:cubicBezTo>
                    <a:pt x="35200" y="1878"/>
                    <a:pt x="38361" y="681"/>
                    <a:pt x="41671" y="205"/>
                  </a:cubicBezTo>
                  <a:cubicBezTo>
                    <a:pt x="42613" y="72"/>
                    <a:pt x="43564" y="1"/>
                    <a:pt x="44521" y="1"/>
                  </a:cubicBezTo>
                  <a:cubicBezTo>
                    <a:pt x="49975" y="1"/>
                    <a:pt x="54472" y="2369"/>
                    <a:pt x="59235" y="4876"/>
                  </a:cubicBezTo>
                  <a:cubicBezTo>
                    <a:pt x="61092" y="5853"/>
                    <a:pt x="62161" y="6907"/>
                    <a:pt x="62514" y="8099"/>
                  </a:cubicBezTo>
                  <a:cubicBezTo>
                    <a:pt x="63138" y="10243"/>
                    <a:pt x="61512" y="13174"/>
                    <a:pt x="59491" y="16505"/>
                  </a:cubicBezTo>
                  <a:cubicBezTo>
                    <a:pt x="55869" y="22465"/>
                    <a:pt x="54794" y="29909"/>
                    <a:pt x="56549" y="36939"/>
                  </a:cubicBezTo>
                  <a:cubicBezTo>
                    <a:pt x="57153" y="39374"/>
                    <a:pt x="58340" y="41584"/>
                    <a:pt x="59491" y="43728"/>
                  </a:cubicBezTo>
                  <a:cubicBezTo>
                    <a:pt x="61599" y="47662"/>
                    <a:pt x="63425" y="51064"/>
                    <a:pt x="61471" y="55096"/>
                  </a:cubicBezTo>
                  <a:cubicBezTo>
                    <a:pt x="59015" y="60186"/>
                    <a:pt x="50906" y="61762"/>
                    <a:pt x="48476" y="62125"/>
                  </a:cubicBezTo>
                  <a:cubicBezTo>
                    <a:pt x="48087" y="62192"/>
                    <a:pt x="47688" y="62222"/>
                    <a:pt x="47294" y="62233"/>
                  </a:cubicBezTo>
                  <a:close/>
                  <a:moveTo>
                    <a:pt x="36264" y="52978"/>
                  </a:moveTo>
                  <a:cubicBezTo>
                    <a:pt x="40213" y="52978"/>
                    <a:pt x="44337" y="55904"/>
                    <a:pt x="45263" y="59357"/>
                  </a:cubicBezTo>
                  <a:lnTo>
                    <a:pt x="45340" y="59654"/>
                  </a:lnTo>
                  <a:cubicBezTo>
                    <a:pt x="45585" y="60580"/>
                    <a:pt x="45836" y="61537"/>
                    <a:pt x="46317" y="61854"/>
                  </a:cubicBezTo>
                  <a:cubicBezTo>
                    <a:pt x="46521" y="61987"/>
                    <a:pt x="46849" y="62054"/>
                    <a:pt x="47294" y="62054"/>
                  </a:cubicBezTo>
                  <a:cubicBezTo>
                    <a:pt x="47683" y="62049"/>
                    <a:pt x="48066" y="62013"/>
                    <a:pt x="48450" y="61951"/>
                  </a:cubicBezTo>
                  <a:cubicBezTo>
                    <a:pt x="50855" y="61593"/>
                    <a:pt x="58887" y="60033"/>
                    <a:pt x="61307" y="55029"/>
                  </a:cubicBezTo>
                  <a:cubicBezTo>
                    <a:pt x="63225" y="51074"/>
                    <a:pt x="61419" y="47708"/>
                    <a:pt x="59327" y="43810"/>
                  </a:cubicBezTo>
                  <a:cubicBezTo>
                    <a:pt x="58176" y="41661"/>
                    <a:pt x="56984" y="39440"/>
                    <a:pt x="56370" y="36985"/>
                  </a:cubicBezTo>
                  <a:cubicBezTo>
                    <a:pt x="54610" y="29914"/>
                    <a:pt x="55689" y="22419"/>
                    <a:pt x="59337" y="16418"/>
                  </a:cubicBezTo>
                  <a:cubicBezTo>
                    <a:pt x="61338" y="13123"/>
                    <a:pt x="62949" y="10228"/>
                    <a:pt x="62340" y="8150"/>
                  </a:cubicBezTo>
                  <a:cubicBezTo>
                    <a:pt x="62008" y="7010"/>
                    <a:pt x="60964" y="5991"/>
                    <a:pt x="59153" y="5040"/>
                  </a:cubicBezTo>
                  <a:cubicBezTo>
                    <a:pt x="54416" y="2543"/>
                    <a:pt x="49939" y="185"/>
                    <a:pt x="44531" y="185"/>
                  </a:cubicBezTo>
                  <a:cubicBezTo>
                    <a:pt x="43585" y="185"/>
                    <a:pt x="42643" y="251"/>
                    <a:pt x="41707" y="384"/>
                  </a:cubicBezTo>
                  <a:cubicBezTo>
                    <a:pt x="38428" y="855"/>
                    <a:pt x="35292" y="2047"/>
                    <a:pt x="32524" y="3873"/>
                  </a:cubicBezTo>
                  <a:cubicBezTo>
                    <a:pt x="29756" y="5695"/>
                    <a:pt x="27459" y="8079"/>
                    <a:pt x="25878" y="10780"/>
                  </a:cubicBezTo>
                  <a:cubicBezTo>
                    <a:pt x="25607" y="11246"/>
                    <a:pt x="25351" y="11727"/>
                    <a:pt x="25075" y="12233"/>
                  </a:cubicBezTo>
                  <a:cubicBezTo>
                    <a:pt x="24098" y="14060"/>
                    <a:pt x="23085" y="15947"/>
                    <a:pt x="21263" y="17390"/>
                  </a:cubicBezTo>
                  <a:cubicBezTo>
                    <a:pt x="19969" y="18413"/>
                    <a:pt x="18419" y="18935"/>
                    <a:pt x="16659" y="18935"/>
                  </a:cubicBezTo>
                  <a:cubicBezTo>
                    <a:pt x="14597" y="18935"/>
                    <a:pt x="12525" y="18239"/>
                    <a:pt x="10530" y="17569"/>
                  </a:cubicBezTo>
                  <a:cubicBezTo>
                    <a:pt x="8703" y="16955"/>
                    <a:pt x="6979" y="16377"/>
                    <a:pt x="5485" y="16377"/>
                  </a:cubicBezTo>
                  <a:cubicBezTo>
                    <a:pt x="5127" y="16372"/>
                    <a:pt x="4769" y="16413"/>
                    <a:pt x="4421" y="16495"/>
                  </a:cubicBezTo>
                  <a:cubicBezTo>
                    <a:pt x="1991" y="17088"/>
                    <a:pt x="211" y="19759"/>
                    <a:pt x="686" y="22097"/>
                  </a:cubicBezTo>
                  <a:cubicBezTo>
                    <a:pt x="1239" y="24803"/>
                    <a:pt x="4027" y="26676"/>
                    <a:pt x="6974" y="28661"/>
                  </a:cubicBezTo>
                  <a:cubicBezTo>
                    <a:pt x="10269" y="30876"/>
                    <a:pt x="14009" y="33388"/>
                    <a:pt x="14848" y="37578"/>
                  </a:cubicBezTo>
                  <a:cubicBezTo>
                    <a:pt x="15083" y="38734"/>
                    <a:pt x="15057" y="39860"/>
                    <a:pt x="15032" y="40955"/>
                  </a:cubicBezTo>
                  <a:cubicBezTo>
                    <a:pt x="14996" y="42413"/>
                    <a:pt x="14965" y="43677"/>
                    <a:pt x="15574" y="44541"/>
                  </a:cubicBezTo>
                  <a:cubicBezTo>
                    <a:pt x="16301" y="45580"/>
                    <a:pt x="17876" y="45964"/>
                    <a:pt x="19708" y="46409"/>
                  </a:cubicBezTo>
                  <a:cubicBezTo>
                    <a:pt x="21560" y="46859"/>
                    <a:pt x="23663" y="47370"/>
                    <a:pt x="25305" y="48762"/>
                  </a:cubicBezTo>
                  <a:cubicBezTo>
                    <a:pt x="26344" y="49647"/>
                    <a:pt x="27050" y="50768"/>
                    <a:pt x="27669" y="51755"/>
                  </a:cubicBezTo>
                  <a:cubicBezTo>
                    <a:pt x="28400" y="52906"/>
                    <a:pt x="29030" y="53904"/>
                    <a:pt x="29884" y="54144"/>
                  </a:cubicBezTo>
                  <a:cubicBezTo>
                    <a:pt x="30575" y="54344"/>
                    <a:pt x="31577" y="54042"/>
                    <a:pt x="32662" y="53699"/>
                  </a:cubicBezTo>
                  <a:cubicBezTo>
                    <a:pt x="33419" y="53459"/>
                    <a:pt x="34197" y="53213"/>
                    <a:pt x="35056" y="53080"/>
                  </a:cubicBezTo>
                  <a:cubicBezTo>
                    <a:pt x="35455" y="53013"/>
                    <a:pt x="35859" y="52983"/>
                    <a:pt x="36264" y="5297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1345036" y="-188146"/>
              <a:ext cx="2662869" cy="2641681"/>
            </a:xfrm>
            <a:custGeom>
              <a:avLst/>
              <a:gdLst/>
              <a:ahLst/>
              <a:cxnLst/>
              <a:rect l="l" t="t" r="r" b="b"/>
              <a:pathLst>
                <a:path w="57183" h="56728" extrusionOk="0">
                  <a:moveTo>
                    <a:pt x="46347" y="56528"/>
                  </a:moveTo>
                  <a:cubicBezTo>
                    <a:pt x="45968" y="56533"/>
                    <a:pt x="45590" y="56471"/>
                    <a:pt x="45232" y="56349"/>
                  </a:cubicBezTo>
                  <a:cubicBezTo>
                    <a:pt x="44234" y="55975"/>
                    <a:pt x="44060" y="55505"/>
                    <a:pt x="43799" y="54788"/>
                  </a:cubicBezTo>
                  <a:cubicBezTo>
                    <a:pt x="43753" y="54660"/>
                    <a:pt x="43702" y="54532"/>
                    <a:pt x="43646" y="54389"/>
                  </a:cubicBezTo>
                  <a:cubicBezTo>
                    <a:pt x="43001" y="52767"/>
                    <a:pt x="42505" y="51903"/>
                    <a:pt x="41113" y="50762"/>
                  </a:cubicBezTo>
                  <a:cubicBezTo>
                    <a:pt x="38837" y="48895"/>
                    <a:pt x="35951" y="47825"/>
                    <a:pt x="33194" y="47825"/>
                  </a:cubicBezTo>
                  <a:cubicBezTo>
                    <a:pt x="32467" y="47825"/>
                    <a:pt x="31771" y="48030"/>
                    <a:pt x="31101" y="48229"/>
                  </a:cubicBezTo>
                  <a:cubicBezTo>
                    <a:pt x="30022" y="48547"/>
                    <a:pt x="28906" y="48874"/>
                    <a:pt x="27699" y="48327"/>
                  </a:cubicBezTo>
                  <a:cubicBezTo>
                    <a:pt x="26527" y="47800"/>
                    <a:pt x="25847" y="46776"/>
                    <a:pt x="25187" y="45789"/>
                  </a:cubicBezTo>
                  <a:cubicBezTo>
                    <a:pt x="24875" y="45318"/>
                    <a:pt x="24547" y="44832"/>
                    <a:pt x="24179" y="44418"/>
                  </a:cubicBezTo>
                  <a:cubicBezTo>
                    <a:pt x="22757" y="42806"/>
                    <a:pt x="21155" y="42285"/>
                    <a:pt x="19186" y="41988"/>
                  </a:cubicBezTo>
                  <a:cubicBezTo>
                    <a:pt x="17436" y="41732"/>
                    <a:pt x="15538" y="41272"/>
                    <a:pt x="14750" y="39829"/>
                  </a:cubicBezTo>
                  <a:cubicBezTo>
                    <a:pt x="14320" y="39041"/>
                    <a:pt x="14331" y="38125"/>
                    <a:pt x="14336" y="37240"/>
                  </a:cubicBezTo>
                  <a:cubicBezTo>
                    <a:pt x="14336" y="37076"/>
                    <a:pt x="14341" y="36908"/>
                    <a:pt x="14336" y="36739"/>
                  </a:cubicBezTo>
                  <a:cubicBezTo>
                    <a:pt x="14295" y="30727"/>
                    <a:pt x="9808" y="26906"/>
                    <a:pt x="5423" y="23959"/>
                  </a:cubicBezTo>
                  <a:cubicBezTo>
                    <a:pt x="5147" y="23769"/>
                    <a:pt x="4850" y="23580"/>
                    <a:pt x="4538" y="23381"/>
                  </a:cubicBezTo>
                  <a:cubicBezTo>
                    <a:pt x="3075" y="22439"/>
                    <a:pt x="1407" y="21370"/>
                    <a:pt x="614" y="20035"/>
                  </a:cubicBezTo>
                  <a:cubicBezTo>
                    <a:pt x="16" y="19032"/>
                    <a:pt x="0" y="17543"/>
                    <a:pt x="1013" y="16791"/>
                  </a:cubicBezTo>
                  <a:cubicBezTo>
                    <a:pt x="1950" y="16095"/>
                    <a:pt x="3264" y="16320"/>
                    <a:pt x="4543" y="16663"/>
                  </a:cubicBezTo>
                  <a:cubicBezTo>
                    <a:pt x="5209" y="16837"/>
                    <a:pt x="5889" y="17037"/>
                    <a:pt x="6549" y="17226"/>
                  </a:cubicBezTo>
                  <a:cubicBezTo>
                    <a:pt x="11077" y="18536"/>
                    <a:pt x="15763" y="19886"/>
                    <a:pt x="19876" y="16627"/>
                  </a:cubicBezTo>
                  <a:cubicBezTo>
                    <a:pt x="21769" y="15128"/>
                    <a:pt x="22869" y="13148"/>
                    <a:pt x="23928" y="11230"/>
                  </a:cubicBezTo>
                  <a:cubicBezTo>
                    <a:pt x="24645" y="9935"/>
                    <a:pt x="25386" y="8600"/>
                    <a:pt x="26374" y="7398"/>
                  </a:cubicBezTo>
                  <a:cubicBezTo>
                    <a:pt x="28983" y="4216"/>
                    <a:pt x="32641" y="1873"/>
                    <a:pt x="36662" y="788"/>
                  </a:cubicBezTo>
                  <a:cubicBezTo>
                    <a:pt x="38228" y="368"/>
                    <a:pt x="39839" y="138"/>
                    <a:pt x="41456" y="102"/>
                  </a:cubicBezTo>
                  <a:cubicBezTo>
                    <a:pt x="45201" y="0"/>
                    <a:pt x="48859" y="875"/>
                    <a:pt x="52026" y="2619"/>
                  </a:cubicBezTo>
                  <a:cubicBezTo>
                    <a:pt x="53847" y="3622"/>
                    <a:pt x="55034" y="4712"/>
                    <a:pt x="55674" y="5950"/>
                  </a:cubicBezTo>
                  <a:cubicBezTo>
                    <a:pt x="56917" y="8385"/>
                    <a:pt x="55669" y="10422"/>
                    <a:pt x="54400" y="12141"/>
                  </a:cubicBezTo>
                  <a:cubicBezTo>
                    <a:pt x="53167" y="13813"/>
                    <a:pt x="52220" y="15691"/>
                    <a:pt x="51417" y="18044"/>
                  </a:cubicBezTo>
                  <a:cubicBezTo>
                    <a:pt x="49580" y="23442"/>
                    <a:pt x="49350" y="29269"/>
                    <a:pt x="50752" y="34892"/>
                  </a:cubicBezTo>
                  <a:cubicBezTo>
                    <a:pt x="51438" y="37634"/>
                    <a:pt x="52701" y="39993"/>
                    <a:pt x="53924" y="42269"/>
                  </a:cubicBezTo>
                  <a:cubicBezTo>
                    <a:pt x="56109" y="46336"/>
                    <a:pt x="57183" y="48588"/>
                    <a:pt x="55858" y="51325"/>
                  </a:cubicBezTo>
                  <a:cubicBezTo>
                    <a:pt x="54922" y="53264"/>
                    <a:pt x="52584" y="54538"/>
                    <a:pt x="50783" y="55269"/>
                  </a:cubicBezTo>
                  <a:lnTo>
                    <a:pt x="50481" y="55397"/>
                  </a:lnTo>
                  <a:cubicBezTo>
                    <a:pt x="49335" y="55868"/>
                    <a:pt x="47728" y="56528"/>
                    <a:pt x="46347" y="56528"/>
                  </a:cubicBezTo>
                  <a:close/>
                  <a:moveTo>
                    <a:pt x="33194" y="47646"/>
                  </a:moveTo>
                  <a:cubicBezTo>
                    <a:pt x="35997" y="47646"/>
                    <a:pt x="38929" y="48736"/>
                    <a:pt x="41236" y="50629"/>
                  </a:cubicBezTo>
                  <a:cubicBezTo>
                    <a:pt x="42658" y="51795"/>
                    <a:pt x="43165" y="52675"/>
                    <a:pt x="43820" y="54323"/>
                  </a:cubicBezTo>
                  <a:cubicBezTo>
                    <a:pt x="43881" y="54471"/>
                    <a:pt x="43932" y="54604"/>
                    <a:pt x="43978" y="54732"/>
                  </a:cubicBezTo>
                  <a:cubicBezTo>
                    <a:pt x="44239" y="55448"/>
                    <a:pt x="44382" y="55842"/>
                    <a:pt x="45298" y="56180"/>
                  </a:cubicBezTo>
                  <a:cubicBezTo>
                    <a:pt x="46772" y="56727"/>
                    <a:pt x="48956" y="55827"/>
                    <a:pt x="50404" y="55233"/>
                  </a:cubicBezTo>
                  <a:lnTo>
                    <a:pt x="50711" y="55105"/>
                  </a:lnTo>
                  <a:cubicBezTo>
                    <a:pt x="52476" y="54389"/>
                    <a:pt x="54773" y="53136"/>
                    <a:pt x="55689" y="51248"/>
                  </a:cubicBezTo>
                  <a:cubicBezTo>
                    <a:pt x="56978" y="48588"/>
                    <a:pt x="55914" y="46367"/>
                    <a:pt x="53755" y="42351"/>
                  </a:cubicBezTo>
                  <a:cubicBezTo>
                    <a:pt x="52527" y="40059"/>
                    <a:pt x="51258" y="37695"/>
                    <a:pt x="50568" y="34933"/>
                  </a:cubicBezTo>
                  <a:cubicBezTo>
                    <a:pt x="49161" y="29279"/>
                    <a:pt x="49391" y="23421"/>
                    <a:pt x="51238" y="17993"/>
                  </a:cubicBezTo>
                  <a:cubicBezTo>
                    <a:pt x="52046" y="15619"/>
                    <a:pt x="53003" y="13727"/>
                    <a:pt x="54246" y="12038"/>
                  </a:cubicBezTo>
                  <a:cubicBezTo>
                    <a:pt x="55484" y="10365"/>
                    <a:pt x="56702" y="8380"/>
                    <a:pt x="55500" y="6027"/>
                  </a:cubicBezTo>
                  <a:cubicBezTo>
                    <a:pt x="54886" y="4819"/>
                    <a:pt x="53719" y="3760"/>
                    <a:pt x="51934" y="2778"/>
                  </a:cubicBezTo>
                  <a:cubicBezTo>
                    <a:pt x="48793" y="1049"/>
                    <a:pt x="45175" y="184"/>
                    <a:pt x="41461" y="276"/>
                  </a:cubicBezTo>
                  <a:lnTo>
                    <a:pt x="41461" y="276"/>
                  </a:lnTo>
                  <a:cubicBezTo>
                    <a:pt x="39860" y="317"/>
                    <a:pt x="38264" y="547"/>
                    <a:pt x="36713" y="962"/>
                  </a:cubicBezTo>
                  <a:cubicBezTo>
                    <a:pt x="32723" y="2031"/>
                    <a:pt x="29101" y="4359"/>
                    <a:pt x="26517" y="7510"/>
                  </a:cubicBezTo>
                  <a:cubicBezTo>
                    <a:pt x="25545" y="8692"/>
                    <a:pt x="24808" y="10028"/>
                    <a:pt x="24097" y="11312"/>
                  </a:cubicBezTo>
                  <a:cubicBezTo>
                    <a:pt x="23023" y="13246"/>
                    <a:pt x="21923" y="15241"/>
                    <a:pt x="19999" y="16765"/>
                  </a:cubicBezTo>
                  <a:cubicBezTo>
                    <a:pt x="15804" y="20086"/>
                    <a:pt x="11072" y="18720"/>
                    <a:pt x="6493" y="17395"/>
                  </a:cubicBezTo>
                  <a:cubicBezTo>
                    <a:pt x="5833" y="17205"/>
                    <a:pt x="5157" y="17011"/>
                    <a:pt x="4492" y="16832"/>
                  </a:cubicBezTo>
                  <a:cubicBezTo>
                    <a:pt x="3259" y="16499"/>
                    <a:pt x="2001" y="16285"/>
                    <a:pt x="1131" y="16934"/>
                  </a:cubicBezTo>
                  <a:cubicBezTo>
                    <a:pt x="195" y="17625"/>
                    <a:pt x="215" y="19011"/>
                    <a:pt x="778" y="19948"/>
                  </a:cubicBezTo>
                  <a:cubicBezTo>
                    <a:pt x="1551" y="21247"/>
                    <a:pt x="3193" y="22301"/>
                    <a:pt x="4646" y="23232"/>
                  </a:cubicBezTo>
                  <a:cubicBezTo>
                    <a:pt x="4958" y="23432"/>
                    <a:pt x="5255" y="23626"/>
                    <a:pt x="5531" y="23810"/>
                  </a:cubicBezTo>
                  <a:cubicBezTo>
                    <a:pt x="9951" y="26783"/>
                    <a:pt x="14484" y="30645"/>
                    <a:pt x="14525" y="36739"/>
                  </a:cubicBezTo>
                  <a:lnTo>
                    <a:pt x="14525" y="37240"/>
                  </a:lnTo>
                  <a:cubicBezTo>
                    <a:pt x="14515" y="38105"/>
                    <a:pt x="14504" y="38995"/>
                    <a:pt x="14914" y="39747"/>
                  </a:cubicBezTo>
                  <a:cubicBezTo>
                    <a:pt x="15661" y="41113"/>
                    <a:pt x="17508" y="41558"/>
                    <a:pt x="19216" y="41814"/>
                  </a:cubicBezTo>
                  <a:cubicBezTo>
                    <a:pt x="21222" y="42111"/>
                    <a:pt x="22859" y="42648"/>
                    <a:pt x="24322" y="44300"/>
                  </a:cubicBezTo>
                  <a:cubicBezTo>
                    <a:pt x="24696" y="44725"/>
                    <a:pt x="25023" y="45216"/>
                    <a:pt x="25345" y="45692"/>
                  </a:cubicBezTo>
                  <a:cubicBezTo>
                    <a:pt x="25990" y="46659"/>
                    <a:pt x="26660" y="47656"/>
                    <a:pt x="27776" y="48163"/>
                  </a:cubicBezTo>
                  <a:cubicBezTo>
                    <a:pt x="28917" y="48680"/>
                    <a:pt x="29950" y="48378"/>
                    <a:pt x="31040" y="48055"/>
                  </a:cubicBezTo>
                  <a:cubicBezTo>
                    <a:pt x="31730" y="47856"/>
                    <a:pt x="32441" y="47646"/>
                    <a:pt x="33194" y="476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1391976" y="-146235"/>
              <a:ext cx="2549477" cy="2544262"/>
            </a:xfrm>
            <a:custGeom>
              <a:avLst/>
              <a:gdLst/>
              <a:ahLst/>
              <a:cxnLst/>
              <a:rect l="l" t="t" r="r" b="b"/>
              <a:pathLst>
                <a:path w="54748" h="54636" extrusionOk="0">
                  <a:moveTo>
                    <a:pt x="46879" y="54497"/>
                  </a:moveTo>
                  <a:cubicBezTo>
                    <a:pt x="45973" y="54497"/>
                    <a:pt x="45073" y="54272"/>
                    <a:pt x="44341" y="53714"/>
                  </a:cubicBezTo>
                  <a:cubicBezTo>
                    <a:pt x="43876" y="53356"/>
                    <a:pt x="43518" y="52896"/>
                    <a:pt x="43170" y="52451"/>
                  </a:cubicBezTo>
                  <a:cubicBezTo>
                    <a:pt x="40535" y="49069"/>
                    <a:pt x="37711" y="46035"/>
                    <a:pt x="32186" y="46035"/>
                  </a:cubicBezTo>
                  <a:cubicBezTo>
                    <a:pt x="31321" y="46035"/>
                    <a:pt x="30518" y="46270"/>
                    <a:pt x="29817" y="46480"/>
                  </a:cubicBezTo>
                  <a:cubicBezTo>
                    <a:pt x="29198" y="46659"/>
                    <a:pt x="28615" y="46833"/>
                    <a:pt x="28062" y="46833"/>
                  </a:cubicBezTo>
                  <a:cubicBezTo>
                    <a:pt x="27729" y="46833"/>
                    <a:pt x="27397" y="46762"/>
                    <a:pt x="27090" y="46623"/>
                  </a:cubicBezTo>
                  <a:cubicBezTo>
                    <a:pt x="26169" y="46204"/>
                    <a:pt x="25586" y="45334"/>
                    <a:pt x="24972" y="44413"/>
                  </a:cubicBezTo>
                  <a:cubicBezTo>
                    <a:pt x="24639" y="43917"/>
                    <a:pt x="24297" y="43405"/>
                    <a:pt x="23887" y="42940"/>
                  </a:cubicBezTo>
                  <a:cubicBezTo>
                    <a:pt x="22184" y="41016"/>
                    <a:pt x="20204" y="40489"/>
                    <a:pt x="18326" y="40208"/>
                  </a:cubicBezTo>
                  <a:cubicBezTo>
                    <a:pt x="16801" y="39983"/>
                    <a:pt x="15169" y="39604"/>
                    <a:pt x="14576" y="38520"/>
                  </a:cubicBezTo>
                  <a:cubicBezTo>
                    <a:pt x="14254" y="37926"/>
                    <a:pt x="14259" y="37159"/>
                    <a:pt x="14269" y="36350"/>
                  </a:cubicBezTo>
                  <a:cubicBezTo>
                    <a:pt x="14269" y="36176"/>
                    <a:pt x="14274" y="36002"/>
                    <a:pt x="14269" y="35834"/>
                  </a:cubicBezTo>
                  <a:cubicBezTo>
                    <a:pt x="14223" y="29418"/>
                    <a:pt x="9537" y="25407"/>
                    <a:pt x="4958" y="22327"/>
                  </a:cubicBezTo>
                  <a:cubicBezTo>
                    <a:pt x="4676" y="22143"/>
                    <a:pt x="4374" y="21943"/>
                    <a:pt x="4062" y="21744"/>
                  </a:cubicBezTo>
                  <a:cubicBezTo>
                    <a:pt x="2681" y="20859"/>
                    <a:pt x="1110" y="19851"/>
                    <a:pt x="425" y="18695"/>
                  </a:cubicBezTo>
                  <a:cubicBezTo>
                    <a:pt x="26" y="18035"/>
                    <a:pt x="0" y="17032"/>
                    <a:pt x="589" y="16592"/>
                  </a:cubicBezTo>
                  <a:cubicBezTo>
                    <a:pt x="829" y="16413"/>
                    <a:pt x="1151" y="16326"/>
                    <a:pt x="1576" y="16326"/>
                  </a:cubicBezTo>
                  <a:cubicBezTo>
                    <a:pt x="2118" y="16326"/>
                    <a:pt x="2742" y="16474"/>
                    <a:pt x="3285" y="16618"/>
                  </a:cubicBezTo>
                  <a:cubicBezTo>
                    <a:pt x="3940" y="16791"/>
                    <a:pt x="4615" y="16986"/>
                    <a:pt x="5265" y="17175"/>
                  </a:cubicBezTo>
                  <a:cubicBezTo>
                    <a:pt x="7766" y="17902"/>
                    <a:pt x="10355" y="18649"/>
                    <a:pt x="12903" y="18649"/>
                  </a:cubicBezTo>
                  <a:cubicBezTo>
                    <a:pt x="15425" y="18649"/>
                    <a:pt x="17574" y="17917"/>
                    <a:pt x="19472" y="16413"/>
                  </a:cubicBezTo>
                  <a:cubicBezTo>
                    <a:pt x="21508" y="14801"/>
                    <a:pt x="22649" y="12740"/>
                    <a:pt x="23754" y="10749"/>
                  </a:cubicBezTo>
                  <a:cubicBezTo>
                    <a:pt x="24481" y="9429"/>
                    <a:pt x="25171" y="8186"/>
                    <a:pt x="26108" y="7045"/>
                  </a:cubicBezTo>
                  <a:cubicBezTo>
                    <a:pt x="28594" y="4017"/>
                    <a:pt x="32073" y="1776"/>
                    <a:pt x="35910" y="747"/>
                  </a:cubicBezTo>
                  <a:cubicBezTo>
                    <a:pt x="37404" y="348"/>
                    <a:pt x="38934" y="128"/>
                    <a:pt x="40479" y="93"/>
                  </a:cubicBezTo>
                  <a:cubicBezTo>
                    <a:pt x="44040" y="0"/>
                    <a:pt x="47544" y="834"/>
                    <a:pt x="50552" y="2492"/>
                  </a:cubicBezTo>
                  <a:cubicBezTo>
                    <a:pt x="52200" y="3403"/>
                    <a:pt x="53269" y="4364"/>
                    <a:pt x="53821" y="5439"/>
                  </a:cubicBezTo>
                  <a:cubicBezTo>
                    <a:pt x="54748" y="7255"/>
                    <a:pt x="54088" y="8754"/>
                    <a:pt x="52624" y="10734"/>
                  </a:cubicBezTo>
                  <a:cubicBezTo>
                    <a:pt x="51335" y="12479"/>
                    <a:pt x="50348" y="14428"/>
                    <a:pt x="49514" y="16873"/>
                  </a:cubicBezTo>
                  <a:cubicBezTo>
                    <a:pt x="47626" y="22424"/>
                    <a:pt x="47391" y="28415"/>
                    <a:pt x="48833" y="34196"/>
                  </a:cubicBezTo>
                  <a:cubicBezTo>
                    <a:pt x="49539" y="37041"/>
                    <a:pt x="50829" y="39446"/>
                    <a:pt x="52077" y="41773"/>
                  </a:cubicBezTo>
                  <a:cubicBezTo>
                    <a:pt x="53443" y="44321"/>
                    <a:pt x="54722" y="47258"/>
                    <a:pt x="53842" y="49775"/>
                  </a:cubicBezTo>
                  <a:cubicBezTo>
                    <a:pt x="53259" y="51438"/>
                    <a:pt x="51806" y="52799"/>
                    <a:pt x="49391" y="53929"/>
                  </a:cubicBezTo>
                  <a:cubicBezTo>
                    <a:pt x="48603" y="54298"/>
                    <a:pt x="47744" y="54492"/>
                    <a:pt x="46879" y="54497"/>
                  </a:cubicBezTo>
                  <a:close/>
                  <a:moveTo>
                    <a:pt x="32186" y="45856"/>
                  </a:moveTo>
                  <a:cubicBezTo>
                    <a:pt x="37798" y="45856"/>
                    <a:pt x="40653" y="48926"/>
                    <a:pt x="43318" y="52343"/>
                  </a:cubicBezTo>
                  <a:cubicBezTo>
                    <a:pt x="43661" y="52778"/>
                    <a:pt x="44014" y="53233"/>
                    <a:pt x="44459" y="53576"/>
                  </a:cubicBezTo>
                  <a:cubicBezTo>
                    <a:pt x="45846" y="54635"/>
                    <a:pt x="47892" y="54441"/>
                    <a:pt x="49309" y="53776"/>
                  </a:cubicBezTo>
                  <a:cubicBezTo>
                    <a:pt x="51673" y="52666"/>
                    <a:pt x="53100" y="51340"/>
                    <a:pt x="53668" y="49719"/>
                  </a:cubicBezTo>
                  <a:cubicBezTo>
                    <a:pt x="54522" y="47268"/>
                    <a:pt x="53259" y="44367"/>
                    <a:pt x="51913" y="41855"/>
                  </a:cubicBezTo>
                  <a:cubicBezTo>
                    <a:pt x="50660" y="39522"/>
                    <a:pt x="49365" y="37107"/>
                    <a:pt x="48649" y="34237"/>
                  </a:cubicBezTo>
                  <a:cubicBezTo>
                    <a:pt x="47201" y="28425"/>
                    <a:pt x="47442" y="22404"/>
                    <a:pt x="49340" y="16817"/>
                  </a:cubicBezTo>
                  <a:cubicBezTo>
                    <a:pt x="50179" y="14356"/>
                    <a:pt x="51171" y="12392"/>
                    <a:pt x="52476" y="10627"/>
                  </a:cubicBezTo>
                  <a:cubicBezTo>
                    <a:pt x="53893" y="8708"/>
                    <a:pt x="54543" y="7255"/>
                    <a:pt x="53653" y="5516"/>
                  </a:cubicBezTo>
                  <a:cubicBezTo>
                    <a:pt x="53121" y="4477"/>
                    <a:pt x="52077" y="3536"/>
                    <a:pt x="50460" y="2645"/>
                  </a:cubicBezTo>
                  <a:cubicBezTo>
                    <a:pt x="47483" y="1003"/>
                    <a:pt x="44014" y="174"/>
                    <a:pt x="40484" y="266"/>
                  </a:cubicBezTo>
                  <a:cubicBezTo>
                    <a:pt x="38959" y="302"/>
                    <a:pt x="37440" y="522"/>
                    <a:pt x="35966" y="916"/>
                  </a:cubicBezTo>
                  <a:cubicBezTo>
                    <a:pt x="32165" y="1934"/>
                    <a:pt x="28717" y="4150"/>
                    <a:pt x="26256" y="7153"/>
                  </a:cubicBezTo>
                  <a:cubicBezTo>
                    <a:pt x="25330" y="8278"/>
                    <a:pt x="24644" y="9516"/>
                    <a:pt x="23923" y="10826"/>
                  </a:cubicBezTo>
                  <a:cubicBezTo>
                    <a:pt x="22808" y="12837"/>
                    <a:pt x="21657" y="14914"/>
                    <a:pt x="19595" y="16546"/>
                  </a:cubicBezTo>
                  <a:cubicBezTo>
                    <a:pt x="17661" y="18081"/>
                    <a:pt x="15471" y="18823"/>
                    <a:pt x="12908" y="18823"/>
                  </a:cubicBezTo>
                  <a:cubicBezTo>
                    <a:pt x="10325" y="18823"/>
                    <a:pt x="7726" y="18076"/>
                    <a:pt x="5214" y="17349"/>
                  </a:cubicBezTo>
                  <a:cubicBezTo>
                    <a:pt x="4564" y="17155"/>
                    <a:pt x="3888" y="16965"/>
                    <a:pt x="3234" y="16786"/>
                  </a:cubicBezTo>
                  <a:cubicBezTo>
                    <a:pt x="2707" y="16648"/>
                    <a:pt x="2098" y="16505"/>
                    <a:pt x="1576" y="16505"/>
                  </a:cubicBezTo>
                  <a:cubicBezTo>
                    <a:pt x="1192" y="16505"/>
                    <a:pt x="911" y="16577"/>
                    <a:pt x="701" y="16735"/>
                  </a:cubicBezTo>
                  <a:cubicBezTo>
                    <a:pt x="190" y="17119"/>
                    <a:pt x="225" y="18014"/>
                    <a:pt x="583" y="18608"/>
                  </a:cubicBezTo>
                  <a:cubicBezTo>
                    <a:pt x="1254" y="19728"/>
                    <a:pt x="2799" y="20721"/>
                    <a:pt x="4165" y="21601"/>
                  </a:cubicBezTo>
                  <a:cubicBezTo>
                    <a:pt x="4482" y="21800"/>
                    <a:pt x="4784" y="21995"/>
                    <a:pt x="5065" y="22184"/>
                  </a:cubicBezTo>
                  <a:cubicBezTo>
                    <a:pt x="9685" y="25289"/>
                    <a:pt x="14412" y="29336"/>
                    <a:pt x="14458" y="35828"/>
                  </a:cubicBezTo>
                  <a:lnTo>
                    <a:pt x="14458" y="36350"/>
                  </a:lnTo>
                  <a:cubicBezTo>
                    <a:pt x="14448" y="37138"/>
                    <a:pt x="14443" y="37885"/>
                    <a:pt x="14745" y="38438"/>
                  </a:cubicBezTo>
                  <a:cubicBezTo>
                    <a:pt x="15297" y="39456"/>
                    <a:pt x="16878" y="39814"/>
                    <a:pt x="18357" y="40039"/>
                  </a:cubicBezTo>
                  <a:cubicBezTo>
                    <a:pt x="20275" y="40320"/>
                    <a:pt x="22291" y="40858"/>
                    <a:pt x="24036" y="42832"/>
                  </a:cubicBezTo>
                  <a:cubicBezTo>
                    <a:pt x="24450" y="43303"/>
                    <a:pt x="24798" y="43820"/>
                    <a:pt x="25130" y="44316"/>
                  </a:cubicBezTo>
                  <a:cubicBezTo>
                    <a:pt x="25734" y="45216"/>
                    <a:pt x="26302" y="46071"/>
                    <a:pt x="27177" y="46465"/>
                  </a:cubicBezTo>
                  <a:cubicBezTo>
                    <a:pt x="27453" y="46593"/>
                    <a:pt x="27760" y="46659"/>
                    <a:pt x="28067" y="46654"/>
                  </a:cubicBezTo>
                  <a:cubicBezTo>
                    <a:pt x="28589" y="46654"/>
                    <a:pt x="29157" y="46485"/>
                    <a:pt x="29761" y="46311"/>
                  </a:cubicBezTo>
                  <a:cubicBezTo>
                    <a:pt x="30477" y="46096"/>
                    <a:pt x="31290" y="45856"/>
                    <a:pt x="32186" y="4585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1706447" y="8136"/>
              <a:ext cx="2062754" cy="2275288"/>
            </a:xfrm>
            <a:custGeom>
              <a:avLst/>
              <a:gdLst/>
              <a:ahLst/>
              <a:cxnLst/>
              <a:rect l="l" t="t" r="r" b="b"/>
              <a:pathLst>
                <a:path w="44296" h="48860" extrusionOk="0">
                  <a:moveTo>
                    <a:pt x="39834" y="48675"/>
                  </a:moveTo>
                  <a:cubicBezTo>
                    <a:pt x="39522" y="48675"/>
                    <a:pt x="39215" y="48634"/>
                    <a:pt x="38919" y="48552"/>
                  </a:cubicBezTo>
                  <a:cubicBezTo>
                    <a:pt x="37507" y="48153"/>
                    <a:pt x="36606" y="46977"/>
                    <a:pt x="35731" y="45841"/>
                  </a:cubicBezTo>
                  <a:cubicBezTo>
                    <a:pt x="35521" y="45570"/>
                    <a:pt x="35307" y="45283"/>
                    <a:pt x="35087" y="45022"/>
                  </a:cubicBezTo>
                  <a:cubicBezTo>
                    <a:pt x="33582" y="43211"/>
                    <a:pt x="31408" y="41871"/>
                    <a:pt x="28436" y="40929"/>
                  </a:cubicBezTo>
                  <a:cubicBezTo>
                    <a:pt x="27269" y="40561"/>
                    <a:pt x="26046" y="40704"/>
                    <a:pt x="24860" y="40848"/>
                  </a:cubicBezTo>
                  <a:cubicBezTo>
                    <a:pt x="23581" y="41001"/>
                    <a:pt x="22250" y="41160"/>
                    <a:pt x="21007" y="40669"/>
                  </a:cubicBezTo>
                  <a:cubicBezTo>
                    <a:pt x="19887" y="40218"/>
                    <a:pt x="19160" y="39256"/>
                    <a:pt x="18454" y="38325"/>
                  </a:cubicBezTo>
                  <a:cubicBezTo>
                    <a:pt x="17845" y="37512"/>
                    <a:pt x="17211" y="36673"/>
                    <a:pt x="16326" y="36182"/>
                  </a:cubicBezTo>
                  <a:cubicBezTo>
                    <a:pt x="15599" y="35778"/>
                    <a:pt x="14740" y="35624"/>
                    <a:pt x="13906" y="35476"/>
                  </a:cubicBezTo>
                  <a:cubicBezTo>
                    <a:pt x="13000" y="35317"/>
                    <a:pt x="12064" y="35153"/>
                    <a:pt x="11281" y="34667"/>
                  </a:cubicBezTo>
                  <a:cubicBezTo>
                    <a:pt x="9864" y="33782"/>
                    <a:pt x="9358" y="32155"/>
                    <a:pt x="8867" y="30590"/>
                  </a:cubicBezTo>
                  <a:cubicBezTo>
                    <a:pt x="8785" y="30334"/>
                    <a:pt x="8708" y="30078"/>
                    <a:pt x="8626" y="29833"/>
                  </a:cubicBezTo>
                  <a:cubicBezTo>
                    <a:pt x="7506" y="26461"/>
                    <a:pt x="5250" y="23438"/>
                    <a:pt x="2277" y="21314"/>
                  </a:cubicBezTo>
                  <a:lnTo>
                    <a:pt x="2037" y="21145"/>
                  </a:lnTo>
                  <a:cubicBezTo>
                    <a:pt x="1433" y="20721"/>
                    <a:pt x="809" y="20281"/>
                    <a:pt x="430" y="19652"/>
                  </a:cubicBezTo>
                  <a:cubicBezTo>
                    <a:pt x="0" y="18925"/>
                    <a:pt x="47" y="17840"/>
                    <a:pt x="799" y="17380"/>
                  </a:cubicBezTo>
                  <a:cubicBezTo>
                    <a:pt x="1638" y="16868"/>
                    <a:pt x="2758" y="17339"/>
                    <a:pt x="3751" y="17754"/>
                  </a:cubicBezTo>
                  <a:cubicBezTo>
                    <a:pt x="4252" y="17963"/>
                    <a:pt x="4733" y="18163"/>
                    <a:pt x="5137" y="18229"/>
                  </a:cubicBezTo>
                  <a:cubicBezTo>
                    <a:pt x="6892" y="18500"/>
                    <a:pt x="8682" y="18342"/>
                    <a:pt x="10355" y="17759"/>
                  </a:cubicBezTo>
                  <a:cubicBezTo>
                    <a:pt x="13502" y="16669"/>
                    <a:pt x="16382" y="13789"/>
                    <a:pt x="18925" y="9205"/>
                  </a:cubicBezTo>
                  <a:cubicBezTo>
                    <a:pt x="19626" y="7941"/>
                    <a:pt x="20229" y="6851"/>
                    <a:pt x="21007" y="5905"/>
                  </a:cubicBezTo>
                  <a:cubicBezTo>
                    <a:pt x="24036" y="2216"/>
                    <a:pt x="28656" y="72"/>
                    <a:pt x="33685" y="26"/>
                  </a:cubicBezTo>
                  <a:lnTo>
                    <a:pt x="33685" y="113"/>
                  </a:lnTo>
                  <a:lnTo>
                    <a:pt x="33685" y="26"/>
                  </a:lnTo>
                  <a:cubicBezTo>
                    <a:pt x="36381" y="1"/>
                    <a:pt x="39046" y="589"/>
                    <a:pt x="41487" y="1750"/>
                  </a:cubicBezTo>
                  <a:cubicBezTo>
                    <a:pt x="42326" y="2149"/>
                    <a:pt x="43344" y="2738"/>
                    <a:pt x="43712" y="3720"/>
                  </a:cubicBezTo>
                  <a:cubicBezTo>
                    <a:pt x="43978" y="4431"/>
                    <a:pt x="43861" y="5306"/>
                    <a:pt x="43390" y="6120"/>
                  </a:cubicBezTo>
                  <a:lnTo>
                    <a:pt x="43134" y="6560"/>
                  </a:lnTo>
                  <a:cubicBezTo>
                    <a:pt x="42264" y="8048"/>
                    <a:pt x="39952" y="12003"/>
                    <a:pt x="39522" y="13272"/>
                  </a:cubicBezTo>
                  <a:cubicBezTo>
                    <a:pt x="37803" y="18362"/>
                    <a:pt x="37343" y="23796"/>
                    <a:pt x="38187" y="29106"/>
                  </a:cubicBezTo>
                  <a:cubicBezTo>
                    <a:pt x="38504" y="31142"/>
                    <a:pt x="39067" y="33368"/>
                    <a:pt x="39901" y="35895"/>
                  </a:cubicBezTo>
                  <a:cubicBezTo>
                    <a:pt x="40269" y="37010"/>
                    <a:pt x="40970" y="37890"/>
                    <a:pt x="41707" y="38822"/>
                  </a:cubicBezTo>
                  <a:cubicBezTo>
                    <a:pt x="42239" y="39487"/>
                    <a:pt x="42786" y="40177"/>
                    <a:pt x="43191" y="40955"/>
                  </a:cubicBezTo>
                  <a:cubicBezTo>
                    <a:pt x="44147" y="42781"/>
                    <a:pt x="44296" y="44695"/>
                    <a:pt x="43600" y="46209"/>
                  </a:cubicBezTo>
                  <a:cubicBezTo>
                    <a:pt x="42924" y="47698"/>
                    <a:pt x="41359" y="48675"/>
                    <a:pt x="39834" y="48675"/>
                  </a:cubicBezTo>
                  <a:close/>
                  <a:moveTo>
                    <a:pt x="26773" y="40520"/>
                  </a:moveTo>
                  <a:cubicBezTo>
                    <a:pt x="27356" y="40510"/>
                    <a:pt x="27939" y="40592"/>
                    <a:pt x="28497" y="40761"/>
                  </a:cubicBezTo>
                  <a:cubicBezTo>
                    <a:pt x="31500" y="41712"/>
                    <a:pt x="33705" y="43073"/>
                    <a:pt x="35230" y="44910"/>
                  </a:cubicBezTo>
                  <a:cubicBezTo>
                    <a:pt x="35455" y="45176"/>
                    <a:pt x="35670" y="45462"/>
                    <a:pt x="35885" y="45733"/>
                  </a:cubicBezTo>
                  <a:cubicBezTo>
                    <a:pt x="36739" y="46849"/>
                    <a:pt x="37624" y="48000"/>
                    <a:pt x="38975" y="48384"/>
                  </a:cubicBezTo>
                  <a:cubicBezTo>
                    <a:pt x="40653" y="48859"/>
                    <a:pt x="42648" y="47851"/>
                    <a:pt x="43431" y="46143"/>
                  </a:cubicBezTo>
                  <a:cubicBezTo>
                    <a:pt x="44106" y="44674"/>
                    <a:pt x="43958" y="42812"/>
                    <a:pt x="43027" y="41037"/>
                  </a:cubicBezTo>
                  <a:cubicBezTo>
                    <a:pt x="42628" y="40275"/>
                    <a:pt x="42085" y="39589"/>
                    <a:pt x="41558" y="38929"/>
                  </a:cubicBezTo>
                  <a:cubicBezTo>
                    <a:pt x="40842" y="38029"/>
                    <a:pt x="40100" y="37097"/>
                    <a:pt x="39727" y="35951"/>
                  </a:cubicBezTo>
                  <a:cubicBezTo>
                    <a:pt x="38888" y="33414"/>
                    <a:pt x="38325" y="31183"/>
                    <a:pt x="37998" y="29137"/>
                  </a:cubicBezTo>
                  <a:cubicBezTo>
                    <a:pt x="37154" y="23801"/>
                    <a:pt x="37614" y="18337"/>
                    <a:pt x="39343" y="13221"/>
                  </a:cubicBezTo>
                  <a:cubicBezTo>
                    <a:pt x="39778" y="11937"/>
                    <a:pt x="42014" y="8110"/>
                    <a:pt x="42971" y="6473"/>
                  </a:cubicBezTo>
                  <a:lnTo>
                    <a:pt x="43226" y="6038"/>
                  </a:lnTo>
                  <a:cubicBezTo>
                    <a:pt x="43671" y="5270"/>
                    <a:pt x="43784" y="4447"/>
                    <a:pt x="43533" y="3781"/>
                  </a:cubicBezTo>
                  <a:cubicBezTo>
                    <a:pt x="43191" y="2861"/>
                    <a:pt x="42213" y="2298"/>
                    <a:pt x="41400" y="1909"/>
                  </a:cubicBezTo>
                  <a:cubicBezTo>
                    <a:pt x="38990" y="763"/>
                    <a:pt x="36350" y="180"/>
                    <a:pt x="33680" y="205"/>
                  </a:cubicBezTo>
                  <a:cubicBezTo>
                    <a:pt x="28712" y="251"/>
                    <a:pt x="24143" y="2369"/>
                    <a:pt x="21150" y="6012"/>
                  </a:cubicBezTo>
                  <a:cubicBezTo>
                    <a:pt x="20383" y="6948"/>
                    <a:pt x="19784" y="8033"/>
                    <a:pt x="19089" y="9286"/>
                  </a:cubicBezTo>
                  <a:cubicBezTo>
                    <a:pt x="16525" y="13911"/>
                    <a:pt x="13609" y="16822"/>
                    <a:pt x="10422" y="17927"/>
                  </a:cubicBezTo>
                  <a:cubicBezTo>
                    <a:pt x="8713" y="18521"/>
                    <a:pt x="6887" y="18685"/>
                    <a:pt x="5106" y="18403"/>
                  </a:cubicBezTo>
                  <a:cubicBezTo>
                    <a:pt x="4677" y="18337"/>
                    <a:pt x="4185" y="18132"/>
                    <a:pt x="3674" y="17917"/>
                  </a:cubicBezTo>
                  <a:cubicBezTo>
                    <a:pt x="2681" y="17498"/>
                    <a:pt x="1653" y="17068"/>
                    <a:pt x="901" y="17534"/>
                  </a:cubicBezTo>
                  <a:cubicBezTo>
                    <a:pt x="236" y="17938"/>
                    <a:pt x="205" y="18910"/>
                    <a:pt x="594" y="19565"/>
                  </a:cubicBezTo>
                  <a:cubicBezTo>
                    <a:pt x="947" y="20163"/>
                    <a:pt x="1556" y="20588"/>
                    <a:pt x="2144" y="21002"/>
                  </a:cubicBezTo>
                  <a:lnTo>
                    <a:pt x="2390" y="21176"/>
                  </a:lnTo>
                  <a:cubicBezTo>
                    <a:pt x="5393" y="23320"/>
                    <a:pt x="7669" y="26379"/>
                    <a:pt x="8800" y="29781"/>
                  </a:cubicBezTo>
                  <a:cubicBezTo>
                    <a:pt x="8887" y="30027"/>
                    <a:pt x="8964" y="30283"/>
                    <a:pt x="9046" y="30539"/>
                  </a:cubicBezTo>
                  <a:cubicBezTo>
                    <a:pt x="9527" y="32079"/>
                    <a:pt x="10023" y="33675"/>
                    <a:pt x="11384" y="34519"/>
                  </a:cubicBezTo>
                  <a:cubicBezTo>
                    <a:pt x="12131" y="34985"/>
                    <a:pt x="13047" y="35148"/>
                    <a:pt x="13937" y="35307"/>
                  </a:cubicBezTo>
                  <a:cubicBezTo>
                    <a:pt x="14786" y="35455"/>
                    <a:pt x="15661" y="35609"/>
                    <a:pt x="16418" y="36028"/>
                  </a:cubicBezTo>
                  <a:cubicBezTo>
                    <a:pt x="17339" y="36540"/>
                    <a:pt x="17984" y="37394"/>
                    <a:pt x="18603" y="38223"/>
                  </a:cubicBezTo>
                  <a:cubicBezTo>
                    <a:pt x="19324" y="39175"/>
                    <a:pt x="20004" y="40075"/>
                    <a:pt x="21079" y="40505"/>
                  </a:cubicBezTo>
                  <a:cubicBezTo>
                    <a:pt x="22271" y="40981"/>
                    <a:pt x="23514" y="40832"/>
                    <a:pt x="24829" y="40674"/>
                  </a:cubicBezTo>
                  <a:cubicBezTo>
                    <a:pt x="25473" y="40597"/>
                    <a:pt x="26128" y="40520"/>
                    <a:pt x="26773" y="4052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2023294" y="123205"/>
              <a:ext cx="1610816" cy="2023218"/>
            </a:xfrm>
            <a:custGeom>
              <a:avLst/>
              <a:gdLst/>
              <a:ahLst/>
              <a:cxnLst/>
              <a:rect l="l" t="t" r="r" b="b"/>
              <a:pathLst>
                <a:path w="34591" h="43447" extrusionOk="0">
                  <a:moveTo>
                    <a:pt x="32647" y="43447"/>
                  </a:moveTo>
                  <a:cubicBezTo>
                    <a:pt x="32601" y="43447"/>
                    <a:pt x="32560" y="43447"/>
                    <a:pt x="32519" y="43441"/>
                  </a:cubicBezTo>
                  <a:cubicBezTo>
                    <a:pt x="31383" y="43334"/>
                    <a:pt x="30462" y="41815"/>
                    <a:pt x="29725" y="40587"/>
                  </a:cubicBezTo>
                  <a:cubicBezTo>
                    <a:pt x="29408" y="40060"/>
                    <a:pt x="29106" y="39558"/>
                    <a:pt x="28866" y="39323"/>
                  </a:cubicBezTo>
                  <a:cubicBezTo>
                    <a:pt x="26666" y="37138"/>
                    <a:pt x="23422" y="35788"/>
                    <a:pt x="20588" y="35885"/>
                  </a:cubicBezTo>
                  <a:lnTo>
                    <a:pt x="20122" y="35900"/>
                  </a:lnTo>
                  <a:cubicBezTo>
                    <a:pt x="18209" y="35977"/>
                    <a:pt x="16234" y="36049"/>
                    <a:pt x="14674" y="35020"/>
                  </a:cubicBezTo>
                  <a:cubicBezTo>
                    <a:pt x="13988" y="34570"/>
                    <a:pt x="13461" y="33941"/>
                    <a:pt x="12955" y="33337"/>
                  </a:cubicBezTo>
                  <a:cubicBezTo>
                    <a:pt x="12418" y="32693"/>
                    <a:pt x="11906" y="32084"/>
                    <a:pt x="11220" y="31664"/>
                  </a:cubicBezTo>
                  <a:cubicBezTo>
                    <a:pt x="10560" y="31260"/>
                    <a:pt x="9814" y="31066"/>
                    <a:pt x="9015" y="30861"/>
                  </a:cubicBezTo>
                  <a:cubicBezTo>
                    <a:pt x="8309" y="30682"/>
                    <a:pt x="7583" y="30498"/>
                    <a:pt x="6933" y="30150"/>
                  </a:cubicBezTo>
                  <a:cubicBezTo>
                    <a:pt x="5352" y="29311"/>
                    <a:pt x="4728" y="27858"/>
                    <a:pt x="4119" y="26446"/>
                  </a:cubicBezTo>
                  <a:cubicBezTo>
                    <a:pt x="4043" y="26272"/>
                    <a:pt x="3971" y="26098"/>
                    <a:pt x="3894" y="25924"/>
                  </a:cubicBezTo>
                  <a:cubicBezTo>
                    <a:pt x="3301" y="24584"/>
                    <a:pt x="2416" y="23305"/>
                    <a:pt x="1556" y="22072"/>
                  </a:cubicBezTo>
                  <a:cubicBezTo>
                    <a:pt x="1265" y="21652"/>
                    <a:pt x="958" y="21212"/>
                    <a:pt x="671" y="20782"/>
                  </a:cubicBezTo>
                  <a:cubicBezTo>
                    <a:pt x="308" y="20230"/>
                    <a:pt x="1" y="19641"/>
                    <a:pt x="221" y="19068"/>
                  </a:cubicBezTo>
                  <a:cubicBezTo>
                    <a:pt x="610" y="18055"/>
                    <a:pt x="2042" y="17963"/>
                    <a:pt x="3193" y="17887"/>
                  </a:cubicBezTo>
                  <a:cubicBezTo>
                    <a:pt x="3638" y="17856"/>
                    <a:pt x="4058" y="17830"/>
                    <a:pt x="4344" y="17759"/>
                  </a:cubicBezTo>
                  <a:cubicBezTo>
                    <a:pt x="5956" y="17349"/>
                    <a:pt x="7552" y="16454"/>
                    <a:pt x="8959" y="15180"/>
                  </a:cubicBezTo>
                  <a:cubicBezTo>
                    <a:pt x="10791" y="13517"/>
                    <a:pt x="12157" y="11415"/>
                    <a:pt x="13482" y="9379"/>
                  </a:cubicBezTo>
                  <a:lnTo>
                    <a:pt x="13784" y="8918"/>
                  </a:lnTo>
                  <a:cubicBezTo>
                    <a:pt x="16337" y="4999"/>
                    <a:pt x="20706" y="277"/>
                    <a:pt x="27024" y="16"/>
                  </a:cubicBezTo>
                  <a:lnTo>
                    <a:pt x="27024" y="16"/>
                  </a:lnTo>
                  <a:cubicBezTo>
                    <a:pt x="27479" y="1"/>
                    <a:pt x="27935" y="1"/>
                    <a:pt x="28385" y="31"/>
                  </a:cubicBezTo>
                  <a:cubicBezTo>
                    <a:pt x="30094" y="134"/>
                    <a:pt x="31311" y="620"/>
                    <a:pt x="32012" y="1484"/>
                  </a:cubicBezTo>
                  <a:cubicBezTo>
                    <a:pt x="32657" y="2277"/>
                    <a:pt x="32856" y="3434"/>
                    <a:pt x="32570" y="4651"/>
                  </a:cubicBezTo>
                  <a:cubicBezTo>
                    <a:pt x="32360" y="5547"/>
                    <a:pt x="31930" y="6386"/>
                    <a:pt x="31516" y="7189"/>
                  </a:cubicBezTo>
                  <a:cubicBezTo>
                    <a:pt x="31444" y="7332"/>
                    <a:pt x="31373" y="7475"/>
                    <a:pt x="31301" y="7619"/>
                  </a:cubicBezTo>
                  <a:cubicBezTo>
                    <a:pt x="26385" y="17370"/>
                    <a:pt x="27162" y="29562"/>
                    <a:pt x="33291" y="38673"/>
                  </a:cubicBezTo>
                  <a:lnTo>
                    <a:pt x="33399" y="38832"/>
                  </a:lnTo>
                  <a:cubicBezTo>
                    <a:pt x="33767" y="39379"/>
                    <a:pt x="34146" y="39942"/>
                    <a:pt x="34340" y="40582"/>
                  </a:cubicBezTo>
                  <a:cubicBezTo>
                    <a:pt x="34591" y="41410"/>
                    <a:pt x="34453" y="42219"/>
                    <a:pt x="33972" y="42751"/>
                  </a:cubicBezTo>
                  <a:cubicBezTo>
                    <a:pt x="33547" y="43211"/>
                    <a:pt x="33102" y="43447"/>
                    <a:pt x="32647" y="43447"/>
                  </a:cubicBezTo>
                  <a:close/>
                  <a:moveTo>
                    <a:pt x="20880" y="35522"/>
                  </a:moveTo>
                  <a:cubicBezTo>
                    <a:pt x="23740" y="35522"/>
                    <a:pt x="26952" y="36898"/>
                    <a:pt x="29142" y="39077"/>
                  </a:cubicBezTo>
                  <a:cubicBezTo>
                    <a:pt x="29413" y="39344"/>
                    <a:pt x="29710" y="39840"/>
                    <a:pt x="30058" y="40413"/>
                  </a:cubicBezTo>
                  <a:cubicBezTo>
                    <a:pt x="30754" y="41564"/>
                    <a:pt x="31618" y="43002"/>
                    <a:pt x="32560" y="43088"/>
                  </a:cubicBezTo>
                  <a:cubicBezTo>
                    <a:pt x="32938" y="43124"/>
                    <a:pt x="33307" y="42935"/>
                    <a:pt x="33695" y="42510"/>
                  </a:cubicBezTo>
                  <a:cubicBezTo>
                    <a:pt x="34166" y="41994"/>
                    <a:pt x="34156" y="41226"/>
                    <a:pt x="33987" y="40679"/>
                  </a:cubicBezTo>
                  <a:cubicBezTo>
                    <a:pt x="33808" y="40085"/>
                    <a:pt x="33445" y="39543"/>
                    <a:pt x="33087" y="39016"/>
                  </a:cubicBezTo>
                  <a:lnTo>
                    <a:pt x="32984" y="38857"/>
                  </a:lnTo>
                  <a:cubicBezTo>
                    <a:pt x="26789" y="29643"/>
                    <a:pt x="25996" y="17314"/>
                    <a:pt x="30969" y="7460"/>
                  </a:cubicBezTo>
                  <a:cubicBezTo>
                    <a:pt x="31040" y="7317"/>
                    <a:pt x="31112" y="7174"/>
                    <a:pt x="31189" y="7030"/>
                  </a:cubicBezTo>
                  <a:cubicBezTo>
                    <a:pt x="31593" y="6242"/>
                    <a:pt x="32012" y="5429"/>
                    <a:pt x="32212" y="4569"/>
                  </a:cubicBezTo>
                  <a:cubicBezTo>
                    <a:pt x="32473" y="3454"/>
                    <a:pt x="32294" y="2405"/>
                    <a:pt x="31721" y="1694"/>
                  </a:cubicBezTo>
                  <a:cubicBezTo>
                    <a:pt x="31091" y="917"/>
                    <a:pt x="29961" y="477"/>
                    <a:pt x="28370" y="379"/>
                  </a:cubicBezTo>
                  <a:cubicBezTo>
                    <a:pt x="27930" y="354"/>
                    <a:pt x="27490" y="349"/>
                    <a:pt x="27050" y="369"/>
                  </a:cubicBezTo>
                  <a:lnTo>
                    <a:pt x="27050" y="369"/>
                  </a:lnTo>
                  <a:cubicBezTo>
                    <a:pt x="20890" y="620"/>
                    <a:pt x="16613" y="5255"/>
                    <a:pt x="14106" y="9097"/>
                  </a:cubicBezTo>
                  <a:lnTo>
                    <a:pt x="13809" y="9563"/>
                  </a:lnTo>
                  <a:cubicBezTo>
                    <a:pt x="12474" y="11614"/>
                    <a:pt x="11093" y="13737"/>
                    <a:pt x="9225" y="15431"/>
                  </a:cubicBezTo>
                  <a:cubicBezTo>
                    <a:pt x="7772" y="16751"/>
                    <a:pt x="6120" y="17672"/>
                    <a:pt x="4447" y="18096"/>
                  </a:cubicBezTo>
                  <a:cubicBezTo>
                    <a:pt x="4124" y="18178"/>
                    <a:pt x="3690" y="18209"/>
                    <a:pt x="3224" y="18240"/>
                  </a:cubicBezTo>
                  <a:cubicBezTo>
                    <a:pt x="2129" y="18311"/>
                    <a:pt x="886" y="18393"/>
                    <a:pt x="579" y="19186"/>
                  </a:cubicBezTo>
                  <a:cubicBezTo>
                    <a:pt x="405" y="19636"/>
                    <a:pt x="702" y="20148"/>
                    <a:pt x="993" y="20588"/>
                  </a:cubicBezTo>
                  <a:cubicBezTo>
                    <a:pt x="1280" y="21018"/>
                    <a:pt x="1582" y="21453"/>
                    <a:pt x="1873" y="21877"/>
                  </a:cubicBezTo>
                  <a:cubicBezTo>
                    <a:pt x="2743" y="23120"/>
                    <a:pt x="3638" y="24410"/>
                    <a:pt x="4242" y="25786"/>
                  </a:cubicBezTo>
                  <a:cubicBezTo>
                    <a:pt x="4319" y="25960"/>
                    <a:pt x="4396" y="26134"/>
                    <a:pt x="4467" y="26308"/>
                  </a:cubicBezTo>
                  <a:cubicBezTo>
                    <a:pt x="5076" y="27725"/>
                    <a:pt x="5649" y="29060"/>
                    <a:pt x="7117" y="29838"/>
                  </a:cubicBezTo>
                  <a:cubicBezTo>
                    <a:pt x="7726" y="30160"/>
                    <a:pt x="8432" y="30339"/>
                    <a:pt x="9113" y="30518"/>
                  </a:cubicBezTo>
                  <a:cubicBezTo>
                    <a:pt x="9901" y="30718"/>
                    <a:pt x="10719" y="30928"/>
                    <a:pt x="11425" y="31362"/>
                  </a:cubicBezTo>
                  <a:cubicBezTo>
                    <a:pt x="12162" y="31813"/>
                    <a:pt x="12714" y="32478"/>
                    <a:pt x="13246" y="33112"/>
                  </a:cubicBezTo>
                  <a:cubicBezTo>
                    <a:pt x="13738" y="33700"/>
                    <a:pt x="14244" y="34304"/>
                    <a:pt x="14889" y="34724"/>
                  </a:cubicBezTo>
                  <a:cubicBezTo>
                    <a:pt x="16347" y="35685"/>
                    <a:pt x="18260" y="35614"/>
                    <a:pt x="20107" y="35542"/>
                  </a:cubicBezTo>
                  <a:lnTo>
                    <a:pt x="20573" y="35527"/>
                  </a:lnTo>
                  <a:cubicBezTo>
                    <a:pt x="20675" y="35527"/>
                    <a:pt x="20777" y="35522"/>
                    <a:pt x="20875" y="3552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2177945" y="194686"/>
              <a:ext cx="1156224" cy="1500731"/>
            </a:xfrm>
            <a:custGeom>
              <a:avLst/>
              <a:gdLst/>
              <a:ahLst/>
              <a:cxnLst/>
              <a:rect l="l" t="t" r="r" b="b"/>
              <a:pathLst>
                <a:path w="24829" h="32227" extrusionOk="0">
                  <a:moveTo>
                    <a:pt x="21861" y="32227"/>
                  </a:moveTo>
                  <a:cubicBezTo>
                    <a:pt x="21508" y="32227"/>
                    <a:pt x="21135" y="32125"/>
                    <a:pt x="20828" y="32027"/>
                  </a:cubicBezTo>
                  <a:cubicBezTo>
                    <a:pt x="20388" y="31879"/>
                    <a:pt x="19973" y="31715"/>
                    <a:pt x="19579" y="31557"/>
                  </a:cubicBezTo>
                  <a:cubicBezTo>
                    <a:pt x="18607" y="31173"/>
                    <a:pt x="17692" y="30805"/>
                    <a:pt x="16546" y="30830"/>
                  </a:cubicBezTo>
                  <a:cubicBezTo>
                    <a:pt x="14433" y="30876"/>
                    <a:pt x="12801" y="30682"/>
                    <a:pt x="11240" y="29566"/>
                  </a:cubicBezTo>
                  <a:cubicBezTo>
                    <a:pt x="10729" y="29203"/>
                    <a:pt x="10263" y="28773"/>
                    <a:pt x="9818" y="28354"/>
                  </a:cubicBezTo>
                  <a:cubicBezTo>
                    <a:pt x="9260" y="27832"/>
                    <a:pt x="8682" y="27295"/>
                    <a:pt x="8017" y="26896"/>
                  </a:cubicBezTo>
                  <a:cubicBezTo>
                    <a:pt x="7444" y="26553"/>
                    <a:pt x="6805" y="26313"/>
                    <a:pt x="6180" y="26077"/>
                  </a:cubicBezTo>
                  <a:cubicBezTo>
                    <a:pt x="5556" y="25842"/>
                    <a:pt x="4922" y="25607"/>
                    <a:pt x="4344" y="25269"/>
                  </a:cubicBezTo>
                  <a:cubicBezTo>
                    <a:pt x="2896" y="24415"/>
                    <a:pt x="635" y="22133"/>
                    <a:pt x="184" y="20066"/>
                  </a:cubicBezTo>
                  <a:cubicBezTo>
                    <a:pt x="0" y="19232"/>
                    <a:pt x="128" y="18505"/>
                    <a:pt x="558" y="17912"/>
                  </a:cubicBezTo>
                  <a:cubicBezTo>
                    <a:pt x="1274" y="16935"/>
                    <a:pt x="2476" y="16393"/>
                    <a:pt x="3653" y="15922"/>
                  </a:cubicBezTo>
                  <a:cubicBezTo>
                    <a:pt x="5080" y="15344"/>
                    <a:pt x="7112" y="14408"/>
                    <a:pt x="8268" y="12878"/>
                  </a:cubicBezTo>
                  <a:cubicBezTo>
                    <a:pt x="9010" y="11901"/>
                    <a:pt x="9670" y="10852"/>
                    <a:pt x="10304" y="9834"/>
                  </a:cubicBezTo>
                  <a:cubicBezTo>
                    <a:pt x="11153" y="8473"/>
                    <a:pt x="12033" y="7061"/>
                    <a:pt x="13138" y="5797"/>
                  </a:cubicBezTo>
                  <a:cubicBezTo>
                    <a:pt x="15482" y="3116"/>
                    <a:pt x="18080" y="1280"/>
                    <a:pt x="20864" y="343"/>
                  </a:cubicBezTo>
                  <a:cubicBezTo>
                    <a:pt x="21621" y="88"/>
                    <a:pt x="22347" y="1"/>
                    <a:pt x="22966" y="77"/>
                  </a:cubicBezTo>
                  <a:cubicBezTo>
                    <a:pt x="23662" y="169"/>
                    <a:pt x="24189" y="466"/>
                    <a:pt x="24476" y="942"/>
                  </a:cubicBezTo>
                  <a:cubicBezTo>
                    <a:pt x="24829" y="1520"/>
                    <a:pt x="24808" y="2308"/>
                    <a:pt x="24414" y="3229"/>
                  </a:cubicBezTo>
                  <a:cubicBezTo>
                    <a:pt x="24220" y="3684"/>
                    <a:pt x="24020" y="4140"/>
                    <a:pt x="23826" y="4590"/>
                  </a:cubicBezTo>
                  <a:cubicBezTo>
                    <a:pt x="22864" y="6795"/>
                    <a:pt x="21953" y="8882"/>
                    <a:pt x="21421" y="11230"/>
                  </a:cubicBezTo>
                  <a:cubicBezTo>
                    <a:pt x="20659" y="14597"/>
                    <a:pt x="20439" y="18163"/>
                    <a:pt x="20772" y="21821"/>
                  </a:cubicBezTo>
                  <a:cubicBezTo>
                    <a:pt x="21032" y="24670"/>
                    <a:pt x="21759" y="27280"/>
                    <a:pt x="22777" y="30319"/>
                  </a:cubicBezTo>
                  <a:cubicBezTo>
                    <a:pt x="22961" y="30871"/>
                    <a:pt x="23094" y="31490"/>
                    <a:pt x="22700" y="31905"/>
                  </a:cubicBezTo>
                  <a:cubicBezTo>
                    <a:pt x="22480" y="32145"/>
                    <a:pt x="22178" y="32227"/>
                    <a:pt x="21861" y="32227"/>
                  </a:cubicBezTo>
                  <a:close/>
                  <a:moveTo>
                    <a:pt x="16653" y="30651"/>
                  </a:moveTo>
                  <a:cubicBezTo>
                    <a:pt x="17789" y="30651"/>
                    <a:pt x="18694" y="31014"/>
                    <a:pt x="19651" y="31393"/>
                  </a:cubicBezTo>
                  <a:cubicBezTo>
                    <a:pt x="20045" y="31552"/>
                    <a:pt x="20454" y="31715"/>
                    <a:pt x="20889" y="31858"/>
                  </a:cubicBezTo>
                  <a:cubicBezTo>
                    <a:pt x="21728" y="32135"/>
                    <a:pt x="22260" y="32114"/>
                    <a:pt x="22562" y="31792"/>
                  </a:cubicBezTo>
                  <a:cubicBezTo>
                    <a:pt x="22895" y="31439"/>
                    <a:pt x="22767" y="30876"/>
                    <a:pt x="22598" y="30375"/>
                  </a:cubicBezTo>
                  <a:cubicBezTo>
                    <a:pt x="21580" y="27321"/>
                    <a:pt x="20848" y="24706"/>
                    <a:pt x="20587" y="21841"/>
                  </a:cubicBezTo>
                  <a:cubicBezTo>
                    <a:pt x="20255" y="18163"/>
                    <a:pt x="20470" y="14581"/>
                    <a:pt x="21237" y="11195"/>
                  </a:cubicBezTo>
                  <a:cubicBezTo>
                    <a:pt x="21774" y="8831"/>
                    <a:pt x="22690" y="6738"/>
                    <a:pt x="23652" y="4523"/>
                  </a:cubicBezTo>
                  <a:cubicBezTo>
                    <a:pt x="23846" y="4073"/>
                    <a:pt x="24046" y="3618"/>
                    <a:pt x="24240" y="3162"/>
                  </a:cubicBezTo>
                  <a:cubicBezTo>
                    <a:pt x="24609" y="2298"/>
                    <a:pt x="24634" y="1561"/>
                    <a:pt x="24317" y="1034"/>
                  </a:cubicBezTo>
                  <a:cubicBezTo>
                    <a:pt x="24056" y="609"/>
                    <a:pt x="23580" y="338"/>
                    <a:pt x="22941" y="256"/>
                  </a:cubicBezTo>
                  <a:lnTo>
                    <a:pt x="22941" y="256"/>
                  </a:lnTo>
                  <a:cubicBezTo>
                    <a:pt x="22347" y="180"/>
                    <a:pt x="21652" y="267"/>
                    <a:pt x="20925" y="512"/>
                  </a:cubicBezTo>
                  <a:cubicBezTo>
                    <a:pt x="18178" y="1438"/>
                    <a:pt x="15604" y="3254"/>
                    <a:pt x="13282" y="5910"/>
                  </a:cubicBezTo>
                  <a:cubicBezTo>
                    <a:pt x="12187" y="7163"/>
                    <a:pt x="11312" y="8570"/>
                    <a:pt x="10463" y="9926"/>
                  </a:cubicBezTo>
                  <a:cubicBezTo>
                    <a:pt x="9823" y="10944"/>
                    <a:pt x="9168" y="11998"/>
                    <a:pt x="8421" y="12980"/>
                  </a:cubicBezTo>
                  <a:cubicBezTo>
                    <a:pt x="7234" y="14546"/>
                    <a:pt x="5173" y="15502"/>
                    <a:pt x="3725" y="16086"/>
                  </a:cubicBezTo>
                  <a:cubicBezTo>
                    <a:pt x="2579" y="16546"/>
                    <a:pt x="1397" y="17073"/>
                    <a:pt x="711" y="18014"/>
                  </a:cubicBezTo>
                  <a:cubicBezTo>
                    <a:pt x="307" y="18567"/>
                    <a:pt x="195" y="19242"/>
                    <a:pt x="369" y="20030"/>
                  </a:cubicBezTo>
                  <a:cubicBezTo>
                    <a:pt x="809" y="22051"/>
                    <a:pt x="3019" y="24282"/>
                    <a:pt x="4446" y="25115"/>
                  </a:cubicBezTo>
                  <a:cubicBezTo>
                    <a:pt x="5004" y="25448"/>
                    <a:pt x="5638" y="25683"/>
                    <a:pt x="6247" y="25914"/>
                  </a:cubicBezTo>
                  <a:cubicBezTo>
                    <a:pt x="6876" y="26149"/>
                    <a:pt x="7531" y="26395"/>
                    <a:pt x="8114" y="26742"/>
                  </a:cubicBezTo>
                  <a:cubicBezTo>
                    <a:pt x="8800" y="27152"/>
                    <a:pt x="9383" y="27699"/>
                    <a:pt x="9946" y="28226"/>
                  </a:cubicBezTo>
                  <a:cubicBezTo>
                    <a:pt x="10391" y="28640"/>
                    <a:pt x="10846" y="29070"/>
                    <a:pt x="11348" y="29423"/>
                  </a:cubicBezTo>
                  <a:cubicBezTo>
                    <a:pt x="12872" y="30503"/>
                    <a:pt x="14463" y="30692"/>
                    <a:pt x="16541" y="3065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2223208" y="236644"/>
              <a:ext cx="1066163" cy="1394929"/>
            </a:xfrm>
            <a:custGeom>
              <a:avLst/>
              <a:gdLst/>
              <a:ahLst/>
              <a:cxnLst/>
              <a:rect l="l" t="t" r="r" b="b"/>
              <a:pathLst>
                <a:path w="22895" h="29955" extrusionOk="0">
                  <a:moveTo>
                    <a:pt x="19815" y="29827"/>
                  </a:moveTo>
                  <a:cubicBezTo>
                    <a:pt x="19155" y="29827"/>
                    <a:pt x="18290" y="29602"/>
                    <a:pt x="17487" y="29397"/>
                  </a:cubicBezTo>
                  <a:cubicBezTo>
                    <a:pt x="16786" y="29213"/>
                    <a:pt x="16116" y="29039"/>
                    <a:pt x="15681" y="29039"/>
                  </a:cubicBezTo>
                  <a:lnTo>
                    <a:pt x="15553" y="29039"/>
                  </a:lnTo>
                  <a:cubicBezTo>
                    <a:pt x="15384" y="29044"/>
                    <a:pt x="15210" y="29044"/>
                    <a:pt x="15042" y="29044"/>
                  </a:cubicBezTo>
                  <a:cubicBezTo>
                    <a:pt x="13435" y="29044"/>
                    <a:pt x="12100" y="28860"/>
                    <a:pt x="10831" y="27954"/>
                  </a:cubicBezTo>
                  <a:cubicBezTo>
                    <a:pt x="10371" y="27627"/>
                    <a:pt x="9951" y="27233"/>
                    <a:pt x="9506" y="26819"/>
                  </a:cubicBezTo>
                  <a:cubicBezTo>
                    <a:pt x="8912" y="26261"/>
                    <a:pt x="8299" y="25688"/>
                    <a:pt x="7547" y="25243"/>
                  </a:cubicBezTo>
                  <a:cubicBezTo>
                    <a:pt x="6902" y="24859"/>
                    <a:pt x="6216" y="24603"/>
                    <a:pt x="5551" y="24353"/>
                  </a:cubicBezTo>
                  <a:cubicBezTo>
                    <a:pt x="4948" y="24122"/>
                    <a:pt x="4375" y="23908"/>
                    <a:pt x="3868" y="23611"/>
                  </a:cubicBezTo>
                  <a:cubicBezTo>
                    <a:pt x="2589" y="22864"/>
                    <a:pt x="527" y="20787"/>
                    <a:pt x="133" y="18986"/>
                  </a:cubicBezTo>
                  <a:cubicBezTo>
                    <a:pt x="0" y="18387"/>
                    <a:pt x="77" y="17906"/>
                    <a:pt x="358" y="17523"/>
                  </a:cubicBezTo>
                  <a:cubicBezTo>
                    <a:pt x="931" y="16735"/>
                    <a:pt x="1955" y="16274"/>
                    <a:pt x="3044" y="15839"/>
                  </a:cubicBezTo>
                  <a:cubicBezTo>
                    <a:pt x="4579" y="15220"/>
                    <a:pt x="6764" y="14207"/>
                    <a:pt x="8058" y="12499"/>
                  </a:cubicBezTo>
                  <a:cubicBezTo>
                    <a:pt x="8826" y="11486"/>
                    <a:pt x="9491" y="10416"/>
                    <a:pt x="10135" y="9388"/>
                  </a:cubicBezTo>
                  <a:cubicBezTo>
                    <a:pt x="11005" y="7991"/>
                    <a:pt x="11829" y="6671"/>
                    <a:pt x="12888" y="5464"/>
                  </a:cubicBezTo>
                  <a:cubicBezTo>
                    <a:pt x="15118" y="2906"/>
                    <a:pt x="17584" y="1161"/>
                    <a:pt x="20204" y="281"/>
                  </a:cubicBezTo>
                  <a:cubicBezTo>
                    <a:pt x="20813" y="77"/>
                    <a:pt x="21401" y="0"/>
                    <a:pt x="21866" y="61"/>
                  </a:cubicBezTo>
                  <a:cubicBezTo>
                    <a:pt x="22148" y="97"/>
                    <a:pt x="22521" y="200"/>
                    <a:pt x="22700" y="491"/>
                  </a:cubicBezTo>
                  <a:cubicBezTo>
                    <a:pt x="22895" y="808"/>
                    <a:pt x="22849" y="1356"/>
                    <a:pt x="22578" y="1995"/>
                  </a:cubicBezTo>
                  <a:cubicBezTo>
                    <a:pt x="22388" y="2451"/>
                    <a:pt x="22189" y="2906"/>
                    <a:pt x="21989" y="3351"/>
                  </a:cubicBezTo>
                  <a:cubicBezTo>
                    <a:pt x="21012" y="5597"/>
                    <a:pt x="20091" y="7715"/>
                    <a:pt x="19539" y="10145"/>
                  </a:cubicBezTo>
                  <a:cubicBezTo>
                    <a:pt x="18756" y="13599"/>
                    <a:pt x="18531" y="17251"/>
                    <a:pt x="18874" y="21002"/>
                  </a:cubicBezTo>
                  <a:cubicBezTo>
                    <a:pt x="18986" y="22224"/>
                    <a:pt x="19395" y="23416"/>
                    <a:pt x="19789" y="24562"/>
                  </a:cubicBezTo>
                  <a:lnTo>
                    <a:pt x="19902" y="24905"/>
                  </a:lnTo>
                  <a:cubicBezTo>
                    <a:pt x="19968" y="25089"/>
                    <a:pt x="20055" y="25320"/>
                    <a:pt x="20158" y="25575"/>
                  </a:cubicBezTo>
                  <a:cubicBezTo>
                    <a:pt x="20603" y="26737"/>
                    <a:pt x="21283" y="28492"/>
                    <a:pt x="20848" y="29372"/>
                  </a:cubicBezTo>
                  <a:cubicBezTo>
                    <a:pt x="20680" y="29709"/>
                    <a:pt x="20301" y="29827"/>
                    <a:pt x="19815" y="29827"/>
                  </a:cubicBezTo>
                  <a:close/>
                  <a:moveTo>
                    <a:pt x="15681" y="28860"/>
                  </a:moveTo>
                  <a:cubicBezTo>
                    <a:pt x="16142" y="28860"/>
                    <a:pt x="16822" y="29039"/>
                    <a:pt x="17538" y="29223"/>
                  </a:cubicBezTo>
                  <a:cubicBezTo>
                    <a:pt x="18853" y="29566"/>
                    <a:pt x="20352" y="29955"/>
                    <a:pt x="20669" y="29295"/>
                  </a:cubicBezTo>
                  <a:cubicBezTo>
                    <a:pt x="21073" y="28481"/>
                    <a:pt x="20413" y="26773"/>
                    <a:pt x="19973" y="25637"/>
                  </a:cubicBezTo>
                  <a:cubicBezTo>
                    <a:pt x="19871" y="25376"/>
                    <a:pt x="19779" y="25146"/>
                    <a:pt x="19718" y="24956"/>
                  </a:cubicBezTo>
                  <a:lnTo>
                    <a:pt x="19600" y="24619"/>
                  </a:lnTo>
                  <a:cubicBezTo>
                    <a:pt x="19201" y="23457"/>
                    <a:pt x="18792" y="22260"/>
                    <a:pt x="18679" y="21017"/>
                  </a:cubicBezTo>
                  <a:cubicBezTo>
                    <a:pt x="18336" y="17246"/>
                    <a:pt x="18561" y="13578"/>
                    <a:pt x="19349" y="10109"/>
                  </a:cubicBezTo>
                  <a:cubicBezTo>
                    <a:pt x="19902" y="7664"/>
                    <a:pt x="20828" y="5536"/>
                    <a:pt x="21810" y="3290"/>
                  </a:cubicBezTo>
                  <a:cubicBezTo>
                    <a:pt x="22005" y="2834"/>
                    <a:pt x="22204" y="2384"/>
                    <a:pt x="22399" y="1929"/>
                  </a:cubicBezTo>
                  <a:cubicBezTo>
                    <a:pt x="22644" y="1351"/>
                    <a:pt x="22690" y="844"/>
                    <a:pt x="22526" y="578"/>
                  </a:cubicBezTo>
                  <a:cubicBezTo>
                    <a:pt x="22388" y="353"/>
                    <a:pt x="22071" y="266"/>
                    <a:pt x="21831" y="235"/>
                  </a:cubicBezTo>
                  <a:cubicBezTo>
                    <a:pt x="21401" y="179"/>
                    <a:pt x="20838" y="256"/>
                    <a:pt x="20260" y="450"/>
                  </a:cubicBezTo>
                  <a:cubicBezTo>
                    <a:pt x="17671" y="1320"/>
                    <a:pt x="15236" y="3049"/>
                    <a:pt x="13026" y="5577"/>
                  </a:cubicBezTo>
                  <a:cubicBezTo>
                    <a:pt x="11977" y="6779"/>
                    <a:pt x="11158" y="8089"/>
                    <a:pt x="10289" y="9480"/>
                  </a:cubicBezTo>
                  <a:cubicBezTo>
                    <a:pt x="9644" y="10514"/>
                    <a:pt x="8974" y="11588"/>
                    <a:pt x="8201" y="12606"/>
                  </a:cubicBezTo>
                  <a:cubicBezTo>
                    <a:pt x="6881" y="14351"/>
                    <a:pt x="4661" y="15379"/>
                    <a:pt x="3111" y="16008"/>
                  </a:cubicBezTo>
                  <a:cubicBezTo>
                    <a:pt x="2047" y="16433"/>
                    <a:pt x="1049" y="16878"/>
                    <a:pt x="502" y="17625"/>
                  </a:cubicBezTo>
                  <a:cubicBezTo>
                    <a:pt x="246" y="17973"/>
                    <a:pt x="179" y="18408"/>
                    <a:pt x="307" y="18955"/>
                  </a:cubicBezTo>
                  <a:cubicBezTo>
                    <a:pt x="691" y="20705"/>
                    <a:pt x="2707" y="22731"/>
                    <a:pt x="3955" y="23462"/>
                  </a:cubicBezTo>
                  <a:cubicBezTo>
                    <a:pt x="4446" y="23754"/>
                    <a:pt x="5014" y="23964"/>
                    <a:pt x="5613" y="24189"/>
                  </a:cubicBezTo>
                  <a:cubicBezTo>
                    <a:pt x="6283" y="24440"/>
                    <a:pt x="6974" y="24701"/>
                    <a:pt x="7633" y="25094"/>
                  </a:cubicBezTo>
                  <a:cubicBezTo>
                    <a:pt x="8401" y="25555"/>
                    <a:pt x="9025" y="26133"/>
                    <a:pt x="9624" y="26691"/>
                  </a:cubicBezTo>
                  <a:cubicBezTo>
                    <a:pt x="10064" y="27105"/>
                    <a:pt x="10478" y="27494"/>
                    <a:pt x="10933" y="27816"/>
                  </a:cubicBezTo>
                  <a:cubicBezTo>
                    <a:pt x="12166" y="28691"/>
                    <a:pt x="13461" y="28870"/>
                    <a:pt x="15031" y="28870"/>
                  </a:cubicBezTo>
                  <a:cubicBezTo>
                    <a:pt x="15200" y="28870"/>
                    <a:pt x="15369" y="28870"/>
                    <a:pt x="15543" y="2886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7"/>
            <p:cNvSpPr/>
            <p:nvPr/>
          </p:nvSpPr>
          <p:spPr>
            <a:xfrm>
              <a:off x="2363982" y="414113"/>
              <a:ext cx="752205" cy="1059038"/>
            </a:xfrm>
            <a:custGeom>
              <a:avLst/>
              <a:gdLst/>
              <a:ahLst/>
              <a:cxnLst/>
              <a:rect l="l" t="t" r="r" b="b"/>
              <a:pathLst>
                <a:path w="16153" h="22742" extrusionOk="0">
                  <a:moveTo>
                    <a:pt x="13507" y="22742"/>
                  </a:moveTo>
                  <a:cubicBezTo>
                    <a:pt x="13272" y="22736"/>
                    <a:pt x="13047" y="22701"/>
                    <a:pt x="12827" y="22634"/>
                  </a:cubicBezTo>
                  <a:cubicBezTo>
                    <a:pt x="12397" y="22511"/>
                    <a:pt x="11952" y="22506"/>
                    <a:pt x="11522" y="22496"/>
                  </a:cubicBezTo>
                  <a:cubicBezTo>
                    <a:pt x="10842" y="22481"/>
                    <a:pt x="10141" y="22470"/>
                    <a:pt x="9491" y="22010"/>
                  </a:cubicBezTo>
                  <a:cubicBezTo>
                    <a:pt x="9179" y="21785"/>
                    <a:pt x="8847" y="21473"/>
                    <a:pt x="8453" y="21110"/>
                  </a:cubicBezTo>
                  <a:cubicBezTo>
                    <a:pt x="7788" y="20480"/>
                    <a:pt x="7030" y="19774"/>
                    <a:pt x="6017" y="19171"/>
                  </a:cubicBezTo>
                  <a:cubicBezTo>
                    <a:pt x="5153" y="18654"/>
                    <a:pt x="4309" y="18337"/>
                    <a:pt x="3562" y="18055"/>
                  </a:cubicBezTo>
                  <a:cubicBezTo>
                    <a:pt x="3050" y="17866"/>
                    <a:pt x="2615" y="17702"/>
                    <a:pt x="2324" y="17528"/>
                  </a:cubicBezTo>
                  <a:cubicBezTo>
                    <a:pt x="1566" y="17088"/>
                    <a:pt x="1" y="16167"/>
                    <a:pt x="441" y="15098"/>
                  </a:cubicBezTo>
                  <a:cubicBezTo>
                    <a:pt x="712" y="14428"/>
                    <a:pt x="1822" y="13988"/>
                    <a:pt x="2799" y="13604"/>
                  </a:cubicBezTo>
                  <a:cubicBezTo>
                    <a:pt x="3214" y="13435"/>
                    <a:pt x="3608" y="13282"/>
                    <a:pt x="3869" y="13128"/>
                  </a:cubicBezTo>
                  <a:cubicBezTo>
                    <a:pt x="5368" y="12269"/>
                    <a:pt x="6498" y="11322"/>
                    <a:pt x="7317" y="10243"/>
                  </a:cubicBezTo>
                  <a:cubicBezTo>
                    <a:pt x="8156" y="9133"/>
                    <a:pt x="8857" y="8017"/>
                    <a:pt x="9532" y="6933"/>
                  </a:cubicBezTo>
                  <a:cubicBezTo>
                    <a:pt x="10376" y="5577"/>
                    <a:pt x="11113" y="4400"/>
                    <a:pt x="12029" y="3352"/>
                  </a:cubicBezTo>
                  <a:cubicBezTo>
                    <a:pt x="12249" y="3106"/>
                    <a:pt x="12484" y="2779"/>
                    <a:pt x="12740" y="2436"/>
                  </a:cubicBezTo>
                  <a:cubicBezTo>
                    <a:pt x="13579" y="1295"/>
                    <a:pt x="14531" y="1"/>
                    <a:pt x="15416" y="446"/>
                  </a:cubicBezTo>
                  <a:lnTo>
                    <a:pt x="15416" y="446"/>
                  </a:lnTo>
                  <a:cubicBezTo>
                    <a:pt x="16152" y="814"/>
                    <a:pt x="15487" y="2088"/>
                    <a:pt x="14781" y="3439"/>
                  </a:cubicBezTo>
                  <a:cubicBezTo>
                    <a:pt x="14357" y="4252"/>
                    <a:pt x="13912" y="5101"/>
                    <a:pt x="13758" y="5771"/>
                  </a:cubicBezTo>
                  <a:cubicBezTo>
                    <a:pt x="12919" y="9481"/>
                    <a:pt x="12679" y="13389"/>
                    <a:pt x="13042" y="17400"/>
                  </a:cubicBezTo>
                  <a:cubicBezTo>
                    <a:pt x="13165" y="18751"/>
                    <a:pt x="13574" y="20117"/>
                    <a:pt x="14142" y="21053"/>
                  </a:cubicBezTo>
                  <a:cubicBezTo>
                    <a:pt x="14423" y="21514"/>
                    <a:pt x="14577" y="22138"/>
                    <a:pt x="14172" y="22511"/>
                  </a:cubicBezTo>
                  <a:cubicBezTo>
                    <a:pt x="14009" y="22670"/>
                    <a:pt x="13789" y="22742"/>
                    <a:pt x="13507" y="22742"/>
                  </a:cubicBezTo>
                  <a:close/>
                  <a:moveTo>
                    <a:pt x="15052" y="538"/>
                  </a:moveTo>
                  <a:cubicBezTo>
                    <a:pt x="14362" y="538"/>
                    <a:pt x="13559" y="1633"/>
                    <a:pt x="12893" y="2533"/>
                  </a:cubicBezTo>
                  <a:cubicBezTo>
                    <a:pt x="12638" y="2881"/>
                    <a:pt x="12397" y="3213"/>
                    <a:pt x="12172" y="3464"/>
                  </a:cubicBezTo>
                  <a:cubicBezTo>
                    <a:pt x="11267" y="4508"/>
                    <a:pt x="10535" y="5674"/>
                    <a:pt x="9691" y="7025"/>
                  </a:cubicBezTo>
                  <a:cubicBezTo>
                    <a:pt x="9015" y="8110"/>
                    <a:pt x="8315" y="9230"/>
                    <a:pt x="7470" y="10345"/>
                  </a:cubicBezTo>
                  <a:cubicBezTo>
                    <a:pt x="6636" y="11445"/>
                    <a:pt x="5485" y="12407"/>
                    <a:pt x="3966" y="13282"/>
                  </a:cubicBezTo>
                  <a:cubicBezTo>
                    <a:pt x="3695" y="13440"/>
                    <a:pt x="3296" y="13599"/>
                    <a:pt x="2871" y="13763"/>
                  </a:cubicBezTo>
                  <a:cubicBezTo>
                    <a:pt x="1976" y="14121"/>
                    <a:pt x="860" y="14566"/>
                    <a:pt x="615" y="15165"/>
                  </a:cubicBezTo>
                  <a:cubicBezTo>
                    <a:pt x="231" y="16096"/>
                    <a:pt x="1710" y="16960"/>
                    <a:pt x="2421" y="17380"/>
                  </a:cubicBezTo>
                  <a:cubicBezTo>
                    <a:pt x="2697" y="17544"/>
                    <a:pt x="3132" y="17702"/>
                    <a:pt x="3628" y="17891"/>
                  </a:cubicBezTo>
                  <a:cubicBezTo>
                    <a:pt x="4385" y="18173"/>
                    <a:pt x="5235" y="18495"/>
                    <a:pt x="6115" y="19017"/>
                  </a:cubicBezTo>
                  <a:cubicBezTo>
                    <a:pt x="7148" y="19631"/>
                    <a:pt x="7910" y="20347"/>
                    <a:pt x="8586" y="20976"/>
                  </a:cubicBezTo>
                  <a:cubicBezTo>
                    <a:pt x="8969" y="21340"/>
                    <a:pt x="9302" y="21652"/>
                    <a:pt x="9604" y="21862"/>
                  </a:cubicBezTo>
                  <a:cubicBezTo>
                    <a:pt x="10207" y="22291"/>
                    <a:pt x="10847" y="22302"/>
                    <a:pt x="11527" y="22317"/>
                  </a:cubicBezTo>
                  <a:cubicBezTo>
                    <a:pt x="11967" y="22322"/>
                    <a:pt x="12428" y="22332"/>
                    <a:pt x="12878" y="22460"/>
                  </a:cubicBezTo>
                  <a:cubicBezTo>
                    <a:pt x="13436" y="22619"/>
                    <a:pt x="13819" y="22593"/>
                    <a:pt x="14045" y="22383"/>
                  </a:cubicBezTo>
                  <a:cubicBezTo>
                    <a:pt x="14372" y="22082"/>
                    <a:pt x="14229" y="21544"/>
                    <a:pt x="13983" y="21140"/>
                  </a:cubicBezTo>
                  <a:cubicBezTo>
                    <a:pt x="13400" y="20183"/>
                    <a:pt x="12980" y="18787"/>
                    <a:pt x="12852" y="17416"/>
                  </a:cubicBezTo>
                  <a:cubicBezTo>
                    <a:pt x="12489" y="13384"/>
                    <a:pt x="12730" y="9455"/>
                    <a:pt x="13579" y="5731"/>
                  </a:cubicBezTo>
                  <a:cubicBezTo>
                    <a:pt x="13732" y="5035"/>
                    <a:pt x="14183" y="4180"/>
                    <a:pt x="14612" y="3357"/>
                  </a:cubicBezTo>
                  <a:cubicBezTo>
                    <a:pt x="15247" y="2139"/>
                    <a:pt x="15902" y="891"/>
                    <a:pt x="15324" y="599"/>
                  </a:cubicBezTo>
                  <a:cubicBezTo>
                    <a:pt x="15242" y="558"/>
                    <a:pt x="15145" y="538"/>
                    <a:pt x="15052" y="53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7"/>
            <p:cNvSpPr/>
            <p:nvPr/>
          </p:nvSpPr>
          <p:spPr>
            <a:xfrm>
              <a:off x="2547692" y="880814"/>
              <a:ext cx="366440" cy="488726"/>
            </a:xfrm>
            <a:custGeom>
              <a:avLst/>
              <a:gdLst/>
              <a:ahLst/>
              <a:cxnLst/>
              <a:rect l="l" t="t" r="r" b="b"/>
              <a:pathLst>
                <a:path w="7869" h="10495" extrusionOk="0">
                  <a:moveTo>
                    <a:pt x="6754" y="10402"/>
                  </a:moveTo>
                  <a:cubicBezTo>
                    <a:pt x="6083" y="10402"/>
                    <a:pt x="5567" y="9722"/>
                    <a:pt x="5024" y="9005"/>
                  </a:cubicBezTo>
                  <a:cubicBezTo>
                    <a:pt x="4569" y="8402"/>
                    <a:pt x="4098" y="7783"/>
                    <a:pt x="3479" y="7414"/>
                  </a:cubicBezTo>
                  <a:cubicBezTo>
                    <a:pt x="3300" y="7302"/>
                    <a:pt x="2855" y="7240"/>
                    <a:pt x="2384" y="7169"/>
                  </a:cubicBezTo>
                  <a:cubicBezTo>
                    <a:pt x="1510" y="7041"/>
                    <a:pt x="512" y="6897"/>
                    <a:pt x="159" y="6401"/>
                  </a:cubicBezTo>
                  <a:cubicBezTo>
                    <a:pt x="36" y="6222"/>
                    <a:pt x="0" y="5992"/>
                    <a:pt x="62" y="5782"/>
                  </a:cubicBezTo>
                  <a:cubicBezTo>
                    <a:pt x="108" y="5603"/>
                    <a:pt x="251" y="5475"/>
                    <a:pt x="359" y="5393"/>
                  </a:cubicBezTo>
                  <a:cubicBezTo>
                    <a:pt x="625" y="5184"/>
                    <a:pt x="942" y="5045"/>
                    <a:pt x="1244" y="4912"/>
                  </a:cubicBezTo>
                  <a:cubicBezTo>
                    <a:pt x="1484" y="4815"/>
                    <a:pt x="1714" y="4703"/>
                    <a:pt x="1934" y="4570"/>
                  </a:cubicBezTo>
                  <a:cubicBezTo>
                    <a:pt x="2482" y="4222"/>
                    <a:pt x="3009" y="3848"/>
                    <a:pt x="3515" y="3449"/>
                  </a:cubicBezTo>
                  <a:cubicBezTo>
                    <a:pt x="4119" y="2968"/>
                    <a:pt x="4682" y="2457"/>
                    <a:pt x="5214" y="1904"/>
                  </a:cubicBezTo>
                  <a:cubicBezTo>
                    <a:pt x="5270" y="1848"/>
                    <a:pt x="5326" y="1786"/>
                    <a:pt x="5388" y="1730"/>
                  </a:cubicBezTo>
                  <a:cubicBezTo>
                    <a:pt x="5597" y="1515"/>
                    <a:pt x="5812" y="1295"/>
                    <a:pt x="5961" y="1060"/>
                  </a:cubicBezTo>
                  <a:cubicBezTo>
                    <a:pt x="6058" y="906"/>
                    <a:pt x="6063" y="738"/>
                    <a:pt x="6068" y="579"/>
                  </a:cubicBezTo>
                  <a:cubicBezTo>
                    <a:pt x="6078" y="308"/>
                    <a:pt x="6089" y="6"/>
                    <a:pt x="6692" y="1"/>
                  </a:cubicBezTo>
                  <a:cubicBezTo>
                    <a:pt x="6738" y="1"/>
                    <a:pt x="6774" y="1"/>
                    <a:pt x="6815" y="6"/>
                  </a:cubicBezTo>
                  <a:lnTo>
                    <a:pt x="6815" y="6"/>
                  </a:lnTo>
                  <a:cubicBezTo>
                    <a:pt x="7229" y="47"/>
                    <a:pt x="7506" y="313"/>
                    <a:pt x="7654" y="820"/>
                  </a:cubicBezTo>
                  <a:cubicBezTo>
                    <a:pt x="7869" y="1551"/>
                    <a:pt x="7731" y="2339"/>
                    <a:pt x="7593" y="3101"/>
                  </a:cubicBezTo>
                  <a:cubicBezTo>
                    <a:pt x="7557" y="3306"/>
                    <a:pt x="7521" y="3505"/>
                    <a:pt x="7490" y="3700"/>
                  </a:cubicBezTo>
                  <a:cubicBezTo>
                    <a:pt x="7429" y="4140"/>
                    <a:pt x="7327" y="4585"/>
                    <a:pt x="7224" y="5015"/>
                  </a:cubicBezTo>
                  <a:cubicBezTo>
                    <a:pt x="7040" y="5808"/>
                    <a:pt x="6851" y="6631"/>
                    <a:pt x="6907" y="7455"/>
                  </a:cubicBezTo>
                  <a:cubicBezTo>
                    <a:pt x="6948" y="8095"/>
                    <a:pt x="7183" y="8570"/>
                    <a:pt x="7516" y="9092"/>
                  </a:cubicBezTo>
                  <a:cubicBezTo>
                    <a:pt x="7685" y="9363"/>
                    <a:pt x="7823" y="9604"/>
                    <a:pt x="7756" y="9829"/>
                  </a:cubicBezTo>
                  <a:cubicBezTo>
                    <a:pt x="7705" y="10003"/>
                    <a:pt x="7547" y="10141"/>
                    <a:pt x="7245" y="10284"/>
                  </a:cubicBezTo>
                  <a:cubicBezTo>
                    <a:pt x="7091" y="10361"/>
                    <a:pt x="6922" y="10402"/>
                    <a:pt x="6754" y="10402"/>
                  </a:cubicBezTo>
                  <a:close/>
                  <a:moveTo>
                    <a:pt x="6702" y="175"/>
                  </a:moveTo>
                  <a:lnTo>
                    <a:pt x="6692" y="175"/>
                  </a:lnTo>
                  <a:cubicBezTo>
                    <a:pt x="6273" y="175"/>
                    <a:pt x="6268" y="303"/>
                    <a:pt x="6257" y="584"/>
                  </a:cubicBezTo>
                  <a:cubicBezTo>
                    <a:pt x="6252" y="748"/>
                    <a:pt x="6247" y="953"/>
                    <a:pt x="6124" y="1147"/>
                  </a:cubicBezTo>
                  <a:cubicBezTo>
                    <a:pt x="5966" y="1398"/>
                    <a:pt x="5741" y="1628"/>
                    <a:pt x="5521" y="1848"/>
                  </a:cubicBezTo>
                  <a:cubicBezTo>
                    <a:pt x="5464" y="1904"/>
                    <a:pt x="5408" y="1966"/>
                    <a:pt x="5352" y="2022"/>
                  </a:cubicBezTo>
                  <a:cubicBezTo>
                    <a:pt x="4820" y="2579"/>
                    <a:pt x="4242" y="3101"/>
                    <a:pt x="3638" y="3582"/>
                  </a:cubicBezTo>
                  <a:cubicBezTo>
                    <a:pt x="3126" y="3986"/>
                    <a:pt x="2594" y="4365"/>
                    <a:pt x="2042" y="4718"/>
                  </a:cubicBezTo>
                  <a:cubicBezTo>
                    <a:pt x="1811" y="4856"/>
                    <a:pt x="1571" y="4974"/>
                    <a:pt x="1320" y="5076"/>
                  </a:cubicBezTo>
                  <a:cubicBezTo>
                    <a:pt x="1013" y="5209"/>
                    <a:pt x="727" y="5337"/>
                    <a:pt x="476" y="5531"/>
                  </a:cubicBezTo>
                  <a:cubicBezTo>
                    <a:pt x="338" y="5634"/>
                    <a:pt x="266" y="5726"/>
                    <a:pt x="241" y="5823"/>
                  </a:cubicBezTo>
                  <a:cubicBezTo>
                    <a:pt x="190" y="5987"/>
                    <a:pt x="220" y="6161"/>
                    <a:pt x="318" y="6299"/>
                  </a:cubicBezTo>
                  <a:cubicBezTo>
                    <a:pt x="625" y="6734"/>
                    <a:pt x="1617" y="6877"/>
                    <a:pt x="2415" y="6995"/>
                  </a:cubicBezTo>
                  <a:cubicBezTo>
                    <a:pt x="2927" y="7071"/>
                    <a:pt x="3367" y="7133"/>
                    <a:pt x="3582" y="7261"/>
                  </a:cubicBezTo>
                  <a:cubicBezTo>
                    <a:pt x="4231" y="7649"/>
                    <a:pt x="4733" y="8315"/>
                    <a:pt x="5178" y="8898"/>
                  </a:cubicBezTo>
                  <a:cubicBezTo>
                    <a:pt x="5858" y="9793"/>
                    <a:pt x="6390" y="10494"/>
                    <a:pt x="7168" y="10126"/>
                  </a:cubicBezTo>
                  <a:cubicBezTo>
                    <a:pt x="7414" y="10008"/>
                    <a:pt x="7552" y="9895"/>
                    <a:pt x="7582" y="9778"/>
                  </a:cubicBezTo>
                  <a:cubicBezTo>
                    <a:pt x="7623" y="9640"/>
                    <a:pt x="7536" y="9461"/>
                    <a:pt x="7362" y="9184"/>
                  </a:cubicBezTo>
                  <a:cubicBezTo>
                    <a:pt x="7015" y="8642"/>
                    <a:pt x="6774" y="8141"/>
                    <a:pt x="6723" y="7465"/>
                  </a:cubicBezTo>
                  <a:cubicBezTo>
                    <a:pt x="6667" y="6616"/>
                    <a:pt x="6861" y="5782"/>
                    <a:pt x="7045" y="4974"/>
                  </a:cubicBezTo>
                  <a:cubicBezTo>
                    <a:pt x="7142" y="4544"/>
                    <a:pt x="7245" y="4104"/>
                    <a:pt x="7306" y="3674"/>
                  </a:cubicBezTo>
                  <a:cubicBezTo>
                    <a:pt x="7337" y="3475"/>
                    <a:pt x="7373" y="3270"/>
                    <a:pt x="7408" y="3065"/>
                  </a:cubicBezTo>
                  <a:cubicBezTo>
                    <a:pt x="7547" y="2324"/>
                    <a:pt x="7685" y="1556"/>
                    <a:pt x="7480" y="866"/>
                  </a:cubicBezTo>
                  <a:cubicBezTo>
                    <a:pt x="7352" y="431"/>
                    <a:pt x="7137" y="211"/>
                    <a:pt x="6800" y="180"/>
                  </a:cubicBezTo>
                  <a:cubicBezTo>
                    <a:pt x="6769" y="175"/>
                    <a:pt x="6733" y="175"/>
                    <a:pt x="6702" y="17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970725" y="-295159"/>
              <a:ext cx="3233507" cy="3425272"/>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7"/>
          <p:cNvGrpSpPr/>
          <p:nvPr/>
        </p:nvGrpSpPr>
        <p:grpSpPr>
          <a:xfrm>
            <a:off x="7310453" y="4014153"/>
            <a:ext cx="1596618" cy="1285536"/>
            <a:chOff x="6868875" y="4161401"/>
            <a:chExt cx="1459298" cy="1174972"/>
          </a:xfrm>
        </p:grpSpPr>
        <p:sp>
          <p:nvSpPr>
            <p:cNvPr id="497" name="Google Shape;497;p7"/>
            <p:cNvSpPr/>
            <p:nvPr/>
          </p:nvSpPr>
          <p:spPr>
            <a:xfrm>
              <a:off x="6868875" y="4161401"/>
              <a:ext cx="1459298" cy="1174972"/>
            </a:xfrm>
            <a:custGeom>
              <a:avLst/>
              <a:gdLst/>
              <a:ahLst/>
              <a:cxnLst/>
              <a:rect l="l" t="t" r="r" b="b"/>
              <a:pathLst>
                <a:path w="6805" h="5479" extrusionOk="0">
                  <a:moveTo>
                    <a:pt x="2436" y="1"/>
                  </a:moveTo>
                  <a:cubicBezTo>
                    <a:pt x="1397" y="1"/>
                    <a:pt x="402" y="386"/>
                    <a:pt x="179" y="1481"/>
                  </a:cubicBezTo>
                  <a:cubicBezTo>
                    <a:pt x="0" y="2371"/>
                    <a:pt x="957" y="4075"/>
                    <a:pt x="1642" y="4679"/>
                  </a:cubicBezTo>
                  <a:cubicBezTo>
                    <a:pt x="2026" y="5013"/>
                    <a:pt x="3188" y="5479"/>
                    <a:pt x="3908" y="5479"/>
                  </a:cubicBezTo>
                  <a:cubicBezTo>
                    <a:pt x="4015" y="5479"/>
                    <a:pt x="4112" y="5469"/>
                    <a:pt x="4195" y="5446"/>
                  </a:cubicBezTo>
                  <a:cubicBezTo>
                    <a:pt x="5546" y="5272"/>
                    <a:pt x="6805" y="4274"/>
                    <a:pt x="6155" y="2857"/>
                  </a:cubicBezTo>
                  <a:cubicBezTo>
                    <a:pt x="5740" y="1952"/>
                    <a:pt x="5352" y="923"/>
                    <a:pt x="4436" y="458"/>
                  </a:cubicBezTo>
                  <a:cubicBezTo>
                    <a:pt x="3915" y="190"/>
                    <a:pt x="3165" y="1"/>
                    <a:pt x="2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7"/>
            <p:cNvSpPr/>
            <p:nvPr/>
          </p:nvSpPr>
          <p:spPr>
            <a:xfrm>
              <a:off x="7155806" y="4510739"/>
              <a:ext cx="738977" cy="445627"/>
            </a:xfrm>
            <a:custGeom>
              <a:avLst/>
              <a:gdLst/>
              <a:ahLst/>
              <a:cxnLst/>
              <a:rect l="l" t="t" r="r" b="b"/>
              <a:pathLst>
                <a:path w="3446" h="2078" extrusionOk="0">
                  <a:moveTo>
                    <a:pt x="1974" y="0"/>
                  </a:moveTo>
                  <a:cubicBezTo>
                    <a:pt x="1076" y="0"/>
                    <a:pt x="0" y="1187"/>
                    <a:pt x="760" y="1852"/>
                  </a:cubicBezTo>
                  <a:cubicBezTo>
                    <a:pt x="935" y="2006"/>
                    <a:pt x="1245" y="2077"/>
                    <a:pt x="1590" y="2077"/>
                  </a:cubicBezTo>
                  <a:cubicBezTo>
                    <a:pt x="2300" y="2077"/>
                    <a:pt x="3158" y="1777"/>
                    <a:pt x="3292" y="1285"/>
                  </a:cubicBezTo>
                  <a:cubicBezTo>
                    <a:pt x="3446" y="696"/>
                    <a:pt x="2689" y="159"/>
                    <a:pt x="2213" y="31"/>
                  </a:cubicBezTo>
                  <a:cubicBezTo>
                    <a:pt x="2136" y="10"/>
                    <a:pt x="2055" y="0"/>
                    <a:pt x="19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9" name="Google Shape;499;p7"/>
          <p:cNvSpPr/>
          <p:nvPr/>
        </p:nvSpPr>
        <p:spPr>
          <a:xfrm flipH="1">
            <a:off x="-263437" y="3867150"/>
            <a:ext cx="2075662" cy="1579540"/>
          </a:xfrm>
          <a:custGeom>
            <a:avLst/>
            <a:gdLst/>
            <a:ahLst/>
            <a:cxnLst/>
            <a:rect l="l" t="t" r="r" b="b"/>
            <a:pathLst>
              <a:path w="13287" h="10111" extrusionOk="0">
                <a:moveTo>
                  <a:pt x="10086" y="1"/>
                </a:moveTo>
                <a:cubicBezTo>
                  <a:pt x="8895" y="1"/>
                  <a:pt x="8424" y="940"/>
                  <a:pt x="7444" y="1316"/>
                </a:cubicBezTo>
                <a:cubicBezTo>
                  <a:pt x="7241" y="1393"/>
                  <a:pt x="7049" y="1425"/>
                  <a:pt x="6864" y="1425"/>
                </a:cubicBezTo>
                <a:cubicBezTo>
                  <a:pt x="6110" y="1425"/>
                  <a:pt x="5481" y="887"/>
                  <a:pt x="4733" y="681"/>
                </a:cubicBezTo>
                <a:cubicBezTo>
                  <a:pt x="4515" y="622"/>
                  <a:pt x="4279" y="594"/>
                  <a:pt x="4038" y="594"/>
                </a:cubicBezTo>
                <a:cubicBezTo>
                  <a:pt x="3422" y="594"/>
                  <a:pt x="2772" y="777"/>
                  <a:pt x="2297" y="1101"/>
                </a:cubicBezTo>
                <a:cubicBezTo>
                  <a:pt x="1740" y="1479"/>
                  <a:pt x="1320" y="2129"/>
                  <a:pt x="1310" y="2799"/>
                </a:cubicBezTo>
                <a:cubicBezTo>
                  <a:pt x="1295" y="3480"/>
                  <a:pt x="1653" y="4206"/>
                  <a:pt x="1356" y="4866"/>
                </a:cubicBezTo>
                <a:cubicBezTo>
                  <a:pt x="962" y="5731"/>
                  <a:pt x="185" y="6033"/>
                  <a:pt x="103" y="7081"/>
                </a:cubicBezTo>
                <a:cubicBezTo>
                  <a:pt x="72" y="7506"/>
                  <a:pt x="0" y="8212"/>
                  <a:pt x="353" y="8534"/>
                </a:cubicBezTo>
                <a:cubicBezTo>
                  <a:pt x="537" y="8700"/>
                  <a:pt x="808" y="8749"/>
                  <a:pt x="1108" y="8749"/>
                </a:cubicBezTo>
                <a:cubicBezTo>
                  <a:pt x="1553" y="8749"/>
                  <a:pt x="2060" y="8640"/>
                  <a:pt x="2427" y="8640"/>
                </a:cubicBezTo>
                <a:cubicBezTo>
                  <a:pt x="2455" y="8640"/>
                  <a:pt x="2481" y="8641"/>
                  <a:pt x="2507" y="8642"/>
                </a:cubicBezTo>
                <a:cubicBezTo>
                  <a:pt x="3684" y="8703"/>
                  <a:pt x="4733" y="9046"/>
                  <a:pt x="5848" y="9384"/>
                </a:cubicBezTo>
                <a:cubicBezTo>
                  <a:pt x="6933" y="9716"/>
                  <a:pt x="8012" y="9778"/>
                  <a:pt x="9133" y="9824"/>
                </a:cubicBezTo>
                <a:cubicBezTo>
                  <a:pt x="9674" y="9844"/>
                  <a:pt x="10459" y="10111"/>
                  <a:pt x="11095" y="10111"/>
                </a:cubicBezTo>
                <a:cubicBezTo>
                  <a:pt x="11276" y="10111"/>
                  <a:pt x="11446" y="10089"/>
                  <a:pt x="11593" y="10033"/>
                </a:cubicBezTo>
                <a:cubicBezTo>
                  <a:pt x="12489" y="9691"/>
                  <a:pt x="13118" y="8130"/>
                  <a:pt x="13287" y="7281"/>
                </a:cubicBezTo>
                <a:cubicBezTo>
                  <a:pt x="13228" y="7202"/>
                  <a:pt x="13132" y="7156"/>
                  <a:pt x="13035" y="7156"/>
                </a:cubicBezTo>
                <a:cubicBezTo>
                  <a:pt x="13013" y="7156"/>
                  <a:pt x="12991" y="7159"/>
                  <a:pt x="12970" y="7163"/>
                </a:cubicBezTo>
                <a:lnTo>
                  <a:pt x="12381" y="2503"/>
                </a:lnTo>
                <a:cubicBezTo>
                  <a:pt x="12274" y="1433"/>
                  <a:pt x="11256" y="16"/>
                  <a:pt x="10115" y="1"/>
                </a:cubicBezTo>
                <a:cubicBezTo>
                  <a:pt x="10105" y="1"/>
                  <a:pt x="10096" y="1"/>
                  <a:pt x="100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0" name="Google Shape;500;p7"/>
          <p:cNvGrpSpPr/>
          <p:nvPr/>
        </p:nvGrpSpPr>
        <p:grpSpPr>
          <a:xfrm>
            <a:off x="475868" y="1365604"/>
            <a:ext cx="1395703" cy="1579535"/>
            <a:chOff x="520500" y="1920151"/>
            <a:chExt cx="1221622" cy="1382525"/>
          </a:xfrm>
        </p:grpSpPr>
        <p:sp>
          <p:nvSpPr>
            <p:cNvPr id="501" name="Google Shape;501;p7"/>
            <p:cNvSpPr/>
            <p:nvPr/>
          </p:nvSpPr>
          <p:spPr>
            <a:xfrm rot="-4481558">
              <a:off x="543941" y="2138906"/>
              <a:ext cx="1174740" cy="945015"/>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7"/>
            <p:cNvSpPr/>
            <p:nvPr/>
          </p:nvSpPr>
          <p:spPr>
            <a:xfrm rot="-4481558">
              <a:off x="860920" y="2379403"/>
              <a:ext cx="594713" cy="358390"/>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 name="Google Shape;503;p7"/>
          <p:cNvGrpSpPr/>
          <p:nvPr/>
        </p:nvGrpSpPr>
        <p:grpSpPr>
          <a:xfrm rot="-489459">
            <a:off x="7816284" y="-60476"/>
            <a:ext cx="1487443" cy="2288040"/>
            <a:chOff x="7812358" y="2890956"/>
            <a:chExt cx="1487415" cy="2287996"/>
          </a:xfrm>
        </p:grpSpPr>
        <p:grpSp>
          <p:nvGrpSpPr>
            <p:cNvPr id="504" name="Google Shape;504;p7"/>
            <p:cNvGrpSpPr/>
            <p:nvPr/>
          </p:nvGrpSpPr>
          <p:grpSpPr>
            <a:xfrm>
              <a:off x="7883241" y="4043468"/>
              <a:ext cx="1416533" cy="1135485"/>
              <a:chOff x="7883241" y="4043468"/>
              <a:chExt cx="1416533" cy="1135485"/>
            </a:xfrm>
          </p:grpSpPr>
          <p:sp>
            <p:nvSpPr>
              <p:cNvPr id="505" name="Google Shape;505;p7"/>
              <p:cNvSpPr/>
              <p:nvPr/>
            </p:nvSpPr>
            <p:spPr>
              <a:xfrm rot="754465">
                <a:off x="8261154" y="4112043"/>
                <a:ext cx="708705" cy="714561"/>
              </a:xfrm>
              <a:custGeom>
                <a:avLst/>
                <a:gdLst/>
                <a:ahLst/>
                <a:cxnLst/>
                <a:rect l="l" t="t" r="r" b="b"/>
                <a:pathLst>
                  <a:path w="3152" h="3178" extrusionOk="0">
                    <a:moveTo>
                      <a:pt x="2256" y="1"/>
                    </a:moveTo>
                    <a:lnTo>
                      <a:pt x="266" y="303"/>
                    </a:lnTo>
                    <a:cubicBezTo>
                      <a:pt x="169" y="431"/>
                      <a:pt x="0" y="2380"/>
                      <a:pt x="0" y="2380"/>
                    </a:cubicBezTo>
                    <a:lnTo>
                      <a:pt x="1561" y="3178"/>
                    </a:lnTo>
                    <a:lnTo>
                      <a:pt x="3152" y="1868"/>
                    </a:lnTo>
                    <a:lnTo>
                      <a:pt x="22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
              <p:cNvSpPr/>
              <p:nvPr/>
            </p:nvSpPr>
            <p:spPr>
              <a:xfrm rot="754465">
                <a:off x="7893761" y="4528411"/>
                <a:ext cx="326922" cy="132659"/>
              </a:xfrm>
              <a:custGeom>
                <a:avLst/>
                <a:gdLst/>
                <a:ahLst/>
                <a:cxnLst/>
                <a:rect l="l" t="t" r="r" b="b"/>
                <a:pathLst>
                  <a:path w="1454" h="590" fill="none" extrusionOk="0">
                    <a:moveTo>
                      <a:pt x="0" y="589"/>
                    </a:moveTo>
                    <a:lnTo>
                      <a:pt x="1453" y="1"/>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7"/>
              <p:cNvSpPr/>
              <p:nvPr/>
            </p:nvSpPr>
            <p:spPr>
              <a:xfrm rot="754465">
                <a:off x="8490567" y="4812237"/>
                <a:ext cx="3597" cy="370771"/>
              </a:xfrm>
              <a:custGeom>
                <a:avLst/>
                <a:gdLst/>
                <a:ahLst/>
                <a:cxnLst/>
                <a:rect l="l" t="t" r="r" b="b"/>
                <a:pathLst>
                  <a:path w="16" h="1649" fill="none" extrusionOk="0">
                    <a:moveTo>
                      <a:pt x="16" y="1"/>
                    </a:moveTo>
                    <a:lnTo>
                      <a:pt x="0" y="1648"/>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7"/>
              <p:cNvSpPr/>
              <p:nvPr/>
            </p:nvSpPr>
            <p:spPr>
              <a:xfrm rot="754465">
                <a:off x="8909301" y="4628834"/>
                <a:ext cx="382008" cy="119843"/>
              </a:xfrm>
              <a:custGeom>
                <a:avLst/>
                <a:gdLst/>
                <a:ahLst/>
                <a:cxnLst/>
                <a:rect l="l" t="t" r="r" b="b"/>
                <a:pathLst>
                  <a:path w="1699" h="533" fill="none" extrusionOk="0">
                    <a:moveTo>
                      <a:pt x="0" y="0"/>
                    </a:moveTo>
                    <a:lnTo>
                      <a:pt x="1699" y="533"/>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7"/>
              <p:cNvSpPr/>
              <p:nvPr/>
            </p:nvSpPr>
            <p:spPr>
              <a:xfrm rot="754465">
                <a:off x="8460953" y="4377775"/>
                <a:ext cx="204607" cy="153795"/>
              </a:xfrm>
              <a:custGeom>
                <a:avLst/>
                <a:gdLst/>
                <a:ahLst/>
                <a:cxnLst/>
                <a:rect l="l" t="t" r="r" b="b"/>
                <a:pathLst>
                  <a:path w="910" h="684" extrusionOk="0">
                    <a:moveTo>
                      <a:pt x="421" y="0"/>
                    </a:moveTo>
                    <a:cubicBezTo>
                      <a:pt x="367" y="0"/>
                      <a:pt x="312" y="11"/>
                      <a:pt x="261" y="36"/>
                    </a:cubicBezTo>
                    <a:cubicBezTo>
                      <a:pt x="5" y="153"/>
                      <a:pt x="0" y="588"/>
                      <a:pt x="205" y="665"/>
                    </a:cubicBezTo>
                    <a:cubicBezTo>
                      <a:pt x="240" y="678"/>
                      <a:pt x="276" y="683"/>
                      <a:pt x="312" y="683"/>
                    </a:cubicBezTo>
                    <a:cubicBezTo>
                      <a:pt x="601" y="683"/>
                      <a:pt x="909" y="322"/>
                      <a:pt x="778" y="158"/>
                    </a:cubicBezTo>
                    <a:cubicBezTo>
                      <a:pt x="725" y="86"/>
                      <a:pt x="576" y="0"/>
                      <a:pt x="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 name="Google Shape;510;p7"/>
            <p:cNvGrpSpPr/>
            <p:nvPr/>
          </p:nvGrpSpPr>
          <p:grpSpPr>
            <a:xfrm>
              <a:off x="7812358" y="2890956"/>
              <a:ext cx="1379039" cy="1250348"/>
              <a:chOff x="7812358" y="2890956"/>
              <a:chExt cx="1379039" cy="1250348"/>
            </a:xfrm>
          </p:grpSpPr>
          <p:sp>
            <p:nvSpPr>
              <p:cNvPr id="511" name="Google Shape;511;p7"/>
              <p:cNvSpPr/>
              <p:nvPr/>
            </p:nvSpPr>
            <p:spPr>
              <a:xfrm rot="754465">
                <a:off x="8287496" y="3215259"/>
                <a:ext cx="821577" cy="846770"/>
              </a:xfrm>
              <a:custGeom>
                <a:avLst/>
                <a:gdLst/>
                <a:ahLst/>
                <a:cxnLst/>
                <a:rect l="l" t="t" r="r" b="b"/>
                <a:pathLst>
                  <a:path w="3654" h="3766" extrusionOk="0">
                    <a:moveTo>
                      <a:pt x="2267" y="1"/>
                    </a:moveTo>
                    <a:lnTo>
                      <a:pt x="323" y="538"/>
                    </a:lnTo>
                    <a:lnTo>
                      <a:pt x="0" y="2881"/>
                    </a:lnTo>
                    <a:lnTo>
                      <a:pt x="2205" y="3766"/>
                    </a:lnTo>
                    <a:lnTo>
                      <a:pt x="3653" y="1965"/>
                    </a:lnTo>
                    <a:cubicBezTo>
                      <a:pt x="3638" y="1786"/>
                      <a:pt x="2267" y="1"/>
                      <a:pt x="22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7"/>
              <p:cNvSpPr/>
              <p:nvPr/>
            </p:nvSpPr>
            <p:spPr>
              <a:xfrm rot="754465">
                <a:off x="8924374" y="2905646"/>
                <a:ext cx="175153" cy="364925"/>
              </a:xfrm>
              <a:custGeom>
                <a:avLst/>
                <a:gdLst/>
                <a:ahLst/>
                <a:cxnLst/>
                <a:rect l="l" t="t" r="r" b="b"/>
                <a:pathLst>
                  <a:path w="779" h="1623" fill="none" extrusionOk="0">
                    <a:moveTo>
                      <a:pt x="778" y="1"/>
                    </a:moveTo>
                    <a:lnTo>
                      <a:pt x="1" y="1623"/>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7"/>
              <p:cNvSpPr/>
              <p:nvPr/>
            </p:nvSpPr>
            <p:spPr>
              <a:xfrm rot="754465">
                <a:off x="8190828" y="2931376"/>
                <a:ext cx="284426" cy="317707"/>
              </a:xfrm>
              <a:custGeom>
                <a:avLst/>
                <a:gdLst/>
                <a:ahLst/>
                <a:cxnLst/>
                <a:rect l="l" t="t" r="r" b="b"/>
                <a:pathLst>
                  <a:path w="1265" h="1413" fill="none" extrusionOk="0">
                    <a:moveTo>
                      <a:pt x="1265" y="1413"/>
                    </a:moveTo>
                    <a:lnTo>
                      <a:pt x="1"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7"/>
              <p:cNvSpPr/>
              <p:nvPr/>
            </p:nvSpPr>
            <p:spPr>
              <a:xfrm rot="754465">
                <a:off x="7828656" y="3721730"/>
                <a:ext cx="416634" cy="195616"/>
              </a:xfrm>
              <a:custGeom>
                <a:avLst/>
                <a:gdLst/>
                <a:ahLst/>
                <a:cxnLst/>
                <a:rect l="l" t="t" r="r" b="b"/>
                <a:pathLst>
                  <a:path w="1853" h="870" fill="none" extrusionOk="0">
                    <a:moveTo>
                      <a:pt x="1853" y="0"/>
                    </a:moveTo>
                    <a:lnTo>
                      <a:pt x="1" y="870"/>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7"/>
              <p:cNvSpPr/>
              <p:nvPr/>
            </p:nvSpPr>
            <p:spPr>
              <a:xfrm rot="754465">
                <a:off x="8580629" y="3572978"/>
                <a:ext cx="177176" cy="189545"/>
              </a:xfrm>
              <a:custGeom>
                <a:avLst/>
                <a:gdLst/>
                <a:ahLst/>
                <a:cxnLst/>
                <a:rect l="l" t="t" r="r" b="b"/>
                <a:pathLst>
                  <a:path w="788" h="843" extrusionOk="0">
                    <a:moveTo>
                      <a:pt x="306" y="1"/>
                    </a:moveTo>
                    <a:cubicBezTo>
                      <a:pt x="271" y="1"/>
                      <a:pt x="237" y="9"/>
                      <a:pt x="205" y="27"/>
                    </a:cubicBezTo>
                    <a:cubicBezTo>
                      <a:pt x="1" y="144"/>
                      <a:pt x="47" y="687"/>
                      <a:pt x="226" y="804"/>
                    </a:cubicBezTo>
                    <a:cubicBezTo>
                      <a:pt x="268" y="831"/>
                      <a:pt x="310" y="842"/>
                      <a:pt x="351" y="842"/>
                    </a:cubicBezTo>
                    <a:cubicBezTo>
                      <a:pt x="590" y="842"/>
                      <a:pt x="788" y="446"/>
                      <a:pt x="666" y="237"/>
                    </a:cubicBezTo>
                    <a:cubicBezTo>
                      <a:pt x="604" y="134"/>
                      <a:pt x="450" y="1"/>
                      <a:pt x="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6" name="Google Shape;516;p7"/>
          <p:cNvGrpSpPr/>
          <p:nvPr/>
        </p:nvGrpSpPr>
        <p:grpSpPr>
          <a:xfrm>
            <a:off x="373288" y="4277550"/>
            <a:ext cx="676875" cy="664099"/>
            <a:chOff x="6631525" y="3649550"/>
            <a:chExt cx="676875" cy="664099"/>
          </a:xfrm>
        </p:grpSpPr>
        <p:sp>
          <p:nvSpPr>
            <p:cNvPr id="517" name="Google Shape;517;p7"/>
            <p:cNvSpPr/>
            <p:nvPr/>
          </p:nvSpPr>
          <p:spPr>
            <a:xfrm>
              <a:off x="7008172" y="3649550"/>
              <a:ext cx="107251" cy="82530"/>
            </a:xfrm>
            <a:custGeom>
              <a:avLst/>
              <a:gdLst/>
              <a:ahLst/>
              <a:cxnLst/>
              <a:rect l="l" t="t" r="r" b="b"/>
              <a:pathLst>
                <a:path w="1141" h="878" extrusionOk="0">
                  <a:moveTo>
                    <a:pt x="726" y="1"/>
                  </a:moveTo>
                  <a:cubicBezTo>
                    <a:pt x="406" y="1"/>
                    <a:pt x="0" y="254"/>
                    <a:pt x="102" y="573"/>
                  </a:cubicBezTo>
                  <a:cubicBezTo>
                    <a:pt x="169" y="787"/>
                    <a:pt x="334" y="878"/>
                    <a:pt x="509" y="878"/>
                  </a:cubicBezTo>
                  <a:cubicBezTo>
                    <a:pt x="747" y="878"/>
                    <a:pt x="1005" y="711"/>
                    <a:pt x="1064" y="460"/>
                  </a:cubicBezTo>
                  <a:cubicBezTo>
                    <a:pt x="1140"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7"/>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7"/>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7"/>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7"/>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7"/>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7"/>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 name="Google Shape;524;p7"/>
          <p:cNvGrpSpPr/>
          <p:nvPr/>
        </p:nvGrpSpPr>
        <p:grpSpPr>
          <a:xfrm rot="1200808" flipH="1">
            <a:off x="6986719" y="2891482"/>
            <a:ext cx="1047428" cy="753615"/>
            <a:chOff x="6631525" y="3826643"/>
            <a:chExt cx="676875" cy="487005"/>
          </a:xfrm>
        </p:grpSpPr>
        <p:sp>
          <p:nvSpPr>
            <p:cNvPr id="525" name="Google Shape;525;p7"/>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7"/>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7"/>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7"/>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7"/>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7"/>
          <p:cNvGrpSpPr/>
          <p:nvPr/>
        </p:nvGrpSpPr>
        <p:grpSpPr>
          <a:xfrm rot="5643218">
            <a:off x="8354870" y="2564427"/>
            <a:ext cx="1219244" cy="980791"/>
            <a:chOff x="7361126" y="3166575"/>
            <a:chExt cx="1085500" cy="873204"/>
          </a:xfrm>
        </p:grpSpPr>
        <p:sp>
          <p:nvSpPr>
            <p:cNvPr id="532" name="Google Shape;532;p7"/>
            <p:cNvSpPr/>
            <p:nvPr/>
          </p:nvSpPr>
          <p:spPr>
            <a:xfrm>
              <a:off x="7361126" y="3166575"/>
              <a:ext cx="1085500" cy="873204"/>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7"/>
            <p:cNvSpPr/>
            <p:nvPr/>
          </p:nvSpPr>
          <p:spPr>
            <a:xfrm rot="2704247">
              <a:off x="7682756" y="3448748"/>
              <a:ext cx="549539" cy="331159"/>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4" name="Google Shape;534;p7"/>
          <p:cNvSpPr txBox="1">
            <a:spLocks noGrp="1"/>
          </p:cNvSpPr>
          <p:nvPr>
            <p:ph type="body" idx="1"/>
          </p:nvPr>
        </p:nvSpPr>
        <p:spPr>
          <a:xfrm>
            <a:off x="2038800" y="1388494"/>
            <a:ext cx="5066400" cy="2980800"/>
          </a:xfrm>
          <a:prstGeom prst="rect">
            <a:avLst/>
          </a:prstGeom>
        </p:spPr>
        <p:txBody>
          <a:bodyPr spcFirstLastPara="1" wrap="square" lIns="91425" tIns="91425" rIns="91425" bIns="91425" anchor="t" anchorCtr="0">
            <a:noAutofit/>
          </a:bodyPr>
          <a:lstStyle>
            <a:lvl1pPr marL="457200" lvl="0" indent="-292100">
              <a:lnSpc>
                <a:spcPct val="100000"/>
              </a:lnSpc>
              <a:spcBef>
                <a:spcPts val="0"/>
              </a:spcBef>
              <a:spcAft>
                <a:spcPts val="0"/>
              </a:spcAft>
              <a:buClr>
                <a:schemeClr val="lt1"/>
              </a:buClr>
              <a:buSzPts val="1000"/>
              <a:buChar char="●"/>
              <a:defRPr sz="1400"/>
            </a:lvl1pPr>
            <a:lvl2pPr marL="914400" lvl="1" indent="-317500">
              <a:spcBef>
                <a:spcPts val="0"/>
              </a:spcBef>
              <a:spcAft>
                <a:spcPts val="0"/>
              </a:spcAft>
              <a:buClr>
                <a:srgbClr val="595959"/>
              </a:buClr>
              <a:buSzPts val="1400"/>
              <a:buFont typeface="Anaheim"/>
              <a:buChar char="○"/>
              <a:defRPr sz="1200"/>
            </a:lvl2pPr>
            <a:lvl3pPr marL="1371600" lvl="2" indent="-317500">
              <a:spcBef>
                <a:spcPts val="0"/>
              </a:spcBef>
              <a:spcAft>
                <a:spcPts val="0"/>
              </a:spcAft>
              <a:buClr>
                <a:srgbClr val="595959"/>
              </a:buClr>
              <a:buSzPts val="1400"/>
              <a:buFont typeface="Anaheim"/>
              <a:buChar char="■"/>
              <a:defRPr sz="1200"/>
            </a:lvl3pPr>
            <a:lvl4pPr marL="1828800" lvl="3" indent="-317500">
              <a:spcBef>
                <a:spcPts val="0"/>
              </a:spcBef>
              <a:spcAft>
                <a:spcPts val="0"/>
              </a:spcAft>
              <a:buClr>
                <a:srgbClr val="595959"/>
              </a:buClr>
              <a:buSzPts val="1400"/>
              <a:buFont typeface="Anaheim"/>
              <a:buChar char="●"/>
              <a:defRPr sz="1200"/>
            </a:lvl4pPr>
            <a:lvl5pPr marL="2286000" lvl="4" indent="-317500">
              <a:spcBef>
                <a:spcPts val="0"/>
              </a:spcBef>
              <a:spcAft>
                <a:spcPts val="0"/>
              </a:spcAft>
              <a:buClr>
                <a:srgbClr val="595959"/>
              </a:buClr>
              <a:buSzPts val="1400"/>
              <a:buFont typeface="Anaheim"/>
              <a:buChar char="○"/>
              <a:defRPr sz="1200"/>
            </a:lvl5pPr>
            <a:lvl6pPr marL="2743200" lvl="5" indent="-317500">
              <a:spcBef>
                <a:spcPts val="0"/>
              </a:spcBef>
              <a:spcAft>
                <a:spcPts val="0"/>
              </a:spcAft>
              <a:buClr>
                <a:srgbClr val="595959"/>
              </a:buClr>
              <a:buSzPts val="1400"/>
              <a:buFont typeface="Anaheim"/>
              <a:buChar char="■"/>
              <a:defRPr sz="1200"/>
            </a:lvl6pPr>
            <a:lvl7pPr marL="3200400" lvl="6" indent="-317500">
              <a:spcBef>
                <a:spcPts val="0"/>
              </a:spcBef>
              <a:spcAft>
                <a:spcPts val="0"/>
              </a:spcAft>
              <a:buClr>
                <a:srgbClr val="595959"/>
              </a:buClr>
              <a:buSzPts val="1400"/>
              <a:buFont typeface="Anaheim"/>
              <a:buChar char="●"/>
              <a:defRPr sz="1200"/>
            </a:lvl7pPr>
            <a:lvl8pPr marL="3657600" lvl="7" indent="-317500">
              <a:spcBef>
                <a:spcPts val="0"/>
              </a:spcBef>
              <a:spcAft>
                <a:spcPts val="0"/>
              </a:spcAft>
              <a:buClr>
                <a:srgbClr val="595959"/>
              </a:buClr>
              <a:buSzPts val="1400"/>
              <a:buFont typeface="Anaheim"/>
              <a:buChar char="○"/>
              <a:defRPr sz="1200"/>
            </a:lvl8pPr>
            <a:lvl9pPr marL="4114800" lvl="8" indent="-317500">
              <a:spcBef>
                <a:spcPts val="0"/>
              </a:spcBef>
              <a:spcAft>
                <a:spcPts val="0"/>
              </a:spcAft>
              <a:buClr>
                <a:srgbClr val="595959"/>
              </a:buClr>
              <a:buSzPts val="1400"/>
              <a:buFont typeface="Anaheim"/>
              <a:buChar char="■"/>
              <a:defRPr sz="1200"/>
            </a:lvl9pPr>
          </a:lstStyle>
          <a:p>
            <a:endParaRPr/>
          </a:p>
        </p:txBody>
      </p:sp>
      <p:sp>
        <p:nvSpPr>
          <p:cNvPr id="535" name="Google Shape;535;p7"/>
          <p:cNvSpPr txBox="1">
            <a:spLocks noGrp="1"/>
          </p:cNvSpPr>
          <p:nvPr>
            <p:ph type="title"/>
          </p:nvPr>
        </p:nvSpPr>
        <p:spPr>
          <a:xfrm>
            <a:off x="711725" y="483267"/>
            <a:ext cx="7720500" cy="4620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24098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1244"/>
        <p:cNvGrpSpPr/>
        <p:nvPr/>
      </p:nvGrpSpPr>
      <p:grpSpPr>
        <a:xfrm>
          <a:off x="0" y="0"/>
          <a:ext cx="0" cy="0"/>
          <a:chOff x="0" y="0"/>
          <a:chExt cx="0" cy="0"/>
        </a:xfrm>
      </p:grpSpPr>
      <p:grpSp>
        <p:nvGrpSpPr>
          <p:cNvPr id="1245" name="Google Shape;1245;p17"/>
          <p:cNvGrpSpPr/>
          <p:nvPr/>
        </p:nvGrpSpPr>
        <p:grpSpPr>
          <a:xfrm rot="8983590" flipH="1">
            <a:off x="254846" y="-609566"/>
            <a:ext cx="6276321" cy="7609624"/>
            <a:chOff x="257300" y="1291250"/>
            <a:chExt cx="2449350" cy="2969675"/>
          </a:xfrm>
        </p:grpSpPr>
        <p:sp>
          <p:nvSpPr>
            <p:cNvPr id="1246" name="Google Shape;1246;p17"/>
            <p:cNvSpPr/>
            <p:nvPr/>
          </p:nvSpPr>
          <p:spPr>
            <a:xfrm>
              <a:off x="257300" y="1630575"/>
              <a:ext cx="1136300" cy="1961425"/>
            </a:xfrm>
            <a:custGeom>
              <a:avLst/>
              <a:gdLst/>
              <a:ahLst/>
              <a:cxnLst/>
              <a:rect l="l" t="t" r="r" b="b"/>
              <a:pathLst>
                <a:path w="45452" h="78457" extrusionOk="0">
                  <a:moveTo>
                    <a:pt x="9772" y="78456"/>
                  </a:moveTo>
                  <a:cubicBezTo>
                    <a:pt x="6641" y="78456"/>
                    <a:pt x="3551" y="74363"/>
                    <a:pt x="2681" y="73105"/>
                  </a:cubicBezTo>
                  <a:cubicBezTo>
                    <a:pt x="1638" y="71601"/>
                    <a:pt x="906" y="70143"/>
                    <a:pt x="727" y="69196"/>
                  </a:cubicBezTo>
                  <a:cubicBezTo>
                    <a:pt x="0" y="65339"/>
                    <a:pt x="926" y="61450"/>
                    <a:pt x="1929" y="58156"/>
                  </a:cubicBezTo>
                  <a:cubicBezTo>
                    <a:pt x="2257" y="57086"/>
                    <a:pt x="2533" y="55858"/>
                    <a:pt x="2825" y="54564"/>
                  </a:cubicBezTo>
                  <a:cubicBezTo>
                    <a:pt x="3817" y="50159"/>
                    <a:pt x="4948" y="45171"/>
                    <a:pt x="8734" y="42618"/>
                  </a:cubicBezTo>
                  <a:cubicBezTo>
                    <a:pt x="10125" y="41682"/>
                    <a:pt x="11711" y="41221"/>
                    <a:pt x="13246" y="40771"/>
                  </a:cubicBezTo>
                  <a:cubicBezTo>
                    <a:pt x="14525" y="40403"/>
                    <a:pt x="15727" y="40050"/>
                    <a:pt x="16776" y="39456"/>
                  </a:cubicBezTo>
                  <a:cubicBezTo>
                    <a:pt x="19442" y="37932"/>
                    <a:pt x="20843" y="34637"/>
                    <a:pt x="20030" y="31787"/>
                  </a:cubicBezTo>
                  <a:cubicBezTo>
                    <a:pt x="19963" y="31557"/>
                    <a:pt x="19882" y="31316"/>
                    <a:pt x="19800" y="31081"/>
                  </a:cubicBezTo>
                  <a:cubicBezTo>
                    <a:pt x="19549" y="30344"/>
                    <a:pt x="19268" y="29516"/>
                    <a:pt x="19329" y="28610"/>
                  </a:cubicBezTo>
                  <a:cubicBezTo>
                    <a:pt x="19431" y="27172"/>
                    <a:pt x="20337" y="26078"/>
                    <a:pt x="21135" y="25111"/>
                  </a:cubicBezTo>
                  <a:cubicBezTo>
                    <a:pt x="21595" y="24553"/>
                    <a:pt x="22030" y="24026"/>
                    <a:pt x="22296" y="23479"/>
                  </a:cubicBezTo>
                  <a:cubicBezTo>
                    <a:pt x="23207" y="21621"/>
                    <a:pt x="22235" y="19360"/>
                    <a:pt x="20802" y="18081"/>
                  </a:cubicBezTo>
                  <a:cubicBezTo>
                    <a:pt x="19385" y="16812"/>
                    <a:pt x="17318" y="15999"/>
                    <a:pt x="14484" y="15590"/>
                  </a:cubicBezTo>
                  <a:cubicBezTo>
                    <a:pt x="13993" y="15518"/>
                    <a:pt x="13486" y="15457"/>
                    <a:pt x="12995" y="15395"/>
                  </a:cubicBezTo>
                  <a:cubicBezTo>
                    <a:pt x="11640" y="15237"/>
                    <a:pt x="10238" y="15068"/>
                    <a:pt x="8872" y="14643"/>
                  </a:cubicBezTo>
                  <a:cubicBezTo>
                    <a:pt x="6544" y="13922"/>
                    <a:pt x="4825" y="12505"/>
                    <a:pt x="4150" y="10755"/>
                  </a:cubicBezTo>
                  <a:cubicBezTo>
                    <a:pt x="3710" y="9599"/>
                    <a:pt x="3802" y="8238"/>
                    <a:pt x="4405" y="7112"/>
                  </a:cubicBezTo>
                  <a:cubicBezTo>
                    <a:pt x="4932" y="6140"/>
                    <a:pt x="5777" y="5450"/>
                    <a:pt x="6789" y="5178"/>
                  </a:cubicBezTo>
                  <a:cubicBezTo>
                    <a:pt x="7137" y="5091"/>
                    <a:pt x="7496" y="5030"/>
                    <a:pt x="7854" y="4999"/>
                  </a:cubicBezTo>
                  <a:cubicBezTo>
                    <a:pt x="8196" y="4964"/>
                    <a:pt x="8519" y="4928"/>
                    <a:pt x="8749" y="4830"/>
                  </a:cubicBezTo>
                  <a:cubicBezTo>
                    <a:pt x="9204" y="4641"/>
                    <a:pt x="9552" y="4119"/>
                    <a:pt x="9926" y="3567"/>
                  </a:cubicBezTo>
                  <a:cubicBezTo>
                    <a:pt x="10084" y="3337"/>
                    <a:pt x="10238" y="3106"/>
                    <a:pt x="10412" y="2881"/>
                  </a:cubicBezTo>
                  <a:cubicBezTo>
                    <a:pt x="11798" y="1080"/>
                    <a:pt x="14172" y="1"/>
                    <a:pt x="16776" y="1"/>
                  </a:cubicBezTo>
                  <a:lnTo>
                    <a:pt x="16776" y="1"/>
                  </a:lnTo>
                  <a:cubicBezTo>
                    <a:pt x="17825" y="1"/>
                    <a:pt x="18863" y="185"/>
                    <a:pt x="19851" y="543"/>
                  </a:cubicBezTo>
                  <a:cubicBezTo>
                    <a:pt x="22844" y="1659"/>
                    <a:pt x="25197" y="4298"/>
                    <a:pt x="26139" y="7603"/>
                  </a:cubicBezTo>
                  <a:cubicBezTo>
                    <a:pt x="26502" y="8872"/>
                    <a:pt x="26665" y="10202"/>
                    <a:pt x="26824" y="11487"/>
                  </a:cubicBezTo>
                  <a:cubicBezTo>
                    <a:pt x="27131" y="13988"/>
                    <a:pt x="27423" y="16352"/>
                    <a:pt x="29080" y="17907"/>
                  </a:cubicBezTo>
                  <a:cubicBezTo>
                    <a:pt x="29919" y="18700"/>
                    <a:pt x="31050" y="19202"/>
                    <a:pt x="32252" y="19734"/>
                  </a:cubicBezTo>
                  <a:cubicBezTo>
                    <a:pt x="33424" y="20250"/>
                    <a:pt x="34641" y="20793"/>
                    <a:pt x="35680" y="21652"/>
                  </a:cubicBezTo>
                  <a:cubicBezTo>
                    <a:pt x="38049" y="23607"/>
                    <a:pt x="38663" y="26272"/>
                    <a:pt x="39261" y="28845"/>
                  </a:cubicBezTo>
                  <a:cubicBezTo>
                    <a:pt x="39573" y="30181"/>
                    <a:pt x="39865" y="31439"/>
                    <a:pt x="40382" y="32575"/>
                  </a:cubicBezTo>
                  <a:cubicBezTo>
                    <a:pt x="40868" y="33644"/>
                    <a:pt x="41645" y="34499"/>
                    <a:pt x="42464" y="35404"/>
                  </a:cubicBezTo>
                  <a:cubicBezTo>
                    <a:pt x="43866" y="36944"/>
                    <a:pt x="45452" y="38689"/>
                    <a:pt x="45324" y="41579"/>
                  </a:cubicBezTo>
                  <a:cubicBezTo>
                    <a:pt x="45176" y="44864"/>
                    <a:pt x="42802" y="47934"/>
                    <a:pt x="39548" y="49049"/>
                  </a:cubicBezTo>
                  <a:cubicBezTo>
                    <a:pt x="37957" y="49591"/>
                    <a:pt x="36294" y="49673"/>
                    <a:pt x="34682" y="49750"/>
                  </a:cubicBezTo>
                  <a:cubicBezTo>
                    <a:pt x="32912" y="49837"/>
                    <a:pt x="31244" y="49919"/>
                    <a:pt x="29817" y="50594"/>
                  </a:cubicBezTo>
                  <a:cubicBezTo>
                    <a:pt x="27898" y="51510"/>
                    <a:pt x="26635" y="53444"/>
                    <a:pt x="25407" y="55311"/>
                  </a:cubicBezTo>
                  <a:lnTo>
                    <a:pt x="25386" y="55342"/>
                  </a:lnTo>
                  <a:cubicBezTo>
                    <a:pt x="25223" y="55587"/>
                    <a:pt x="25064" y="55833"/>
                    <a:pt x="24900" y="56078"/>
                  </a:cubicBezTo>
                  <a:cubicBezTo>
                    <a:pt x="23488" y="58186"/>
                    <a:pt x="21657" y="59348"/>
                    <a:pt x="19882" y="60468"/>
                  </a:cubicBezTo>
                  <a:cubicBezTo>
                    <a:pt x="18546" y="61317"/>
                    <a:pt x="17288" y="62115"/>
                    <a:pt x="16198" y="63302"/>
                  </a:cubicBezTo>
                  <a:cubicBezTo>
                    <a:pt x="14535" y="65113"/>
                    <a:pt x="12673" y="68045"/>
                    <a:pt x="13272" y="71718"/>
                  </a:cubicBezTo>
                  <a:cubicBezTo>
                    <a:pt x="13297" y="71882"/>
                    <a:pt x="13328" y="72046"/>
                    <a:pt x="13359" y="72209"/>
                  </a:cubicBezTo>
                  <a:lnTo>
                    <a:pt x="13369" y="72261"/>
                  </a:lnTo>
                  <a:cubicBezTo>
                    <a:pt x="13558" y="73320"/>
                    <a:pt x="13783" y="74517"/>
                    <a:pt x="13292" y="75688"/>
                  </a:cubicBezTo>
                  <a:cubicBezTo>
                    <a:pt x="12340" y="77975"/>
                    <a:pt x="10852" y="78456"/>
                    <a:pt x="9772" y="78456"/>
                  </a:cubicBezTo>
                  <a:close/>
                  <a:moveTo>
                    <a:pt x="16776" y="185"/>
                  </a:moveTo>
                  <a:cubicBezTo>
                    <a:pt x="14233" y="185"/>
                    <a:pt x="11916" y="1234"/>
                    <a:pt x="10565" y="2989"/>
                  </a:cubicBezTo>
                  <a:cubicBezTo>
                    <a:pt x="10396" y="3214"/>
                    <a:pt x="10238" y="3439"/>
                    <a:pt x="10089" y="3664"/>
                  </a:cubicBezTo>
                  <a:cubicBezTo>
                    <a:pt x="9695" y="4247"/>
                    <a:pt x="9332" y="4790"/>
                    <a:pt x="8826" y="4999"/>
                  </a:cubicBezTo>
                  <a:cubicBezTo>
                    <a:pt x="8570" y="5107"/>
                    <a:pt x="8232" y="5143"/>
                    <a:pt x="7879" y="5183"/>
                  </a:cubicBezTo>
                  <a:cubicBezTo>
                    <a:pt x="7531" y="5214"/>
                    <a:pt x="7183" y="5270"/>
                    <a:pt x="6841" y="5352"/>
                  </a:cubicBezTo>
                  <a:cubicBezTo>
                    <a:pt x="5879" y="5613"/>
                    <a:pt x="5076" y="6268"/>
                    <a:pt x="4574" y="7194"/>
                  </a:cubicBezTo>
                  <a:cubicBezTo>
                    <a:pt x="3991" y="8279"/>
                    <a:pt x="3899" y="9588"/>
                    <a:pt x="4329" y="10699"/>
                  </a:cubicBezTo>
                  <a:cubicBezTo>
                    <a:pt x="4978" y="12392"/>
                    <a:pt x="6656" y="13773"/>
                    <a:pt x="8928" y="14479"/>
                  </a:cubicBezTo>
                  <a:cubicBezTo>
                    <a:pt x="10279" y="14899"/>
                    <a:pt x="11670" y="15063"/>
                    <a:pt x="13016" y="15221"/>
                  </a:cubicBezTo>
                  <a:cubicBezTo>
                    <a:pt x="13507" y="15278"/>
                    <a:pt x="14019" y="15339"/>
                    <a:pt x="14515" y="15416"/>
                  </a:cubicBezTo>
                  <a:cubicBezTo>
                    <a:pt x="17385" y="15830"/>
                    <a:pt x="19488" y="16664"/>
                    <a:pt x="20930" y="17953"/>
                  </a:cubicBezTo>
                  <a:cubicBezTo>
                    <a:pt x="22414" y="19273"/>
                    <a:pt x="23417" y="21621"/>
                    <a:pt x="22465" y="23550"/>
                  </a:cubicBezTo>
                  <a:cubicBezTo>
                    <a:pt x="22189" y="24123"/>
                    <a:pt x="21749" y="24655"/>
                    <a:pt x="21283" y="25213"/>
                  </a:cubicBezTo>
                  <a:cubicBezTo>
                    <a:pt x="20501" y="26165"/>
                    <a:pt x="19616" y="27239"/>
                    <a:pt x="19518" y="28620"/>
                  </a:cubicBezTo>
                  <a:cubicBezTo>
                    <a:pt x="19457" y="29490"/>
                    <a:pt x="19733" y="30304"/>
                    <a:pt x="19979" y="31020"/>
                  </a:cubicBezTo>
                  <a:cubicBezTo>
                    <a:pt x="20061" y="31260"/>
                    <a:pt x="20142" y="31506"/>
                    <a:pt x="20209" y="31741"/>
                  </a:cubicBezTo>
                  <a:cubicBezTo>
                    <a:pt x="21038" y="34662"/>
                    <a:pt x="19605" y="38044"/>
                    <a:pt x="16873" y="39605"/>
                  </a:cubicBezTo>
                  <a:cubicBezTo>
                    <a:pt x="15804" y="40213"/>
                    <a:pt x="14592" y="40566"/>
                    <a:pt x="13302" y="40940"/>
                  </a:cubicBezTo>
                  <a:cubicBezTo>
                    <a:pt x="11783" y="41385"/>
                    <a:pt x="10212" y="41840"/>
                    <a:pt x="8841" y="42761"/>
                  </a:cubicBezTo>
                  <a:cubicBezTo>
                    <a:pt x="5111" y="45278"/>
                    <a:pt x="3996" y="50231"/>
                    <a:pt x="3009" y="54600"/>
                  </a:cubicBezTo>
                  <a:cubicBezTo>
                    <a:pt x="2712" y="55899"/>
                    <a:pt x="2436" y="57127"/>
                    <a:pt x="2108" y="58207"/>
                  </a:cubicBezTo>
                  <a:cubicBezTo>
                    <a:pt x="1111" y="61481"/>
                    <a:pt x="190" y="65344"/>
                    <a:pt x="911" y="69160"/>
                  </a:cubicBezTo>
                  <a:cubicBezTo>
                    <a:pt x="1085" y="70086"/>
                    <a:pt x="1806" y="71524"/>
                    <a:pt x="2835" y="73008"/>
                  </a:cubicBezTo>
                  <a:cubicBezTo>
                    <a:pt x="3694" y="74241"/>
                    <a:pt x="6733" y="78277"/>
                    <a:pt x="9772" y="78277"/>
                  </a:cubicBezTo>
                  <a:cubicBezTo>
                    <a:pt x="10795" y="78277"/>
                    <a:pt x="12202" y="77817"/>
                    <a:pt x="13123" y="75622"/>
                  </a:cubicBezTo>
                  <a:cubicBezTo>
                    <a:pt x="13589" y="74496"/>
                    <a:pt x="13379" y="73325"/>
                    <a:pt x="13185" y="72296"/>
                  </a:cubicBezTo>
                  <a:lnTo>
                    <a:pt x="13174" y="72240"/>
                  </a:lnTo>
                  <a:cubicBezTo>
                    <a:pt x="13144" y="72076"/>
                    <a:pt x="13118" y="71913"/>
                    <a:pt x="13087" y="71749"/>
                  </a:cubicBezTo>
                  <a:cubicBezTo>
                    <a:pt x="12479" y="68009"/>
                    <a:pt x="14366" y="65026"/>
                    <a:pt x="16060" y="63185"/>
                  </a:cubicBezTo>
                  <a:cubicBezTo>
                    <a:pt x="17165" y="61982"/>
                    <a:pt x="18434" y="61174"/>
                    <a:pt x="19779" y="60325"/>
                  </a:cubicBezTo>
                  <a:cubicBezTo>
                    <a:pt x="21539" y="59209"/>
                    <a:pt x="23355" y="58063"/>
                    <a:pt x="24747" y="55981"/>
                  </a:cubicBezTo>
                  <a:cubicBezTo>
                    <a:pt x="24911" y="55741"/>
                    <a:pt x="25069" y="55495"/>
                    <a:pt x="25233" y="55250"/>
                  </a:cubicBezTo>
                  <a:lnTo>
                    <a:pt x="25248" y="55219"/>
                  </a:lnTo>
                  <a:cubicBezTo>
                    <a:pt x="26492" y="53331"/>
                    <a:pt x="27771" y="51377"/>
                    <a:pt x="29735" y="50440"/>
                  </a:cubicBezTo>
                  <a:cubicBezTo>
                    <a:pt x="31198" y="49740"/>
                    <a:pt x="32882" y="49663"/>
                    <a:pt x="34672" y="49571"/>
                  </a:cubicBezTo>
                  <a:cubicBezTo>
                    <a:pt x="36274" y="49494"/>
                    <a:pt x="37921" y="49417"/>
                    <a:pt x="39486" y="48880"/>
                  </a:cubicBezTo>
                  <a:cubicBezTo>
                    <a:pt x="42669" y="47790"/>
                    <a:pt x="44991" y="44787"/>
                    <a:pt x="45135" y="41579"/>
                  </a:cubicBezTo>
                  <a:cubicBezTo>
                    <a:pt x="45262" y="38760"/>
                    <a:pt x="43697" y="37041"/>
                    <a:pt x="42321" y="35527"/>
                  </a:cubicBezTo>
                  <a:cubicBezTo>
                    <a:pt x="41487" y="34611"/>
                    <a:pt x="40704" y="33747"/>
                    <a:pt x="40203" y="32652"/>
                  </a:cubicBezTo>
                  <a:cubicBezTo>
                    <a:pt x="39681" y="31501"/>
                    <a:pt x="39384" y="30232"/>
                    <a:pt x="39072" y="28891"/>
                  </a:cubicBezTo>
                  <a:cubicBezTo>
                    <a:pt x="38484" y="26344"/>
                    <a:pt x="37870" y="23704"/>
                    <a:pt x="35557" y="21790"/>
                  </a:cubicBezTo>
                  <a:cubicBezTo>
                    <a:pt x="34539" y="20946"/>
                    <a:pt x="33332" y="20414"/>
                    <a:pt x="32170" y="19897"/>
                  </a:cubicBezTo>
                  <a:cubicBezTo>
                    <a:pt x="30958" y="19360"/>
                    <a:pt x="29812" y="18849"/>
                    <a:pt x="28947" y="18035"/>
                  </a:cubicBezTo>
                  <a:cubicBezTo>
                    <a:pt x="27249" y="16439"/>
                    <a:pt x="26952" y="14045"/>
                    <a:pt x="26635" y="11512"/>
                  </a:cubicBezTo>
                  <a:cubicBezTo>
                    <a:pt x="26476" y="10233"/>
                    <a:pt x="26318" y="8908"/>
                    <a:pt x="25954" y="7655"/>
                  </a:cubicBezTo>
                  <a:cubicBezTo>
                    <a:pt x="25028" y="4406"/>
                    <a:pt x="22721" y="1807"/>
                    <a:pt x="19784" y="717"/>
                  </a:cubicBezTo>
                  <a:cubicBezTo>
                    <a:pt x="18817" y="364"/>
                    <a:pt x="17799" y="185"/>
                    <a:pt x="16771" y="18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7"/>
            <p:cNvSpPr/>
            <p:nvPr/>
          </p:nvSpPr>
          <p:spPr>
            <a:xfrm>
              <a:off x="281225" y="1636975"/>
              <a:ext cx="1088600" cy="1933275"/>
            </a:xfrm>
            <a:custGeom>
              <a:avLst/>
              <a:gdLst/>
              <a:ahLst/>
              <a:cxnLst/>
              <a:rect l="l" t="t" r="r" b="b"/>
              <a:pathLst>
                <a:path w="43544" h="77331" extrusionOk="0">
                  <a:moveTo>
                    <a:pt x="8815" y="77310"/>
                  </a:moveTo>
                  <a:cubicBezTo>
                    <a:pt x="6707" y="77310"/>
                    <a:pt x="4195" y="74788"/>
                    <a:pt x="2507" y="72363"/>
                  </a:cubicBezTo>
                  <a:cubicBezTo>
                    <a:pt x="1545" y="70971"/>
                    <a:pt x="849" y="69600"/>
                    <a:pt x="696" y="68781"/>
                  </a:cubicBezTo>
                  <a:cubicBezTo>
                    <a:pt x="0" y="65103"/>
                    <a:pt x="901" y="61343"/>
                    <a:pt x="1873" y="58145"/>
                  </a:cubicBezTo>
                  <a:cubicBezTo>
                    <a:pt x="2210" y="57045"/>
                    <a:pt x="2487" y="55802"/>
                    <a:pt x="2788" y="54492"/>
                  </a:cubicBezTo>
                  <a:cubicBezTo>
                    <a:pt x="3745" y="50246"/>
                    <a:pt x="4835" y="45442"/>
                    <a:pt x="8324" y="43088"/>
                  </a:cubicBezTo>
                  <a:cubicBezTo>
                    <a:pt x="9588" y="42234"/>
                    <a:pt x="11102" y="41794"/>
                    <a:pt x="12570" y="41364"/>
                  </a:cubicBezTo>
                  <a:cubicBezTo>
                    <a:pt x="13839" y="40996"/>
                    <a:pt x="15159" y="40612"/>
                    <a:pt x="16300" y="39957"/>
                  </a:cubicBezTo>
                  <a:cubicBezTo>
                    <a:pt x="19313" y="38243"/>
                    <a:pt x="20894" y="34519"/>
                    <a:pt x="19978" y="31301"/>
                  </a:cubicBezTo>
                  <a:cubicBezTo>
                    <a:pt x="19907" y="31050"/>
                    <a:pt x="19820" y="30794"/>
                    <a:pt x="19738" y="30554"/>
                  </a:cubicBezTo>
                  <a:cubicBezTo>
                    <a:pt x="19503" y="29863"/>
                    <a:pt x="19262" y="29147"/>
                    <a:pt x="19308" y="28410"/>
                  </a:cubicBezTo>
                  <a:cubicBezTo>
                    <a:pt x="19390" y="27249"/>
                    <a:pt x="20168" y="26308"/>
                    <a:pt x="20915" y="25402"/>
                  </a:cubicBezTo>
                  <a:cubicBezTo>
                    <a:pt x="21385" y="24829"/>
                    <a:pt x="21877" y="24241"/>
                    <a:pt x="22189" y="23596"/>
                  </a:cubicBezTo>
                  <a:cubicBezTo>
                    <a:pt x="23289" y="21355"/>
                    <a:pt x="22168" y="18669"/>
                    <a:pt x="20490" y="17175"/>
                  </a:cubicBezTo>
                  <a:cubicBezTo>
                    <a:pt x="18930" y="15784"/>
                    <a:pt x="16699" y="14889"/>
                    <a:pt x="13670" y="14449"/>
                  </a:cubicBezTo>
                  <a:cubicBezTo>
                    <a:pt x="13169" y="14377"/>
                    <a:pt x="12652" y="14316"/>
                    <a:pt x="12156" y="14259"/>
                  </a:cubicBezTo>
                  <a:cubicBezTo>
                    <a:pt x="10841" y="14106"/>
                    <a:pt x="9485" y="13942"/>
                    <a:pt x="8206" y="13548"/>
                  </a:cubicBezTo>
                  <a:cubicBezTo>
                    <a:pt x="6155" y="12909"/>
                    <a:pt x="4651" y="11686"/>
                    <a:pt x="4078" y="10197"/>
                  </a:cubicBezTo>
                  <a:cubicBezTo>
                    <a:pt x="3720" y="9271"/>
                    <a:pt x="3796" y="8171"/>
                    <a:pt x="4287" y="7266"/>
                  </a:cubicBezTo>
                  <a:cubicBezTo>
                    <a:pt x="4692" y="6513"/>
                    <a:pt x="5331" y="5987"/>
                    <a:pt x="6093" y="5782"/>
                  </a:cubicBezTo>
                  <a:cubicBezTo>
                    <a:pt x="6395" y="5705"/>
                    <a:pt x="6702" y="5659"/>
                    <a:pt x="7009" y="5634"/>
                  </a:cubicBezTo>
                  <a:cubicBezTo>
                    <a:pt x="7424" y="5587"/>
                    <a:pt x="7812" y="5547"/>
                    <a:pt x="8171" y="5393"/>
                  </a:cubicBezTo>
                  <a:cubicBezTo>
                    <a:pt x="8882" y="5096"/>
                    <a:pt x="9332" y="4436"/>
                    <a:pt x="9762" y="3797"/>
                  </a:cubicBezTo>
                  <a:cubicBezTo>
                    <a:pt x="9905" y="3582"/>
                    <a:pt x="10058" y="3357"/>
                    <a:pt x="10217" y="3152"/>
                  </a:cubicBezTo>
                  <a:cubicBezTo>
                    <a:pt x="11962" y="876"/>
                    <a:pt x="15548" y="1"/>
                    <a:pt x="18556" y="1121"/>
                  </a:cubicBezTo>
                  <a:cubicBezTo>
                    <a:pt x="21232" y="2114"/>
                    <a:pt x="23427" y="4595"/>
                    <a:pt x="24281" y="7583"/>
                  </a:cubicBezTo>
                  <a:cubicBezTo>
                    <a:pt x="24624" y="8785"/>
                    <a:pt x="24782" y="10085"/>
                    <a:pt x="24936" y="11338"/>
                  </a:cubicBezTo>
                  <a:cubicBezTo>
                    <a:pt x="25269" y="13998"/>
                    <a:pt x="25575" y="16510"/>
                    <a:pt x="27463" y="18286"/>
                  </a:cubicBezTo>
                  <a:cubicBezTo>
                    <a:pt x="28420" y="19186"/>
                    <a:pt x="29679" y="19744"/>
                    <a:pt x="30901" y="20286"/>
                  </a:cubicBezTo>
                  <a:cubicBezTo>
                    <a:pt x="32017" y="20777"/>
                    <a:pt x="33173" y="21294"/>
                    <a:pt x="34109" y="22066"/>
                  </a:cubicBezTo>
                  <a:cubicBezTo>
                    <a:pt x="36243" y="23831"/>
                    <a:pt x="36826" y="26349"/>
                    <a:pt x="37389" y="28789"/>
                  </a:cubicBezTo>
                  <a:cubicBezTo>
                    <a:pt x="37695" y="30099"/>
                    <a:pt x="38008" y="31460"/>
                    <a:pt x="38565" y="32677"/>
                  </a:cubicBezTo>
                  <a:cubicBezTo>
                    <a:pt x="39108" y="33869"/>
                    <a:pt x="39972" y="34821"/>
                    <a:pt x="40801" y="35737"/>
                  </a:cubicBezTo>
                  <a:cubicBezTo>
                    <a:pt x="42213" y="37287"/>
                    <a:pt x="43543" y="38755"/>
                    <a:pt x="43431" y="41293"/>
                  </a:cubicBezTo>
                  <a:cubicBezTo>
                    <a:pt x="43303" y="44219"/>
                    <a:pt x="41185" y="46956"/>
                    <a:pt x="38279" y="47954"/>
                  </a:cubicBezTo>
                  <a:cubicBezTo>
                    <a:pt x="36816" y="48455"/>
                    <a:pt x="35224" y="48527"/>
                    <a:pt x="33684" y="48604"/>
                  </a:cubicBezTo>
                  <a:cubicBezTo>
                    <a:pt x="31894" y="48691"/>
                    <a:pt x="30047" y="48783"/>
                    <a:pt x="28446" y="49545"/>
                  </a:cubicBezTo>
                  <a:cubicBezTo>
                    <a:pt x="26292" y="50573"/>
                    <a:pt x="24956" y="52615"/>
                    <a:pt x="23662" y="54584"/>
                  </a:cubicBezTo>
                  <a:cubicBezTo>
                    <a:pt x="23493" y="54840"/>
                    <a:pt x="23330" y="55091"/>
                    <a:pt x="23161" y="55341"/>
                  </a:cubicBezTo>
                  <a:cubicBezTo>
                    <a:pt x="21856" y="57296"/>
                    <a:pt x="20106" y="58401"/>
                    <a:pt x="18413" y="59475"/>
                  </a:cubicBezTo>
                  <a:cubicBezTo>
                    <a:pt x="17083" y="60314"/>
                    <a:pt x="15712" y="61184"/>
                    <a:pt x="14540" y="62458"/>
                  </a:cubicBezTo>
                  <a:cubicBezTo>
                    <a:pt x="11967" y="65262"/>
                    <a:pt x="10877" y="68423"/>
                    <a:pt x="11394" y="71600"/>
                  </a:cubicBezTo>
                  <a:cubicBezTo>
                    <a:pt x="11424" y="71785"/>
                    <a:pt x="11460" y="71969"/>
                    <a:pt x="11496" y="72158"/>
                  </a:cubicBezTo>
                  <a:cubicBezTo>
                    <a:pt x="11675" y="73145"/>
                    <a:pt x="11864" y="74169"/>
                    <a:pt x="11470" y="75100"/>
                  </a:cubicBezTo>
                  <a:cubicBezTo>
                    <a:pt x="10908" y="76456"/>
                    <a:pt x="10099" y="77192"/>
                    <a:pt x="9066" y="77295"/>
                  </a:cubicBezTo>
                  <a:cubicBezTo>
                    <a:pt x="8984" y="77305"/>
                    <a:pt x="8897" y="77310"/>
                    <a:pt x="8815" y="77310"/>
                  </a:cubicBezTo>
                  <a:close/>
                  <a:moveTo>
                    <a:pt x="2666" y="72260"/>
                  </a:moveTo>
                  <a:cubicBezTo>
                    <a:pt x="4308" y="74629"/>
                    <a:pt x="6963" y="77330"/>
                    <a:pt x="9045" y="77121"/>
                  </a:cubicBezTo>
                  <a:cubicBezTo>
                    <a:pt x="10002" y="77029"/>
                    <a:pt x="10759" y="76328"/>
                    <a:pt x="11296" y="75038"/>
                  </a:cubicBezTo>
                  <a:cubicBezTo>
                    <a:pt x="11665" y="74153"/>
                    <a:pt x="11486" y="73156"/>
                    <a:pt x="11307" y="72194"/>
                  </a:cubicBezTo>
                  <a:cubicBezTo>
                    <a:pt x="11271" y="72005"/>
                    <a:pt x="11240" y="71815"/>
                    <a:pt x="11209" y="71631"/>
                  </a:cubicBezTo>
                  <a:cubicBezTo>
                    <a:pt x="10683" y="68403"/>
                    <a:pt x="11783" y="65190"/>
                    <a:pt x="14397" y="62345"/>
                  </a:cubicBezTo>
                  <a:cubicBezTo>
                    <a:pt x="15584" y="61051"/>
                    <a:pt x="16970" y="60176"/>
                    <a:pt x="18306" y="59327"/>
                  </a:cubicBezTo>
                  <a:cubicBezTo>
                    <a:pt x="20060" y="58217"/>
                    <a:pt x="21718" y="57168"/>
                    <a:pt x="22997" y="55249"/>
                  </a:cubicBezTo>
                  <a:cubicBezTo>
                    <a:pt x="23166" y="54999"/>
                    <a:pt x="23335" y="54748"/>
                    <a:pt x="23498" y="54492"/>
                  </a:cubicBezTo>
                  <a:cubicBezTo>
                    <a:pt x="24808" y="52502"/>
                    <a:pt x="26159" y="50440"/>
                    <a:pt x="28359" y="49391"/>
                  </a:cubicBezTo>
                  <a:cubicBezTo>
                    <a:pt x="29996" y="48609"/>
                    <a:pt x="31863" y="48517"/>
                    <a:pt x="33669" y="48430"/>
                  </a:cubicBezTo>
                  <a:cubicBezTo>
                    <a:pt x="35199" y="48358"/>
                    <a:pt x="36780" y="48281"/>
                    <a:pt x="38212" y="47790"/>
                  </a:cubicBezTo>
                  <a:cubicBezTo>
                    <a:pt x="41047" y="46818"/>
                    <a:pt x="43113" y="44147"/>
                    <a:pt x="43241" y="41288"/>
                  </a:cubicBezTo>
                  <a:cubicBezTo>
                    <a:pt x="43349" y="38822"/>
                    <a:pt x="42044" y="37379"/>
                    <a:pt x="40658" y="35854"/>
                  </a:cubicBezTo>
                  <a:cubicBezTo>
                    <a:pt x="39819" y="34928"/>
                    <a:pt x="38949" y="33972"/>
                    <a:pt x="38391" y="32749"/>
                  </a:cubicBezTo>
                  <a:cubicBezTo>
                    <a:pt x="37829" y="31516"/>
                    <a:pt x="37511" y="30150"/>
                    <a:pt x="37204" y="28825"/>
                  </a:cubicBezTo>
                  <a:cubicBezTo>
                    <a:pt x="36647" y="26420"/>
                    <a:pt x="36069" y="23929"/>
                    <a:pt x="33986" y="22205"/>
                  </a:cubicBezTo>
                  <a:cubicBezTo>
                    <a:pt x="33065" y="21447"/>
                    <a:pt x="31925" y="20936"/>
                    <a:pt x="30819" y="20450"/>
                  </a:cubicBezTo>
                  <a:cubicBezTo>
                    <a:pt x="29586" y="19902"/>
                    <a:pt x="28313" y="19334"/>
                    <a:pt x="27330" y="18414"/>
                  </a:cubicBezTo>
                  <a:cubicBezTo>
                    <a:pt x="25402" y="16597"/>
                    <a:pt x="25069" y="13937"/>
                    <a:pt x="24752" y="11358"/>
                  </a:cubicBezTo>
                  <a:cubicBezTo>
                    <a:pt x="24598" y="10115"/>
                    <a:pt x="24440" y="8821"/>
                    <a:pt x="24097" y="7634"/>
                  </a:cubicBezTo>
                  <a:cubicBezTo>
                    <a:pt x="23258" y="4697"/>
                    <a:pt x="21109" y="2262"/>
                    <a:pt x="18490" y="1290"/>
                  </a:cubicBezTo>
                  <a:cubicBezTo>
                    <a:pt x="15558" y="200"/>
                    <a:pt x="12064" y="1044"/>
                    <a:pt x="10365" y="3260"/>
                  </a:cubicBezTo>
                  <a:cubicBezTo>
                    <a:pt x="10212" y="3459"/>
                    <a:pt x="10063" y="3679"/>
                    <a:pt x="9920" y="3894"/>
                  </a:cubicBezTo>
                  <a:cubicBezTo>
                    <a:pt x="9470" y="4554"/>
                    <a:pt x="9010" y="5234"/>
                    <a:pt x="8247" y="5557"/>
                  </a:cubicBezTo>
                  <a:cubicBezTo>
                    <a:pt x="7858" y="5715"/>
                    <a:pt x="7434" y="5767"/>
                    <a:pt x="7030" y="5807"/>
                  </a:cubicBezTo>
                  <a:cubicBezTo>
                    <a:pt x="6728" y="5833"/>
                    <a:pt x="6431" y="5879"/>
                    <a:pt x="6145" y="5951"/>
                  </a:cubicBezTo>
                  <a:cubicBezTo>
                    <a:pt x="5433" y="6140"/>
                    <a:pt x="4830" y="6636"/>
                    <a:pt x="4451" y="7342"/>
                  </a:cubicBezTo>
                  <a:cubicBezTo>
                    <a:pt x="3996" y="8197"/>
                    <a:pt x="3919" y="9266"/>
                    <a:pt x="4252" y="10136"/>
                  </a:cubicBezTo>
                  <a:cubicBezTo>
                    <a:pt x="4804" y="11573"/>
                    <a:pt x="6267" y="12755"/>
                    <a:pt x="8263" y="13374"/>
                  </a:cubicBezTo>
                  <a:cubicBezTo>
                    <a:pt x="9526" y="13768"/>
                    <a:pt x="10872" y="13927"/>
                    <a:pt x="12176" y="14080"/>
                  </a:cubicBezTo>
                  <a:cubicBezTo>
                    <a:pt x="12678" y="14142"/>
                    <a:pt x="13195" y="14203"/>
                    <a:pt x="13701" y="14269"/>
                  </a:cubicBezTo>
                  <a:cubicBezTo>
                    <a:pt x="16766" y="14720"/>
                    <a:pt x="19027" y="15625"/>
                    <a:pt x="20618" y="17042"/>
                  </a:cubicBezTo>
                  <a:cubicBezTo>
                    <a:pt x="22347" y="18582"/>
                    <a:pt x="23498" y="21355"/>
                    <a:pt x="22357" y="23668"/>
                  </a:cubicBezTo>
                  <a:cubicBezTo>
                    <a:pt x="22035" y="24328"/>
                    <a:pt x="21539" y="24926"/>
                    <a:pt x="21063" y="25510"/>
                  </a:cubicBezTo>
                  <a:cubicBezTo>
                    <a:pt x="20296" y="26436"/>
                    <a:pt x="19574" y="27316"/>
                    <a:pt x="19498" y="28421"/>
                  </a:cubicBezTo>
                  <a:cubicBezTo>
                    <a:pt x="19446" y="29127"/>
                    <a:pt x="19687" y="29822"/>
                    <a:pt x="19912" y="30493"/>
                  </a:cubicBezTo>
                  <a:cubicBezTo>
                    <a:pt x="19999" y="30743"/>
                    <a:pt x="20086" y="30999"/>
                    <a:pt x="20158" y="31250"/>
                  </a:cubicBezTo>
                  <a:cubicBezTo>
                    <a:pt x="21094" y="34545"/>
                    <a:pt x="19477" y="38351"/>
                    <a:pt x="16397" y="40111"/>
                  </a:cubicBezTo>
                  <a:cubicBezTo>
                    <a:pt x="15231" y="40771"/>
                    <a:pt x="13901" y="41160"/>
                    <a:pt x="12622" y="41533"/>
                  </a:cubicBezTo>
                  <a:cubicBezTo>
                    <a:pt x="11174" y="41958"/>
                    <a:pt x="9675" y="42393"/>
                    <a:pt x="8431" y="43232"/>
                  </a:cubicBezTo>
                  <a:cubicBezTo>
                    <a:pt x="4999" y="45544"/>
                    <a:pt x="3919" y="50312"/>
                    <a:pt x="2973" y="54523"/>
                  </a:cubicBezTo>
                  <a:cubicBezTo>
                    <a:pt x="2671" y="55843"/>
                    <a:pt x="2394" y="57081"/>
                    <a:pt x="2057" y="58191"/>
                  </a:cubicBezTo>
                  <a:cubicBezTo>
                    <a:pt x="1090" y="61368"/>
                    <a:pt x="195" y="65108"/>
                    <a:pt x="880" y="68746"/>
                  </a:cubicBezTo>
                  <a:cubicBezTo>
                    <a:pt x="1028" y="69549"/>
                    <a:pt x="1714" y="70894"/>
                    <a:pt x="2661" y="7226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7"/>
            <p:cNvSpPr/>
            <p:nvPr/>
          </p:nvSpPr>
          <p:spPr>
            <a:xfrm>
              <a:off x="326625" y="1695175"/>
              <a:ext cx="997775" cy="1832350"/>
            </a:xfrm>
            <a:custGeom>
              <a:avLst/>
              <a:gdLst/>
              <a:ahLst/>
              <a:cxnLst/>
              <a:rect l="l" t="t" r="r" b="b"/>
              <a:pathLst>
                <a:path w="39911" h="73294" extrusionOk="0">
                  <a:moveTo>
                    <a:pt x="6999" y="73294"/>
                  </a:moveTo>
                  <a:cubicBezTo>
                    <a:pt x="5915" y="73294"/>
                    <a:pt x="3837" y="71493"/>
                    <a:pt x="2180" y="69104"/>
                  </a:cubicBezTo>
                  <a:cubicBezTo>
                    <a:pt x="1182" y="67666"/>
                    <a:pt x="706" y="66551"/>
                    <a:pt x="630" y="66157"/>
                  </a:cubicBezTo>
                  <a:cubicBezTo>
                    <a:pt x="0" y="62826"/>
                    <a:pt x="850" y="59296"/>
                    <a:pt x="1765" y="56288"/>
                  </a:cubicBezTo>
                  <a:cubicBezTo>
                    <a:pt x="2118" y="55126"/>
                    <a:pt x="2405" y="53858"/>
                    <a:pt x="2712" y="52517"/>
                  </a:cubicBezTo>
                  <a:cubicBezTo>
                    <a:pt x="3602" y="48573"/>
                    <a:pt x="4610" y="44106"/>
                    <a:pt x="7536" y="42137"/>
                  </a:cubicBezTo>
                  <a:cubicBezTo>
                    <a:pt x="8570" y="41441"/>
                    <a:pt x="9885" y="41057"/>
                    <a:pt x="11271" y="40653"/>
                  </a:cubicBezTo>
                  <a:cubicBezTo>
                    <a:pt x="12647" y="40254"/>
                    <a:pt x="14070" y="39840"/>
                    <a:pt x="15400" y="39077"/>
                  </a:cubicBezTo>
                  <a:cubicBezTo>
                    <a:pt x="17682" y="37773"/>
                    <a:pt x="19324" y="35593"/>
                    <a:pt x="19948" y="33045"/>
                  </a:cubicBezTo>
                  <a:cubicBezTo>
                    <a:pt x="20281" y="31669"/>
                    <a:pt x="20316" y="30293"/>
                    <a:pt x="20035" y="29167"/>
                  </a:cubicBezTo>
                  <a:cubicBezTo>
                    <a:pt x="19549" y="27203"/>
                    <a:pt x="19590" y="25617"/>
                    <a:pt x="20153" y="24312"/>
                  </a:cubicBezTo>
                  <a:cubicBezTo>
                    <a:pt x="20454" y="23606"/>
                    <a:pt x="20879" y="23038"/>
                    <a:pt x="21283" y="22491"/>
                  </a:cubicBezTo>
                  <a:cubicBezTo>
                    <a:pt x="21933" y="21621"/>
                    <a:pt x="22542" y="20797"/>
                    <a:pt x="22588" y="19534"/>
                  </a:cubicBezTo>
                  <a:cubicBezTo>
                    <a:pt x="22665" y="17405"/>
                    <a:pt x="21657" y="15190"/>
                    <a:pt x="19897" y="13620"/>
                  </a:cubicBezTo>
                  <a:cubicBezTo>
                    <a:pt x="18060" y="11977"/>
                    <a:pt x="15517" y="10944"/>
                    <a:pt x="12125" y="10453"/>
                  </a:cubicBezTo>
                  <a:cubicBezTo>
                    <a:pt x="11599" y="10376"/>
                    <a:pt x="11066" y="10315"/>
                    <a:pt x="10560" y="10253"/>
                  </a:cubicBezTo>
                  <a:cubicBezTo>
                    <a:pt x="9271" y="10100"/>
                    <a:pt x="8058" y="9956"/>
                    <a:pt x="6943" y="9614"/>
                  </a:cubicBezTo>
                  <a:cubicBezTo>
                    <a:pt x="5439" y="9143"/>
                    <a:pt x="4313" y="8278"/>
                    <a:pt x="3930" y="7291"/>
                  </a:cubicBezTo>
                  <a:cubicBezTo>
                    <a:pt x="3745" y="6810"/>
                    <a:pt x="3796" y="6186"/>
                    <a:pt x="4057" y="5705"/>
                  </a:cubicBezTo>
                  <a:cubicBezTo>
                    <a:pt x="4160" y="5511"/>
                    <a:pt x="4385" y="5178"/>
                    <a:pt x="4763" y="5076"/>
                  </a:cubicBezTo>
                  <a:cubicBezTo>
                    <a:pt x="4973" y="5030"/>
                    <a:pt x="5183" y="4999"/>
                    <a:pt x="5393" y="4984"/>
                  </a:cubicBezTo>
                  <a:cubicBezTo>
                    <a:pt x="5874" y="4932"/>
                    <a:pt x="6467" y="4866"/>
                    <a:pt x="7071" y="4615"/>
                  </a:cubicBezTo>
                  <a:cubicBezTo>
                    <a:pt x="8278" y="4109"/>
                    <a:pt x="8923" y="3152"/>
                    <a:pt x="9445" y="2380"/>
                  </a:cubicBezTo>
                  <a:cubicBezTo>
                    <a:pt x="9583" y="2170"/>
                    <a:pt x="9711" y="1980"/>
                    <a:pt x="9839" y="1822"/>
                  </a:cubicBezTo>
                  <a:cubicBezTo>
                    <a:pt x="10708" y="681"/>
                    <a:pt x="12269" y="1"/>
                    <a:pt x="14003" y="1"/>
                  </a:cubicBezTo>
                  <a:cubicBezTo>
                    <a:pt x="14714" y="1"/>
                    <a:pt x="15420" y="123"/>
                    <a:pt x="16090" y="364"/>
                  </a:cubicBezTo>
                  <a:cubicBezTo>
                    <a:pt x="18249" y="1172"/>
                    <a:pt x="20035" y="3213"/>
                    <a:pt x="20741" y="5700"/>
                  </a:cubicBezTo>
                  <a:cubicBezTo>
                    <a:pt x="21053" y="6779"/>
                    <a:pt x="21196" y="7961"/>
                    <a:pt x="21350" y="9209"/>
                  </a:cubicBezTo>
                  <a:cubicBezTo>
                    <a:pt x="21687" y="11906"/>
                    <a:pt x="22066" y="14965"/>
                    <a:pt x="24389" y="17155"/>
                  </a:cubicBezTo>
                  <a:cubicBezTo>
                    <a:pt x="25565" y="18265"/>
                    <a:pt x="27034" y="18915"/>
                    <a:pt x="28328" y="19488"/>
                  </a:cubicBezTo>
                  <a:cubicBezTo>
                    <a:pt x="29377" y="19953"/>
                    <a:pt x="30375" y="20393"/>
                    <a:pt x="31122" y="21017"/>
                  </a:cubicBezTo>
                  <a:cubicBezTo>
                    <a:pt x="32810" y="22409"/>
                    <a:pt x="33286" y="24455"/>
                    <a:pt x="33833" y="26824"/>
                  </a:cubicBezTo>
                  <a:cubicBezTo>
                    <a:pt x="34155" y="28216"/>
                    <a:pt x="34488" y="29659"/>
                    <a:pt x="35112" y="31019"/>
                  </a:cubicBezTo>
                  <a:cubicBezTo>
                    <a:pt x="35762" y="32452"/>
                    <a:pt x="36759" y="33547"/>
                    <a:pt x="37634" y="34509"/>
                  </a:cubicBezTo>
                  <a:cubicBezTo>
                    <a:pt x="39092" y="36115"/>
                    <a:pt x="39911" y="37113"/>
                    <a:pt x="39834" y="38893"/>
                  </a:cubicBezTo>
                  <a:cubicBezTo>
                    <a:pt x="39732" y="41119"/>
                    <a:pt x="38059" y="43283"/>
                    <a:pt x="35854" y="44035"/>
                  </a:cubicBezTo>
                  <a:cubicBezTo>
                    <a:pt x="34641" y="44449"/>
                    <a:pt x="33250" y="44521"/>
                    <a:pt x="31776" y="44592"/>
                  </a:cubicBezTo>
                  <a:cubicBezTo>
                    <a:pt x="29802" y="44684"/>
                    <a:pt x="27760" y="44782"/>
                    <a:pt x="25826" y="45708"/>
                  </a:cubicBezTo>
                  <a:cubicBezTo>
                    <a:pt x="23227" y="46951"/>
                    <a:pt x="21687" y="49294"/>
                    <a:pt x="20327" y="51366"/>
                  </a:cubicBezTo>
                  <a:cubicBezTo>
                    <a:pt x="20163" y="51617"/>
                    <a:pt x="19999" y="51862"/>
                    <a:pt x="19835" y="52113"/>
                  </a:cubicBezTo>
                  <a:cubicBezTo>
                    <a:pt x="18735" y="53760"/>
                    <a:pt x="17283" y="54676"/>
                    <a:pt x="15604" y="55740"/>
                  </a:cubicBezTo>
                  <a:cubicBezTo>
                    <a:pt x="14177" y="56646"/>
                    <a:pt x="12704" y="57577"/>
                    <a:pt x="11379" y="59025"/>
                  </a:cubicBezTo>
                  <a:cubicBezTo>
                    <a:pt x="8447" y="62212"/>
                    <a:pt x="7219" y="65850"/>
                    <a:pt x="7818" y="69528"/>
                  </a:cubicBezTo>
                  <a:cubicBezTo>
                    <a:pt x="7848" y="69728"/>
                    <a:pt x="7884" y="69922"/>
                    <a:pt x="7920" y="70122"/>
                  </a:cubicBezTo>
                  <a:cubicBezTo>
                    <a:pt x="8068" y="70915"/>
                    <a:pt x="8201" y="71662"/>
                    <a:pt x="7997" y="72153"/>
                  </a:cubicBezTo>
                  <a:cubicBezTo>
                    <a:pt x="7777" y="72675"/>
                    <a:pt x="7429" y="73294"/>
                    <a:pt x="6999" y="73294"/>
                  </a:cubicBezTo>
                  <a:close/>
                  <a:moveTo>
                    <a:pt x="14003" y="359"/>
                  </a:moveTo>
                  <a:cubicBezTo>
                    <a:pt x="12386" y="359"/>
                    <a:pt x="10944" y="983"/>
                    <a:pt x="10140" y="2032"/>
                  </a:cubicBezTo>
                  <a:cubicBezTo>
                    <a:pt x="10023" y="2185"/>
                    <a:pt x="9895" y="2369"/>
                    <a:pt x="9762" y="2564"/>
                  </a:cubicBezTo>
                  <a:cubicBezTo>
                    <a:pt x="9214" y="3382"/>
                    <a:pt x="8534" y="4390"/>
                    <a:pt x="7224" y="4938"/>
                  </a:cubicBezTo>
                  <a:cubicBezTo>
                    <a:pt x="6564" y="5214"/>
                    <a:pt x="5940" y="5280"/>
                    <a:pt x="5439" y="5337"/>
                  </a:cubicBezTo>
                  <a:cubicBezTo>
                    <a:pt x="5244" y="5352"/>
                    <a:pt x="5055" y="5378"/>
                    <a:pt x="4866" y="5418"/>
                  </a:cubicBezTo>
                  <a:cubicBezTo>
                    <a:pt x="4615" y="5485"/>
                    <a:pt x="4451" y="5751"/>
                    <a:pt x="4390" y="5869"/>
                  </a:cubicBezTo>
                  <a:cubicBezTo>
                    <a:pt x="4175" y="6268"/>
                    <a:pt x="4134" y="6779"/>
                    <a:pt x="4283" y="7173"/>
                  </a:cubicBezTo>
                  <a:cubicBezTo>
                    <a:pt x="4625" y="8053"/>
                    <a:pt x="5664" y="8841"/>
                    <a:pt x="7061" y="9281"/>
                  </a:cubicBezTo>
                  <a:cubicBezTo>
                    <a:pt x="8140" y="9619"/>
                    <a:pt x="9337" y="9757"/>
                    <a:pt x="10601" y="9905"/>
                  </a:cubicBezTo>
                  <a:cubicBezTo>
                    <a:pt x="11118" y="9967"/>
                    <a:pt x="11650" y="10028"/>
                    <a:pt x="12182" y="10110"/>
                  </a:cubicBezTo>
                  <a:cubicBezTo>
                    <a:pt x="15656" y="10611"/>
                    <a:pt x="18260" y="11675"/>
                    <a:pt x="20153" y="13364"/>
                  </a:cubicBezTo>
                  <a:cubicBezTo>
                    <a:pt x="21989" y="15011"/>
                    <a:pt x="23043" y="17324"/>
                    <a:pt x="22961" y="19554"/>
                  </a:cubicBezTo>
                  <a:cubicBezTo>
                    <a:pt x="22915" y="20920"/>
                    <a:pt x="22271" y="21785"/>
                    <a:pt x="21590" y="22706"/>
                  </a:cubicBezTo>
                  <a:cubicBezTo>
                    <a:pt x="21196" y="23238"/>
                    <a:pt x="20787" y="23785"/>
                    <a:pt x="20501" y="24450"/>
                  </a:cubicBezTo>
                  <a:cubicBezTo>
                    <a:pt x="19968" y="25688"/>
                    <a:pt x="19933" y="27208"/>
                    <a:pt x="20398" y="29091"/>
                  </a:cubicBezTo>
                  <a:cubicBezTo>
                    <a:pt x="20772" y="30600"/>
                    <a:pt x="20557" y="32124"/>
                    <a:pt x="20311" y="33132"/>
                  </a:cubicBezTo>
                  <a:cubicBezTo>
                    <a:pt x="19661" y="35777"/>
                    <a:pt x="17958" y="38039"/>
                    <a:pt x="15594" y="39389"/>
                  </a:cubicBezTo>
                  <a:cubicBezTo>
                    <a:pt x="14223" y="40172"/>
                    <a:pt x="12780" y="40592"/>
                    <a:pt x="11384" y="41001"/>
                  </a:cubicBezTo>
                  <a:cubicBezTo>
                    <a:pt x="10023" y="41395"/>
                    <a:pt x="8739" y="41768"/>
                    <a:pt x="7751" y="42433"/>
                  </a:cubicBezTo>
                  <a:cubicBezTo>
                    <a:pt x="4943" y="44326"/>
                    <a:pt x="3950" y="48721"/>
                    <a:pt x="3075" y="52599"/>
                  </a:cubicBezTo>
                  <a:cubicBezTo>
                    <a:pt x="2773" y="53945"/>
                    <a:pt x="2482" y="55218"/>
                    <a:pt x="2129" y="56395"/>
                  </a:cubicBezTo>
                  <a:cubicBezTo>
                    <a:pt x="1223" y="59363"/>
                    <a:pt x="384" y="62836"/>
                    <a:pt x="998" y="66095"/>
                  </a:cubicBezTo>
                  <a:cubicBezTo>
                    <a:pt x="1065" y="66453"/>
                    <a:pt x="1530" y="67528"/>
                    <a:pt x="2492" y="68909"/>
                  </a:cubicBezTo>
                  <a:cubicBezTo>
                    <a:pt x="4216" y="71401"/>
                    <a:pt x="6175" y="72941"/>
                    <a:pt x="6999" y="72941"/>
                  </a:cubicBezTo>
                  <a:cubicBezTo>
                    <a:pt x="7127" y="72941"/>
                    <a:pt x="7398" y="72618"/>
                    <a:pt x="7649" y="72025"/>
                  </a:cubicBezTo>
                  <a:cubicBezTo>
                    <a:pt x="7813" y="71626"/>
                    <a:pt x="7685" y="70925"/>
                    <a:pt x="7552" y="70183"/>
                  </a:cubicBezTo>
                  <a:cubicBezTo>
                    <a:pt x="7511" y="69984"/>
                    <a:pt x="7475" y="69784"/>
                    <a:pt x="7444" y="69584"/>
                  </a:cubicBezTo>
                  <a:cubicBezTo>
                    <a:pt x="6830" y="65799"/>
                    <a:pt x="8089" y="62064"/>
                    <a:pt x="11092" y="58790"/>
                  </a:cubicBezTo>
                  <a:cubicBezTo>
                    <a:pt x="12453" y="57311"/>
                    <a:pt x="13947" y="56359"/>
                    <a:pt x="15395" y="55449"/>
                  </a:cubicBezTo>
                  <a:cubicBezTo>
                    <a:pt x="17037" y="54410"/>
                    <a:pt x="18459" y="53510"/>
                    <a:pt x="19518" y="51924"/>
                  </a:cubicBezTo>
                  <a:cubicBezTo>
                    <a:pt x="19682" y="51678"/>
                    <a:pt x="19846" y="51433"/>
                    <a:pt x="20009" y="51182"/>
                  </a:cubicBezTo>
                  <a:cubicBezTo>
                    <a:pt x="21391" y="49069"/>
                    <a:pt x="22961" y="46680"/>
                    <a:pt x="25658" y="45396"/>
                  </a:cubicBezTo>
                  <a:cubicBezTo>
                    <a:pt x="27663" y="44434"/>
                    <a:pt x="29740" y="44337"/>
                    <a:pt x="31751" y="44239"/>
                  </a:cubicBezTo>
                  <a:cubicBezTo>
                    <a:pt x="33204" y="44168"/>
                    <a:pt x="34565" y="44101"/>
                    <a:pt x="35726" y="43707"/>
                  </a:cubicBezTo>
                  <a:cubicBezTo>
                    <a:pt x="37798" y="42996"/>
                    <a:pt x="39364" y="40965"/>
                    <a:pt x="39456" y="38883"/>
                  </a:cubicBezTo>
                  <a:cubicBezTo>
                    <a:pt x="39532" y="37230"/>
                    <a:pt x="38745" y="36284"/>
                    <a:pt x="37348" y="34744"/>
                  </a:cubicBezTo>
                  <a:cubicBezTo>
                    <a:pt x="36452" y="33762"/>
                    <a:pt x="35440" y="32646"/>
                    <a:pt x="34769" y="31163"/>
                  </a:cubicBezTo>
                  <a:cubicBezTo>
                    <a:pt x="34130" y="29766"/>
                    <a:pt x="33792" y="28313"/>
                    <a:pt x="33465" y="26906"/>
                  </a:cubicBezTo>
                  <a:cubicBezTo>
                    <a:pt x="32933" y="24594"/>
                    <a:pt x="32467" y="22603"/>
                    <a:pt x="30876" y="21283"/>
                  </a:cubicBezTo>
                  <a:cubicBezTo>
                    <a:pt x="30165" y="20695"/>
                    <a:pt x="29193" y="20265"/>
                    <a:pt x="28170" y="19815"/>
                  </a:cubicBezTo>
                  <a:cubicBezTo>
                    <a:pt x="26844" y="19227"/>
                    <a:pt x="25351" y="18562"/>
                    <a:pt x="24128" y="17411"/>
                  </a:cubicBezTo>
                  <a:cubicBezTo>
                    <a:pt x="21708" y="15134"/>
                    <a:pt x="21319" y="12008"/>
                    <a:pt x="20976" y="9256"/>
                  </a:cubicBezTo>
                  <a:cubicBezTo>
                    <a:pt x="20828" y="8017"/>
                    <a:pt x="20680" y="6851"/>
                    <a:pt x="20378" y="5797"/>
                  </a:cubicBezTo>
                  <a:cubicBezTo>
                    <a:pt x="19702" y="3418"/>
                    <a:pt x="18004" y="1464"/>
                    <a:pt x="15952" y="701"/>
                  </a:cubicBezTo>
                  <a:cubicBezTo>
                    <a:pt x="15323" y="471"/>
                    <a:pt x="14668" y="354"/>
                    <a:pt x="14003" y="35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7"/>
            <p:cNvSpPr/>
            <p:nvPr/>
          </p:nvSpPr>
          <p:spPr>
            <a:xfrm>
              <a:off x="432775" y="2727725"/>
              <a:ext cx="451775" cy="402025"/>
            </a:xfrm>
            <a:custGeom>
              <a:avLst/>
              <a:gdLst/>
              <a:ahLst/>
              <a:cxnLst/>
              <a:rect l="l" t="t" r="r" b="b"/>
              <a:pathLst>
                <a:path w="18071" h="16081" extrusionOk="0">
                  <a:moveTo>
                    <a:pt x="4784" y="16081"/>
                  </a:moveTo>
                  <a:cubicBezTo>
                    <a:pt x="4175" y="16081"/>
                    <a:pt x="3567" y="15989"/>
                    <a:pt x="2983" y="15804"/>
                  </a:cubicBezTo>
                  <a:cubicBezTo>
                    <a:pt x="1663" y="15385"/>
                    <a:pt x="697" y="14500"/>
                    <a:pt x="333" y="13390"/>
                  </a:cubicBezTo>
                  <a:cubicBezTo>
                    <a:pt x="67" y="12561"/>
                    <a:pt x="1" y="11246"/>
                    <a:pt x="1229" y="9701"/>
                  </a:cubicBezTo>
                  <a:cubicBezTo>
                    <a:pt x="1663" y="9153"/>
                    <a:pt x="2093" y="8673"/>
                    <a:pt x="2508" y="8202"/>
                  </a:cubicBezTo>
                  <a:cubicBezTo>
                    <a:pt x="3388" y="7209"/>
                    <a:pt x="4150" y="6355"/>
                    <a:pt x="4672" y="5250"/>
                  </a:cubicBezTo>
                  <a:cubicBezTo>
                    <a:pt x="4754" y="5081"/>
                    <a:pt x="4830" y="4912"/>
                    <a:pt x="4912" y="4743"/>
                  </a:cubicBezTo>
                  <a:lnTo>
                    <a:pt x="4928" y="4702"/>
                  </a:lnTo>
                  <a:cubicBezTo>
                    <a:pt x="5685" y="3050"/>
                    <a:pt x="6631" y="988"/>
                    <a:pt x="8974" y="246"/>
                  </a:cubicBezTo>
                  <a:cubicBezTo>
                    <a:pt x="9501" y="83"/>
                    <a:pt x="10054" y="1"/>
                    <a:pt x="10606" y="1"/>
                  </a:cubicBezTo>
                  <a:cubicBezTo>
                    <a:pt x="11594" y="1"/>
                    <a:pt x="12489" y="231"/>
                    <a:pt x="13400" y="482"/>
                  </a:cubicBezTo>
                  <a:lnTo>
                    <a:pt x="15543" y="1080"/>
                  </a:lnTo>
                  <a:cubicBezTo>
                    <a:pt x="15942" y="1193"/>
                    <a:pt x="16879" y="1454"/>
                    <a:pt x="17441" y="2329"/>
                  </a:cubicBezTo>
                  <a:cubicBezTo>
                    <a:pt x="18071" y="3311"/>
                    <a:pt x="17917" y="4544"/>
                    <a:pt x="17032" y="5628"/>
                  </a:cubicBezTo>
                  <a:cubicBezTo>
                    <a:pt x="16137" y="6734"/>
                    <a:pt x="15032" y="7486"/>
                    <a:pt x="13963" y="8217"/>
                  </a:cubicBezTo>
                  <a:cubicBezTo>
                    <a:pt x="13093" y="8816"/>
                    <a:pt x="12269" y="9373"/>
                    <a:pt x="11717" y="10044"/>
                  </a:cubicBezTo>
                  <a:cubicBezTo>
                    <a:pt x="11307" y="10535"/>
                    <a:pt x="10980" y="11159"/>
                    <a:pt x="10627" y="11819"/>
                  </a:cubicBezTo>
                  <a:cubicBezTo>
                    <a:pt x="10274" y="12494"/>
                    <a:pt x="9905" y="13195"/>
                    <a:pt x="9399" y="13881"/>
                  </a:cubicBezTo>
                  <a:cubicBezTo>
                    <a:pt x="8381" y="15257"/>
                    <a:pt x="6657" y="16081"/>
                    <a:pt x="4784" y="16081"/>
                  </a:cubicBezTo>
                  <a:close/>
                  <a:moveTo>
                    <a:pt x="10601" y="180"/>
                  </a:moveTo>
                  <a:cubicBezTo>
                    <a:pt x="10069" y="175"/>
                    <a:pt x="9537" y="257"/>
                    <a:pt x="9031" y="415"/>
                  </a:cubicBezTo>
                  <a:cubicBezTo>
                    <a:pt x="6764" y="1131"/>
                    <a:pt x="5838" y="3152"/>
                    <a:pt x="5091" y="4774"/>
                  </a:cubicBezTo>
                  <a:lnTo>
                    <a:pt x="5076" y="4815"/>
                  </a:lnTo>
                  <a:cubicBezTo>
                    <a:pt x="4999" y="4984"/>
                    <a:pt x="4917" y="5158"/>
                    <a:pt x="4841" y="5327"/>
                  </a:cubicBezTo>
                  <a:cubicBezTo>
                    <a:pt x="4303" y="6452"/>
                    <a:pt x="3536" y="7317"/>
                    <a:pt x="2651" y="8314"/>
                  </a:cubicBezTo>
                  <a:cubicBezTo>
                    <a:pt x="2236" y="8785"/>
                    <a:pt x="1807" y="9266"/>
                    <a:pt x="1377" y="9808"/>
                  </a:cubicBezTo>
                  <a:cubicBezTo>
                    <a:pt x="195" y="11297"/>
                    <a:pt x="262" y="12545"/>
                    <a:pt x="517" y="13333"/>
                  </a:cubicBezTo>
                  <a:cubicBezTo>
                    <a:pt x="860" y="14392"/>
                    <a:pt x="1786" y="15231"/>
                    <a:pt x="3045" y="15636"/>
                  </a:cubicBezTo>
                  <a:cubicBezTo>
                    <a:pt x="3608" y="15815"/>
                    <a:pt x="4196" y="15907"/>
                    <a:pt x="4784" y="15902"/>
                  </a:cubicBezTo>
                  <a:cubicBezTo>
                    <a:pt x="6595" y="15902"/>
                    <a:pt x="8263" y="15109"/>
                    <a:pt x="9251" y="13778"/>
                  </a:cubicBezTo>
                  <a:cubicBezTo>
                    <a:pt x="9747" y="13103"/>
                    <a:pt x="10110" y="12412"/>
                    <a:pt x="10463" y="11742"/>
                  </a:cubicBezTo>
                  <a:cubicBezTo>
                    <a:pt x="10816" y="11072"/>
                    <a:pt x="11149" y="10438"/>
                    <a:pt x="11568" y="9931"/>
                  </a:cubicBezTo>
                  <a:cubicBezTo>
                    <a:pt x="12141" y="9246"/>
                    <a:pt x="12970" y="8678"/>
                    <a:pt x="13850" y="8079"/>
                  </a:cubicBezTo>
                  <a:cubicBezTo>
                    <a:pt x="14909" y="7353"/>
                    <a:pt x="16004" y="6606"/>
                    <a:pt x="16889" y="5521"/>
                  </a:cubicBezTo>
                  <a:cubicBezTo>
                    <a:pt x="17723" y="4498"/>
                    <a:pt x="17871" y="3336"/>
                    <a:pt x="17283" y="2426"/>
                  </a:cubicBezTo>
                  <a:cubicBezTo>
                    <a:pt x="16756" y="1607"/>
                    <a:pt x="15871" y="1362"/>
                    <a:pt x="15492" y="1254"/>
                  </a:cubicBezTo>
                  <a:lnTo>
                    <a:pt x="13343" y="656"/>
                  </a:lnTo>
                  <a:cubicBezTo>
                    <a:pt x="12448" y="405"/>
                    <a:pt x="11568" y="180"/>
                    <a:pt x="10606"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7"/>
            <p:cNvSpPr/>
            <p:nvPr/>
          </p:nvSpPr>
          <p:spPr>
            <a:xfrm>
              <a:off x="480875" y="2767125"/>
              <a:ext cx="355325" cy="319400"/>
            </a:xfrm>
            <a:custGeom>
              <a:avLst/>
              <a:gdLst/>
              <a:ahLst/>
              <a:cxnLst/>
              <a:rect l="l" t="t" r="r" b="b"/>
              <a:pathLst>
                <a:path w="14213" h="12776" extrusionOk="0">
                  <a:moveTo>
                    <a:pt x="2845" y="12719"/>
                  </a:moveTo>
                  <a:cubicBezTo>
                    <a:pt x="2441" y="12724"/>
                    <a:pt x="2047" y="12663"/>
                    <a:pt x="1663" y="12545"/>
                  </a:cubicBezTo>
                  <a:cubicBezTo>
                    <a:pt x="906" y="12305"/>
                    <a:pt x="389" y="11854"/>
                    <a:pt x="205" y="11287"/>
                  </a:cubicBezTo>
                  <a:cubicBezTo>
                    <a:pt x="0" y="10668"/>
                    <a:pt x="210" y="9941"/>
                    <a:pt x="804" y="9194"/>
                  </a:cubicBezTo>
                  <a:cubicBezTo>
                    <a:pt x="1203" y="8693"/>
                    <a:pt x="1617" y="8222"/>
                    <a:pt x="2021" y="7772"/>
                  </a:cubicBezTo>
                  <a:cubicBezTo>
                    <a:pt x="2947" y="6723"/>
                    <a:pt x="3822" y="5736"/>
                    <a:pt x="4456" y="4405"/>
                  </a:cubicBezTo>
                  <a:cubicBezTo>
                    <a:pt x="4543" y="4221"/>
                    <a:pt x="4630" y="4032"/>
                    <a:pt x="4723" y="3838"/>
                  </a:cubicBezTo>
                  <a:cubicBezTo>
                    <a:pt x="5398" y="2369"/>
                    <a:pt x="6094" y="850"/>
                    <a:pt x="7644" y="359"/>
                  </a:cubicBezTo>
                  <a:cubicBezTo>
                    <a:pt x="8759" y="0"/>
                    <a:pt x="9972" y="343"/>
                    <a:pt x="10949" y="614"/>
                  </a:cubicBezTo>
                  <a:lnTo>
                    <a:pt x="13098" y="1213"/>
                  </a:lnTo>
                  <a:cubicBezTo>
                    <a:pt x="13415" y="1300"/>
                    <a:pt x="13752" y="1413"/>
                    <a:pt x="13921" y="1679"/>
                  </a:cubicBezTo>
                  <a:cubicBezTo>
                    <a:pt x="14213" y="2129"/>
                    <a:pt x="13865" y="2676"/>
                    <a:pt x="13635" y="2963"/>
                  </a:cubicBezTo>
                  <a:cubicBezTo>
                    <a:pt x="12898" y="3863"/>
                    <a:pt x="11906" y="4544"/>
                    <a:pt x="10944" y="5198"/>
                  </a:cubicBezTo>
                  <a:cubicBezTo>
                    <a:pt x="10007" y="5838"/>
                    <a:pt x="9035" y="6503"/>
                    <a:pt x="8319" y="7363"/>
                  </a:cubicBezTo>
                  <a:cubicBezTo>
                    <a:pt x="7792" y="7997"/>
                    <a:pt x="7408" y="8734"/>
                    <a:pt x="7030" y="9450"/>
                  </a:cubicBezTo>
                  <a:cubicBezTo>
                    <a:pt x="6708" y="10069"/>
                    <a:pt x="6370" y="10708"/>
                    <a:pt x="5945" y="11281"/>
                  </a:cubicBezTo>
                  <a:cubicBezTo>
                    <a:pt x="5198" y="12289"/>
                    <a:pt x="3965" y="12719"/>
                    <a:pt x="2845" y="12719"/>
                  </a:cubicBezTo>
                  <a:close/>
                  <a:moveTo>
                    <a:pt x="8677" y="379"/>
                  </a:moveTo>
                  <a:cubicBezTo>
                    <a:pt x="8345" y="379"/>
                    <a:pt x="8017" y="425"/>
                    <a:pt x="7700" y="522"/>
                  </a:cubicBezTo>
                  <a:cubicBezTo>
                    <a:pt x="6232" y="993"/>
                    <a:pt x="5551" y="2477"/>
                    <a:pt x="4886" y="3909"/>
                  </a:cubicBezTo>
                  <a:cubicBezTo>
                    <a:pt x="4799" y="4104"/>
                    <a:pt x="4712" y="4293"/>
                    <a:pt x="4625" y="4477"/>
                  </a:cubicBezTo>
                  <a:cubicBezTo>
                    <a:pt x="3981" y="5828"/>
                    <a:pt x="3096" y="6830"/>
                    <a:pt x="2159" y="7884"/>
                  </a:cubicBezTo>
                  <a:cubicBezTo>
                    <a:pt x="1760" y="8335"/>
                    <a:pt x="1346" y="8800"/>
                    <a:pt x="952" y="9302"/>
                  </a:cubicBezTo>
                  <a:cubicBezTo>
                    <a:pt x="394" y="10002"/>
                    <a:pt x="195" y="10673"/>
                    <a:pt x="379" y="11235"/>
                  </a:cubicBezTo>
                  <a:cubicBezTo>
                    <a:pt x="548" y="11747"/>
                    <a:pt x="1024" y="12151"/>
                    <a:pt x="1719" y="12376"/>
                  </a:cubicBezTo>
                  <a:lnTo>
                    <a:pt x="1719" y="12376"/>
                  </a:lnTo>
                  <a:cubicBezTo>
                    <a:pt x="2963" y="12775"/>
                    <a:pt x="4815" y="12494"/>
                    <a:pt x="5787" y="11179"/>
                  </a:cubicBezTo>
                  <a:cubicBezTo>
                    <a:pt x="6201" y="10616"/>
                    <a:pt x="6534" y="9982"/>
                    <a:pt x="6861" y="9373"/>
                  </a:cubicBezTo>
                  <a:cubicBezTo>
                    <a:pt x="7240" y="8647"/>
                    <a:pt x="7634" y="7900"/>
                    <a:pt x="8171" y="7255"/>
                  </a:cubicBezTo>
                  <a:cubicBezTo>
                    <a:pt x="8902" y="6375"/>
                    <a:pt x="9880" y="5705"/>
                    <a:pt x="10826" y="5055"/>
                  </a:cubicBezTo>
                  <a:cubicBezTo>
                    <a:pt x="11772" y="4411"/>
                    <a:pt x="12760" y="3735"/>
                    <a:pt x="13481" y="2855"/>
                  </a:cubicBezTo>
                  <a:cubicBezTo>
                    <a:pt x="13645" y="2651"/>
                    <a:pt x="13998" y="2144"/>
                    <a:pt x="13758" y="1771"/>
                  </a:cubicBezTo>
                  <a:cubicBezTo>
                    <a:pt x="13619" y="1556"/>
                    <a:pt x="13338" y="1464"/>
                    <a:pt x="13041" y="1382"/>
                  </a:cubicBezTo>
                  <a:lnTo>
                    <a:pt x="10887" y="783"/>
                  </a:lnTo>
                  <a:cubicBezTo>
                    <a:pt x="10105" y="563"/>
                    <a:pt x="9373" y="379"/>
                    <a:pt x="8677" y="3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7"/>
            <p:cNvSpPr/>
            <p:nvPr/>
          </p:nvSpPr>
          <p:spPr>
            <a:xfrm>
              <a:off x="507100" y="2793100"/>
              <a:ext cx="299575" cy="270900"/>
            </a:xfrm>
            <a:custGeom>
              <a:avLst/>
              <a:gdLst/>
              <a:ahLst/>
              <a:cxnLst/>
              <a:rect l="l" t="t" r="r" b="b"/>
              <a:pathLst>
                <a:path w="11983" h="10836" extrusionOk="0">
                  <a:moveTo>
                    <a:pt x="1515" y="10836"/>
                  </a:moveTo>
                  <a:cubicBezTo>
                    <a:pt x="1356" y="10836"/>
                    <a:pt x="1192" y="10815"/>
                    <a:pt x="1034" y="10785"/>
                  </a:cubicBezTo>
                  <a:cubicBezTo>
                    <a:pt x="496" y="10657"/>
                    <a:pt x="174" y="10309"/>
                    <a:pt x="97" y="9777"/>
                  </a:cubicBezTo>
                  <a:cubicBezTo>
                    <a:pt x="0" y="9050"/>
                    <a:pt x="614" y="8442"/>
                    <a:pt x="1110" y="7950"/>
                  </a:cubicBezTo>
                  <a:cubicBezTo>
                    <a:pt x="2538" y="6544"/>
                    <a:pt x="3709" y="4901"/>
                    <a:pt x="4574" y="3095"/>
                  </a:cubicBezTo>
                  <a:cubicBezTo>
                    <a:pt x="4630" y="2978"/>
                    <a:pt x="4686" y="2855"/>
                    <a:pt x="4743" y="2737"/>
                  </a:cubicBezTo>
                  <a:cubicBezTo>
                    <a:pt x="5055" y="2067"/>
                    <a:pt x="5377" y="1371"/>
                    <a:pt x="5909" y="829"/>
                  </a:cubicBezTo>
                  <a:cubicBezTo>
                    <a:pt x="6370" y="358"/>
                    <a:pt x="6932" y="107"/>
                    <a:pt x="7628" y="61"/>
                  </a:cubicBezTo>
                  <a:lnTo>
                    <a:pt x="7633" y="148"/>
                  </a:lnTo>
                  <a:lnTo>
                    <a:pt x="7628" y="61"/>
                  </a:lnTo>
                  <a:cubicBezTo>
                    <a:pt x="8467" y="0"/>
                    <a:pt x="9363" y="251"/>
                    <a:pt x="10227" y="486"/>
                  </a:cubicBezTo>
                  <a:cubicBezTo>
                    <a:pt x="10606" y="594"/>
                    <a:pt x="10964" y="691"/>
                    <a:pt x="11307" y="762"/>
                  </a:cubicBezTo>
                  <a:cubicBezTo>
                    <a:pt x="11552" y="814"/>
                    <a:pt x="11818" y="895"/>
                    <a:pt x="11900" y="1126"/>
                  </a:cubicBezTo>
                  <a:cubicBezTo>
                    <a:pt x="11982" y="1351"/>
                    <a:pt x="11859" y="1591"/>
                    <a:pt x="11516" y="1842"/>
                  </a:cubicBezTo>
                  <a:cubicBezTo>
                    <a:pt x="11066" y="2180"/>
                    <a:pt x="10580" y="2512"/>
                    <a:pt x="10110" y="2834"/>
                  </a:cubicBezTo>
                  <a:cubicBezTo>
                    <a:pt x="8825" y="3714"/>
                    <a:pt x="7495" y="4625"/>
                    <a:pt x="6539" y="5776"/>
                  </a:cubicBezTo>
                  <a:cubicBezTo>
                    <a:pt x="5950" y="6477"/>
                    <a:pt x="5541" y="7260"/>
                    <a:pt x="5142" y="8012"/>
                  </a:cubicBezTo>
                  <a:cubicBezTo>
                    <a:pt x="4820" y="8631"/>
                    <a:pt x="4513" y="9209"/>
                    <a:pt x="4129" y="9731"/>
                  </a:cubicBezTo>
                  <a:cubicBezTo>
                    <a:pt x="3709" y="10294"/>
                    <a:pt x="2497" y="10836"/>
                    <a:pt x="1515" y="10836"/>
                  </a:cubicBezTo>
                  <a:close/>
                  <a:moveTo>
                    <a:pt x="7879" y="230"/>
                  </a:moveTo>
                  <a:cubicBezTo>
                    <a:pt x="7797" y="230"/>
                    <a:pt x="7720" y="230"/>
                    <a:pt x="7638" y="235"/>
                  </a:cubicBezTo>
                  <a:cubicBezTo>
                    <a:pt x="6994" y="281"/>
                    <a:pt x="6472" y="512"/>
                    <a:pt x="6047" y="947"/>
                  </a:cubicBezTo>
                  <a:cubicBezTo>
                    <a:pt x="5536" y="1468"/>
                    <a:pt x="5219" y="2149"/>
                    <a:pt x="4912" y="2809"/>
                  </a:cubicBezTo>
                  <a:cubicBezTo>
                    <a:pt x="4855" y="2926"/>
                    <a:pt x="4799" y="3049"/>
                    <a:pt x="4743" y="3172"/>
                  </a:cubicBezTo>
                  <a:cubicBezTo>
                    <a:pt x="3868" y="4993"/>
                    <a:pt x="2686" y="6651"/>
                    <a:pt x="1243" y="8073"/>
                  </a:cubicBezTo>
                  <a:cubicBezTo>
                    <a:pt x="778" y="8534"/>
                    <a:pt x="200" y="9112"/>
                    <a:pt x="287" y="9756"/>
                  </a:cubicBezTo>
                  <a:cubicBezTo>
                    <a:pt x="348" y="10212"/>
                    <a:pt x="614" y="10503"/>
                    <a:pt x="1080" y="10611"/>
                  </a:cubicBezTo>
                  <a:cubicBezTo>
                    <a:pt x="2011" y="10831"/>
                    <a:pt x="3525" y="10232"/>
                    <a:pt x="3970" y="9629"/>
                  </a:cubicBezTo>
                  <a:cubicBezTo>
                    <a:pt x="4349" y="9117"/>
                    <a:pt x="4651" y="8544"/>
                    <a:pt x="4973" y="7935"/>
                  </a:cubicBezTo>
                  <a:cubicBezTo>
                    <a:pt x="5372" y="7173"/>
                    <a:pt x="5792" y="6385"/>
                    <a:pt x="6385" y="5664"/>
                  </a:cubicBezTo>
                  <a:cubicBezTo>
                    <a:pt x="7362" y="4497"/>
                    <a:pt x="8703" y="3576"/>
                    <a:pt x="9997" y="2691"/>
                  </a:cubicBezTo>
                  <a:cubicBezTo>
                    <a:pt x="10468" y="2369"/>
                    <a:pt x="10954" y="2036"/>
                    <a:pt x="11399" y="1704"/>
                  </a:cubicBezTo>
                  <a:cubicBezTo>
                    <a:pt x="11670" y="1504"/>
                    <a:pt x="11777" y="1330"/>
                    <a:pt x="11726" y="1182"/>
                  </a:cubicBezTo>
                  <a:cubicBezTo>
                    <a:pt x="11670" y="1039"/>
                    <a:pt x="11460" y="977"/>
                    <a:pt x="11266" y="936"/>
                  </a:cubicBezTo>
                  <a:cubicBezTo>
                    <a:pt x="10918" y="865"/>
                    <a:pt x="10555" y="762"/>
                    <a:pt x="10176" y="660"/>
                  </a:cubicBezTo>
                  <a:cubicBezTo>
                    <a:pt x="9409" y="445"/>
                    <a:pt x="8621" y="230"/>
                    <a:pt x="7879" y="23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7"/>
            <p:cNvSpPr/>
            <p:nvPr/>
          </p:nvSpPr>
          <p:spPr>
            <a:xfrm>
              <a:off x="870975" y="2244400"/>
              <a:ext cx="358275" cy="478750"/>
            </a:xfrm>
            <a:custGeom>
              <a:avLst/>
              <a:gdLst/>
              <a:ahLst/>
              <a:cxnLst/>
              <a:rect l="l" t="t" r="r" b="b"/>
              <a:pathLst>
                <a:path w="14331" h="19150" extrusionOk="0">
                  <a:moveTo>
                    <a:pt x="11686" y="19150"/>
                  </a:moveTo>
                  <a:cubicBezTo>
                    <a:pt x="7992" y="19150"/>
                    <a:pt x="1673" y="13936"/>
                    <a:pt x="686" y="11921"/>
                  </a:cubicBezTo>
                  <a:cubicBezTo>
                    <a:pt x="164" y="10856"/>
                    <a:pt x="0" y="9956"/>
                    <a:pt x="185" y="9178"/>
                  </a:cubicBezTo>
                  <a:cubicBezTo>
                    <a:pt x="446" y="8073"/>
                    <a:pt x="1285" y="7270"/>
                    <a:pt x="2093" y="6492"/>
                  </a:cubicBezTo>
                  <a:cubicBezTo>
                    <a:pt x="2707" y="5904"/>
                    <a:pt x="3341" y="5295"/>
                    <a:pt x="3710" y="4569"/>
                  </a:cubicBezTo>
                  <a:cubicBezTo>
                    <a:pt x="3935" y="4113"/>
                    <a:pt x="4047" y="3545"/>
                    <a:pt x="4150" y="2998"/>
                  </a:cubicBezTo>
                  <a:cubicBezTo>
                    <a:pt x="4395" y="1719"/>
                    <a:pt x="4651" y="394"/>
                    <a:pt x="6390" y="133"/>
                  </a:cubicBezTo>
                  <a:cubicBezTo>
                    <a:pt x="7281" y="0"/>
                    <a:pt x="8294" y="445"/>
                    <a:pt x="8969" y="1269"/>
                  </a:cubicBezTo>
                  <a:cubicBezTo>
                    <a:pt x="10268" y="2850"/>
                    <a:pt x="11721" y="5500"/>
                    <a:pt x="11982" y="7500"/>
                  </a:cubicBezTo>
                  <a:cubicBezTo>
                    <a:pt x="12039" y="7996"/>
                    <a:pt x="12069" y="8493"/>
                    <a:pt x="12069" y="8989"/>
                  </a:cubicBezTo>
                  <a:cubicBezTo>
                    <a:pt x="12080" y="9700"/>
                    <a:pt x="12095" y="10432"/>
                    <a:pt x="12279" y="11122"/>
                  </a:cubicBezTo>
                  <a:cubicBezTo>
                    <a:pt x="12473" y="11834"/>
                    <a:pt x="12847" y="12519"/>
                    <a:pt x="13215" y="13179"/>
                  </a:cubicBezTo>
                  <a:cubicBezTo>
                    <a:pt x="13763" y="14182"/>
                    <a:pt x="14331" y="15210"/>
                    <a:pt x="14259" y="16351"/>
                  </a:cubicBezTo>
                  <a:cubicBezTo>
                    <a:pt x="14162" y="17952"/>
                    <a:pt x="13502" y="18878"/>
                    <a:pt x="12289" y="19098"/>
                  </a:cubicBezTo>
                  <a:cubicBezTo>
                    <a:pt x="12090" y="19134"/>
                    <a:pt x="11890" y="19150"/>
                    <a:pt x="11686" y="19150"/>
                  </a:cubicBezTo>
                  <a:close/>
                  <a:moveTo>
                    <a:pt x="6703" y="287"/>
                  </a:moveTo>
                  <a:cubicBezTo>
                    <a:pt x="6605" y="287"/>
                    <a:pt x="6508" y="292"/>
                    <a:pt x="6411" y="307"/>
                  </a:cubicBezTo>
                  <a:cubicBezTo>
                    <a:pt x="4810" y="547"/>
                    <a:pt x="4579" y="1750"/>
                    <a:pt x="4334" y="3029"/>
                  </a:cubicBezTo>
                  <a:cubicBezTo>
                    <a:pt x="4226" y="3586"/>
                    <a:pt x="4114" y="4165"/>
                    <a:pt x="3873" y="4640"/>
                  </a:cubicBezTo>
                  <a:cubicBezTo>
                    <a:pt x="3495" y="5397"/>
                    <a:pt x="2850" y="6017"/>
                    <a:pt x="2226" y="6615"/>
                  </a:cubicBezTo>
                  <a:cubicBezTo>
                    <a:pt x="1433" y="7372"/>
                    <a:pt x="614" y="8155"/>
                    <a:pt x="364" y="9214"/>
                  </a:cubicBezTo>
                  <a:cubicBezTo>
                    <a:pt x="190" y="9956"/>
                    <a:pt x="353" y="10815"/>
                    <a:pt x="855" y="11844"/>
                  </a:cubicBezTo>
                  <a:lnTo>
                    <a:pt x="855" y="11844"/>
                  </a:lnTo>
                  <a:cubicBezTo>
                    <a:pt x="1806" y="13783"/>
                    <a:pt x="8135" y="18970"/>
                    <a:pt x="11696" y="18970"/>
                  </a:cubicBezTo>
                  <a:cubicBezTo>
                    <a:pt x="11880" y="18970"/>
                    <a:pt x="12064" y="18955"/>
                    <a:pt x="12248" y="18919"/>
                  </a:cubicBezTo>
                  <a:cubicBezTo>
                    <a:pt x="13364" y="18720"/>
                    <a:pt x="13972" y="17850"/>
                    <a:pt x="14070" y="16336"/>
                  </a:cubicBezTo>
                  <a:cubicBezTo>
                    <a:pt x="14131" y="15251"/>
                    <a:pt x="13604" y="14284"/>
                    <a:pt x="13041" y="13261"/>
                  </a:cubicBezTo>
                  <a:cubicBezTo>
                    <a:pt x="12673" y="12591"/>
                    <a:pt x="12289" y="11895"/>
                    <a:pt x="12095" y="11163"/>
                  </a:cubicBezTo>
                  <a:cubicBezTo>
                    <a:pt x="11900" y="10452"/>
                    <a:pt x="11890" y="9710"/>
                    <a:pt x="11875" y="8989"/>
                  </a:cubicBezTo>
                  <a:cubicBezTo>
                    <a:pt x="11875" y="8498"/>
                    <a:pt x="11849" y="8007"/>
                    <a:pt x="11793" y="7521"/>
                  </a:cubicBezTo>
                  <a:cubicBezTo>
                    <a:pt x="11532" y="5551"/>
                    <a:pt x="10100" y="2937"/>
                    <a:pt x="8815" y="1376"/>
                  </a:cubicBezTo>
                  <a:cubicBezTo>
                    <a:pt x="8258" y="696"/>
                    <a:pt x="7455" y="287"/>
                    <a:pt x="6703" y="28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7"/>
            <p:cNvSpPr/>
            <p:nvPr/>
          </p:nvSpPr>
          <p:spPr>
            <a:xfrm>
              <a:off x="895025" y="2267550"/>
              <a:ext cx="310450" cy="433350"/>
            </a:xfrm>
            <a:custGeom>
              <a:avLst/>
              <a:gdLst/>
              <a:ahLst/>
              <a:cxnLst/>
              <a:rect l="l" t="t" r="r" b="b"/>
              <a:pathLst>
                <a:path w="12418" h="17334" extrusionOk="0">
                  <a:moveTo>
                    <a:pt x="10739" y="17333"/>
                  </a:moveTo>
                  <a:cubicBezTo>
                    <a:pt x="7608" y="17333"/>
                    <a:pt x="1504" y="12514"/>
                    <a:pt x="578" y="10616"/>
                  </a:cubicBezTo>
                  <a:cubicBezTo>
                    <a:pt x="144" y="9736"/>
                    <a:pt x="0" y="9025"/>
                    <a:pt x="138" y="8442"/>
                  </a:cubicBezTo>
                  <a:cubicBezTo>
                    <a:pt x="338" y="7582"/>
                    <a:pt x="1049" y="6907"/>
                    <a:pt x="1801" y="6191"/>
                  </a:cubicBezTo>
                  <a:cubicBezTo>
                    <a:pt x="2471" y="5551"/>
                    <a:pt x="3162" y="4886"/>
                    <a:pt x="3597" y="4021"/>
                  </a:cubicBezTo>
                  <a:cubicBezTo>
                    <a:pt x="3878" y="3459"/>
                    <a:pt x="3996" y="2834"/>
                    <a:pt x="4114" y="2231"/>
                  </a:cubicBezTo>
                  <a:cubicBezTo>
                    <a:pt x="4385" y="819"/>
                    <a:pt x="4595" y="230"/>
                    <a:pt x="5572" y="82"/>
                  </a:cubicBezTo>
                  <a:cubicBezTo>
                    <a:pt x="6124" y="0"/>
                    <a:pt x="6810" y="327"/>
                    <a:pt x="7270" y="885"/>
                  </a:cubicBezTo>
                  <a:cubicBezTo>
                    <a:pt x="8457" y="2333"/>
                    <a:pt x="9849" y="4860"/>
                    <a:pt x="10094" y="6682"/>
                  </a:cubicBezTo>
                  <a:cubicBezTo>
                    <a:pt x="10145" y="7142"/>
                    <a:pt x="10171" y="7608"/>
                    <a:pt x="10171" y="8073"/>
                  </a:cubicBezTo>
                  <a:cubicBezTo>
                    <a:pt x="10186" y="8841"/>
                    <a:pt x="10197" y="9618"/>
                    <a:pt x="10412" y="10411"/>
                  </a:cubicBezTo>
                  <a:cubicBezTo>
                    <a:pt x="10631" y="11220"/>
                    <a:pt x="11031" y="11951"/>
                    <a:pt x="11419" y="12657"/>
                  </a:cubicBezTo>
                  <a:cubicBezTo>
                    <a:pt x="11936" y="13593"/>
                    <a:pt x="12417" y="14473"/>
                    <a:pt x="12366" y="15369"/>
                  </a:cubicBezTo>
                  <a:cubicBezTo>
                    <a:pt x="12238" y="17333"/>
                    <a:pt x="11189" y="17333"/>
                    <a:pt x="10739" y="17333"/>
                  </a:cubicBezTo>
                  <a:close/>
                  <a:moveTo>
                    <a:pt x="5751" y="246"/>
                  </a:moveTo>
                  <a:cubicBezTo>
                    <a:pt x="5700" y="246"/>
                    <a:pt x="5648" y="251"/>
                    <a:pt x="5597" y="261"/>
                  </a:cubicBezTo>
                  <a:cubicBezTo>
                    <a:pt x="4728" y="389"/>
                    <a:pt x="4559" y="885"/>
                    <a:pt x="4293" y="2261"/>
                  </a:cubicBezTo>
                  <a:cubicBezTo>
                    <a:pt x="4175" y="2875"/>
                    <a:pt x="4052" y="3515"/>
                    <a:pt x="3761" y="4098"/>
                  </a:cubicBezTo>
                  <a:cubicBezTo>
                    <a:pt x="3310" y="4993"/>
                    <a:pt x="2609" y="5664"/>
                    <a:pt x="1929" y="6313"/>
                  </a:cubicBezTo>
                  <a:cubicBezTo>
                    <a:pt x="1197" y="7014"/>
                    <a:pt x="507" y="7674"/>
                    <a:pt x="317" y="8483"/>
                  </a:cubicBezTo>
                  <a:cubicBezTo>
                    <a:pt x="190" y="9025"/>
                    <a:pt x="328" y="9700"/>
                    <a:pt x="742" y="10544"/>
                  </a:cubicBezTo>
                  <a:cubicBezTo>
                    <a:pt x="1658" y="12412"/>
                    <a:pt x="7659" y="17154"/>
                    <a:pt x="10739" y="17154"/>
                  </a:cubicBezTo>
                  <a:cubicBezTo>
                    <a:pt x="11199" y="17154"/>
                    <a:pt x="12064" y="17154"/>
                    <a:pt x="12171" y="15364"/>
                  </a:cubicBezTo>
                  <a:cubicBezTo>
                    <a:pt x="12223" y="14519"/>
                    <a:pt x="11752" y="13660"/>
                    <a:pt x="11251" y="12749"/>
                  </a:cubicBezTo>
                  <a:cubicBezTo>
                    <a:pt x="10857" y="12028"/>
                    <a:pt x="10447" y="11291"/>
                    <a:pt x="10227" y="10457"/>
                  </a:cubicBezTo>
                  <a:cubicBezTo>
                    <a:pt x="10007" y="9644"/>
                    <a:pt x="9992" y="8851"/>
                    <a:pt x="9982" y="8083"/>
                  </a:cubicBezTo>
                  <a:cubicBezTo>
                    <a:pt x="9982" y="7623"/>
                    <a:pt x="9956" y="7163"/>
                    <a:pt x="9905" y="6707"/>
                  </a:cubicBezTo>
                  <a:cubicBezTo>
                    <a:pt x="9665" y="4917"/>
                    <a:pt x="8293" y="2430"/>
                    <a:pt x="7117" y="1003"/>
                  </a:cubicBezTo>
                  <a:cubicBezTo>
                    <a:pt x="6743" y="542"/>
                    <a:pt x="6206" y="246"/>
                    <a:pt x="5751" y="2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7"/>
            <p:cNvSpPr/>
            <p:nvPr/>
          </p:nvSpPr>
          <p:spPr>
            <a:xfrm>
              <a:off x="947575" y="2323550"/>
              <a:ext cx="207100" cy="337950"/>
            </a:xfrm>
            <a:custGeom>
              <a:avLst/>
              <a:gdLst/>
              <a:ahLst/>
              <a:cxnLst/>
              <a:rect l="l" t="t" r="r" b="b"/>
              <a:pathLst>
                <a:path w="8284" h="13518" extrusionOk="0">
                  <a:moveTo>
                    <a:pt x="7445" y="13518"/>
                  </a:moveTo>
                  <a:cubicBezTo>
                    <a:pt x="7138" y="13518"/>
                    <a:pt x="6775" y="13354"/>
                    <a:pt x="6355" y="13026"/>
                  </a:cubicBezTo>
                  <a:lnTo>
                    <a:pt x="1930" y="9583"/>
                  </a:lnTo>
                  <a:cubicBezTo>
                    <a:pt x="1086" y="8934"/>
                    <a:pt x="257" y="8212"/>
                    <a:pt x="129" y="7240"/>
                  </a:cubicBezTo>
                  <a:cubicBezTo>
                    <a:pt x="1" y="6253"/>
                    <a:pt x="666" y="5352"/>
                    <a:pt x="1244" y="4774"/>
                  </a:cubicBezTo>
                  <a:cubicBezTo>
                    <a:pt x="1464" y="4554"/>
                    <a:pt x="1700" y="4350"/>
                    <a:pt x="1925" y="4145"/>
                  </a:cubicBezTo>
                  <a:cubicBezTo>
                    <a:pt x="2375" y="3746"/>
                    <a:pt x="2840" y="3326"/>
                    <a:pt x="3183" y="2830"/>
                  </a:cubicBezTo>
                  <a:cubicBezTo>
                    <a:pt x="3485" y="2395"/>
                    <a:pt x="3649" y="1904"/>
                    <a:pt x="3654" y="1454"/>
                  </a:cubicBezTo>
                  <a:cubicBezTo>
                    <a:pt x="3644" y="1316"/>
                    <a:pt x="3613" y="1178"/>
                    <a:pt x="3572" y="1039"/>
                  </a:cubicBezTo>
                  <a:cubicBezTo>
                    <a:pt x="3500" y="794"/>
                    <a:pt x="3429" y="538"/>
                    <a:pt x="3546" y="349"/>
                  </a:cubicBezTo>
                  <a:cubicBezTo>
                    <a:pt x="3623" y="246"/>
                    <a:pt x="3741" y="175"/>
                    <a:pt x="3869" y="154"/>
                  </a:cubicBezTo>
                  <a:lnTo>
                    <a:pt x="3910" y="144"/>
                  </a:lnTo>
                  <a:cubicBezTo>
                    <a:pt x="4810" y="1"/>
                    <a:pt x="5649" y="1490"/>
                    <a:pt x="5833" y="2104"/>
                  </a:cubicBezTo>
                  <a:cubicBezTo>
                    <a:pt x="6064" y="2871"/>
                    <a:pt x="6043" y="3679"/>
                    <a:pt x="6023" y="4462"/>
                  </a:cubicBezTo>
                  <a:cubicBezTo>
                    <a:pt x="6017" y="4692"/>
                    <a:pt x="6007" y="4928"/>
                    <a:pt x="6007" y="5158"/>
                  </a:cubicBezTo>
                  <a:cubicBezTo>
                    <a:pt x="6017" y="7409"/>
                    <a:pt x="6637" y="9619"/>
                    <a:pt x="7798" y="11548"/>
                  </a:cubicBezTo>
                  <a:lnTo>
                    <a:pt x="7839" y="11614"/>
                  </a:lnTo>
                  <a:cubicBezTo>
                    <a:pt x="8003" y="11880"/>
                    <a:pt x="8166" y="12157"/>
                    <a:pt x="8223" y="12469"/>
                  </a:cubicBezTo>
                  <a:cubicBezTo>
                    <a:pt x="8284" y="12801"/>
                    <a:pt x="8187" y="13226"/>
                    <a:pt x="7834" y="13420"/>
                  </a:cubicBezTo>
                  <a:cubicBezTo>
                    <a:pt x="7716" y="13482"/>
                    <a:pt x="7583" y="13518"/>
                    <a:pt x="7445" y="13518"/>
                  </a:cubicBezTo>
                  <a:close/>
                  <a:moveTo>
                    <a:pt x="3945" y="323"/>
                  </a:moveTo>
                  <a:lnTo>
                    <a:pt x="3915" y="328"/>
                  </a:lnTo>
                  <a:cubicBezTo>
                    <a:pt x="3833" y="339"/>
                    <a:pt x="3761" y="379"/>
                    <a:pt x="3710" y="446"/>
                  </a:cubicBezTo>
                  <a:cubicBezTo>
                    <a:pt x="3633" y="564"/>
                    <a:pt x="3695" y="784"/>
                    <a:pt x="3751" y="999"/>
                  </a:cubicBezTo>
                  <a:cubicBezTo>
                    <a:pt x="3802" y="1147"/>
                    <a:pt x="3833" y="1300"/>
                    <a:pt x="3838" y="1454"/>
                  </a:cubicBezTo>
                  <a:cubicBezTo>
                    <a:pt x="3838" y="1940"/>
                    <a:pt x="3659" y="2462"/>
                    <a:pt x="3342" y="2927"/>
                  </a:cubicBezTo>
                  <a:cubicBezTo>
                    <a:pt x="2989" y="3439"/>
                    <a:pt x="2508" y="3864"/>
                    <a:pt x="2053" y="4273"/>
                  </a:cubicBezTo>
                  <a:cubicBezTo>
                    <a:pt x="1827" y="4472"/>
                    <a:pt x="1597" y="4682"/>
                    <a:pt x="1382" y="4892"/>
                  </a:cubicBezTo>
                  <a:cubicBezTo>
                    <a:pt x="830" y="5444"/>
                    <a:pt x="195" y="6299"/>
                    <a:pt x="318" y="7215"/>
                  </a:cubicBezTo>
                  <a:cubicBezTo>
                    <a:pt x="436" y="8125"/>
                    <a:pt x="1234" y="8811"/>
                    <a:pt x="2047" y="9445"/>
                  </a:cubicBezTo>
                  <a:lnTo>
                    <a:pt x="6473" y="12888"/>
                  </a:lnTo>
                  <a:cubicBezTo>
                    <a:pt x="7015" y="13308"/>
                    <a:pt x="7430" y="13431"/>
                    <a:pt x="7737" y="13262"/>
                  </a:cubicBezTo>
                  <a:cubicBezTo>
                    <a:pt x="8013" y="13113"/>
                    <a:pt x="8084" y="12760"/>
                    <a:pt x="8038" y="12494"/>
                  </a:cubicBezTo>
                  <a:cubicBezTo>
                    <a:pt x="7992" y="12213"/>
                    <a:pt x="7834" y="11952"/>
                    <a:pt x="7680" y="11701"/>
                  </a:cubicBezTo>
                  <a:lnTo>
                    <a:pt x="7639" y="11635"/>
                  </a:lnTo>
                  <a:cubicBezTo>
                    <a:pt x="6457" y="9681"/>
                    <a:pt x="5833" y="7440"/>
                    <a:pt x="5823" y="5158"/>
                  </a:cubicBezTo>
                  <a:cubicBezTo>
                    <a:pt x="5823" y="4923"/>
                    <a:pt x="5828" y="4692"/>
                    <a:pt x="5833" y="4452"/>
                  </a:cubicBezTo>
                  <a:cubicBezTo>
                    <a:pt x="5854" y="3684"/>
                    <a:pt x="5874" y="2891"/>
                    <a:pt x="5654" y="2150"/>
                  </a:cubicBezTo>
                  <a:cubicBezTo>
                    <a:pt x="5475" y="1551"/>
                    <a:pt x="4672" y="206"/>
                    <a:pt x="3945" y="32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7"/>
            <p:cNvSpPr/>
            <p:nvPr/>
          </p:nvSpPr>
          <p:spPr>
            <a:xfrm>
              <a:off x="996950" y="2440600"/>
              <a:ext cx="74850" cy="118700"/>
            </a:xfrm>
            <a:custGeom>
              <a:avLst/>
              <a:gdLst/>
              <a:ahLst/>
              <a:cxnLst/>
              <a:rect l="l" t="t" r="r" b="b"/>
              <a:pathLst>
                <a:path w="2994" h="4748" extrusionOk="0">
                  <a:moveTo>
                    <a:pt x="2549" y="4743"/>
                  </a:moveTo>
                  <a:cubicBezTo>
                    <a:pt x="2165" y="4743"/>
                    <a:pt x="1781" y="4318"/>
                    <a:pt x="1587" y="4093"/>
                  </a:cubicBezTo>
                  <a:lnTo>
                    <a:pt x="1566" y="4067"/>
                  </a:lnTo>
                  <a:cubicBezTo>
                    <a:pt x="1495" y="3991"/>
                    <a:pt x="1428" y="3904"/>
                    <a:pt x="1367" y="3822"/>
                  </a:cubicBezTo>
                  <a:cubicBezTo>
                    <a:pt x="1305" y="3735"/>
                    <a:pt x="1249" y="3663"/>
                    <a:pt x="1183" y="3586"/>
                  </a:cubicBezTo>
                  <a:cubicBezTo>
                    <a:pt x="1014" y="3407"/>
                    <a:pt x="830" y="3239"/>
                    <a:pt x="630" y="3085"/>
                  </a:cubicBezTo>
                  <a:lnTo>
                    <a:pt x="518" y="2988"/>
                  </a:lnTo>
                  <a:cubicBezTo>
                    <a:pt x="308" y="2819"/>
                    <a:pt x="52" y="2604"/>
                    <a:pt x="16" y="2338"/>
                  </a:cubicBezTo>
                  <a:cubicBezTo>
                    <a:pt x="1" y="2205"/>
                    <a:pt x="108" y="1837"/>
                    <a:pt x="630" y="1315"/>
                  </a:cubicBezTo>
                  <a:cubicBezTo>
                    <a:pt x="804" y="1141"/>
                    <a:pt x="1004" y="967"/>
                    <a:pt x="1208" y="783"/>
                  </a:cubicBezTo>
                  <a:lnTo>
                    <a:pt x="1234" y="762"/>
                  </a:lnTo>
                  <a:cubicBezTo>
                    <a:pt x="1321" y="675"/>
                    <a:pt x="1403" y="578"/>
                    <a:pt x="1469" y="471"/>
                  </a:cubicBezTo>
                  <a:cubicBezTo>
                    <a:pt x="1556" y="338"/>
                    <a:pt x="1664" y="215"/>
                    <a:pt x="1786" y="108"/>
                  </a:cubicBezTo>
                  <a:cubicBezTo>
                    <a:pt x="1848" y="56"/>
                    <a:pt x="1924" y="21"/>
                    <a:pt x="2006" y="5"/>
                  </a:cubicBezTo>
                  <a:cubicBezTo>
                    <a:pt x="2032" y="0"/>
                    <a:pt x="2063" y="0"/>
                    <a:pt x="2093" y="5"/>
                  </a:cubicBezTo>
                  <a:lnTo>
                    <a:pt x="2093" y="5"/>
                  </a:lnTo>
                  <a:cubicBezTo>
                    <a:pt x="2170" y="10"/>
                    <a:pt x="2237" y="61"/>
                    <a:pt x="2272" y="133"/>
                  </a:cubicBezTo>
                  <a:cubicBezTo>
                    <a:pt x="2293" y="215"/>
                    <a:pt x="2283" y="302"/>
                    <a:pt x="2231" y="374"/>
                  </a:cubicBezTo>
                  <a:cubicBezTo>
                    <a:pt x="2088" y="681"/>
                    <a:pt x="2196" y="1110"/>
                    <a:pt x="2288" y="1453"/>
                  </a:cubicBezTo>
                  <a:cubicBezTo>
                    <a:pt x="2303" y="1520"/>
                    <a:pt x="2318" y="1581"/>
                    <a:pt x="2334" y="1647"/>
                  </a:cubicBezTo>
                  <a:cubicBezTo>
                    <a:pt x="2410" y="1980"/>
                    <a:pt x="2503" y="2318"/>
                    <a:pt x="2595" y="2640"/>
                  </a:cubicBezTo>
                  <a:lnTo>
                    <a:pt x="2697" y="3024"/>
                  </a:lnTo>
                  <a:cubicBezTo>
                    <a:pt x="2799" y="3351"/>
                    <a:pt x="2871" y="3684"/>
                    <a:pt x="2922" y="4021"/>
                  </a:cubicBezTo>
                  <a:lnTo>
                    <a:pt x="2927" y="4047"/>
                  </a:lnTo>
                  <a:cubicBezTo>
                    <a:pt x="2953" y="4236"/>
                    <a:pt x="2994" y="4543"/>
                    <a:pt x="2784" y="4686"/>
                  </a:cubicBezTo>
                  <a:cubicBezTo>
                    <a:pt x="2769" y="4697"/>
                    <a:pt x="2753" y="4707"/>
                    <a:pt x="2738" y="4712"/>
                  </a:cubicBezTo>
                  <a:cubicBezTo>
                    <a:pt x="2676" y="4738"/>
                    <a:pt x="2615" y="4748"/>
                    <a:pt x="2549" y="4743"/>
                  </a:cubicBezTo>
                  <a:close/>
                  <a:moveTo>
                    <a:pt x="2047" y="179"/>
                  </a:moveTo>
                  <a:lnTo>
                    <a:pt x="2032" y="179"/>
                  </a:lnTo>
                  <a:cubicBezTo>
                    <a:pt x="1986" y="189"/>
                    <a:pt x="1940" y="210"/>
                    <a:pt x="1904" y="246"/>
                  </a:cubicBezTo>
                  <a:cubicBezTo>
                    <a:pt x="1797" y="338"/>
                    <a:pt x="1699" y="445"/>
                    <a:pt x="1623" y="568"/>
                  </a:cubicBezTo>
                  <a:cubicBezTo>
                    <a:pt x="1546" y="686"/>
                    <a:pt x="1459" y="793"/>
                    <a:pt x="1357" y="890"/>
                  </a:cubicBezTo>
                  <a:lnTo>
                    <a:pt x="1336" y="906"/>
                  </a:lnTo>
                  <a:cubicBezTo>
                    <a:pt x="1131" y="1095"/>
                    <a:pt x="937" y="1269"/>
                    <a:pt x="763" y="1438"/>
                  </a:cubicBezTo>
                  <a:cubicBezTo>
                    <a:pt x="277" y="1929"/>
                    <a:pt x="190" y="2246"/>
                    <a:pt x="200" y="2318"/>
                  </a:cubicBezTo>
                  <a:cubicBezTo>
                    <a:pt x="226" y="2512"/>
                    <a:pt x="456" y="2701"/>
                    <a:pt x="620" y="2840"/>
                  </a:cubicBezTo>
                  <a:lnTo>
                    <a:pt x="753" y="2947"/>
                  </a:lnTo>
                  <a:cubicBezTo>
                    <a:pt x="957" y="3106"/>
                    <a:pt x="1152" y="3285"/>
                    <a:pt x="1326" y="3474"/>
                  </a:cubicBezTo>
                  <a:cubicBezTo>
                    <a:pt x="1397" y="3551"/>
                    <a:pt x="1454" y="3633"/>
                    <a:pt x="1520" y="3720"/>
                  </a:cubicBezTo>
                  <a:cubicBezTo>
                    <a:pt x="1582" y="3801"/>
                    <a:pt x="1638" y="3878"/>
                    <a:pt x="1704" y="3955"/>
                  </a:cubicBezTo>
                  <a:lnTo>
                    <a:pt x="1730" y="3980"/>
                  </a:lnTo>
                  <a:cubicBezTo>
                    <a:pt x="1930" y="4206"/>
                    <a:pt x="2344" y="4676"/>
                    <a:pt x="2661" y="4543"/>
                  </a:cubicBezTo>
                  <a:cubicBezTo>
                    <a:pt x="2789" y="4461"/>
                    <a:pt x="2758" y="4206"/>
                    <a:pt x="2738" y="4067"/>
                  </a:cubicBezTo>
                  <a:lnTo>
                    <a:pt x="2738" y="4037"/>
                  </a:lnTo>
                  <a:cubicBezTo>
                    <a:pt x="2687" y="3709"/>
                    <a:pt x="2615" y="3387"/>
                    <a:pt x="2518" y="3065"/>
                  </a:cubicBezTo>
                  <a:lnTo>
                    <a:pt x="2416" y="2686"/>
                  </a:lnTo>
                  <a:cubicBezTo>
                    <a:pt x="2323" y="2359"/>
                    <a:pt x="2231" y="2021"/>
                    <a:pt x="2155" y="1683"/>
                  </a:cubicBezTo>
                  <a:cubicBezTo>
                    <a:pt x="2139" y="1627"/>
                    <a:pt x="2124" y="1566"/>
                    <a:pt x="2103" y="1499"/>
                  </a:cubicBezTo>
                  <a:cubicBezTo>
                    <a:pt x="2011" y="1126"/>
                    <a:pt x="1894" y="660"/>
                    <a:pt x="2057" y="317"/>
                  </a:cubicBezTo>
                  <a:cubicBezTo>
                    <a:pt x="2083" y="266"/>
                    <a:pt x="2109" y="220"/>
                    <a:pt x="2098" y="195"/>
                  </a:cubicBezTo>
                  <a:cubicBezTo>
                    <a:pt x="2088" y="184"/>
                    <a:pt x="2078" y="179"/>
                    <a:pt x="2063" y="179"/>
                  </a:cubicBezTo>
                  <a:lnTo>
                    <a:pt x="2063" y="179"/>
                  </a:lnTo>
                  <a:cubicBezTo>
                    <a:pt x="2057" y="174"/>
                    <a:pt x="2052" y="174"/>
                    <a:pt x="2047"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7"/>
            <p:cNvSpPr/>
            <p:nvPr/>
          </p:nvSpPr>
          <p:spPr>
            <a:xfrm>
              <a:off x="735025" y="2988650"/>
              <a:ext cx="1103300" cy="1272275"/>
            </a:xfrm>
            <a:custGeom>
              <a:avLst/>
              <a:gdLst/>
              <a:ahLst/>
              <a:cxnLst/>
              <a:rect l="l" t="t" r="r" b="b"/>
              <a:pathLst>
                <a:path w="44132" h="50891" extrusionOk="0">
                  <a:moveTo>
                    <a:pt x="33792" y="50670"/>
                  </a:moveTo>
                  <a:cubicBezTo>
                    <a:pt x="32344" y="50670"/>
                    <a:pt x="30973" y="50486"/>
                    <a:pt x="29863" y="50154"/>
                  </a:cubicBezTo>
                  <a:cubicBezTo>
                    <a:pt x="27642" y="49478"/>
                    <a:pt x="25591" y="48353"/>
                    <a:pt x="23831" y="46838"/>
                  </a:cubicBezTo>
                  <a:cubicBezTo>
                    <a:pt x="23048" y="46163"/>
                    <a:pt x="22311" y="45375"/>
                    <a:pt x="21590" y="44613"/>
                  </a:cubicBezTo>
                  <a:cubicBezTo>
                    <a:pt x="20183" y="43114"/>
                    <a:pt x="18725" y="41564"/>
                    <a:pt x="16822" y="40704"/>
                  </a:cubicBezTo>
                  <a:cubicBezTo>
                    <a:pt x="15563" y="40131"/>
                    <a:pt x="14197" y="39993"/>
                    <a:pt x="12882" y="39855"/>
                  </a:cubicBezTo>
                  <a:cubicBezTo>
                    <a:pt x="11455" y="39712"/>
                    <a:pt x="9971" y="39558"/>
                    <a:pt x="8564" y="38862"/>
                  </a:cubicBezTo>
                  <a:cubicBezTo>
                    <a:pt x="6098" y="37650"/>
                    <a:pt x="4072" y="35573"/>
                    <a:pt x="3003" y="33163"/>
                  </a:cubicBezTo>
                  <a:cubicBezTo>
                    <a:pt x="1867" y="30600"/>
                    <a:pt x="1913" y="27909"/>
                    <a:pt x="3131" y="25591"/>
                  </a:cubicBezTo>
                  <a:cubicBezTo>
                    <a:pt x="3285" y="25295"/>
                    <a:pt x="3464" y="24998"/>
                    <a:pt x="3632" y="24706"/>
                  </a:cubicBezTo>
                  <a:cubicBezTo>
                    <a:pt x="4159" y="23821"/>
                    <a:pt x="4702" y="22900"/>
                    <a:pt x="4712" y="21897"/>
                  </a:cubicBezTo>
                  <a:cubicBezTo>
                    <a:pt x="4732" y="20419"/>
                    <a:pt x="3689" y="19293"/>
                    <a:pt x="2579" y="18106"/>
                  </a:cubicBezTo>
                  <a:cubicBezTo>
                    <a:pt x="1954" y="17436"/>
                    <a:pt x="1310" y="16740"/>
                    <a:pt x="865" y="15973"/>
                  </a:cubicBezTo>
                  <a:cubicBezTo>
                    <a:pt x="0" y="14484"/>
                    <a:pt x="41" y="12571"/>
                    <a:pt x="962" y="10857"/>
                  </a:cubicBezTo>
                  <a:cubicBezTo>
                    <a:pt x="1888" y="9143"/>
                    <a:pt x="3499" y="7992"/>
                    <a:pt x="5280" y="7782"/>
                  </a:cubicBezTo>
                  <a:cubicBezTo>
                    <a:pt x="5725" y="7741"/>
                    <a:pt x="6180" y="7721"/>
                    <a:pt x="6630" y="7726"/>
                  </a:cubicBezTo>
                  <a:cubicBezTo>
                    <a:pt x="7306" y="7721"/>
                    <a:pt x="8002" y="7716"/>
                    <a:pt x="8651" y="7531"/>
                  </a:cubicBezTo>
                  <a:cubicBezTo>
                    <a:pt x="10283" y="7081"/>
                    <a:pt x="11240" y="5736"/>
                    <a:pt x="12248" y="4313"/>
                  </a:cubicBezTo>
                  <a:cubicBezTo>
                    <a:pt x="12918" y="3372"/>
                    <a:pt x="13604" y="2405"/>
                    <a:pt x="14509" y="1699"/>
                  </a:cubicBezTo>
                  <a:cubicBezTo>
                    <a:pt x="16684" y="1"/>
                    <a:pt x="20203" y="11"/>
                    <a:pt x="22695" y="1725"/>
                  </a:cubicBezTo>
                  <a:cubicBezTo>
                    <a:pt x="24915" y="3244"/>
                    <a:pt x="26317" y="5940"/>
                    <a:pt x="26440" y="8928"/>
                  </a:cubicBezTo>
                  <a:cubicBezTo>
                    <a:pt x="26491" y="10197"/>
                    <a:pt x="26327" y="11481"/>
                    <a:pt x="26164" y="12719"/>
                  </a:cubicBezTo>
                  <a:cubicBezTo>
                    <a:pt x="26061" y="13528"/>
                    <a:pt x="25954" y="14367"/>
                    <a:pt x="25908" y="15190"/>
                  </a:cubicBezTo>
                  <a:cubicBezTo>
                    <a:pt x="25765" y="17743"/>
                    <a:pt x="26333" y="19703"/>
                    <a:pt x="27596" y="21012"/>
                  </a:cubicBezTo>
                  <a:cubicBezTo>
                    <a:pt x="28144" y="21585"/>
                    <a:pt x="28855" y="22066"/>
                    <a:pt x="29545" y="22532"/>
                  </a:cubicBezTo>
                  <a:cubicBezTo>
                    <a:pt x="30814" y="23391"/>
                    <a:pt x="32129" y="24282"/>
                    <a:pt x="32380" y="25735"/>
                  </a:cubicBezTo>
                  <a:cubicBezTo>
                    <a:pt x="32533" y="26599"/>
                    <a:pt x="32247" y="27443"/>
                    <a:pt x="31976" y="28262"/>
                  </a:cubicBezTo>
                  <a:cubicBezTo>
                    <a:pt x="31812" y="28753"/>
                    <a:pt x="31638" y="29254"/>
                    <a:pt x="31566" y="29761"/>
                  </a:cubicBezTo>
                  <a:cubicBezTo>
                    <a:pt x="30952" y="33838"/>
                    <a:pt x="34442" y="35547"/>
                    <a:pt x="37808" y="37195"/>
                  </a:cubicBezTo>
                  <a:cubicBezTo>
                    <a:pt x="39333" y="37941"/>
                    <a:pt x="40765" y="38648"/>
                    <a:pt x="41798" y="39548"/>
                  </a:cubicBezTo>
                  <a:cubicBezTo>
                    <a:pt x="43318" y="40873"/>
                    <a:pt x="44131" y="42705"/>
                    <a:pt x="43973" y="44434"/>
                  </a:cubicBezTo>
                  <a:cubicBezTo>
                    <a:pt x="43809" y="46255"/>
                    <a:pt x="42837" y="47739"/>
                    <a:pt x="41092" y="48844"/>
                  </a:cubicBezTo>
                  <a:cubicBezTo>
                    <a:pt x="39087" y="50113"/>
                    <a:pt x="36319" y="50670"/>
                    <a:pt x="33792" y="50670"/>
                  </a:cubicBezTo>
                  <a:close/>
                  <a:moveTo>
                    <a:pt x="18464" y="609"/>
                  </a:moveTo>
                  <a:cubicBezTo>
                    <a:pt x="17052" y="609"/>
                    <a:pt x="15681" y="1019"/>
                    <a:pt x="14637" y="1837"/>
                  </a:cubicBezTo>
                  <a:cubicBezTo>
                    <a:pt x="13752" y="2523"/>
                    <a:pt x="13072" y="3485"/>
                    <a:pt x="12412" y="4411"/>
                  </a:cubicBezTo>
                  <a:cubicBezTo>
                    <a:pt x="11424" y="5797"/>
                    <a:pt x="10406" y="7235"/>
                    <a:pt x="8708" y="7705"/>
                  </a:cubicBezTo>
                  <a:cubicBezTo>
                    <a:pt x="8032" y="7890"/>
                    <a:pt x="7326" y="7895"/>
                    <a:pt x="6641" y="7900"/>
                  </a:cubicBezTo>
                  <a:cubicBezTo>
                    <a:pt x="6196" y="7895"/>
                    <a:pt x="5751" y="7915"/>
                    <a:pt x="5305" y="7961"/>
                  </a:cubicBezTo>
                  <a:cubicBezTo>
                    <a:pt x="3592" y="8161"/>
                    <a:pt x="2031" y="9276"/>
                    <a:pt x="1136" y="10939"/>
                  </a:cubicBezTo>
                  <a:cubicBezTo>
                    <a:pt x="240" y="12601"/>
                    <a:pt x="200" y="14454"/>
                    <a:pt x="1033" y="15886"/>
                  </a:cubicBezTo>
                  <a:lnTo>
                    <a:pt x="1033" y="15886"/>
                  </a:lnTo>
                  <a:cubicBezTo>
                    <a:pt x="1468" y="16638"/>
                    <a:pt x="2108" y="17324"/>
                    <a:pt x="2722" y="17989"/>
                  </a:cubicBezTo>
                  <a:cubicBezTo>
                    <a:pt x="3806" y="19150"/>
                    <a:pt x="4927" y="20352"/>
                    <a:pt x="4906" y="21903"/>
                  </a:cubicBezTo>
                  <a:cubicBezTo>
                    <a:pt x="4891" y="22951"/>
                    <a:pt x="4338" y="23888"/>
                    <a:pt x="3801" y="24793"/>
                  </a:cubicBezTo>
                  <a:cubicBezTo>
                    <a:pt x="3632" y="25080"/>
                    <a:pt x="3459" y="25376"/>
                    <a:pt x="3305" y="25668"/>
                  </a:cubicBezTo>
                  <a:cubicBezTo>
                    <a:pt x="619" y="30779"/>
                    <a:pt x="3991" y="36417"/>
                    <a:pt x="8651" y="38709"/>
                  </a:cubicBezTo>
                  <a:cubicBezTo>
                    <a:pt x="10028" y="39384"/>
                    <a:pt x="11491" y="39533"/>
                    <a:pt x="12908" y="39681"/>
                  </a:cubicBezTo>
                  <a:cubicBezTo>
                    <a:pt x="14238" y="39819"/>
                    <a:pt x="15614" y="39962"/>
                    <a:pt x="16904" y="40540"/>
                  </a:cubicBezTo>
                  <a:cubicBezTo>
                    <a:pt x="18837" y="41415"/>
                    <a:pt x="20311" y="42981"/>
                    <a:pt x="21733" y="44495"/>
                  </a:cubicBezTo>
                  <a:cubicBezTo>
                    <a:pt x="22444" y="45252"/>
                    <a:pt x="23181" y="46035"/>
                    <a:pt x="23954" y="46710"/>
                  </a:cubicBezTo>
                  <a:cubicBezTo>
                    <a:pt x="25693" y="48204"/>
                    <a:pt x="27724" y="49320"/>
                    <a:pt x="29919" y="49980"/>
                  </a:cubicBezTo>
                  <a:cubicBezTo>
                    <a:pt x="32922" y="50890"/>
                    <a:pt x="37885" y="50660"/>
                    <a:pt x="40990" y="48696"/>
                  </a:cubicBezTo>
                  <a:cubicBezTo>
                    <a:pt x="42689" y="47626"/>
                    <a:pt x="43630" y="46184"/>
                    <a:pt x="43789" y="44418"/>
                  </a:cubicBezTo>
                  <a:cubicBezTo>
                    <a:pt x="43942" y="42740"/>
                    <a:pt x="43149" y="40965"/>
                    <a:pt x="41676" y="39681"/>
                  </a:cubicBezTo>
                  <a:cubicBezTo>
                    <a:pt x="40663" y="38791"/>
                    <a:pt x="39235" y="38095"/>
                    <a:pt x="37726" y="37353"/>
                  </a:cubicBezTo>
                  <a:cubicBezTo>
                    <a:pt x="34298" y="35675"/>
                    <a:pt x="30758" y="33936"/>
                    <a:pt x="31382" y="29735"/>
                  </a:cubicBezTo>
                  <a:cubicBezTo>
                    <a:pt x="31459" y="29219"/>
                    <a:pt x="31633" y="28702"/>
                    <a:pt x="31797" y="28206"/>
                  </a:cubicBezTo>
                  <a:cubicBezTo>
                    <a:pt x="32078" y="27372"/>
                    <a:pt x="32339" y="26584"/>
                    <a:pt x="32201" y="25765"/>
                  </a:cubicBezTo>
                  <a:cubicBezTo>
                    <a:pt x="31960" y="24384"/>
                    <a:pt x="30737" y="23555"/>
                    <a:pt x="29438" y="22675"/>
                  </a:cubicBezTo>
                  <a:cubicBezTo>
                    <a:pt x="28742" y="22204"/>
                    <a:pt x="28021" y="21718"/>
                    <a:pt x="27458" y="21135"/>
                  </a:cubicBezTo>
                  <a:cubicBezTo>
                    <a:pt x="26164" y="19784"/>
                    <a:pt x="25580" y="17784"/>
                    <a:pt x="25724" y="15180"/>
                  </a:cubicBezTo>
                  <a:cubicBezTo>
                    <a:pt x="25770" y="14346"/>
                    <a:pt x="25877" y="13507"/>
                    <a:pt x="25985" y="12694"/>
                  </a:cubicBezTo>
                  <a:cubicBezTo>
                    <a:pt x="26143" y="11466"/>
                    <a:pt x="26307" y="10192"/>
                    <a:pt x="26256" y="8938"/>
                  </a:cubicBezTo>
                  <a:cubicBezTo>
                    <a:pt x="26133" y="6002"/>
                    <a:pt x="24762" y="3357"/>
                    <a:pt x="22588" y="1868"/>
                  </a:cubicBezTo>
                  <a:cubicBezTo>
                    <a:pt x="21370" y="1044"/>
                    <a:pt x="19932" y="604"/>
                    <a:pt x="18464" y="60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7"/>
            <p:cNvSpPr/>
            <p:nvPr/>
          </p:nvSpPr>
          <p:spPr>
            <a:xfrm>
              <a:off x="783750" y="3043900"/>
              <a:ext cx="1006725" cy="1167000"/>
            </a:xfrm>
            <a:custGeom>
              <a:avLst/>
              <a:gdLst/>
              <a:ahLst/>
              <a:cxnLst/>
              <a:rect l="l" t="t" r="r" b="b"/>
              <a:pathLst>
                <a:path w="40269" h="46680" extrusionOk="0">
                  <a:moveTo>
                    <a:pt x="31848" y="46680"/>
                  </a:moveTo>
                  <a:cubicBezTo>
                    <a:pt x="30605" y="46680"/>
                    <a:pt x="29413" y="46526"/>
                    <a:pt x="28487" y="46245"/>
                  </a:cubicBezTo>
                  <a:cubicBezTo>
                    <a:pt x="26522" y="45652"/>
                    <a:pt x="24701" y="44654"/>
                    <a:pt x="23145" y="43314"/>
                  </a:cubicBezTo>
                  <a:cubicBezTo>
                    <a:pt x="22434" y="42700"/>
                    <a:pt x="21759" y="41983"/>
                    <a:pt x="21043" y="41221"/>
                  </a:cubicBezTo>
                  <a:cubicBezTo>
                    <a:pt x="19508" y="39589"/>
                    <a:pt x="17927" y="37901"/>
                    <a:pt x="15681" y="36888"/>
                  </a:cubicBezTo>
                  <a:cubicBezTo>
                    <a:pt x="14131" y="36187"/>
                    <a:pt x="12545" y="36023"/>
                    <a:pt x="11138" y="35880"/>
                  </a:cubicBezTo>
                  <a:cubicBezTo>
                    <a:pt x="9818" y="35742"/>
                    <a:pt x="8575" y="35614"/>
                    <a:pt x="7480" y="35077"/>
                  </a:cubicBezTo>
                  <a:cubicBezTo>
                    <a:pt x="3510" y="33127"/>
                    <a:pt x="706" y="28277"/>
                    <a:pt x="2860" y="24174"/>
                  </a:cubicBezTo>
                  <a:cubicBezTo>
                    <a:pt x="2998" y="23918"/>
                    <a:pt x="3152" y="23652"/>
                    <a:pt x="3321" y="23371"/>
                  </a:cubicBezTo>
                  <a:cubicBezTo>
                    <a:pt x="3929" y="22338"/>
                    <a:pt x="4620" y="21166"/>
                    <a:pt x="4641" y="19713"/>
                  </a:cubicBezTo>
                  <a:cubicBezTo>
                    <a:pt x="4671" y="17544"/>
                    <a:pt x="3213" y="15978"/>
                    <a:pt x="2036" y="14715"/>
                  </a:cubicBezTo>
                  <a:cubicBezTo>
                    <a:pt x="1458" y="14090"/>
                    <a:pt x="906" y="13502"/>
                    <a:pt x="563" y="12909"/>
                  </a:cubicBezTo>
                  <a:cubicBezTo>
                    <a:pt x="0" y="11937"/>
                    <a:pt x="46" y="10647"/>
                    <a:pt x="686" y="9455"/>
                  </a:cubicBezTo>
                  <a:cubicBezTo>
                    <a:pt x="1325" y="8263"/>
                    <a:pt x="2400" y="7470"/>
                    <a:pt x="3566" y="7337"/>
                  </a:cubicBezTo>
                  <a:cubicBezTo>
                    <a:pt x="3940" y="7301"/>
                    <a:pt x="4323" y="7286"/>
                    <a:pt x="4702" y="7291"/>
                  </a:cubicBezTo>
                  <a:cubicBezTo>
                    <a:pt x="5469" y="7286"/>
                    <a:pt x="6334" y="7276"/>
                    <a:pt x="7234" y="7030"/>
                  </a:cubicBezTo>
                  <a:cubicBezTo>
                    <a:pt x="9516" y="6396"/>
                    <a:pt x="10765" y="4641"/>
                    <a:pt x="11864" y="3091"/>
                  </a:cubicBezTo>
                  <a:cubicBezTo>
                    <a:pt x="12478" y="2221"/>
                    <a:pt x="13067" y="1403"/>
                    <a:pt x="13757" y="860"/>
                  </a:cubicBezTo>
                  <a:cubicBezTo>
                    <a:pt x="14469" y="303"/>
                    <a:pt x="15441" y="1"/>
                    <a:pt x="16495" y="1"/>
                  </a:cubicBezTo>
                  <a:cubicBezTo>
                    <a:pt x="17620" y="1"/>
                    <a:pt x="18771" y="349"/>
                    <a:pt x="19651" y="952"/>
                  </a:cubicBezTo>
                  <a:cubicBezTo>
                    <a:pt x="21411" y="2155"/>
                    <a:pt x="22516" y="4344"/>
                    <a:pt x="22618" y="6790"/>
                  </a:cubicBezTo>
                  <a:cubicBezTo>
                    <a:pt x="22665" y="7915"/>
                    <a:pt x="22516" y="9066"/>
                    <a:pt x="22358" y="10289"/>
                  </a:cubicBezTo>
                  <a:cubicBezTo>
                    <a:pt x="22250" y="11128"/>
                    <a:pt x="22138" y="11998"/>
                    <a:pt x="22092" y="12883"/>
                  </a:cubicBezTo>
                  <a:cubicBezTo>
                    <a:pt x="21923" y="15932"/>
                    <a:pt x="22654" y="18327"/>
                    <a:pt x="24266" y="20000"/>
                  </a:cubicBezTo>
                  <a:cubicBezTo>
                    <a:pt x="24946" y="20711"/>
                    <a:pt x="25775" y="21273"/>
                    <a:pt x="26512" y="21770"/>
                  </a:cubicBezTo>
                  <a:cubicBezTo>
                    <a:pt x="27724" y="22588"/>
                    <a:pt x="28466" y="23136"/>
                    <a:pt x="28584" y="23816"/>
                  </a:cubicBezTo>
                  <a:cubicBezTo>
                    <a:pt x="28661" y="24256"/>
                    <a:pt x="28466" y="24839"/>
                    <a:pt x="28241" y="25515"/>
                  </a:cubicBezTo>
                  <a:cubicBezTo>
                    <a:pt x="28062" y="26042"/>
                    <a:pt x="27857" y="26645"/>
                    <a:pt x="27760" y="27300"/>
                  </a:cubicBezTo>
                  <a:cubicBezTo>
                    <a:pt x="26962" y="32626"/>
                    <a:pt x="31607" y="34903"/>
                    <a:pt x="34999" y="36565"/>
                  </a:cubicBezTo>
                  <a:cubicBezTo>
                    <a:pt x="36406" y="37256"/>
                    <a:pt x="37737" y="37906"/>
                    <a:pt x="38581" y="38648"/>
                  </a:cubicBezTo>
                  <a:cubicBezTo>
                    <a:pt x="39665" y="39589"/>
                    <a:pt x="40269" y="40899"/>
                    <a:pt x="40162" y="42070"/>
                  </a:cubicBezTo>
                  <a:cubicBezTo>
                    <a:pt x="40029" y="43518"/>
                    <a:pt x="39179" y="44628"/>
                    <a:pt x="37563" y="45462"/>
                  </a:cubicBezTo>
                  <a:cubicBezTo>
                    <a:pt x="36064" y="46240"/>
                    <a:pt x="33981" y="46680"/>
                    <a:pt x="31848" y="46680"/>
                  </a:cubicBezTo>
                  <a:close/>
                  <a:moveTo>
                    <a:pt x="16495" y="180"/>
                  </a:moveTo>
                  <a:cubicBezTo>
                    <a:pt x="15482" y="180"/>
                    <a:pt x="14556" y="471"/>
                    <a:pt x="13875" y="998"/>
                  </a:cubicBezTo>
                  <a:cubicBezTo>
                    <a:pt x="13200" y="1525"/>
                    <a:pt x="12627" y="2334"/>
                    <a:pt x="12018" y="3193"/>
                  </a:cubicBezTo>
                  <a:cubicBezTo>
                    <a:pt x="10898" y="4769"/>
                    <a:pt x="9634" y="6549"/>
                    <a:pt x="7286" y="7199"/>
                  </a:cubicBezTo>
                  <a:cubicBezTo>
                    <a:pt x="6360" y="7455"/>
                    <a:pt x="5480" y="7465"/>
                    <a:pt x="4702" y="7470"/>
                  </a:cubicBezTo>
                  <a:cubicBezTo>
                    <a:pt x="4328" y="7465"/>
                    <a:pt x="3955" y="7480"/>
                    <a:pt x="3587" y="7511"/>
                  </a:cubicBezTo>
                  <a:cubicBezTo>
                    <a:pt x="2487" y="7639"/>
                    <a:pt x="1469" y="8401"/>
                    <a:pt x="855" y="9537"/>
                  </a:cubicBezTo>
                  <a:cubicBezTo>
                    <a:pt x="241" y="10673"/>
                    <a:pt x="195" y="11901"/>
                    <a:pt x="727" y="12822"/>
                  </a:cubicBezTo>
                  <a:cubicBezTo>
                    <a:pt x="1059" y="13395"/>
                    <a:pt x="1602" y="13983"/>
                    <a:pt x="2180" y="14597"/>
                  </a:cubicBezTo>
                  <a:cubicBezTo>
                    <a:pt x="3372" y="15876"/>
                    <a:pt x="4861" y="17477"/>
                    <a:pt x="4830" y="19713"/>
                  </a:cubicBezTo>
                  <a:cubicBezTo>
                    <a:pt x="4809" y="21212"/>
                    <a:pt x="4103" y="22404"/>
                    <a:pt x="3484" y="23453"/>
                  </a:cubicBezTo>
                  <a:cubicBezTo>
                    <a:pt x="3321" y="23739"/>
                    <a:pt x="3167" y="24000"/>
                    <a:pt x="3029" y="24251"/>
                  </a:cubicBezTo>
                  <a:cubicBezTo>
                    <a:pt x="926" y="28262"/>
                    <a:pt x="3674" y="33005"/>
                    <a:pt x="7567" y="34918"/>
                  </a:cubicBezTo>
                  <a:cubicBezTo>
                    <a:pt x="8631" y="35440"/>
                    <a:pt x="9859" y="35568"/>
                    <a:pt x="11158" y="35701"/>
                  </a:cubicBezTo>
                  <a:cubicBezTo>
                    <a:pt x="12576" y="35849"/>
                    <a:pt x="14182" y="36013"/>
                    <a:pt x="15758" y="36724"/>
                  </a:cubicBezTo>
                  <a:cubicBezTo>
                    <a:pt x="18040" y="37757"/>
                    <a:pt x="19636" y="39456"/>
                    <a:pt x="21181" y="41103"/>
                  </a:cubicBezTo>
                  <a:cubicBezTo>
                    <a:pt x="21897" y="41861"/>
                    <a:pt x="22567" y="42572"/>
                    <a:pt x="23268" y="43186"/>
                  </a:cubicBezTo>
                  <a:cubicBezTo>
                    <a:pt x="24808" y="44506"/>
                    <a:pt x="26604" y="45493"/>
                    <a:pt x="28543" y="46081"/>
                  </a:cubicBezTo>
                  <a:cubicBezTo>
                    <a:pt x="29448" y="46353"/>
                    <a:pt x="30625" y="46506"/>
                    <a:pt x="31848" y="46506"/>
                  </a:cubicBezTo>
                  <a:cubicBezTo>
                    <a:pt x="33951" y="46506"/>
                    <a:pt x="36007" y="46071"/>
                    <a:pt x="37476" y="45309"/>
                  </a:cubicBezTo>
                  <a:cubicBezTo>
                    <a:pt x="39031" y="44506"/>
                    <a:pt x="39849" y="43441"/>
                    <a:pt x="39972" y="42060"/>
                  </a:cubicBezTo>
                  <a:cubicBezTo>
                    <a:pt x="40075" y="40940"/>
                    <a:pt x="39496" y="39686"/>
                    <a:pt x="38458" y="38781"/>
                  </a:cubicBezTo>
                  <a:cubicBezTo>
                    <a:pt x="37624" y="38054"/>
                    <a:pt x="36309" y="37410"/>
                    <a:pt x="34918" y="36724"/>
                  </a:cubicBezTo>
                  <a:cubicBezTo>
                    <a:pt x="31474" y="35041"/>
                    <a:pt x="26763" y="32728"/>
                    <a:pt x="27576" y="27275"/>
                  </a:cubicBezTo>
                  <a:cubicBezTo>
                    <a:pt x="27678" y="26610"/>
                    <a:pt x="27883" y="25996"/>
                    <a:pt x="28062" y="25463"/>
                  </a:cubicBezTo>
                  <a:cubicBezTo>
                    <a:pt x="28282" y="24809"/>
                    <a:pt x="28471" y="24246"/>
                    <a:pt x="28400" y="23847"/>
                  </a:cubicBezTo>
                  <a:cubicBezTo>
                    <a:pt x="28297" y="23238"/>
                    <a:pt x="27576" y="22711"/>
                    <a:pt x="26399" y="21918"/>
                  </a:cubicBezTo>
                  <a:cubicBezTo>
                    <a:pt x="25663" y="21417"/>
                    <a:pt x="24824" y="20849"/>
                    <a:pt x="24128" y="20127"/>
                  </a:cubicBezTo>
                  <a:cubicBezTo>
                    <a:pt x="22480" y="18414"/>
                    <a:pt x="21728" y="15973"/>
                    <a:pt x="21902" y="12878"/>
                  </a:cubicBezTo>
                  <a:cubicBezTo>
                    <a:pt x="21953" y="11988"/>
                    <a:pt x="22066" y="11118"/>
                    <a:pt x="22173" y="10274"/>
                  </a:cubicBezTo>
                  <a:cubicBezTo>
                    <a:pt x="22332" y="9061"/>
                    <a:pt x="22475" y="7910"/>
                    <a:pt x="22434" y="6800"/>
                  </a:cubicBezTo>
                  <a:cubicBezTo>
                    <a:pt x="22332" y="4406"/>
                    <a:pt x="21252" y="2277"/>
                    <a:pt x="19544" y="1101"/>
                  </a:cubicBezTo>
                  <a:cubicBezTo>
                    <a:pt x="18689" y="512"/>
                    <a:pt x="17579" y="180"/>
                    <a:pt x="16495" y="18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7"/>
            <p:cNvSpPr/>
            <p:nvPr/>
          </p:nvSpPr>
          <p:spPr>
            <a:xfrm>
              <a:off x="903325" y="3108750"/>
              <a:ext cx="863375" cy="1037700"/>
            </a:xfrm>
            <a:custGeom>
              <a:avLst/>
              <a:gdLst/>
              <a:ahLst/>
              <a:cxnLst/>
              <a:rect l="l" t="t" r="r" b="b"/>
              <a:pathLst>
                <a:path w="34535" h="41508" extrusionOk="0">
                  <a:moveTo>
                    <a:pt x="28937" y="41507"/>
                  </a:moveTo>
                  <a:cubicBezTo>
                    <a:pt x="27986" y="41507"/>
                    <a:pt x="27060" y="41395"/>
                    <a:pt x="26405" y="41195"/>
                  </a:cubicBezTo>
                  <a:cubicBezTo>
                    <a:pt x="24809" y="40714"/>
                    <a:pt x="23330" y="39901"/>
                    <a:pt x="22067" y="38816"/>
                  </a:cubicBezTo>
                  <a:cubicBezTo>
                    <a:pt x="21463" y="38295"/>
                    <a:pt x="20834" y="37624"/>
                    <a:pt x="20168" y="36918"/>
                  </a:cubicBezTo>
                  <a:cubicBezTo>
                    <a:pt x="18531" y="35174"/>
                    <a:pt x="16679" y="33209"/>
                    <a:pt x="13942" y="31966"/>
                  </a:cubicBezTo>
                  <a:cubicBezTo>
                    <a:pt x="11978" y="31076"/>
                    <a:pt x="10064" y="30876"/>
                    <a:pt x="8524" y="30723"/>
                  </a:cubicBezTo>
                  <a:cubicBezTo>
                    <a:pt x="7419" y="30610"/>
                    <a:pt x="6468" y="30508"/>
                    <a:pt x="5823" y="30191"/>
                  </a:cubicBezTo>
                  <a:cubicBezTo>
                    <a:pt x="3060" y="28835"/>
                    <a:pt x="968" y="25433"/>
                    <a:pt x="2390" y="22726"/>
                  </a:cubicBezTo>
                  <a:cubicBezTo>
                    <a:pt x="2492" y="22527"/>
                    <a:pt x="2636" y="22291"/>
                    <a:pt x="2784" y="22041"/>
                  </a:cubicBezTo>
                  <a:cubicBezTo>
                    <a:pt x="3475" y="20869"/>
                    <a:pt x="4426" y="19263"/>
                    <a:pt x="4452" y="17150"/>
                  </a:cubicBezTo>
                  <a:cubicBezTo>
                    <a:pt x="4472" y="15727"/>
                    <a:pt x="4053" y="14326"/>
                    <a:pt x="3163" y="12868"/>
                  </a:cubicBezTo>
                  <a:cubicBezTo>
                    <a:pt x="3096" y="12765"/>
                    <a:pt x="3040" y="12663"/>
                    <a:pt x="2978" y="12555"/>
                  </a:cubicBezTo>
                  <a:cubicBezTo>
                    <a:pt x="2769" y="12192"/>
                    <a:pt x="2549" y="11814"/>
                    <a:pt x="2262" y="11532"/>
                  </a:cubicBezTo>
                  <a:cubicBezTo>
                    <a:pt x="2052" y="11333"/>
                    <a:pt x="1822" y="11154"/>
                    <a:pt x="1582" y="10995"/>
                  </a:cubicBezTo>
                  <a:cubicBezTo>
                    <a:pt x="1218" y="10744"/>
                    <a:pt x="845" y="10483"/>
                    <a:pt x="569" y="10079"/>
                  </a:cubicBezTo>
                  <a:cubicBezTo>
                    <a:pt x="72" y="9353"/>
                    <a:pt x="1" y="8232"/>
                    <a:pt x="738" y="7624"/>
                  </a:cubicBezTo>
                  <a:cubicBezTo>
                    <a:pt x="1285" y="7168"/>
                    <a:pt x="2057" y="7158"/>
                    <a:pt x="2733" y="7148"/>
                  </a:cubicBezTo>
                  <a:lnTo>
                    <a:pt x="2968" y="7148"/>
                  </a:lnTo>
                  <a:cubicBezTo>
                    <a:pt x="5864" y="7086"/>
                    <a:pt x="8739" y="5546"/>
                    <a:pt x="10294" y="3234"/>
                  </a:cubicBezTo>
                  <a:cubicBezTo>
                    <a:pt x="10448" y="2999"/>
                    <a:pt x="10596" y="2753"/>
                    <a:pt x="10739" y="2513"/>
                  </a:cubicBezTo>
                  <a:cubicBezTo>
                    <a:pt x="11036" y="2021"/>
                    <a:pt x="11343" y="1510"/>
                    <a:pt x="11747" y="1070"/>
                  </a:cubicBezTo>
                  <a:cubicBezTo>
                    <a:pt x="12264" y="507"/>
                    <a:pt x="12924" y="134"/>
                    <a:pt x="13564" y="36"/>
                  </a:cubicBezTo>
                  <a:cubicBezTo>
                    <a:pt x="13799" y="1"/>
                    <a:pt x="14039" y="6"/>
                    <a:pt x="14275" y="47"/>
                  </a:cubicBezTo>
                  <a:cubicBezTo>
                    <a:pt x="16142" y="384"/>
                    <a:pt x="16935" y="2835"/>
                    <a:pt x="16996" y="4298"/>
                  </a:cubicBezTo>
                  <a:cubicBezTo>
                    <a:pt x="17032" y="5219"/>
                    <a:pt x="16904" y="6222"/>
                    <a:pt x="16751" y="7383"/>
                  </a:cubicBezTo>
                  <a:cubicBezTo>
                    <a:pt x="16638" y="8263"/>
                    <a:pt x="16521" y="9174"/>
                    <a:pt x="16464" y="10156"/>
                  </a:cubicBezTo>
                  <a:cubicBezTo>
                    <a:pt x="16331" y="12535"/>
                    <a:pt x="16674" y="14633"/>
                    <a:pt x="17477" y="16398"/>
                  </a:cubicBezTo>
                  <a:cubicBezTo>
                    <a:pt x="18153" y="17876"/>
                    <a:pt x="19248" y="18843"/>
                    <a:pt x="20409" y="19871"/>
                  </a:cubicBezTo>
                  <a:cubicBezTo>
                    <a:pt x="20915" y="20317"/>
                    <a:pt x="21442" y="20782"/>
                    <a:pt x="21933" y="21294"/>
                  </a:cubicBezTo>
                  <a:cubicBezTo>
                    <a:pt x="22379" y="21759"/>
                    <a:pt x="22629" y="22302"/>
                    <a:pt x="22629" y="22818"/>
                  </a:cubicBezTo>
                  <a:cubicBezTo>
                    <a:pt x="22629" y="23274"/>
                    <a:pt x="22460" y="23673"/>
                    <a:pt x="22297" y="24062"/>
                  </a:cubicBezTo>
                  <a:cubicBezTo>
                    <a:pt x="22169" y="24374"/>
                    <a:pt x="22041" y="24665"/>
                    <a:pt x="22005" y="24977"/>
                  </a:cubicBezTo>
                  <a:cubicBezTo>
                    <a:pt x="21908" y="25724"/>
                    <a:pt x="22036" y="26635"/>
                    <a:pt x="22169" y="27428"/>
                  </a:cubicBezTo>
                  <a:cubicBezTo>
                    <a:pt x="22481" y="29290"/>
                    <a:pt x="23443" y="31045"/>
                    <a:pt x="24942" y="32508"/>
                  </a:cubicBezTo>
                  <a:cubicBezTo>
                    <a:pt x="26538" y="34058"/>
                    <a:pt x="28549" y="35087"/>
                    <a:pt x="30498" y="36079"/>
                  </a:cubicBezTo>
                  <a:cubicBezTo>
                    <a:pt x="31368" y="36519"/>
                    <a:pt x="32268" y="36980"/>
                    <a:pt x="33127" y="37486"/>
                  </a:cubicBezTo>
                  <a:cubicBezTo>
                    <a:pt x="33787" y="37870"/>
                    <a:pt x="34463" y="38361"/>
                    <a:pt x="34504" y="39108"/>
                  </a:cubicBezTo>
                  <a:cubicBezTo>
                    <a:pt x="34534" y="39614"/>
                    <a:pt x="34217" y="40141"/>
                    <a:pt x="33680" y="40479"/>
                  </a:cubicBezTo>
                  <a:cubicBezTo>
                    <a:pt x="32258" y="41374"/>
                    <a:pt x="30099" y="41507"/>
                    <a:pt x="28937" y="41507"/>
                  </a:cubicBezTo>
                  <a:close/>
                  <a:moveTo>
                    <a:pt x="13901" y="364"/>
                  </a:moveTo>
                  <a:cubicBezTo>
                    <a:pt x="13809" y="364"/>
                    <a:pt x="13717" y="374"/>
                    <a:pt x="13625" y="384"/>
                  </a:cubicBezTo>
                  <a:lnTo>
                    <a:pt x="13625" y="384"/>
                  </a:lnTo>
                  <a:cubicBezTo>
                    <a:pt x="13072" y="471"/>
                    <a:pt x="12489" y="804"/>
                    <a:pt x="12034" y="1300"/>
                  </a:cubicBezTo>
                  <a:cubicBezTo>
                    <a:pt x="11650" y="1714"/>
                    <a:pt x="11353" y="2206"/>
                    <a:pt x="11067" y="2687"/>
                  </a:cubicBezTo>
                  <a:cubicBezTo>
                    <a:pt x="10919" y="2927"/>
                    <a:pt x="10770" y="3178"/>
                    <a:pt x="10606" y="3418"/>
                  </a:cubicBezTo>
                  <a:cubicBezTo>
                    <a:pt x="8964" y="5874"/>
                    <a:pt x="6038" y="7434"/>
                    <a:pt x="2978" y="7501"/>
                  </a:cubicBezTo>
                  <a:lnTo>
                    <a:pt x="2738" y="7501"/>
                  </a:lnTo>
                  <a:cubicBezTo>
                    <a:pt x="2093" y="7511"/>
                    <a:pt x="1428" y="7521"/>
                    <a:pt x="983" y="7884"/>
                  </a:cubicBezTo>
                  <a:cubicBezTo>
                    <a:pt x="410" y="8365"/>
                    <a:pt x="487" y="9291"/>
                    <a:pt x="886" y="9885"/>
                  </a:cubicBezTo>
                  <a:cubicBezTo>
                    <a:pt x="1121" y="10233"/>
                    <a:pt x="1454" y="10463"/>
                    <a:pt x="1802" y="10703"/>
                  </a:cubicBezTo>
                  <a:cubicBezTo>
                    <a:pt x="2063" y="10877"/>
                    <a:pt x="2308" y="11067"/>
                    <a:pt x="2533" y="11282"/>
                  </a:cubicBezTo>
                  <a:cubicBezTo>
                    <a:pt x="2856" y="11599"/>
                    <a:pt x="3086" y="11998"/>
                    <a:pt x="3306" y="12382"/>
                  </a:cubicBezTo>
                  <a:cubicBezTo>
                    <a:pt x="3367" y="12484"/>
                    <a:pt x="3429" y="12586"/>
                    <a:pt x="3485" y="12683"/>
                  </a:cubicBezTo>
                  <a:cubicBezTo>
                    <a:pt x="4411" y="14203"/>
                    <a:pt x="4851" y="15666"/>
                    <a:pt x="4830" y="17155"/>
                  </a:cubicBezTo>
                  <a:cubicBezTo>
                    <a:pt x="4800" y="19355"/>
                    <a:pt x="3823" y="21007"/>
                    <a:pt x="3111" y="22210"/>
                  </a:cubicBezTo>
                  <a:cubicBezTo>
                    <a:pt x="2963" y="22455"/>
                    <a:pt x="2825" y="22690"/>
                    <a:pt x="2728" y="22880"/>
                  </a:cubicBezTo>
                  <a:cubicBezTo>
                    <a:pt x="1403" y="25402"/>
                    <a:pt x="3388" y="28589"/>
                    <a:pt x="5997" y="29873"/>
                  </a:cubicBezTo>
                  <a:cubicBezTo>
                    <a:pt x="6580" y="30160"/>
                    <a:pt x="7501" y="30257"/>
                    <a:pt x="8565" y="30365"/>
                  </a:cubicBezTo>
                  <a:cubicBezTo>
                    <a:pt x="10136" y="30523"/>
                    <a:pt x="12085" y="30728"/>
                    <a:pt x="14106" y="31644"/>
                  </a:cubicBezTo>
                  <a:cubicBezTo>
                    <a:pt x="16915" y="32912"/>
                    <a:pt x="18792" y="34913"/>
                    <a:pt x="20450" y="36673"/>
                  </a:cubicBezTo>
                  <a:cubicBezTo>
                    <a:pt x="21110" y="37379"/>
                    <a:pt x="21734" y="38039"/>
                    <a:pt x="22322" y="38555"/>
                  </a:cubicBezTo>
                  <a:cubicBezTo>
                    <a:pt x="23545" y="39604"/>
                    <a:pt x="24978" y="40387"/>
                    <a:pt x="26523" y="40858"/>
                  </a:cubicBezTo>
                  <a:cubicBezTo>
                    <a:pt x="27142" y="41042"/>
                    <a:pt x="28022" y="41149"/>
                    <a:pt x="28943" y="41149"/>
                  </a:cubicBezTo>
                  <a:cubicBezTo>
                    <a:pt x="30058" y="41149"/>
                    <a:pt x="32135" y="41021"/>
                    <a:pt x="33475" y="40177"/>
                  </a:cubicBezTo>
                  <a:cubicBezTo>
                    <a:pt x="33813" y="39967"/>
                    <a:pt x="34161" y="39579"/>
                    <a:pt x="34135" y="39118"/>
                  </a:cubicBezTo>
                  <a:cubicBezTo>
                    <a:pt x="34105" y="38540"/>
                    <a:pt x="33511" y="38115"/>
                    <a:pt x="32938" y="37783"/>
                  </a:cubicBezTo>
                  <a:cubicBezTo>
                    <a:pt x="32089" y="37282"/>
                    <a:pt x="31188" y="36826"/>
                    <a:pt x="30324" y="36386"/>
                  </a:cubicBezTo>
                  <a:cubicBezTo>
                    <a:pt x="28354" y="35378"/>
                    <a:pt x="26313" y="34340"/>
                    <a:pt x="24676" y="32749"/>
                  </a:cubicBezTo>
                  <a:cubicBezTo>
                    <a:pt x="23126" y="31234"/>
                    <a:pt x="22128" y="29413"/>
                    <a:pt x="21800" y="27479"/>
                  </a:cubicBezTo>
                  <a:cubicBezTo>
                    <a:pt x="21662" y="26661"/>
                    <a:pt x="21534" y="25719"/>
                    <a:pt x="21632" y="24931"/>
                  </a:cubicBezTo>
                  <a:cubicBezTo>
                    <a:pt x="21678" y="24573"/>
                    <a:pt x="21816" y="24246"/>
                    <a:pt x="21954" y="23923"/>
                  </a:cubicBezTo>
                  <a:cubicBezTo>
                    <a:pt x="22113" y="23550"/>
                    <a:pt x="22261" y="23197"/>
                    <a:pt x="22261" y="22818"/>
                  </a:cubicBezTo>
                  <a:cubicBezTo>
                    <a:pt x="22261" y="22389"/>
                    <a:pt x="22046" y="21928"/>
                    <a:pt x="21662" y="21529"/>
                  </a:cubicBezTo>
                  <a:cubicBezTo>
                    <a:pt x="21176" y="21028"/>
                    <a:pt x="20660" y="20567"/>
                    <a:pt x="20158" y="20122"/>
                  </a:cubicBezTo>
                  <a:cubicBezTo>
                    <a:pt x="18971" y="19068"/>
                    <a:pt x="17846" y="18076"/>
                    <a:pt x="17140" y="16531"/>
                  </a:cubicBezTo>
                  <a:cubicBezTo>
                    <a:pt x="16311" y="14714"/>
                    <a:pt x="15963" y="12566"/>
                    <a:pt x="16096" y="10136"/>
                  </a:cubicBezTo>
                  <a:cubicBezTo>
                    <a:pt x="16152" y="9138"/>
                    <a:pt x="16270" y="8222"/>
                    <a:pt x="16383" y="7337"/>
                  </a:cubicBezTo>
                  <a:cubicBezTo>
                    <a:pt x="16531" y="6191"/>
                    <a:pt x="16659" y="5199"/>
                    <a:pt x="16623" y="4308"/>
                  </a:cubicBezTo>
                  <a:cubicBezTo>
                    <a:pt x="16562" y="2850"/>
                    <a:pt x="15774" y="671"/>
                    <a:pt x="14208" y="389"/>
                  </a:cubicBezTo>
                  <a:cubicBezTo>
                    <a:pt x="14106" y="374"/>
                    <a:pt x="14004" y="364"/>
                    <a:pt x="13901" y="36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7"/>
            <p:cNvSpPr/>
            <p:nvPr/>
          </p:nvSpPr>
          <p:spPr>
            <a:xfrm>
              <a:off x="995050" y="3186900"/>
              <a:ext cx="570975" cy="867725"/>
            </a:xfrm>
            <a:custGeom>
              <a:avLst/>
              <a:gdLst/>
              <a:ahLst/>
              <a:cxnLst/>
              <a:rect l="l" t="t" r="r" b="b"/>
              <a:pathLst>
                <a:path w="22839" h="34709" extrusionOk="0">
                  <a:moveTo>
                    <a:pt x="20751" y="34708"/>
                  </a:moveTo>
                  <a:cubicBezTo>
                    <a:pt x="20183" y="34708"/>
                    <a:pt x="19738" y="34452"/>
                    <a:pt x="19472" y="34299"/>
                  </a:cubicBezTo>
                  <a:cubicBezTo>
                    <a:pt x="19313" y="34207"/>
                    <a:pt x="19150" y="34120"/>
                    <a:pt x="18991" y="34033"/>
                  </a:cubicBezTo>
                  <a:cubicBezTo>
                    <a:pt x="18172" y="33577"/>
                    <a:pt x="17338" y="33112"/>
                    <a:pt x="16653" y="32355"/>
                  </a:cubicBezTo>
                  <a:cubicBezTo>
                    <a:pt x="16305" y="31966"/>
                    <a:pt x="15993" y="31562"/>
                    <a:pt x="15691" y="31168"/>
                  </a:cubicBezTo>
                  <a:cubicBezTo>
                    <a:pt x="15492" y="30912"/>
                    <a:pt x="15292" y="30646"/>
                    <a:pt x="15082" y="30395"/>
                  </a:cubicBezTo>
                  <a:cubicBezTo>
                    <a:pt x="13742" y="28779"/>
                    <a:pt x="12483" y="27750"/>
                    <a:pt x="11128" y="27157"/>
                  </a:cubicBezTo>
                  <a:cubicBezTo>
                    <a:pt x="8856" y="26128"/>
                    <a:pt x="6666" y="25903"/>
                    <a:pt x="5070" y="25740"/>
                  </a:cubicBezTo>
                  <a:cubicBezTo>
                    <a:pt x="3213" y="25545"/>
                    <a:pt x="916" y="24803"/>
                    <a:pt x="476" y="22348"/>
                  </a:cubicBezTo>
                  <a:cubicBezTo>
                    <a:pt x="169" y="20649"/>
                    <a:pt x="1054" y="19124"/>
                    <a:pt x="1765" y="17897"/>
                  </a:cubicBezTo>
                  <a:cubicBezTo>
                    <a:pt x="2476" y="16674"/>
                    <a:pt x="2732" y="15666"/>
                    <a:pt x="2752" y="14049"/>
                  </a:cubicBezTo>
                  <a:cubicBezTo>
                    <a:pt x="2773" y="12806"/>
                    <a:pt x="2466" y="11553"/>
                    <a:pt x="1826" y="10212"/>
                  </a:cubicBezTo>
                  <a:cubicBezTo>
                    <a:pt x="1775" y="10110"/>
                    <a:pt x="1612" y="9859"/>
                    <a:pt x="1468" y="9639"/>
                  </a:cubicBezTo>
                  <a:cubicBezTo>
                    <a:pt x="814" y="8642"/>
                    <a:pt x="0" y="7403"/>
                    <a:pt x="312" y="6360"/>
                  </a:cubicBezTo>
                  <a:cubicBezTo>
                    <a:pt x="445" y="5915"/>
                    <a:pt x="762" y="5557"/>
                    <a:pt x="1182" y="5362"/>
                  </a:cubicBezTo>
                  <a:cubicBezTo>
                    <a:pt x="1673" y="5132"/>
                    <a:pt x="2159" y="5106"/>
                    <a:pt x="2579" y="5106"/>
                  </a:cubicBezTo>
                  <a:lnTo>
                    <a:pt x="2901" y="5106"/>
                  </a:lnTo>
                  <a:cubicBezTo>
                    <a:pt x="3945" y="5096"/>
                    <a:pt x="5116" y="4508"/>
                    <a:pt x="6492" y="3311"/>
                  </a:cubicBezTo>
                  <a:cubicBezTo>
                    <a:pt x="6595" y="3219"/>
                    <a:pt x="6937" y="2804"/>
                    <a:pt x="7163" y="2528"/>
                  </a:cubicBezTo>
                  <a:cubicBezTo>
                    <a:pt x="8109" y="1361"/>
                    <a:pt x="8830" y="517"/>
                    <a:pt x="9526" y="200"/>
                  </a:cubicBezTo>
                  <a:cubicBezTo>
                    <a:pt x="9910" y="21"/>
                    <a:pt x="10309" y="0"/>
                    <a:pt x="10657" y="134"/>
                  </a:cubicBezTo>
                  <a:cubicBezTo>
                    <a:pt x="11972" y="635"/>
                    <a:pt x="11859" y="2298"/>
                    <a:pt x="11818" y="2845"/>
                  </a:cubicBezTo>
                  <a:cubicBezTo>
                    <a:pt x="11767" y="3659"/>
                    <a:pt x="11516" y="4395"/>
                    <a:pt x="11281" y="5106"/>
                  </a:cubicBezTo>
                  <a:cubicBezTo>
                    <a:pt x="11066" y="5746"/>
                    <a:pt x="10867" y="6350"/>
                    <a:pt x="10831" y="6928"/>
                  </a:cubicBezTo>
                  <a:cubicBezTo>
                    <a:pt x="10682" y="9593"/>
                    <a:pt x="11081" y="11977"/>
                    <a:pt x="12008" y="14003"/>
                  </a:cubicBezTo>
                  <a:cubicBezTo>
                    <a:pt x="12468" y="15021"/>
                    <a:pt x="13154" y="16014"/>
                    <a:pt x="14033" y="16955"/>
                  </a:cubicBezTo>
                  <a:cubicBezTo>
                    <a:pt x="14218" y="17155"/>
                    <a:pt x="14504" y="17375"/>
                    <a:pt x="14806" y="17605"/>
                  </a:cubicBezTo>
                  <a:cubicBezTo>
                    <a:pt x="15446" y="18096"/>
                    <a:pt x="16162" y="18649"/>
                    <a:pt x="16489" y="19411"/>
                  </a:cubicBezTo>
                  <a:cubicBezTo>
                    <a:pt x="16832" y="20199"/>
                    <a:pt x="16663" y="20925"/>
                    <a:pt x="16525" y="21509"/>
                  </a:cubicBezTo>
                  <a:cubicBezTo>
                    <a:pt x="16479" y="21698"/>
                    <a:pt x="16443" y="21882"/>
                    <a:pt x="16418" y="22071"/>
                  </a:cubicBezTo>
                  <a:cubicBezTo>
                    <a:pt x="16346" y="22788"/>
                    <a:pt x="16392" y="23611"/>
                    <a:pt x="16556" y="24594"/>
                  </a:cubicBezTo>
                  <a:cubicBezTo>
                    <a:pt x="16842" y="26292"/>
                    <a:pt x="18178" y="27525"/>
                    <a:pt x="19723" y="28958"/>
                  </a:cubicBezTo>
                  <a:cubicBezTo>
                    <a:pt x="20040" y="29254"/>
                    <a:pt x="20403" y="29592"/>
                    <a:pt x="20756" y="29930"/>
                  </a:cubicBezTo>
                  <a:cubicBezTo>
                    <a:pt x="20776" y="29950"/>
                    <a:pt x="22838" y="32232"/>
                    <a:pt x="22291" y="33716"/>
                  </a:cubicBezTo>
                  <a:cubicBezTo>
                    <a:pt x="22091" y="34258"/>
                    <a:pt x="21610" y="34611"/>
                    <a:pt x="20966" y="34693"/>
                  </a:cubicBezTo>
                  <a:cubicBezTo>
                    <a:pt x="20894" y="34703"/>
                    <a:pt x="20823" y="34708"/>
                    <a:pt x="20751" y="34708"/>
                  </a:cubicBezTo>
                  <a:close/>
                  <a:moveTo>
                    <a:pt x="2579" y="5291"/>
                  </a:moveTo>
                  <a:cubicBezTo>
                    <a:pt x="2179" y="5291"/>
                    <a:pt x="1719" y="5311"/>
                    <a:pt x="1264" y="5526"/>
                  </a:cubicBezTo>
                  <a:cubicBezTo>
                    <a:pt x="890" y="5695"/>
                    <a:pt x="609" y="6017"/>
                    <a:pt x="491" y="6411"/>
                  </a:cubicBezTo>
                  <a:cubicBezTo>
                    <a:pt x="205" y="7383"/>
                    <a:pt x="993" y="8585"/>
                    <a:pt x="1627" y="9547"/>
                  </a:cubicBezTo>
                  <a:cubicBezTo>
                    <a:pt x="1780" y="9788"/>
                    <a:pt x="1944" y="10028"/>
                    <a:pt x="1995" y="10146"/>
                  </a:cubicBezTo>
                  <a:cubicBezTo>
                    <a:pt x="2650" y="11512"/>
                    <a:pt x="2957" y="12786"/>
                    <a:pt x="2942" y="14054"/>
                  </a:cubicBezTo>
                  <a:cubicBezTo>
                    <a:pt x="2916" y="15707"/>
                    <a:pt x="2650" y="16735"/>
                    <a:pt x="1929" y="17989"/>
                  </a:cubicBezTo>
                  <a:cubicBezTo>
                    <a:pt x="1233" y="19191"/>
                    <a:pt x="363" y="20685"/>
                    <a:pt x="660" y="22327"/>
                  </a:cubicBezTo>
                  <a:cubicBezTo>
                    <a:pt x="1080" y="24670"/>
                    <a:pt x="3300" y="25381"/>
                    <a:pt x="5091" y="25566"/>
                  </a:cubicBezTo>
                  <a:cubicBezTo>
                    <a:pt x="6697" y="25729"/>
                    <a:pt x="8907" y="25960"/>
                    <a:pt x="11209" y="26998"/>
                  </a:cubicBezTo>
                  <a:cubicBezTo>
                    <a:pt x="12586" y="27602"/>
                    <a:pt x="13865" y="28651"/>
                    <a:pt x="15231" y="30288"/>
                  </a:cubicBezTo>
                  <a:cubicBezTo>
                    <a:pt x="15440" y="30544"/>
                    <a:pt x="15645" y="30810"/>
                    <a:pt x="15839" y="31065"/>
                  </a:cubicBezTo>
                  <a:cubicBezTo>
                    <a:pt x="16141" y="31454"/>
                    <a:pt x="16448" y="31858"/>
                    <a:pt x="16796" y="32242"/>
                  </a:cubicBezTo>
                  <a:cubicBezTo>
                    <a:pt x="17456" y="32979"/>
                    <a:pt x="18280" y="33434"/>
                    <a:pt x="19073" y="33874"/>
                  </a:cubicBezTo>
                  <a:cubicBezTo>
                    <a:pt x="19247" y="33966"/>
                    <a:pt x="19405" y="34058"/>
                    <a:pt x="19564" y="34150"/>
                  </a:cubicBezTo>
                  <a:cubicBezTo>
                    <a:pt x="19815" y="34294"/>
                    <a:pt x="20234" y="34534"/>
                    <a:pt x="20751" y="34534"/>
                  </a:cubicBezTo>
                  <a:cubicBezTo>
                    <a:pt x="20812" y="34534"/>
                    <a:pt x="20879" y="34529"/>
                    <a:pt x="20945" y="34519"/>
                  </a:cubicBezTo>
                  <a:cubicBezTo>
                    <a:pt x="21513" y="34452"/>
                    <a:pt x="21943" y="34135"/>
                    <a:pt x="22117" y="33664"/>
                  </a:cubicBezTo>
                  <a:cubicBezTo>
                    <a:pt x="22623" y="32288"/>
                    <a:pt x="20638" y="30083"/>
                    <a:pt x="20618" y="30058"/>
                  </a:cubicBezTo>
                  <a:cubicBezTo>
                    <a:pt x="20270" y="29720"/>
                    <a:pt x="19912" y="29387"/>
                    <a:pt x="19590" y="29091"/>
                  </a:cubicBezTo>
                  <a:cubicBezTo>
                    <a:pt x="18024" y="27638"/>
                    <a:pt x="16668" y="26384"/>
                    <a:pt x="16372" y="24624"/>
                  </a:cubicBezTo>
                  <a:cubicBezTo>
                    <a:pt x="16203" y="23632"/>
                    <a:pt x="16157" y="22793"/>
                    <a:pt x="16233" y="22061"/>
                  </a:cubicBezTo>
                  <a:cubicBezTo>
                    <a:pt x="16259" y="21867"/>
                    <a:pt x="16295" y="21672"/>
                    <a:pt x="16341" y="21483"/>
                  </a:cubicBezTo>
                  <a:cubicBezTo>
                    <a:pt x="16469" y="20915"/>
                    <a:pt x="16632" y="20219"/>
                    <a:pt x="16315" y="19483"/>
                  </a:cubicBezTo>
                  <a:cubicBezTo>
                    <a:pt x="16008" y="18766"/>
                    <a:pt x="15307" y="18224"/>
                    <a:pt x="14688" y="17748"/>
                  </a:cubicBezTo>
                  <a:cubicBezTo>
                    <a:pt x="14381" y="17513"/>
                    <a:pt x="14090" y="17288"/>
                    <a:pt x="13895" y="17078"/>
                  </a:cubicBezTo>
                  <a:cubicBezTo>
                    <a:pt x="13000" y="16121"/>
                    <a:pt x="12304" y="15113"/>
                    <a:pt x="11834" y="14080"/>
                  </a:cubicBezTo>
                  <a:cubicBezTo>
                    <a:pt x="10897" y="12028"/>
                    <a:pt x="10493" y="9619"/>
                    <a:pt x="10647" y="6923"/>
                  </a:cubicBezTo>
                  <a:cubicBezTo>
                    <a:pt x="10677" y="6324"/>
                    <a:pt x="10882" y="5710"/>
                    <a:pt x="11102" y="5065"/>
                  </a:cubicBezTo>
                  <a:cubicBezTo>
                    <a:pt x="11337" y="4354"/>
                    <a:pt x="11578" y="3628"/>
                    <a:pt x="11634" y="2835"/>
                  </a:cubicBezTo>
                  <a:cubicBezTo>
                    <a:pt x="11670" y="2323"/>
                    <a:pt x="11777" y="758"/>
                    <a:pt x="10585" y="302"/>
                  </a:cubicBezTo>
                  <a:cubicBezTo>
                    <a:pt x="10288" y="190"/>
                    <a:pt x="9946" y="210"/>
                    <a:pt x="9608" y="364"/>
                  </a:cubicBezTo>
                  <a:cubicBezTo>
                    <a:pt x="8948" y="666"/>
                    <a:pt x="8242" y="1494"/>
                    <a:pt x="7306" y="2640"/>
                  </a:cubicBezTo>
                  <a:cubicBezTo>
                    <a:pt x="6994" y="3024"/>
                    <a:pt x="6723" y="3352"/>
                    <a:pt x="6620" y="3444"/>
                  </a:cubicBezTo>
                  <a:cubicBezTo>
                    <a:pt x="5208" y="4671"/>
                    <a:pt x="3991" y="5275"/>
                    <a:pt x="2896" y="5291"/>
                  </a:cubicBezTo>
                  <a:lnTo>
                    <a:pt x="2579" y="5291"/>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7"/>
            <p:cNvSpPr/>
            <p:nvPr/>
          </p:nvSpPr>
          <p:spPr>
            <a:xfrm>
              <a:off x="1020375" y="3210050"/>
              <a:ext cx="517125" cy="822300"/>
            </a:xfrm>
            <a:custGeom>
              <a:avLst/>
              <a:gdLst/>
              <a:ahLst/>
              <a:cxnLst/>
              <a:rect l="l" t="t" r="r" b="b"/>
              <a:pathLst>
                <a:path w="20685" h="32892" extrusionOk="0">
                  <a:moveTo>
                    <a:pt x="19733" y="32892"/>
                  </a:moveTo>
                  <a:cubicBezTo>
                    <a:pt x="19457" y="32892"/>
                    <a:pt x="19201" y="32764"/>
                    <a:pt x="18940" y="32610"/>
                  </a:cubicBezTo>
                  <a:cubicBezTo>
                    <a:pt x="18776" y="32518"/>
                    <a:pt x="18607" y="32421"/>
                    <a:pt x="18438" y="32329"/>
                  </a:cubicBezTo>
                  <a:cubicBezTo>
                    <a:pt x="17666" y="31899"/>
                    <a:pt x="16929" y="31495"/>
                    <a:pt x="16351" y="30856"/>
                  </a:cubicBezTo>
                  <a:cubicBezTo>
                    <a:pt x="16029" y="30492"/>
                    <a:pt x="15727" y="30098"/>
                    <a:pt x="15435" y="29720"/>
                  </a:cubicBezTo>
                  <a:cubicBezTo>
                    <a:pt x="15231" y="29454"/>
                    <a:pt x="15021" y="29183"/>
                    <a:pt x="14806" y="28922"/>
                  </a:cubicBezTo>
                  <a:cubicBezTo>
                    <a:pt x="13363" y="27187"/>
                    <a:pt x="12002" y="26077"/>
                    <a:pt x="10508" y="25427"/>
                  </a:cubicBezTo>
                  <a:cubicBezTo>
                    <a:pt x="8099" y="24338"/>
                    <a:pt x="5822" y="24102"/>
                    <a:pt x="4159" y="23928"/>
                  </a:cubicBezTo>
                  <a:cubicBezTo>
                    <a:pt x="1898" y="23698"/>
                    <a:pt x="665" y="22829"/>
                    <a:pt x="384" y="21278"/>
                  </a:cubicBezTo>
                  <a:cubicBezTo>
                    <a:pt x="133" y="19882"/>
                    <a:pt x="931" y="18505"/>
                    <a:pt x="1571" y="17400"/>
                  </a:cubicBezTo>
                  <a:cubicBezTo>
                    <a:pt x="2466" y="15860"/>
                    <a:pt x="2655" y="14627"/>
                    <a:pt x="2676" y="13134"/>
                  </a:cubicBezTo>
                  <a:cubicBezTo>
                    <a:pt x="2691" y="11762"/>
                    <a:pt x="2364" y="10386"/>
                    <a:pt x="1663" y="8923"/>
                  </a:cubicBezTo>
                  <a:cubicBezTo>
                    <a:pt x="1535" y="8688"/>
                    <a:pt x="1397" y="8463"/>
                    <a:pt x="1248" y="8243"/>
                  </a:cubicBezTo>
                  <a:cubicBezTo>
                    <a:pt x="721" y="7444"/>
                    <a:pt x="0" y="6344"/>
                    <a:pt x="194" y="5674"/>
                  </a:cubicBezTo>
                  <a:cubicBezTo>
                    <a:pt x="256" y="5475"/>
                    <a:pt x="399" y="5316"/>
                    <a:pt x="588" y="5234"/>
                  </a:cubicBezTo>
                  <a:cubicBezTo>
                    <a:pt x="926" y="5071"/>
                    <a:pt x="1305" y="5076"/>
                    <a:pt x="1673" y="5076"/>
                  </a:cubicBezTo>
                  <a:lnTo>
                    <a:pt x="1893" y="5076"/>
                  </a:lnTo>
                  <a:cubicBezTo>
                    <a:pt x="3177" y="5060"/>
                    <a:pt x="4558" y="4395"/>
                    <a:pt x="6109" y="3039"/>
                  </a:cubicBezTo>
                  <a:cubicBezTo>
                    <a:pt x="6267" y="2901"/>
                    <a:pt x="6559" y="2553"/>
                    <a:pt x="6886" y="2144"/>
                  </a:cubicBezTo>
                  <a:cubicBezTo>
                    <a:pt x="7546" y="1336"/>
                    <a:pt x="8365" y="328"/>
                    <a:pt x="8917" y="77"/>
                  </a:cubicBezTo>
                  <a:lnTo>
                    <a:pt x="8917" y="77"/>
                  </a:lnTo>
                  <a:cubicBezTo>
                    <a:pt x="9030" y="16"/>
                    <a:pt x="9163" y="1"/>
                    <a:pt x="9291" y="36"/>
                  </a:cubicBezTo>
                  <a:cubicBezTo>
                    <a:pt x="9976" y="297"/>
                    <a:pt x="9895" y="1474"/>
                    <a:pt x="9864" y="1863"/>
                  </a:cubicBezTo>
                  <a:cubicBezTo>
                    <a:pt x="9818" y="2569"/>
                    <a:pt x="9588" y="3254"/>
                    <a:pt x="9368" y="3919"/>
                  </a:cubicBezTo>
                  <a:cubicBezTo>
                    <a:pt x="9142" y="4579"/>
                    <a:pt x="8912" y="5265"/>
                    <a:pt x="8876" y="5956"/>
                  </a:cubicBezTo>
                  <a:cubicBezTo>
                    <a:pt x="8723" y="8764"/>
                    <a:pt x="9142" y="11281"/>
                    <a:pt x="10125" y="13435"/>
                  </a:cubicBezTo>
                  <a:cubicBezTo>
                    <a:pt x="10626" y="14540"/>
                    <a:pt x="11363" y="15610"/>
                    <a:pt x="12314" y="16623"/>
                  </a:cubicBezTo>
                  <a:cubicBezTo>
                    <a:pt x="12545" y="16873"/>
                    <a:pt x="12862" y="17119"/>
                    <a:pt x="13194" y="17375"/>
                  </a:cubicBezTo>
                  <a:cubicBezTo>
                    <a:pt x="13773" y="17815"/>
                    <a:pt x="14366" y="18275"/>
                    <a:pt x="14601" y="18823"/>
                  </a:cubicBezTo>
                  <a:cubicBezTo>
                    <a:pt x="14832" y="19355"/>
                    <a:pt x="14709" y="19887"/>
                    <a:pt x="14591" y="20398"/>
                  </a:cubicBezTo>
                  <a:cubicBezTo>
                    <a:pt x="14535" y="20618"/>
                    <a:pt x="14494" y="20838"/>
                    <a:pt x="14463" y="21063"/>
                  </a:cubicBezTo>
                  <a:cubicBezTo>
                    <a:pt x="14381" y="21856"/>
                    <a:pt x="14427" y="22752"/>
                    <a:pt x="14606" y="23811"/>
                  </a:cubicBezTo>
                  <a:cubicBezTo>
                    <a:pt x="14944" y="25801"/>
                    <a:pt x="16453" y="27198"/>
                    <a:pt x="18044" y="28671"/>
                  </a:cubicBezTo>
                  <a:cubicBezTo>
                    <a:pt x="18377" y="28978"/>
                    <a:pt x="18725" y="29300"/>
                    <a:pt x="19063" y="29628"/>
                  </a:cubicBezTo>
                  <a:cubicBezTo>
                    <a:pt x="19303" y="29863"/>
                    <a:pt x="20684" y="31684"/>
                    <a:pt x="20388" y="32503"/>
                  </a:cubicBezTo>
                  <a:cubicBezTo>
                    <a:pt x="20306" y="32723"/>
                    <a:pt x="20116" y="32851"/>
                    <a:pt x="19830" y="32887"/>
                  </a:cubicBezTo>
                  <a:cubicBezTo>
                    <a:pt x="19799" y="32892"/>
                    <a:pt x="19763" y="32892"/>
                    <a:pt x="19733" y="32892"/>
                  </a:cubicBezTo>
                  <a:close/>
                  <a:moveTo>
                    <a:pt x="1566" y="5255"/>
                  </a:moveTo>
                  <a:cubicBezTo>
                    <a:pt x="1253" y="5255"/>
                    <a:pt x="941" y="5265"/>
                    <a:pt x="675" y="5393"/>
                  </a:cubicBezTo>
                  <a:cubicBezTo>
                    <a:pt x="532" y="5454"/>
                    <a:pt x="425" y="5572"/>
                    <a:pt x="379" y="5720"/>
                  </a:cubicBezTo>
                  <a:cubicBezTo>
                    <a:pt x="205" y="6319"/>
                    <a:pt x="926" y="7419"/>
                    <a:pt x="1407" y="8150"/>
                  </a:cubicBezTo>
                  <a:cubicBezTo>
                    <a:pt x="1566" y="8376"/>
                    <a:pt x="1709" y="8611"/>
                    <a:pt x="1837" y="8851"/>
                  </a:cubicBezTo>
                  <a:cubicBezTo>
                    <a:pt x="2548" y="10335"/>
                    <a:pt x="2886" y="11742"/>
                    <a:pt x="2865" y="13139"/>
                  </a:cubicBezTo>
                  <a:cubicBezTo>
                    <a:pt x="2845" y="14658"/>
                    <a:pt x="2645" y="15917"/>
                    <a:pt x="1734" y="17487"/>
                  </a:cubicBezTo>
                  <a:cubicBezTo>
                    <a:pt x="1110" y="18567"/>
                    <a:pt x="333" y="19912"/>
                    <a:pt x="573" y="21248"/>
                  </a:cubicBezTo>
                  <a:cubicBezTo>
                    <a:pt x="834" y="22711"/>
                    <a:pt x="2016" y="23529"/>
                    <a:pt x="4175" y="23755"/>
                  </a:cubicBezTo>
                  <a:cubicBezTo>
                    <a:pt x="5853" y="23928"/>
                    <a:pt x="8150" y="24164"/>
                    <a:pt x="10590" y="25264"/>
                  </a:cubicBezTo>
                  <a:cubicBezTo>
                    <a:pt x="12105" y="25929"/>
                    <a:pt x="13491" y="27054"/>
                    <a:pt x="14949" y="28809"/>
                  </a:cubicBezTo>
                  <a:cubicBezTo>
                    <a:pt x="15169" y="29075"/>
                    <a:pt x="15379" y="29352"/>
                    <a:pt x="15584" y="29618"/>
                  </a:cubicBezTo>
                  <a:cubicBezTo>
                    <a:pt x="15875" y="29991"/>
                    <a:pt x="16172" y="30385"/>
                    <a:pt x="16494" y="30738"/>
                  </a:cubicBezTo>
                  <a:cubicBezTo>
                    <a:pt x="17052" y="31357"/>
                    <a:pt x="17773" y="31756"/>
                    <a:pt x="18536" y="32181"/>
                  </a:cubicBezTo>
                  <a:cubicBezTo>
                    <a:pt x="18699" y="32273"/>
                    <a:pt x="18868" y="32365"/>
                    <a:pt x="19037" y="32462"/>
                  </a:cubicBezTo>
                  <a:cubicBezTo>
                    <a:pt x="19298" y="32610"/>
                    <a:pt x="19554" y="32744"/>
                    <a:pt x="19815" y="32713"/>
                  </a:cubicBezTo>
                  <a:cubicBezTo>
                    <a:pt x="20030" y="32687"/>
                    <a:pt x="20163" y="32600"/>
                    <a:pt x="20219" y="32447"/>
                  </a:cubicBezTo>
                  <a:cubicBezTo>
                    <a:pt x="20475" y="31751"/>
                    <a:pt x="19211" y="30022"/>
                    <a:pt x="18940" y="29756"/>
                  </a:cubicBezTo>
                  <a:cubicBezTo>
                    <a:pt x="18602" y="29428"/>
                    <a:pt x="18259" y="29111"/>
                    <a:pt x="17927" y="28799"/>
                  </a:cubicBezTo>
                  <a:cubicBezTo>
                    <a:pt x="16310" y="27305"/>
                    <a:pt x="14780" y="25888"/>
                    <a:pt x="14438" y="23842"/>
                  </a:cubicBezTo>
                  <a:cubicBezTo>
                    <a:pt x="14253" y="22767"/>
                    <a:pt x="14207" y="21856"/>
                    <a:pt x="14289" y="21048"/>
                  </a:cubicBezTo>
                  <a:cubicBezTo>
                    <a:pt x="14315" y="20818"/>
                    <a:pt x="14361" y="20588"/>
                    <a:pt x="14417" y="20363"/>
                  </a:cubicBezTo>
                  <a:cubicBezTo>
                    <a:pt x="14535" y="19856"/>
                    <a:pt x="14642" y="19375"/>
                    <a:pt x="14438" y="18889"/>
                  </a:cubicBezTo>
                  <a:cubicBezTo>
                    <a:pt x="14218" y="18383"/>
                    <a:pt x="13645" y="17938"/>
                    <a:pt x="13087" y="17513"/>
                  </a:cubicBezTo>
                  <a:cubicBezTo>
                    <a:pt x="12744" y="17252"/>
                    <a:pt x="12427" y="17001"/>
                    <a:pt x="12181" y="16745"/>
                  </a:cubicBezTo>
                  <a:cubicBezTo>
                    <a:pt x="11220" y="15717"/>
                    <a:pt x="10473" y="14627"/>
                    <a:pt x="9961" y="13507"/>
                  </a:cubicBezTo>
                  <a:cubicBezTo>
                    <a:pt x="8963" y="11322"/>
                    <a:pt x="8539" y="8780"/>
                    <a:pt x="8697" y="5951"/>
                  </a:cubicBezTo>
                  <a:cubicBezTo>
                    <a:pt x="8738" y="5234"/>
                    <a:pt x="8969" y="4544"/>
                    <a:pt x="9194" y="3868"/>
                  </a:cubicBezTo>
                  <a:cubicBezTo>
                    <a:pt x="9414" y="3213"/>
                    <a:pt x="9639" y="2538"/>
                    <a:pt x="9685" y="1853"/>
                  </a:cubicBezTo>
                  <a:cubicBezTo>
                    <a:pt x="9751" y="901"/>
                    <a:pt x="9598" y="343"/>
                    <a:pt x="9224" y="205"/>
                  </a:cubicBezTo>
                  <a:cubicBezTo>
                    <a:pt x="9148" y="185"/>
                    <a:pt x="9071" y="200"/>
                    <a:pt x="9004" y="241"/>
                  </a:cubicBezTo>
                  <a:lnTo>
                    <a:pt x="9004" y="241"/>
                  </a:lnTo>
                  <a:cubicBezTo>
                    <a:pt x="8493" y="471"/>
                    <a:pt x="7654" y="1505"/>
                    <a:pt x="7040" y="2257"/>
                  </a:cubicBezTo>
                  <a:cubicBezTo>
                    <a:pt x="6702" y="2671"/>
                    <a:pt x="6410" y="3024"/>
                    <a:pt x="6242" y="3172"/>
                  </a:cubicBezTo>
                  <a:cubicBezTo>
                    <a:pt x="4656" y="4554"/>
                    <a:pt x="3239" y="5234"/>
                    <a:pt x="1903" y="5255"/>
                  </a:cubicBezTo>
                  <a:lnTo>
                    <a:pt x="1566" y="5255"/>
                  </a:ln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7"/>
            <p:cNvSpPr/>
            <p:nvPr/>
          </p:nvSpPr>
          <p:spPr>
            <a:xfrm>
              <a:off x="1053625" y="3322350"/>
              <a:ext cx="301225" cy="556525"/>
            </a:xfrm>
            <a:custGeom>
              <a:avLst/>
              <a:gdLst/>
              <a:ahLst/>
              <a:cxnLst/>
              <a:rect l="l" t="t" r="r" b="b"/>
              <a:pathLst>
                <a:path w="12049" h="22261" extrusionOk="0">
                  <a:moveTo>
                    <a:pt x="11337" y="22261"/>
                  </a:moveTo>
                  <a:cubicBezTo>
                    <a:pt x="10805" y="22261"/>
                    <a:pt x="10207" y="21682"/>
                    <a:pt x="9675" y="21176"/>
                  </a:cubicBezTo>
                  <a:cubicBezTo>
                    <a:pt x="9383" y="20900"/>
                    <a:pt x="9112" y="20639"/>
                    <a:pt x="8897" y="20516"/>
                  </a:cubicBezTo>
                  <a:cubicBezTo>
                    <a:pt x="7168" y="19539"/>
                    <a:pt x="5157" y="19344"/>
                    <a:pt x="3208" y="19150"/>
                  </a:cubicBezTo>
                  <a:cubicBezTo>
                    <a:pt x="3014" y="19130"/>
                    <a:pt x="2814" y="19109"/>
                    <a:pt x="2615" y="19089"/>
                  </a:cubicBezTo>
                  <a:cubicBezTo>
                    <a:pt x="389" y="18858"/>
                    <a:pt x="236" y="18019"/>
                    <a:pt x="164" y="17615"/>
                  </a:cubicBezTo>
                  <a:cubicBezTo>
                    <a:pt x="0" y="16710"/>
                    <a:pt x="629" y="15620"/>
                    <a:pt x="1182" y="14663"/>
                  </a:cubicBezTo>
                  <a:cubicBezTo>
                    <a:pt x="2221" y="12867"/>
                    <a:pt x="2451" y="11394"/>
                    <a:pt x="2471" y="9731"/>
                  </a:cubicBezTo>
                  <a:cubicBezTo>
                    <a:pt x="2487" y="8723"/>
                    <a:pt x="2333" y="7675"/>
                    <a:pt x="1995" y="6523"/>
                  </a:cubicBezTo>
                  <a:cubicBezTo>
                    <a:pt x="1903" y="6206"/>
                    <a:pt x="1607" y="5756"/>
                    <a:pt x="1295" y="5285"/>
                  </a:cubicBezTo>
                  <a:cubicBezTo>
                    <a:pt x="803" y="4549"/>
                    <a:pt x="302" y="3786"/>
                    <a:pt x="404" y="3275"/>
                  </a:cubicBezTo>
                  <a:cubicBezTo>
                    <a:pt x="486" y="2891"/>
                    <a:pt x="814" y="2548"/>
                    <a:pt x="1274" y="2379"/>
                  </a:cubicBezTo>
                  <a:cubicBezTo>
                    <a:pt x="1556" y="2277"/>
                    <a:pt x="1852" y="2246"/>
                    <a:pt x="2139" y="2216"/>
                  </a:cubicBezTo>
                  <a:cubicBezTo>
                    <a:pt x="2420" y="2185"/>
                    <a:pt x="2681" y="2159"/>
                    <a:pt x="2942" y="2067"/>
                  </a:cubicBezTo>
                  <a:cubicBezTo>
                    <a:pt x="3668" y="1812"/>
                    <a:pt x="4308" y="1443"/>
                    <a:pt x="4794" y="1008"/>
                  </a:cubicBezTo>
                  <a:cubicBezTo>
                    <a:pt x="4835" y="973"/>
                    <a:pt x="4891" y="911"/>
                    <a:pt x="4953" y="845"/>
                  </a:cubicBezTo>
                  <a:cubicBezTo>
                    <a:pt x="5254" y="533"/>
                    <a:pt x="5756" y="0"/>
                    <a:pt x="6119" y="302"/>
                  </a:cubicBezTo>
                  <a:lnTo>
                    <a:pt x="6119" y="302"/>
                  </a:lnTo>
                  <a:cubicBezTo>
                    <a:pt x="6216" y="394"/>
                    <a:pt x="6283" y="507"/>
                    <a:pt x="6313" y="635"/>
                  </a:cubicBezTo>
                  <a:cubicBezTo>
                    <a:pt x="6400" y="901"/>
                    <a:pt x="6267" y="1167"/>
                    <a:pt x="6145" y="1402"/>
                  </a:cubicBezTo>
                  <a:lnTo>
                    <a:pt x="6134" y="1428"/>
                  </a:lnTo>
                  <a:cubicBezTo>
                    <a:pt x="5362" y="2947"/>
                    <a:pt x="5577" y="4487"/>
                    <a:pt x="5802" y="6114"/>
                  </a:cubicBezTo>
                  <a:lnTo>
                    <a:pt x="5822" y="6252"/>
                  </a:lnTo>
                  <a:cubicBezTo>
                    <a:pt x="6022" y="7746"/>
                    <a:pt x="6436" y="9204"/>
                    <a:pt x="7050" y="10575"/>
                  </a:cubicBezTo>
                  <a:cubicBezTo>
                    <a:pt x="7531" y="11609"/>
                    <a:pt x="8140" y="12571"/>
                    <a:pt x="8872" y="13440"/>
                  </a:cubicBezTo>
                  <a:cubicBezTo>
                    <a:pt x="9153" y="13778"/>
                    <a:pt x="9537" y="14085"/>
                    <a:pt x="9905" y="14382"/>
                  </a:cubicBezTo>
                  <a:cubicBezTo>
                    <a:pt x="10422" y="14801"/>
                    <a:pt x="10959" y="15231"/>
                    <a:pt x="11256" y="15778"/>
                  </a:cubicBezTo>
                  <a:cubicBezTo>
                    <a:pt x="11563" y="16357"/>
                    <a:pt x="11450" y="16894"/>
                    <a:pt x="11337" y="17421"/>
                  </a:cubicBezTo>
                  <a:cubicBezTo>
                    <a:pt x="11291" y="17620"/>
                    <a:pt x="11256" y="17820"/>
                    <a:pt x="11230" y="18024"/>
                  </a:cubicBezTo>
                  <a:cubicBezTo>
                    <a:pt x="11117" y="19099"/>
                    <a:pt x="11291" y="20122"/>
                    <a:pt x="11726" y="20900"/>
                  </a:cubicBezTo>
                  <a:lnTo>
                    <a:pt x="11762" y="20966"/>
                  </a:lnTo>
                  <a:cubicBezTo>
                    <a:pt x="11900" y="21202"/>
                    <a:pt x="12049" y="21473"/>
                    <a:pt x="11987" y="21754"/>
                  </a:cubicBezTo>
                  <a:cubicBezTo>
                    <a:pt x="11931" y="22005"/>
                    <a:pt x="11731" y="22194"/>
                    <a:pt x="11481" y="22245"/>
                  </a:cubicBezTo>
                  <a:cubicBezTo>
                    <a:pt x="11435" y="22255"/>
                    <a:pt x="11389" y="22261"/>
                    <a:pt x="11337" y="22261"/>
                  </a:cubicBezTo>
                  <a:close/>
                  <a:moveTo>
                    <a:pt x="5868" y="394"/>
                  </a:moveTo>
                  <a:cubicBezTo>
                    <a:pt x="5633" y="394"/>
                    <a:pt x="5290" y="758"/>
                    <a:pt x="5091" y="967"/>
                  </a:cubicBezTo>
                  <a:cubicBezTo>
                    <a:pt x="5024" y="1039"/>
                    <a:pt x="4963" y="1100"/>
                    <a:pt x="4922" y="1141"/>
                  </a:cubicBezTo>
                  <a:cubicBezTo>
                    <a:pt x="4415" y="1592"/>
                    <a:pt x="3755" y="1970"/>
                    <a:pt x="3008" y="2236"/>
                  </a:cubicBezTo>
                  <a:cubicBezTo>
                    <a:pt x="2732" y="2323"/>
                    <a:pt x="2446" y="2379"/>
                    <a:pt x="2154" y="2395"/>
                  </a:cubicBezTo>
                  <a:cubicBezTo>
                    <a:pt x="1873" y="2425"/>
                    <a:pt x="1602" y="2451"/>
                    <a:pt x="1341" y="2548"/>
                  </a:cubicBezTo>
                  <a:cubicBezTo>
                    <a:pt x="942" y="2697"/>
                    <a:pt x="655" y="2988"/>
                    <a:pt x="589" y="3311"/>
                  </a:cubicBezTo>
                  <a:cubicBezTo>
                    <a:pt x="496" y="3751"/>
                    <a:pt x="1003" y="4513"/>
                    <a:pt x="1453" y="5188"/>
                  </a:cubicBezTo>
                  <a:cubicBezTo>
                    <a:pt x="1770" y="5674"/>
                    <a:pt x="2077" y="6130"/>
                    <a:pt x="2175" y="6477"/>
                  </a:cubicBezTo>
                  <a:cubicBezTo>
                    <a:pt x="2517" y="7644"/>
                    <a:pt x="2671" y="8708"/>
                    <a:pt x="2661" y="9731"/>
                  </a:cubicBezTo>
                  <a:cubicBezTo>
                    <a:pt x="2635" y="11420"/>
                    <a:pt x="2405" y="12919"/>
                    <a:pt x="1346" y="14750"/>
                  </a:cubicBezTo>
                  <a:cubicBezTo>
                    <a:pt x="803" y="15681"/>
                    <a:pt x="195" y="16740"/>
                    <a:pt x="343" y="17584"/>
                  </a:cubicBezTo>
                  <a:cubicBezTo>
                    <a:pt x="409" y="17943"/>
                    <a:pt x="548" y="18700"/>
                    <a:pt x="2635" y="18915"/>
                  </a:cubicBezTo>
                  <a:lnTo>
                    <a:pt x="3228" y="18971"/>
                  </a:lnTo>
                  <a:cubicBezTo>
                    <a:pt x="5193" y="19165"/>
                    <a:pt x="7229" y="19370"/>
                    <a:pt x="8989" y="20362"/>
                  </a:cubicBezTo>
                  <a:cubicBezTo>
                    <a:pt x="9225" y="20496"/>
                    <a:pt x="9506" y="20767"/>
                    <a:pt x="9808" y="21053"/>
                  </a:cubicBezTo>
                  <a:cubicBezTo>
                    <a:pt x="10355" y="21575"/>
                    <a:pt x="10974" y="22168"/>
                    <a:pt x="11440" y="22071"/>
                  </a:cubicBezTo>
                  <a:cubicBezTo>
                    <a:pt x="11619" y="22035"/>
                    <a:pt x="11762" y="21897"/>
                    <a:pt x="11803" y="21718"/>
                  </a:cubicBezTo>
                  <a:cubicBezTo>
                    <a:pt x="11854" y="21498"/>
                    <a:pt x="11721" y="21268"/>
                    <a:pt x="11598" y="21048"/>
                  </a:cubicBezTo>
                  <a:lnTo>
                    <a:pt x="11563" y="20982"/>
                  </a:lnTo>
                  <a:cubicBezTo>
                    <a:pt x="11112" y="20173"/>
                    <a:pt x="10923" y="19114"/>
                    <a:pt x="11046" y="18004"/>
                  </a:cubicBezTo>
                  <a:cubicBezTo>
                    <a:pt x="11066" y="17794"/>
                    <a:pt x="11107" y="17590"/>
                    <a:pt x="11153" y="17385"/>
                  </a:cubicBezTo>
                  <a:cubicBezTo>
                    <a:pt x="11261" y="16868"/>
                    <a:pt x="11368" y="16377"/>
                    <a:pt x="11087" y="15860"/>
                  </a:cubicBezTo>
                  <a:cubicBezTo>
                    <a:pt x="10811" y="15344"/>
                    <a:pt x="10289" y="14924"/>
                    <a:pt x="9782" y="14520"/>
                  </a:cubicBezTo>
                  <a:cubicBezTo>
                    <a:pt x="9409" y="14218"/>
                    <a:pt x="9020" y="13906"/>
                    <a:pt x="8723" y="13548"/>
                  </a:cubicBezTo>
                  <a:cubicBezTo>
                    <a:pt x="7986" y="12668"/>
                    <a:pt x="7362" y="11691"/>
                    <a:pt x="6881" y="10647"/>
                  </a:cubicBezTo>
                  <a:cubicBezTo>
                    <a:pt x="6252" y="9261"/>
                    <a:pt x="5833" y="7787"/>
                    <a:pt x="5633" y="6278"/>
                  </a:cubicBezTo>
                  <a:lnTo>
                    <a:pt x="5613" y="6140"/>
                  </a:lnTo>
                  <a:cubicBezTo>
                    <a:pt x="5387" y="4482"/>
                    <a:pt x="5167" y="2917"/>
                    <a:pt x="5966" y="1351"/>
                  </a:cubicBezTo>
                  <a:lnTo>
                    <a:pt x="5976" y="1326"/>
                  </a:lnTo>
                  <a:cubicBezTo>
                    <a:pt x="6088" y="1111"/>
                    <a:pt x="6201" y="891"/>
                    <a:pt x="6134" y="691"/>
                  </a:cubicBezTo>
                  <a:cubicBezTo>
                    <a:pt x="6109" y="594"/>
                    <a:pt x="6063" y="507"/>
                    <a:pt x="5991" y="440"/>
                  </a:cubicBezTo>
                  <a:lnTo>
                    <a:pt x="5991" y="440"/>
                  </a:lnTo>
                  <a:cubicBezTo>
                    <a:pt x="5960" y="410"/>
                    <a:pt x="5914" y="394"/>
                    <a:pt x="5868" y="39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7"/>
            <p:cNvSpPr/>
            <p:nvPr/>
          </p:nvSpPr>
          <p:spPr>
            <a:xfrm>
              <a:off x="1090200" y="3401125"/>
              <a:ext cx="210800" cy="388975"/>
            </a:xfrm>
            <a:custGeom>
              <a:avLst/>
              <a:gdLst/>
              <a:ahLst/>
              <a:cxnLst/>
              <a:rect l="l" t="t" r="r" b="b"/>
              <a:pathLst>
                <a:path w="8432" h="15559" extrusionOk="0">
                  <a:moveTo>
                    <a:pt x="7281" y="15559"/>
                  </a:moveTo>
                  <a:cubicBezTo>
                    <a:pt x="7071" y="15554"/>
                    <a:pt x="6856" y="15523"/>
                    <a:pt x="6651" y="15467"/>
                  </a:cubicBezTo>
                  <a:lnTo>
                    <a:pt x="2528" y="14546"/>
                  </a:lnTo>
                  <a:cubicBezTo>
                    <a:pt x="2159" y="14464"/>
                    <a:pt x="1786" y="14418"/>
                    <a:pt x="1423" y="14372"/>
                  </a:cubicBezTo>
                  <a:cubicBezTo>
                    <a:pt x="1218" y="14346"/>
                    <a:pt x="1013" y="14321"/>
                    <a:pt x="814" y="14290"/>
                  </a:cubicBezTo>
                  <a:cubicBezTo>
                    <a:pt x="492" y="14239"/>
                    <a:pt x="200" y="14178"/>
                    <a:pt x="82" y="13963"/>
                  </a:cubicBezTo>
                  <a:cubicBezTo>
                    <a:pt x="0" y="13809"/>
                    <a:pt x="31" y="13610"/>
                    <a:pt x="174" y="13344"/>
                  </a:cubicBezTo>
                  <a:cubicBezTo>
                    <a:pt x="1259" y="11302"/>
                    <a:pt x="2175" y="9425"/>
                    <a:pt x="2303" y="7092"/>
                  </a:cubicBezTo>
                  <a:cubicBezTo>
                    <a:pt x="2385" y="5711"/>
                    <a:pt x="2221" y="4319"/>
                    <a:pt x="1822" y="2994"/>
                  </a:cubicBezTo>
                  <a:cubicBezTo>
                    <a:pt x="1745" y="2738"/>
                    <a:pt x="1602" y="2462"/>
                    <a:pt x="1453" y="2165"/>
                  </a:cubicBezTo>
                  <a:cubicBezTo>
                    <a:pt x="1244" y="1746"/>
                    <a:pt x="1024" y="1311"/>
                    <a:pt x="988" y="927"/>
                  </a:cubicBezTo>
                  <a:cubicBezTo>
                    <a:pt x="957" y="610"/>
                    <a:pt x="1121" y="303"/>
                    <a:pt x="1397" y="144"/>
                  </a:cubicBezTo>
                  <a:cubicBezTo>
                    <a:pt x="1648" y="1"/>
                    <a:pt x="1960" y="21"/>
                    <a:pt x="2195" y="185"/>
                  </a:cubicBezTo>
                  <a:cubicBezTo>
                    <a:pt x="2385" y="308"/>
                    <a:pt x="2512" y="502"/>
                    <a:pt x="2548" y="722"/>
                  </a:cubicBezTo>
                  <a:cubicBezTo>
                    <a:pt x="2681" y="1439"/>
                    <a:pt x="2778" y="2160"/>
                    <a:pt x="2871" y="2851"/>
                  </a:cubicBezTo>
                  <a:cubicBezTo>
                    <a:pt x="3096" y="4565"/>
                    <a:pt x="3305" y="6176"/>
                    <a:pt x="4057" y="7823"/>
                  </a:cubicBezTo>
                  <a:cubicBezTo>
                    <a:pt x="4518" y="8847"/>
                    <a:pt x="5117" y="9798"/>
                    <a:pt x="5828" y="10663"/>
                  </a:cubicBezTo>
                  <a:cubicBezTo>
                    <a:pt x="6186" y="11098"/>
                    <a:pt x="6575" y="11512"/>
                    <a:pt x="6989" y="11896"/>
                  </a:cubicBezTo>
                  <a:lnTo>
                    <a:pt x="7137" y="12029"/>
                  </a:lnTo>
                  <a:cubicBezTo>
                    <a:pt x="7859" y="12699"/>
                    <a:pt x="8432" y="13226"/>
                    <a:pt x="8401" y="14393"/>
                  </a:cubicBezTo>
                  <a:cubicBezTo>
                    <a:pt x="8386" y="14812"/>
                    <a:pt x="8145" y="15339"/>
                    <a:pt x="7644" y="15503"/>
                  </a:cubicBezTo>
                  <a:cubicBezTo>
                    <a:pt x="7526" y="15544"/>
                    <a:pt x="7403" y="15559"/>
                    <a:pt x="7281" y="15559"/>
                  </a:cubicBezTo>
                  <a:close/>
                  <a:moveTo>
                    <a:pt x="1750" y="226"/>
                  </a:moveTo>
                  <a:cubicBezTo>
                    <a:pt x="1658" y="226"/>
                    <a:pt x="1571" y="252"/>
                    <a:pt x="1494" y="298"/>
                  </a:cubicBezTo>
                  <a:cubicBezTo>
                    <a:pt x="1274" y="420"/>
                    <a:pt x="1152" y="661"/>
                    <a:pt x="1172" y="912"/>
                  </a:cubicBezTo>
                  <a:cubicBezTo>
                    <a:pt x="1208" y="1265"/>
                    <a:pt x="1418" y="1679"/>
                    <a:pt x="1622" y="2088"/>
                  </a:cubicBezTo>
                  <a:cubicBezTo>
                    <a:pt x="1776" y="2390"/>
                    <a:pt x="1919" y="2677"/>
                    <a:pt x="2001" y="2948"/>
                  </a:cubicBezTo>
                  <a:cubicBezTo>
                    <a:pt x="2405" y="4293"/>
                    <a:pt x="2569" y="5700"/>
                    <a:pt x="2487" y="7102"/>
                  </a:cubicBezTo>
                  <a:cubicBezTo>
                    <a:pt x="2354" y="9466"/>
                    <a:pt x="1392" y="11441"/>
                    <a:pt x="338" y="13426"/>
                  </a:cubicBezTo>
                  <a:cubicBezTo>
                    <a:pt x="226" y="13630"/>
                    <a:pt x="195" y="13784"/>
                    <a:pt x="246" y="13881"/>
                  </a:cubicBezTo>
                  <a:cubicBezTo>
                    <a:pt x="323" y="14019"/>
                    <a:pt x="579" y="14075"/>
                    <a:pt x="839" y="14111"/>
                  </a:cubicBezTo>
                  <a:cubicBezTo>
                    <a:pt x="1039" y="14147"/>
                    <a:pt x="1239" y="14173"/>
                    <a:pt x="1443" y="14198"/>
                  </a:cubicBezTo>
                  <a:cubicBezTo>
                    <a:pt x="1812" y="14244"/>
                    <a:pt x="2190" y="14290"/>
                    <a:pt x="2564" y="14372"/>
                  </a:cubicBezTo>
                  <a:lnTo>
                    <a:pt x="6692" y="15293"/>
                  </a:lnTo>
                  <a:cubicBezTo>
                    <a:pt x="6963" y="15354"/>
                    <a:pt x="7296" y="15431"/>
                    <a:pt x="7582" y="15339"/>
                  </a:cubicBezTo>
                  <a:cubicBezTo>
                    <a:pt x="7997" y="15201"/>
                    <a:pt x="8196" y="14751"/>
                    <a:pt x="8207" y="14387"/>
                  </a:cubicBezTo>
                  <a:cubicBezTo>
                    <a:pt x="8242" y="13298"/>
                    <a:pt x="7721" y="12822"/>
                    <a:pt x="6999" y="12162"/>
                  </a:cubicBezTo>
                  <a:lnTo>
                    <a:pt x="6851" y="12024"/>
                  </a:lnTo>
                  <a:cubicBezTo>
                    <a:pt x="6436" y="11635"/>
                    <a:pt x="6043" y="11215"/>
                    <a:pt x="5684" y="10775"/>
                  </a:cubicBezTo>
                  <a:cubicBezTo>
                    <a:pt x="4958" y="9901"/>
                    <a:pt x="4354" y="8934"/>
                    <a:pt x="3884" y="7900"/>
                  </a:cubicBezTo>
                  <a:cubicBezTo>
                    <a:pt x="3126" y="6232"/>
                    <a:pt x="2911" y="4600"/>
                    <a:pt x="2686" y="2876"/>
                  </a:cubicBezTo>
                  <a:cubicBezTo>
                    <a:pt x="2594" y="2186"/>
                    <a:pt x="2497" y="1469"/>
                    <a:pt x="2364" y="753"/>
                  </a:cubicBezTo>
                  <a:cubicBezTo>
                    <a:pt x="2338" y="579"/>
                    <a:pt x="2236" y="431"/>
                    <a:pt x="2093" y="334"/>
                  </a:cubicBezTo>
                  <a:lnTo>
                    <a:pt x="2093" y="334"/>
                  </a:lnTo>
                  <a:cubicBezTo>
                    <a:pt x="1991" y="267"/>
                    <a:pt x="1873" y="231"/>
                    <a:pt x="1755" y="22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7"/>
            <p:cNvSpPr/>
            <p:nvPr/>
          </p:nvSpPr>
          <p:spPr>
            <a:xfrm>
              <a:off x="1417375" y="2620550"/>
              <a:ext cx="1047425" cy="1364750"/>
            </a:xfrm>
            <a:custGeom>
              <a:avLst/>
              <a:gdLst/>
              <a:ahLst/>
              <a:cxnLst/>
              <a:rect l="l" t="t" r="r" b="b"/>
              <a:pathLst>
                <a:path w="41897" h="54590" extrusionOk="0">
                  <a:moveTo>
                    <a:pt x="20557" y="54518"/>
                  </a:moveTo>
                  <a:cubicBezTo>
                    <a:pt x="20153" y="54518"/>
                    <a:pt x="19748" y="54492"/>
                    <a:pt x="19344" y="54446"/>
                  </a:cubicBezTo>
                  <a:cubicBezTo>
                    <a:pt x="15124" y="53883"/>
                    <a:pt x="12044" y="50486"/>
                    <a:pt x="12013" y="46368"/>
                  </a:cubicBezTo>
                  <a:cubicBezTo>
                    <a:pt x="12013" y="46035"/>
                    <a:pt x="12013" y="45702"/>
                    <a:pt x="12023" y="45365"/>
                  </a:cubicBezTo>
                  <a:cubicBezTo>
                    <a:pt x="12044" y="43733"/>
                    <a:pt x="12069" y="42044"/>
                    <a:pt x="11266" y="40622"/>
                  </a:cubicBezTo>
                  <a:cubicBezTo>
                    <a:pt x="10642" y="39512"/>
                    <a:pt x="9567" y="38688"/>
                    <a:pt x="8534" y="37895"/>
                  </a:cubicBezTo>
                  <a:cubicBezTo>
                    <a:pt x="7685" y="37246"/>
                    <a:pt x="6810" y="36570"/>
                    <a:pt x="6155" y="35731"/>
                  </a:cubicBezTo>
                  <a:cubicBezTo>
                    <a:pt x="4605" y="33736"/>
                    <a:pt x="4508" y="31152"/>
                    <a:pt x="4416" y="28656"/>
                  </a:cubicBezTo>
                  <a:cubicBezTo>
                    <a:pt x="4405" y="28338"/>
                    <a:pt x="4390" y="28026"/>
                    <a:pt x="4380" y="27714"/>
                  </a:cubicBezTo>
                  <a:cubicBezTo>
                    <a:pt x="4262" y="25335"/>
                    <a:pt x="3658" y="23519"/>
                    <a:pt x="2277" y="21432"/>
                  </a:cubicBezTo>
                  <a:cubicBezTo>
                    <a:pt x="2241" y="21375"/>
                    <a:pt x="2200" y="21319"/>
                    <a:pt x="2164" y="21263"/>
                  </a:cubicBezTo>
                  <a:lnTo>
                    <a:pt x="2164" y="21263"/>
                  </a:lnTo>
                  <a:cubicBezTo>
                    <a:pt x="0" y="18081"/>
                    <a:pt x="778" y="14694"/>
                    <a:pt x="1597" y="11107"/>
                  </a:cubicBezTo>
                  <a:cubicBezTo>
                    <a:pt x="1837" y="10064"/>
                    <a:pt x="2083" y="8974"/>
                    <a:pt x="2251" y="7900"/>
                  </a:cubicBezTo>
                  <a:cubicBezTo>
                    <a:pt x="2328" y="7424"/>
                    <a:pt x="2338" y="6759"/>
                    <a:pt x="2354" y="6058"/>
                  </a:cubicBezTo>
                  <a:cubicBezTo>
                    <a:pt x="2390" y="4185"/>
                    <a:pt x="2436" y="1858"/>
                    <a:pt x="3663" y="1039"/>
                  </a:cubicBezTo>
                  <a:cubicBezTo>
                    <a:pt x="5224" y="0"/>
                    <a:pt x="8851" y="2830"/>
                    <a:pt x="10800" y="4354"/>
                  </a:cubicBezTo>
                  <a:cubicBezTo>
                    <a:pt x="11118" y="4600"/>
                    <a:pt x="11363" y="4789"/>
                    <a:pt x="11542" y="4917"/>
                  </a:cubicBezTo>
                  <a:cubicBezTo>
                    <a:pt x="11911" y="5183"/>
                    <a:pt x="12366" y="5464"/>
                    <a:pt x="12842" y="5756"/>
                  </a:cubicBezTo>
                  <a:cubicBezTo>
                    <a:pt x="13814" y="6360"/>
                    <a:pt x="14919" y="7035"/>
                    <a:pt x="15528" y="7756"/>
                  </a:cubicBezTo>
                  <a:cubicBezTo>
                    <a:pt x="16387" y="8769"/>
                    <a:pt x="16597" y="9982"/>
                    <a:pt x="16817" y="11266"/>
                  </a:cubicBezTo>
                  <a:cubicBezTo>
                    <a:pt x="16955" y="12054"/>
                    <a:pt x="17098" y="12862"/>
                    <a:pt x="17405" y="13630"/>
                  </a:cubicBezTo>
                  <a:cubicBezTo>
                    <a:pt x="18249" y="15753"/>
                    <a:pt x="19769" y="17329"/>
                    <a:pt x="21580" y="17963"/>
                  </a:cubicBezTo>
                  <a:cubicBezTo>
                    <a:pt x="23616" y="18674"/>
                    <a:pt x="25734" y="18214"/>
                    <a:pt x="27975" y="17728"/>
                  </a:cubicBezTo>
                  <a:cubicBezTo>
                    <a:pt x="29863" y="17313"/>
                    <a:pt x="31817" y="16889"/>
                    <a:pt x="33705" y="17247"/>
                  </a:cubicBezTo>
                  <a:cubicBezTo>
                    <a:pt x="35066" y="17503"/>
                    <a:pt x="36396" y="18168"/>
                    <a:pt x="37665" y="19216"/>
                  </a:cubicBezTo>
                  <a:cubicBezTo>
                    <a:pt x="40325" y="21422"/>
                    <a:pt x="41896" y="24742"/>
                    <a:pt x="41865" y="28098"/>
                  </a:cubicBezTo>
                  <a:cubicBezTo>
                    <a:pt x="41865" y="31638"/>
                    <a:pt x="39640" y="34140"/>
                    <a:pt x="37486" y="36565"/>
                  </a:cubicBezTo>
                  <a:cubicBezTo>
                    <a:pt x="35624" y="38658"/>
                    <a:pt x="33695" y="40827"/>
                    <a:pt x="33127" y="43702"/>
                  </a:cubicBezTo>
                  <a:cubicBezTo>
                    <a:pt x="33061" y="44055"/>
                    <a:pt x="32994" y="44423"/>
                    <a:pt x="32922" y="44797"/>
                  </a:cubicBezTo>
                  <a:cubicBezTo>
                    <a:pt x="32380" y="47800"/>
                    <a:pt x="31761" y="51207"/>
                    <a:pt x="28594" y="52814"/>
                  </a:cubicBezTo>
                  <a:cubicBezTo>
                    <a:pt x="26676" y="53786"/>
                    <a:pt x="23074" y="54518"/>
                    <a:pt x="20557" y="54518"/>
                  </a:cubicBezTo>
                  <a:close/>
                  <a:moveTo>
                    <a:pt x="2318" y="21171"/>
                  </a:moveTo>
                  <a:lnTo>
                    <a:pt x="2436" y="21340"/>
                  </a:lnTo>
                  <a:cubicBezTo>
                    <a:pt x="3832" y="23447"/>
                    <a:pt x="4451" y="25294"/>
                    <a:pt x="4564" y="27704"/>
                  </a:cubicBezTo>
                  <a:cubicBezTo>
                    <a:pt x="4579" y="28016"/>
                    <a:pt x="4590" y="28333"/>
                    <a:pt x="4605" y="28651"/>
                  </a:cubicBezTo>
                  <a:cubicBezTo>
                    <a:pt x="4697" y="31122"/>
                    <a:pt x="4794" y="33675"/>
                    <a:pt x="6303" y="35624"/>
                  </a:cubicBezTo>
                  <a:cubicBezTo>
                    <a:pt x="6943" y="36447"/>
                    <a:pt x="7813" y="37113"/>
                    <a:pt x="8652" y="37757"/>
                  </a:cubicBezTo>
                  <a:cubicBezTo>
                    <a:pt x="9700" y="38560"/>
                    <a:pt x="10785" y="39394"/>
                    <a:pt x="11435" y="40540"/>
                  </a:cubicBezTo>
                  <a:cubicBezTo>
                    <a:pt x="12259" y="42004"/>
                    <a:pt x="12233" y="43712"/>
                    <a:pt x="12207" y="45370"/>
                  </a:cubicBezTo>
                  <a:cubicBezTo>
                    <a:pt x="12202" y="45702"/>
                    <a:pt x="12202" y="46035"/>
                    <a:pt x="12202" y="46362"/>
                  </a:cubicBezTo>
                  <a:cubicBezTo>
                    <a:pt x="12228" y="50394"/>
                    <a:pt x="15241" y="53719"/>
                    <a:pt x="19370" y="54267"/>
                  </a:cubicBezTo>
                  <a:cubicBezTo>
                    <a:pt x="21749" y="54589"/>
                    <a:pt x="26277" y="53786"/>
                    <a:pt x="28502" y="52655"/>
                  </a:cubicBezTo>
                  <a:cubicBezTo>
                    <a:pt x="31587" y="51090"/>
                    <a:pt x="32196" y="47734"/>
                    <a:pt x="32738" y="44766"/>
                  </a:cubicBezTo>
                  <a:cubicBezTo>
                    <a:pt x="32805" y="44393"/>
                    <a:pt x="32871" y="44024"/>
                    <a:pt x="32943" y="43666"/>
                  </a:cubicBezTo>
                  <a:cubicBezTo>
                    <a:pt x="33516" y="40750"/>
                    <a:pt x="35460" y="38560"/>
                    <a:pt x="37343" y="36447"/>
                  </a:cubicBezTo>
                  <a:cubicBezTo>
                    <a:pt x="39568" y="33941"/>
                    <a:pt x="41676" y="31572"/>
                    <a:pt x="41676" y="28098"/>
                  </a:cubicBezTo>
                  <a:cubicBezTo>
                    <a:pt x="41707" y="24793"/>
                    <a:pt x="40157" y="21524"/>
                    <a:pt x="37537" y="19350"/>
                  </a:cubicBezTo>
                  <a:cubicBezTo>
                    <a:pt x="36294" y="18321"/>
                    <a:pt x="34994" y="17671"/>
                    <a:pt x="33664" y="17421"/>
                  </a:cubicBezTo>
                  <a:cubicBezTo>
                    <a:pt x="31817" y="17073"/>
                    <a:pt x="29883" y="17492"/>
                    <a:pt x="28011" y="17902"/>
                  </a:cubicBezTo>
                  <a:cubicBezTo>
                    <a:pt x="25842" y="18372"/>
                    <a:pt x="23601" y="18858"/>
                    <a:pt x="21508" y="18132"/>
                  </a:cubicBezTo>
                  <a:cubicBezTo>
                    <a:pt x="19651" y="17477"/>
                    <a:pt x="18086" y="15860"/>
                    <a:pt x="17226" y="13696"/>
                  </a:cubicBezTo>
                  <a:cubicBezTo>
                    <a:pt x="16914" y="12913"/>
                    <a:pt x="16771" y="12090"/>
                    <a:pt x="16633" y="11292"/>
                  </a:cubicBezTo>
                  <a:cubicBezTo>
                    <a:pt x="16413" y="10033"/>
                    <a:pt x="16203" y="8846"/>
                    <a:pt x="15379" y="7869"/>
                  </a:cubicBezTo>
                  <a:cubicBezTo>
                    <a:pt x="14791" y="7173"/>
                    <a:pt x="13701" y="6503"/>
                    <a:pt x="12739" y="5904"/>
                  </a:cubicBezTo>
                  <a:cubicBezTo>
                    <a:pt x="12259" y="5608"/>
                    <a:pt x="11803" y="5331"/>
                    <a:pt x="11430" y="5060"/>
                  </a:cubicBezTo>
                  <a:cubicBezTo>
                    <a:pt x="11251" y="4932"/>
                    <a:pt x="11000" y="4733"/>
                    <a:pt x="10683" y="4487"/>
                  </a:cubicBezTo>
                  <a:cubicBezTo>
                    <a:pt x="8907" y="3101"/>
                    <a:pt x="5214" y="220"/>
                    <a:pt x="3771" y="1182"/>
                  </a:cubicBezTo>
                  <a:cubicBezTo>
                    <a:pt x="2620" y="1950"/>
                    <a:pt x="2574" y="4226"/>
                    <a:pt x="2543" y="6058"/>
                  </a:cubicBezTo>
                  <a:cubicBezTo>
                    <a:pt x="2528" y="6769"/>
                    <a:pt x="2512" y="7434"/>
                    <a:pt x="2436" y="7925"/>
                  </a:cubicBezTo>
                  <a:cubicBezTo>
                    <a:pt x="2267" y="9005"/>
                    <a:pt x="2021" y="10089"/>
                    <a:pt x="1781" y="11143"/>
                  </a:cubicBezTo>
                  <a:cubicBezTo>
                    <a:pt x="967" y="14689"/>
                    <a:pt x="200" y="18045"/>
                    <a:pt x="2323" y="2116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7"/>
            <p:cNvSpPr/>
            <p:nvPr/>
          </p:nvSpPr>
          <p:spPr>
            <a:xfrm>
              <a:off x="1487975" y="2739625"/>
              <a:ext cx="906350" cy="1177250"/>
            </a:xfrm>
            <a:custGeom>
              <a:avLst/>
              <a:gdLst/>
              <a:ahLst/>
              <a:cxnLst/>
              <a:rect l="l" t="t" r="r" b="b"/>
              <a:pathLst>
                <a:path w="36254" h="47090" extrusionOk="0">
                  <a:moveTo>
                    <a:pt x="17738" y="47084"/>
                  </a:moveTo>
                  <a:cubicBezTo>
                    <a:pt x="17462" y="47089"/>
                    <a:pt x="17185" y="47074"/>
                    <a:pt x="16909" y="47038"/>
                  </a:cubicBezTo>
                  <a:cubicBezTo>
                    <a:pt x="12402" y="46439"/>
                    <a:pt x="12243" y="43052"/>
                    <a:pt x="12095" y="39773"/>
                  </a:cubicBezTo>
                  <a:cubicBezTo>
                    <a:pt x="12013" y="38074"/>
                    <a:pt x="11931" y="36320"/>
                    <a:pt x="11251" y="34974"/>
                  </a:cubicBezTo>
                  <a:cubicBezTo>
                    <a:pt x="10606" y="33695"/>
                    <a:pt x="9435" y="32738"/>
                    <a:pt x="8299" y="31807"/>
                  </a:cubicBezTo>
                  <a:cubicBezTo>
                    <a:pt x="7276" y="30973"/>
                    <a:pt x="6222" y="30109"/>
                    <a:pt x="5526" y="28999"/>
                  </a:cubicBezTo>
                  <a:cubicBezTo>
                    <a:pt x="4237" y="26942"/>
                    <a:pt x="4006" y="24609"/>
                    <a:pt x="3786" y="22348"/>
                  </a:cubicBezTo>
                  <a:cubicBezTo>
                    <a:pt x="3551" y="19958"/>
                    <a:pt x="3311" y="17487"/>
                    <a:pt x="1832" y="15252"/>
                  </a:cubicBezTo>
                  <a:lnTo>
                    <a:pt x="1699" y="15057"/>
                  </a:lnTo>
                  <a:cubicBezTo>
                    <a:pt x="415" y="13159"/>
                    <a:pt x="0" y="10325"/>
                    <a:pt x="430" y="6391"/>
                  </a:cubicBezTo>
                  <a:cubicBezTo>
                    <a:pt x="594" y="4902"/>
                    <a:pt x="824" y="3198"/>
                    <a:pt x="1525" y="1837"/>
                  </a:cubicBezTo>
                  <a:cubicBezTo>
                    <a:pt x="1985" y="932"/>
                    <a:pt x="2533" y="441"/>
                    <a:pt x="3193" y="343"/>
                  </a:cubicBezTo>
                  <a:lnTo>
                    <a:pt x="3193" y="343"/>
                  </a:lnTo>
                  <a:cubicBezTo>
                    <a:pt x="5562" y="1"/>
                    <a:pt x="9399" y="3423"/>
                    <a:pt x="10345" y="5321"/>
                  </a:cubicBezTo>
                  <a:cubicBezTo>
                    <a:pt x="10765" y="6160"/>
                    <a:pt x="11082" y="7050"/>
                    <a:pt x="11389" y="7915"/>
                  </a:cubicBezTo>
                  <a:cubicBezTo>
                    <a:pt x="11732" y="8872"/>
                    <a:pt x="12085" y="9859"/>
                    <a:pt x="12576" y="10765"/>
                  </a:cubicBezTo>
                  <a:cubicBezTo>
                    <a:pt x="13972" y="13364"/>
                    <a:pt x="16582" y="15354"/>
                    <a:pt x="19554" y="16096"/>
                  </a:cubicBezTo>
                  <a:cubicBezTo>
                    <a:pt x="21534" y="16587"/>
                    <a:pt x="23499" y="16132"/>
                    <a:pt x="25397" y="15686"/>
                  </a:cubicBezTo>
                  <a:cubicBezTo>
                    <a:pt x="28067" y="15062"/>
                    <a:pt x="30590" y="14474"/>
                    <a:pt x="32984" y="16459"/>
                  </a:cubicBezTo>
                  <a:cubicBezTo>
                    <a:pt x="35041" y="18163"/>
                    <a:pt x="36253" y="20726"/>
                    <a:pt x="36227" y="23309"/>
                  </a:cubicBezTo>
                  <a:lnTo>
                    <a:pt x="36227" y="23335"/>
                  </a:lnTo>
                  <a:cubicBezTo>
                    <a:pt x="36227" y="25898"/>
                    <a:pt x="34503" y="27837"/>
                    <a:pt x="32513" y="30078"/>
                  </a:cubicBezTo>
                  <a:cubicBezTo>
                    <a:pt x="30313" y="32549"/>
                    <a:pt x="28185" y="35342"/>
                    <a:pt x="27479" y="39026"/>
                  </a:cubicBezTo>
                  <a:cubicBezTo>
                    <a:pt x="27438" y="39241"/>
                    <a:pt x="27402" y="39451"/>
                    <a:pt x="27361" y="39666"/>
                  </a:cubicBezTo>
                  <a:cubicBezTo>
                    <a:pt x="27111" y="41032"/>
                    <a:pt x="26850" y="42449"/>
                    <a:pt x="26174" y="43702"/>
                  </a:cubicBezTo>
                  <a:cubicBezTo>
                    <a:pt x="24962" y="45948"/>
                    <a:pt x="22122" y="47084"/>
                    <a:pt x="17738" y="47084"/>
                  </a:cubicBezTo>
                  <a:close/>
                  <a:moveTo>
                    <a:pt x="3224" y="517"/>
                  </a:moveTo>
                  <a:cubicBezTo>
                    <a:pt x="2625" y="604"/>
                    <a:pt x="2129" y="1065"/>
                    <a:pt x="1694" y="1914"/>
                  </a:cubicBezTo>
                  <a:cubicBezTo>
                    <a:pt x="1008" y="3249"/>
                    <a:pt x="778" y="4938"/>
                    <a:pt x="619" y="6411"/>
                  </a:cubicBezTo>
                  <a:cubicBezTo>
                    <a:pt x="195" y="10304"/>
                    <a:pt x="599" y="13103"/>
                    <a:pt x="1858" y="14955"/>
                  </a:cubicBezTo>
                  <a:cubicBezTo>
                    <a:pt x="1904" y="15026"/>
                    <a:pt x="1950" y="15093"/>
                    <a:pt x="1991" y="15154"/>
                  </a:cubicBezTo>
                  <a:cubicBezTo>
                    <a:pt x="3495" y="17426"/>
                    <a:pt x="3740" y="19917"/>
                    <a:pt x="3976" y="22327"/>
                  </a:cubicBezTo>
                  <a:cubicBezTo>
                    <a:pt x="4206" y="24670"/>
                    <a:pt x="4421" y="26880"/>
                    <a:pt x="5690" y="28901"/>
                  </a:cubicBezTo>
                  <a:cubicBezTo>
                    <a:pt x="6370" y="29986"/>
                    <a:pt x="7419" y="30840"/>
                    <a:pt x="8427" y="31669"/>
                  </a:cubicBezTo>
                  <a:cubicBezTo>
                    <a:pt x="9573" y="32610"/>
                    <a:pt x="10760" y="33583"/>
                    <a:pt x="11420" y="34892"/>
                  </a:cubicBezTo>
                  <a:cubicBezTo>
                    <a:pt x="12120" y="36274"/>
                    <a:pt x="12202" y="38049"/>
                    <a:pt x="12279" y="39763"/>
                  </a:cubicBezTo>
                  <a:cubicBezTo>
                    <a:pt x="12438" y="43114"/>
                    <a:pt x="12586" y="46286"/>
                    <a:pt x="16935" y="46859"/>
                  </a:cubicBezTo>
                  <a:cubicBezTo>
                    <a:pt x="17201" y="46890"/>
                    <a:pt x="17472" y="46905"/>
                    <a:pt x="17738" y="46905"/>
                  </a:cubicBezTo>
                  <a:cubicBezTo>
                    <a:pt x="22051" y="46905"/>
                    <a:pt x="24829" y="45800"/>
                    <a:pt x="26006" y="43615"/>
                  </a:cubicBezTo>
                  <a:cubicBezTo>
                    <a:pt x="26671" y="42387"/>
                    <a:pt x="26932" y="40986"/>
                    <a:pt x="27177" y="39630"/>
                  </a:cubicBezTo>
                  <a:cubicBezTo>
                    <a:pt x="27218" y="39415"/>
                    <a:pt x="27254" y="39205"/>
                    <a:pt x="27295" y="38990"/>
                  </a:cubicBezTo>
                  <a:cubicBezTo>
                    <a:pt x="28011" y="35261"/>
                    <a:pt x="30155" y="32447"/>
                    <a:pt x="32370" y="29955"/>
                  </a:cubicBezTo>
                  <a:cubicBezTo>
                    <a:pt x="34340" y="27740"/>
                    <a:pt x="36043" y="25827"/>
                    <a:pt x="36043" y="23325"/>
                  </a:cubicBezTo>
                  <a:lnTo>
                    <a:pt x="36043" y="23304"/>
                  </a:lnTo>
                  <a:cubicBezTo>
                    <a:pt x="36064" y="20767"/>
                    <a:pt x="34877" y="18255"/>
                    <a:pt x="32861" y="16587"/>
                  </a:cubicBezTo>
                  <a:cubicBezTo>
                    <a:pt x="30538" y="14663"/>
                    <a:pt x="28067" y="15241"/>
                    <a:pt x="25443" y="15850"/>
                  </a:cubicBezTo>
                  <a:cubicBezTo>
                    <a:pt x="23524" y="16300"/>
                    <a:pt x="21539" y="16766"/>
                    <a:pt x="19508" y="16259"/>
                  </a:cubicBezTo>
                  <a:cubicBezTo>
                    <a:pt x="16490" y="15502"/>
                    <a:pt x="13834" y="13481"/>
                    <a:pt x="12412" y="10842"/>
                  </a:cubicBezTo>
                  <a:cubicBezTo>
                    <a:pt x="11916" y="9921"/>
                    <a:pt x="11558" y="8923"/>
                    <a:pt x="11215" y="7961"/>
                  </a:cubicBezTo>
                  <a:cubicBezTo>
                    <a:pt x="10913" y="7107"/>
                    <a:pt x="10596" y="6222"/>
                    <a:pt x="10181" y="5393"/>
                  </a:cubicBezTo>
                  <a:cubicBezTo>
                    <a:pt x="9271" y="3582"/>
                    <a:pt x="5480" y="185"/>
                    <a:pt x="3224" y="51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7"/>
            <p:cNvSpPr/>
            <p:nvPr/>
          </p:nvSpPr>
          <p:spPr>
            <a:xfrm>
              <a:off x="1549100" y="2829800"/>
              <a:ext cx="774600" cy="1037175"/>
            </a:xfrm>
            <a:custGeom>
              <a:avLst/>
              <a:gdLst/>
              <a:ahLst/>
              <a:cxnLst/>
              <a:rect l="l" t="t" r="r" b="b"/>
              <a:pathLst>
                <a:path w="30984" h="41487" extrusionOk="0">
                  <a:moveTo>
                    <a:pt x="15897" y="41067"/>
                  </a:moveTo>
                  <a:cubicBezTo>
                    <a:pt x="15155" y="41067"/>
                    <a:pt x="14459" y="40924"/>
                    <a:pt x="13917" y="40586"/>
                  </a:cubicBezTo>
                  <a:cubicBezTo>
                    <a:pt x="12561" y="39742"/>
                    <a:pt x="12515" y="38105"/>
                    <a:pt x="12479" y="36662"/>
                  </a:cubicBezTo>
                  <a:cubicBezTo>
                    <a:pt x="12474" y="36453"/>
                    <a:pt x="12469" y="36248"/>
                    <a:pt x="12459" y="36048"/>
                  </a:cubicBezTo>
                  <a:cubicBezTo>
                    <a:pt x="12372" y="34176"/>
                    <a:pt x="12269" y="32053"/>
                    <a:pt x="11343" y="30211"/>
                  </a:cubicBezTo>
                  <a:cubicBezTo>
                    <a:pt x="10448" y="28430"/>
                    <a:pt x="8985" y="27233"/>
                    <a:pt x="7696" y="26179"/>
                  </a:cubicBezTo>
                  <a:cubicBezTo>
                    <a:pt x="6800" y="25448"/>
                    <a:pt x="5961" y="24757"/>
                    <a:pt x="5501" y="24026"/>
                  </a:cubicBezTo>
                  <a:cubicBezTo>
                    <a:pt x="4534" y="22480"/>
                    <a:pt x="4350" y="20634"/>
                    <a:pt x="4145" y="18495"/>
                  </a:cubicBezTo>
                  <a:cubicBezTo>
                    <a:pt x="3894" y="15917"/>
                    <a:pt x="3608" y="13000"/>
                    <a:pt x="1771" y="10227"/>
                  </a:cubicBezTo>
                  <a:lnTo>
                    <a:pt x="1623" y="10007"/>
                  </a:lnTo>
                  <a:cubicBezTo>
                    <a:pt x="272" y="8022"/>
                    <a:pt x="1" y="5106"/>
                    <a:pt x="333" y="3101"/>
                  </a:cubicBezTo>
                  <a:cubicBezTo>
                    <a:pt x="574" y="1627"/>
                    <a:pt x="1162" y="665"/>
                    <a:pt x="1981" y="384"/>
                  </a:cubicBezTo>
                  <a:lnTo>
                    <a:pt x="1981" y="384"/>
                  </a:lnTo>
                  <a:cubicBezTo>
                    <a:pt x="3112" y="0"/>
                    <a:pt x="4406" y="947"/>
                    <a:pt x="5363" y="2860"/>
                  </a:cubicBezTo>
                  <a:cubicBezTo>
                    <a:pt x="5711" y="3551"/>
                    <a:pt x="5992" y="4329"/>
                    <a:pt x="6284" y="5152"/>
                  </a:cubicBezTo>
                  <a:cubicBezTo>
                    <a:pt x="6657" y="6206"/>
                    <a:pt x="7046" y="7291"/>
                    <a:pt x="7629" y="8375"/>
                  </a:cubicBezTo>
                  <a:cubicBezTo>
                    <a:pt x="9389" y="11634"/>
                    <a:pt x="12663" y="14131"/>
                    <a:pt x="16398" y="15062"/>
                  </a:cubicBezTo>
                  <a:cubicBezTo>
                    <a:pt x="17227" y="15267"/>
                    <a:pt x="18081" y="15369"/>
                    <a:pt x="18936" y="15364"/>
                  </a:cubicBezTo>
                  <a:cubicBezTo>
                    <a:pt x="20634" y="15364"/>
                    <a:pt x="22220" y="14996"/>
                    <a:pt x="23622" y="14668"/>
                  </a:cubicBezTo>
                  <a:cubicBezTo>
                    <a:pt x="24753" y="14402"/>
                    <a:pt x="25822" y="14157"/>
                    <a:pt x="26707" y="14157"/>
                  </a:cubicBezTo>
                  <a:lnTo>
                    <a:pt x="26707" y="14157"/>
                  </a:lnTo>
                  <a:cubicBezTo>
                    <a:pt x="27510" y="14157"/>
                    <a:pt x="28088" y="14361"/>
                    <a:pt x="28687" y="14863"/>
                  </a:cubicBezTo>
                  <a:cubicBezTo>
                    <a:pt x="30135" y="16060"/>
                    <a:pt x="30984" y="17861"/>
                    <a:pt x="30969" y="19682"/>
                  </a:cubicBezTo>
                  <a:lnTo>
                    <a:pt x="30969" y="19728"/>
                  </a:lnTo>
                  <a:cubicBezTo>
                    <a:pt x="30969" y="21242"/>
                    <a:pt x="29864" y="22557"/>
                    <a:pt x="27914" y="24752"/>
                  </a:cubicBezTo>
                  <a:cubicBezTo>
                    <a:pt x="25648" y="27305"/>
                    <a:pt x="24221" y="29418"/>
                    <a:pt x="23289" y="31602"/>
                  </a:cubicBezTo>
                  <a:cubicBezTo>
                    <a:pt x="22895" y="32539"/>
                    <a:pt x="22716" y="33588"/>
                    <a:pt x="22537" y="34606"/>
                  </a:cubicBezTo>
                  <a:cubicBezTo>
                    <a:pt x="22225" y="36406"/>
                    <a:pt x="21903" y="38274"/>
                    <a:pt x="20389" y="39553"/>
                  </a:cubicBezTo>
                  <a:cubicBezTo>
                    <a:pt x="19432" y="40361"/>
                    <a:pt x="17549" y="41067"/>
                    <a:pt x="15897" y="41067"/>
                  </a:cubicBezTo>
                  <a:close/>
                  <a:moveTo>
                    <a:pt x="2042" y="553"/>
                  </a:moveTo>
                  <a:cubicBezTo>
                    <a:pt x="1290" y="809"/>
                    <a:pt x="748" y="1724"/>
                    <a:pt x="518" y="3131"/>
                  </a:cubicBezTo>
                  <a:cubicBezTo>
                    <a:pt x="200" y="5040"/>
                    <a:pt x="461" y="7976"/>
                    <a:pt x="1781" y="9910"/>
                  </a:cubicBezTo>
                  <a:cubicBezTo>
                    <a:pt x="1833" y="9987"/>
                    <a:pt x="1884" y="10064"/>
                    <a:pt x="1930" y="10130"/>
                  </a:cubicBezTo>
                  <a:cubicBezTo>
                    <a:pt x="3787" y="12939"/>
                    <a:pt x="4073" y="15881"/>
                    <a:pt x="4329" y="18475"/>
                  </a:cubicBezTo>
                  <a:cubicBezTo>
                    <a:pt x="4534" y="20593"/>
                    <a:pt x="4713" y="22424"/>
                    <a:pt x="5659" y="23928"/>
                  </a:cubicBezTo>
                  <a:cubicBezTo>
                    <a:pt x="6110" y="24639"/>
                    <a:pt x="6938" y="25320"/>
                    <a:pt x="7813" y="26041"/>
                  </a:cubicBezTo>
                  <a:cubicBezTo>
                    <a:pt x="9118" y="27111"/>
                    <a:pt x="10591" y="28318"/>
                    <a:pt x="11507" y="30134"/>
                  </a:cubicBezTo>
                  <a:cubicBezTo>
                    <a:pt x="12454" y="32007"/>
                    <a:pt x="12556" y="34145"/>
                    <a:pt x="12643" y="36033"/>
                  </a:cubicBezTo>
                  <a:cubicBezTo>
                    <a:pt x="12653" y="36238"/>
                    <a:pt x="12658" y="36442"/>
                    <a:pt x="12663" y="36652"/>
                  </a:cubicBezTo>
                  <a:cubicBezTo>
                    <a:pt x="12699" y="38054"/>
                    <a:pt x="12745" y="39640"/>
                    <a:pt x="14019" y="40433"/>
                  </a:cubicBezTo>
                  <a:cubicBezTo>
                    <a:pt x="15702" y="41487"/>
                    <a:pt x="18920" y="40556"/>
                    <a:pt x="20266" y="39420"/>
                  </a:cubicBezTo>
                  <a:cubicBezTo>
                    <a:pt x="21729" y="38177"/>
                    <a:pt x="22031" y="36427"/>
                    <a:pt x="22353" y="34575"/>
                  </a:cubicBezTo>
                  <a:cubicBezTo>
                    <a:pt x="22532" y="33547"/>
                    <a:pt x="22716" y="32488"/>
                    <a:pt x="23121" y="31536"/>
                  </a:cubicBezTo>
                  <a:cubicBezTo>
                    <a:pt x="24057" y="29331"/>
                    <a:pt x="25494" y="27203"/>
                    <a:pt x="27776" y="24634"/>
                  </a:cubicBezTo>
                  <a:cubicBezTo>
                    <a:pt x="29700" y="22475"/>
                    <a:pt x="30784" y="21181"/>
                    <a:pt x="30784" y="19723"/>
                  </a:cubicBezTo>
                  <a:lnTo>
                    <a:pt x="30784" y="19677"/>
                  </a:lnTo>
                  <a:cubicBezTo>
                    <a:pt x="30800" y="17907"/>
                    <a:pt x="29971" y="16157"/>
                    <a:pt x="28569" y="14996"/>
                  </a:cubicBezTo>
                  <a:cubicBezTo>
                    <a:pt x="28001" y="14525"/>
                    <a:pt x="27459" y="14331"/>
                    <a:pt x="26707" y="14331"/>
                  </a:cubicBezTo>
                  <a:lnTo>
                    <a:pt x="26707" y="14331"/>
                  </a:lnTo>
                  <a:cubicBezTo>
                    <a:pt x="25842" y="14331"/>
                    <a:pt x="24788" y="14576"/>
                    <a:pt x="23673" y="14842"/>
                  </a:cubicBezTo>
                  <a:cubicBezTo>
                    <a:pt x="22256" y="15170"/>
                    <a:pt x="20655" y="15543"/>
                    <a:pt x="18941" y="15543"/>
                  </a:cubicBezTo>
                  <a:cubicBezTo>
                    <a:pt x="18066" y="15548"/>
                    <a:pt x="17201" y="15441"/>
                    <a:pt x="16352" y="15236"/>
                  </a:cubicBezTo>
                  <a:cubicBezTo>
                    <a:pt x="12571" y="14290"/>
                    <a:pt x="9246" y="11757"/>
                    <a:pt x="7465" y="8457"/>
                  </a:cubicBezTo>
                  <a:cubicBezTo>
                    <a:pt x="6877" y="7362"/>
                    <a:pt x="6488" y="6273"/>
                    <a:pt x="6110" y="5219"/>
                  </a:cubicBezTo>
                  <a:cubicBezTo>
                    <a:pt x="5818" y="4395"/>
                    <a:pt x="5542" y="3623"/>
                    <a:pt x="5199" y="2937"/>
                  </a:cubicBezTo>
                  <a:cubicBezTo>
                    <a:pt x="4298" y="1146"/>
                    <a:pt x="3065" y="210"/>
                    <a:pt x="2047" y="553"/>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7"/>
            <p:cNvSpPr/>
            <p:nvPr/>
          </p:nvSpPr>
          <p:spPr>
            <a:xfrm>
              <a:off x="1571500" y="2859600"/>
              <a:ext cx="728925" cy="974650"/>
            </a:xfrm>
            <a:custGeom>
              <a:avLst/>
              <a:gdLst/>
              <a:ahLst/>
              <a:cxnLst/>
              <a:rect l="l" t="t" r="r" b="b"/>
              <a:pathLst>
                <a:path w="29157" h="38986" extrusionOk="0">
                  <a:moveTo>
                    <a:pt x="15001" y="38985"/>
                  </a:moveTo>
                  <a:cubicBezTo>
                    <a:pt x="14392" y="38985"/>
                    <a:pt x="13885" y="38872"/>
                    <a:pt x="13532" y="38652"/>
                  </a:cubicBezTo>
                  <a:cubicBezTo>
                    <a:pt x="12652" y="38100"/>
                    <a:pt x="12560" y="37026"/>
                    <a:pt x="12519" y="35445"/>
                  </a:cubicBezTo>
                  <a:cubicBezTo>
                    <a:pt x="12514" y="35230"/>
                    <a:pt x="12509" y="35020"/>
                    <a:pt x="12499" y="34815"/>
                  </a:cubicBezTo>
                  <a:cubicBezTo>
                    <a:pt x="12407" y="32861"/>
                    <a:pt x="12304" y="30641"/>
                    <a:pt x="11291" y="28635"/>
                  </a:cubicBezTo>
                  <a:cubicBezTo>
                    <a:pt x="10309" y="26691"/>
                    <a:pt x="8769" y="25427"/>
                    <a:pt x="7413" y="24317"/>
                  </a:cubicBezTo>
                  <a:cubicBezTo>
                    <a:pt x="6585" y="23632"/>
                    <a:pt x="5797" y="22992"/>
                    <a:pt x="5408" y="22378"/>
                  </a:cubicBezTo>
                  <a:cubicBezTo>
                    <a:pt x="4548" y="21007"/>
                    <a:pt x="4380" y="19252"/>
                    <a:pt x="4180" y="17221"/>
                  </a:cubicBezTo>
                  <a:cubicBezTo>
                    <a:pt x="3919" y="14545"/>
                    <a:pt x="3622" y="11512"/>
                    <a:pt x="1668" y="8560"/>
                  </a:cubicBezTo>
                  <a:cubicBezTo>
                    <a:pt x="1622" y="8493"/>
                    <a:pt x="1566" y="8416"/>
                    <a:pt x="1515" y="8335"/>
                  </a:cubicBezTo>
                  <a:cubicBezTo>
                    <a:pt x="476" y="6810"/>
                    <a:pt x="0" y="4221"/>
                    <a:pt x="364" y="2047"/>
                  </a:cubicBezTo>
                  <a:cubicBezTo>
                    <a:pt x="573" y="747"/>
                    <a:pt x="1039" y="154"/>
                    <a:pt x="1402" y="31"/>
                  </a:cubicBezTo>
                  <a:cubicBezTo>
                    <a:pt x="1458" y="11"/>
                    <a:pt x="1520" y="0"/>
                    <a:pt x="1581" y="0"/>
                  </a:cubicBezTo>
                  <a:cubicBezTo>
                    <a:pt x="2052" y="0"/>
                    <a:pt x="2860" y="538"/>
                    <a:pt x="3622" y="2047"/>
                  </a:cubicBezTo>
                  <a:cubicBezTo>
                    <a:pt x="3945" y="2691"/>
                    <a:pt x="4216" y="3444"/>
                    <a:pt x="4497" y="4242"/>
                  </a:cubicBezTo>
                  <a:cubicBezTo>
                    <a:pt x="4886" y="5331"/>
                    <a:pt x="5285" y="6447"/>
                    <a:pt x="5899" y="7588"/>
                  </a:cubicBezTo>
                  <a:cubicBezTo>
                    <a:pt x="7777" y="11067"/>
                    <a:pt x="11276" y="13737"/>
                    <a:pt x="15262" y="14735"/>
                  </a:cubicBezTo>
                  <a:cubicBezTo>
                    <a:pt x="16172" y="14955"/>
                    <a:pt x="17103" y="15067"/>
                    <a:pt x="18040" y="15062"/>
                  </a:cubicBezTo>
                  <a:cubicBezTo>
                    <a:pt x="19851" y="15062"/>
                    <a:pt x="21498" y="14678"/>
                    <a:pt x="22951" y="14341"/>
                  </a:cubicBezTo>
                  <a:cubicBezTo>
                    <a:pt x="24025" y="14090"/>
                    <a:pt x="25038" y="13850"/>
                    <a:pt x="25811" y="13850"/>
                  </a:cubicBezTo>
                  <a:cubicBezTo>
                    <a:pt x="26389" y="13850"/>
                    <a:pt x="26747" y="13978"/>
                    <a:pt x="27177" y="14336"/>
                  </a:cubicBezTo>
                  <a:cubicBezTo>
                    <a:pt x="28420" y="15369"/>
                    <a:pt x="29157" y="16914"/>
                    <a:pt x="29142" y="18480"/>
                  </a:cubicBezTo>
                  <a:lnTo>
                    <a:pt x="29142" y="18526"/>
                  </a:lnTo>
                  <a:cubicBezTo>
                    <a:pt x="29142" y="19738"/>
                    <a:pt x="28118" y="20951"/>
                    <a:pt x="26307" y="22982"/>
                  </a:cubicBezTo>
                  <a:cubicBezTo>
                    <a:pt x="23969" y="25612"/>
                    <a:pt x="22496" y="27801"/>
                    <a:pt x="21529" y="30083"/>
                  </a:cubicBezTo>
                  <a:cubicBezTo>
                    <a:pt x="21099" y="31106"/>
                    <a:pt x="20905" y="32206"/>
                    <a:pt x="20720" y="33270"/>
                  </a:cubicBezTo>
                  <a:cubicBezTo>
                    <a:pt x="20424" y="35000"/>
                    <a:pt x="20137" y="36627"/>
                    <a:pt x="18874" y="37696"/>
                  </a:cubicBezTo>
                  <a:cubicBezTo>
                    <a:pt x="18121" y="38330"/>
                    <a:pt x="16469" y="38985"/>
                    <a:pt x="15001" y="38985"/>
                  </a:cubicBezTo>
                  <a:close/>
                  <a:moveTo>
                    <a:pt x="1581" y="179"/>
                  </a:moveTo>
                  <a:cubicBezTo>
                    <a:pt x="1540" y="179"/>
                    <a:pt x="1499" y="185"/>
                    <a:pt x="1463" y="200"/>
                  </a:cubicBezTo>
                  <a:cubicBezTo>
                    <a:pt x="1223" y="282"/>
                    <a:pt x="763" y="768"/>
                    <a:pt x="548" y="2072"/>
                  </a:cubicBezTo>
                  <a:cubicBezTo>
                    <a:pt x="195" y="4211"/>
                    <a:pt x="655" y="6749"/>
                    <a:pt x="1673" y="8237"/>
                  </a:cubicBezTo>
                  <a:cubicBezTo>
                    <a:pt x="1724" y="8319"/>
                    <a:pt x="1781" y="8396"/>
                    <a:pt x="1827" y="8468"/>
                  </a:cubicBezTo>
                  <a:cubicBezTo>
                    <a:pt x="3802" y="11455"/>
                    <a:pt x="4103" y="14510"/>
                    <a:pt x="4364" y="17201"/>
                  </a:cubicBezTo>
                  <a:cubicBezTo>
                    <a:pt x="4564" y="19216"/>
                    <a:pt x="4733" y="20951"/>
                    <a:pt x="5572" y="22286"/>
                  </a:cubicBezTo>
                  <a:cubicBezTo>
                    <a:pt x="5940" y="22874"/>
                    <a:pt x="6713" y="23509"/>
                    <a:pt x="7536" y="24179"/>
                  </a:cubicBezTo>
                  <a:cubicBezTo>
                    <a:pt x="8907" y="25305"/>
                    <a:pt x="10458" y="26579"/>
                    <a:pt x="11460" y="28558"/>
                  </a:cubicBezTo>
                  <a:cubicBezTo>
                    <a:pt x="12489" y="30595"/>
                    <a:pt x="12591" y="32835"/>
                    <a:pt x="12683" y="34810"/>
                  </a:cubicBezTo>
                  <a:cubicBezTo>
                    <a:pt x="12693" y="35015"/>
                    <a:pt x="12698" y="35225"/>
                    <a:pt x="12704" y="35440"/>
                  </a:cubicBezTo>
                  <a:cubicBezTo>
                    <a:pt x="12744" y="36964"/>
                    <a:pt x="12831" y="37998"/>
                    <a:pt x="13635" y="38504"/>
                  </a:cubicBezTo>
                  <a:cubicBezTo>
                    <a:pt x="13957" y="38704"/>
                    <a:pt x="14433" y="38811"/>
                    <a:pt x="15001" y="38811"/>
                  </a:cubicBezTo>
                  <a:cubicBezTo>
                    <a:pt x="16423" y="38811"/>
                    <a:pt x="18019" y="38177"/>
                    <a:pt x="18746" y="37563"/>
                  </a:cubicBezTo>
                  <a:cubicBezTo>
                    <a:pt x="19958" y="36534"/>
                    <a:pt x="20240" y="34938"/>
                    <a:pt x="20536" y="33245"/>
                  </a:cubicBezTo>
                  <a:cubicBezTo>
                    <a:pt x="20720" y="32170"/>
                    <a:pt x="20915" y="31060"/>
                    <a:pt x="21355" y="30017"/>
                  </a:cubicBezTo>
                  <a:cubicBezTo>
                    <a:pt x="22332" y="27719"/>
                    <a:pt x="23811" y="25514"/>
                    <a:pt x="26164" y="22874"/>
                  </a:cubicBezTo>
                  <a:cubicBezTo>
                    <a:pt x="27944" y="20869"/>
                    <a:pt x="28952" y="19682"/>
                    <a:pt x="28952" y="18526"/>
                  </a:cubicBezTo>
                  <a:lnTo>
                    <a:pt x="28952" y="18480"/>
                  </a:lnTo>
                  <a:cubicBezTo>
                    <a:pt x="28968" y="16970"/>
                    <a:pt x="28256" y="15471"/>
                    <a:pt x="27054" y="14474"/>
                  </a:cubicBezTo>
                  <a:cubicBezTo>
                    <a:pt x="26655" y="14146"/>
                    <a:pt x="26343" y="14034"/>
                    <a:pt x="25806" y="14034"/>
                  </a:cubicBezTo>
                  <a:cubicBezTo>
                    <a:pt x="25059" y="14034"/>
                    <a:pt x="24056" y="14269"/>
                    <a:pt x="22992" y="14515"/>
                  </a:cubicBezTo>
                  <a:cubicBezTo>
                    <a:pt x="21529" y="14858"/>
                    <a:pt x="19871" y="15246"/>
                    <a:pt x="18034" y="15246"/>
                  </a:cubicBezTo>
                  <a:cubicBezTo>
                    <a:pt x="17083" y="15246"/>
                    <a:pt x="16136" y="15134"/>
                    <a:pt x="15210" y="14909"/>
                  </a:cubicBezTo>
                  <a:cubicBezTo>
                    <a:pt x="11174" y="13901"/>
                    <a:pt x="7628" y="11194"/>
                    <a:pt x="5730" y="7669"/>
                  </a:cubicBezTo>
                  <a:cubicBezTo>
                    <a:pt x="5106" y="6518"/>
                    <a:pt x="4707" y="5398"/>
                    <a:pt x="4323" y="4313"/>
                  </a:cubicBezTo>
                  <a:cubicBezTo>
                    <a:pt x="4037" y="3510"/>
                    <a:pt x="3766" y="2763"/>
                    <a:pt x="3449" y="2129"/>
                  </a:cubicBezTo>
                  <a:cubicBezTo>
                    <a:pt x="2778" y="788"/>
                    <a:pt x="2011" y="179"/>
                    <a:pt x="1581" y="179"/>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7"/>
            <p:cNvSpPr/>
            <p:nvPr/>
          </p:nvSpPr>
          <p:spPr>
            <a:xfrm>
              <a:off x="1721150" y="3227200"/>
              <a:ext cx="535275" cy="567525"/>
            </a:xfrm>
            <a:custGeom>
              <a:avLst/>
              <a:gdLst/>
              <a:ahLst/>
              <a:cxnLst/>
              <a:rect l="l" t="t" r="r" b="b"/>
              <a:pathLst>
                <a:path w="21411" h="22701" extrusionOk="0">
                  <a:moveTo>
                    <a:pt x="9669" y="22501"/>
                  </a:moveTo>
                  <a:cubicBezTo>
                    <a:pt x="9322" y="22511"/>
                    <a:pt x="8984" y="22383"/>
                    <a:pt x="8733" y="22143"/>
                  </a:cubicBezTo>
                  <a:cubicBezTo>
                    <a:pt x="8089" y="21513"/>
                    <a:pt x="8176" y="20510"/>
                    <a:pt x="8247" y="19625"/>
                  </a:cubicBezTo>
                  <a:cubicBezTo>
                    <a:pt x="8268" y="19370"/>
                    <a:pt x="8288" y="19134"/>
                    <a:pt x="8293" y="18919"/>
                  </a:cubicBezTo>
                  <a:cubicBezTo>
                    <a:pt x="8293" y="17610"/>
                    <a:pt x="8094" y="16310"/>
                    <a:pt x="7690" y="15067"/>
                  </a:cubicBezTo>
                  <a:cubicBezTo>
                    <a:pt x="7117" y="13302"/>
                    <a:pt x="6180" y="11675"/>
                    <a:pt x="4937" y="10299"/>
                  </a:cubicBezTo>
                  <a:cubicBezTo>
                    <a:pt x="4472" y="9787"/>
                    <a:pt x="3853" y="9316"/>
                    <a:pt x="3249" y="8861"/>
                  </a:cubicBezTo>
                  <a:cubicBezTo>
                    <a:pt x="2410" y="8232"/>
                    <a:pt x="1545" y="7582"/>
                    <a:pt x="1034" y="6764"/>
                  </a:cubicBezTo>
                  <a:cubicBezTo>
                    <a:pt x="394" y="5740"/>
                    <a:pt x="235" y="4175"/>
                    <a:pt x="61" y="2353"/>
                  </a:cubicBezTo>
                  <a:cubicBezTo>
                    <a:pt x="0" y="1750"/>
                    <a:pt x="159" y="1294"/>
                    <a:pt x="532" y="993"/>
                  </a:cubicBezTo>
                  <a:cubicBezTo>
                    <a:pt x="1770" y="0"/>
                    <a:pt x="5147" y="839"/>
                    <a:pt x="8718" y="1734"/>
                  </a:cubicBezTo>
                  <a:lnTo>
                    <a:pt x="8795" y="1750"/>
                  </a:lnTo>
                  <a:cubicBezTo>
                    <a:pt x="9859" y="2011"/>
                    <a:pt x="10954" y="2144"/>
                    <a:pt x="12048" y="2144"/>
                  </a:cubicBezTo>
                  <a:cubicBezTo>
                    <a:pt x="13302" y="2144"/>
                    <a:pt x="14479" y="2031"/>
                    <a:pt x="15456" y="1821"/>
                  </a:cubicBezTo>
                  <a:cubicBezTo>
                    <a:pt x="15850" y="1729"/>
                    <a:pt x="16244" y="1612"/>
                    <a:pt x="16622" y="1468"/>
                  </a:cubicBezTo>
                  <a:cubicBezTo>
                    <a:pt x="17170" y="1279"/>
                    <a:pt x="17738" y="1085"/>
                    <a:pt x="18331" y="1028"/>
                  </a:cubicBezTo>
                  <a:cubicBezTo>
                    <a:pt x="19170" y="947"/>
                    <a:pt x="20280" y="1146"/>
                    <a:pt x="20884" y="1965"/>
                  </a:cubicBezTo>
                  <a:cubicBezTo>
                    <a:pt x="21324" y="2553"/>
                    <a:pt x="21411" y="3392"/>
                    <a:pt x="21114" y="4200"/>
                  </a:cubicBezTo>
                  <a:cubicBezTo>
                    <a:pt x="20787" y="5101"/>
                    <a:pt x="20076" y="5858"/>
                    <a:pt x="19390" y="6590"/>
                  </a:cubicBezTo>
                  <a:cubicBezTo>
                    <a:pt x="19216" y="6774"/>
                    <a:pt x="19042" y="6953"/>
                    <a:pt x="18884" y="7137"/>
                  </a:cubicBezTo>
                  <a:cubicBezTo>
                    <a:pt x="16413" y="9915"/>
                    <a:pt x="14842" y="12253"/>
                    <a:pt x="13798" y="14714"/>
                  </a:cubicBezTo>
                  <a:cubicBezTo>
                    <a:pt x="13287" y="15921"/>
                    <a:pt x="13072" y="17175"/>
                    <a:pt x="12877" y="18280"/>
                  </a:cubicBezTo>
                  <a:cubicBezTo>
                    <a:pt x="12621" y="19743"/>
                    <a:pt x="12407" y="21012"/>
                    <a:pt x="11634" y="21667"/>
                  </a:cubicBezTo>
                  <a:cubicBezTo>
                    <a:pt x="11153" y="22076"/>
                    <a:pt x="10376" y="22501"/>
                    <a:pt x="9669" y="22501"/>
                  </a:cubicBezTo>
                  <a:close/>
                  <a:moveTo>
                    <a:pt x="2307" y="721"/>
                  </a:moveTo>
                  <a:cubicBezTo>
                    <a:pt x="1586" y="721"/>
                    <a:pt x="1013" y="839"/>
                    <a:pt x="655" y="1126"/>
                  </a:cubicBezTo>
                  <a:cubicBezTo>
                    <a:pt x="328" y="1392"/>
                    <a:pt x="194" y="1786"/>
                    <a:pt x="246" y="2333"/>
                  </a:cubicBezTo>
                  <a:cubicBezTo>
                    <a:pt x="425" y="4134"/>
                    <a:pt x="573" y="5684"/>
                    <a:pt x="1192" y="6671"/>
                  </a:cubicBezTo>
                  <a:cubicBezTo>
                    <a:pt x="1688" y="7459"/>
                    <a:pt x="2543" y="8104"/>
                    <a:pt x="3366" y="8723"/>
                  </a:cubicBezTo>
                  <a:cubicBezTo>
                    <a:pt x="3975" y="9178"/>
                    <a:pt x="4605" y="9654"/>
                    <a:pt x="5080" y="10181"/>
                  </a:cubicBezTo>
                  <a:cubicBezTo>
                    <a:pt x="6344" y="11573"/>
                    <a:pt x="7291" y="13220"/>
                    <a:pt x="7874" y="15011"/>
                  </a:cubicBezTo>
                  <a:cubicBezTo>
                    <a:pt x="8283" y="16274"/>
                    <a:pt x="8488" y="17594"/>
                    <a:pt x="8483" y="18919"/>
                  </a:cubicBezTo>
                  <a:cubicBezTo>
                    <a:pt x="8483" y="19139"/>
                    <a:pt x="8462" y="19380"/>
                    <a:pt x="8442" y="19636"/>
                  </a:cubicBezTo>
                  <a:cubicBezTo>
                    <a:pt x="8370" y="20485"/>
                    <a:pt x="8288" y="21447"/>
                    <a:pt x="8871" y="22015"/>
                  </a:cubicBezTo>
                  <a:cubicBezTo>
                    <a:pt x="9577" y="22700"/>
                    <a:pt x="10867" y="22081"/>
                    <a:pt x="11516" y="21529"/>
                  </a:cubicBezTo>
                  <a:cubicBezTo>
                    <a:pt x="12238" y="20920"/>
                    <a:pt x="12453" y="19682"/>
                    <a:pt x="12698" y="18249"/>
                  </a:cubicBezTo>
                  <a:cubicBezTo>
                    <a:pt x="12893" y="17134"/>
                    <a:pt x="13113" y="15870"/>
                    <a:pt x="13629" y="14647"/>
                  </a:cubicBezTo>
                  <a:cubicBezTo>
                    <a:pt x="14683" y="12166"/>
                    <a:pt x="16259" y="9813"/>
                    <a:pt x="18745" y="7019"/>
                  </a:cubicBezTo>
                  <a:cubicBezTo>
                    <a:pt x="18909" y="6840"/>
                    <a:pt x="19083" y="6656"/>
                    <a:pt x="19257" y="6467"/>
                  </a:cubicBezTo>
                  <a:cubicBezTo>
                    <a:pt x="19932" y="5751"/>
                    <a:pt x="20628" y="5004"/>
                    <a:pt x="20945" y="4139"/>
                  </a:cubicBezTo>
                  <a:cubicBezTo>
                    <a:pt x="21222" y="3387"/>
                    <a:pt x="21145" y="2609"/>
                    <a:pt x="20741" y="2067"/>
                  </a:cubicBezTo>
                  <a:cubicBezTo>
                    <a:pt x="20280" y="1443"/>
                    <a:pt x="19344" y="1105"/>
                    <a:pt x="18357" y="1202"/>
                  </a:cubicBezTo>
                  <a:cubicBezTo>
                    <a:pt x="17789" y="1259"/>
                    <a:pt x="17231" y="1453"/>
                    <a:pt x="16694" y="1637"/>
                  </a:cubicBezTo>
                  <a:cubicBezTo>
                    <a:pt x="16305" y="1780"/>
                    <a:pt x="15906" y="1898"/>
                    <a:pt x="15502" y="1995"/>
                  </a:cubicBezTo>
                  <a:cubicBezTo>
                    <a:pt x="14514" y="2205"/>
                    <a:pt x="13322" y="2318"/>
                    <a:pt x="12059" y="2318"/>
                  </a:cubicBezTo>
                  <a:cubicBezTo>
                    <a:pt x="10943" y="2323"/>
                    <a:pt x="9838" y="2190"/>
                    <a:pt x="8754" y="1924"/>
                  </a:cubicBezTo>
                  <a:lnTo>
                    <a:pt x="8682" y="1903"/>
                  </a:lnTo>
                  <a:cubicBezTo>
                    <a:pt x="6339" y="1320"/>
                    <a:pt x="3945" y="721"/>
                    <a:pt x="2307" y="72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7"/>
            <p:cNvSpPr/>
            <p:nvPr/>
          </p:nvSpPr>
          <p:spPr>
            <a:xfrm>
              <a:off x="1766550" y="3285250"/>
              <a:ext cx="439100" cy="451775"/>
            </a:xfrm>
            <a:custGeom>
              <a:avLst/>
              <a:gdLst/>
              <a:ahLst/>
              <a:cxnLst/>
              <a:rect l="l" t="t" r="r" b="b"/>
              <a:pathLst>
                <a:path w="17564" h="18071" extrusionOk="0">
                  <a:moveTo>
                    <a:pt x="8406" y="18071"/>
                  </a:moveTo>
                  <a:cubicBezTo>
                    <a:pt x="8304" y="18071"/>
                    <a:pt x="8207" y="18030"/>
                    <a:pt x="8135" y="17958"/>
                  </a:cubicBezTo>
                  <a:cubicBezTo>
                    <a:pt x="7797" y="17621"/>
                    <a:pt x="7777" y="16536"/>
                    <a:pt x="7828" y="15687"/>
                  </a:cubicBezTo>
                  <a:cubicBezTo>
                    <a:pt x="7833" y="15533"/>
                    <a:pt x="7843" y="15385"/>
                    <a:pt x="7853" y="15231"/>
                  </a:cubicBezTo>
                  <a:cubicBezTo>
                    <a:pt x="7920" y="14234"/>
                    <a:pt x="7981" y="13200"/>
                    <a:pt x="7669" y="12223"/>
                  </a:cubicBezTo>
                  <a:cubicBezTo>
                    <a:pt x="7020" y="10223"/>
                    <a:pt x="5955" y="8381"/>
                    <a:pt x="4543" y="6815"/>
                  </a:cubicBezTo>
                  <a:cubicBezTo>
                    <a:pt x="3960" y="6176"/>
                    <a:pt x="3264" y="5654"/>
                    <a:pt x="2599" y="5148"/>
                  </a:cubicBezTo>
                  <a:cubicBezTo>
                    <a:pt x="1034" y="3971"/>
                    <a:pt x="231" y="2804"/>
                    <a:pt x="67" y="1474"/>
                  </a:cubicBezTo>
                  <a:cubicBezTo>
                    <a:pt x="0" y="973"/>
                    <a:pt x="215" y="471"/>
                    <a:pt x="594" y="236"/>
                  </a:cubicBezTo>
                  <a:lnTo>
                    <a:pt x="594" y="236"/>
                  </a:lnTo>
                  <a:cubicBezTo>
                    <a:pt x="640" y="211"/>
                    <a:pt x="686" y="185"/>
                    <a:pt x="732" y="170"/>
                  </a:cubicBezTo>
                  <a:cubicBezTo>
                    <a:pt x="1131" y="1"/>
                    <a:pt x="1597" y="103"/>
                    <a:pt x="1934" y="175"/>
                  </a:cubicBezTo>
                  <a:cubicBezTo>
                    <a:pt x="2507" y="303"/>
                    <a:pt x="3101" y="420"/>
                    <a:pt x="3669" y="533"/>
                  </a:cubicBezTo>
                  <a:cubicBezTo>
                    <a:pt x="4579" y="717"/>
                    <a:pt x="5521" y="906"/>
                    <a:pt x="6431" y="1131"/>
                  </a:cubicBezTo>
                  <a:lnTo>
                    <a:pt x="6503" y="1152"/>
                  </a:lnTo>
                  <a:cubicBezTo>
                    <a:pt x="9460" y="1878"/>
                    <a:pt x="12565" y="1740"/>
                    <a:pt x="15251" y="748"/>
                  </a:cubicBezTo>
                  <a:lnTo>
                    <a:pt x="15343" y="717"/>
                  </a:lnTo>
                  <a:cubicBezTo>
                    <a:pt x="15661" y="594"/>
                    <a:pt x="15993" y="471"/>
                    <a:pt x="16346" y="466"/>
                  </a:cubicBezTo>
                  <a:cubicBezTo>
                    <a:pt x="16730" y="456"/>
                    <a:pt x="17180" y="615"/>
                    <a:pt x="17349" y="993"/>
                  </a:cubicBezTo>
                  <a:cubicBezTo>
                    <a:pt x="17564" y="1469"/>
                    <a:pt x="17211" y="1970"/>
                    <a:pt x="16878" y="2354"/>
                  </a:cubicBezTo>
                  <a:cubicBezTo>
                    <a:pt x="16413" y="2891"/>
                    <a:pt x="15927" y="3434"/>
                    <a:pt x="15451" y="3961"/>
                  </a:cubicBezTo>
                  <a:cubicBezTo>
                    <a:pt x="14504" y="5015"/>
                    <a:pt x="13522" y="6099"/>
                    <a:pt x="12658" y="7225"/>
                  </a:cubicBezTo>
                  <a:cubicBezTo>
                    <a:pt x="11731" y="8432"/>
                    <a:pt x="10632" y="10289"/>
                    <a:pt x="10253" y="11722"/>
                  </a:cubicBezTo>
                  <a:cubicBezTo>
                    <a:pt x="9926" y="12499"/>
                    <a:pt x="9905" y="13272"/>
                    <a:pt x="9890" y="14085"/>
                  </a:cubicBezTo>
                  <a:cubicBezTo>
                    <a:pt x="9885" y="14464"/>
                    <a:pt x="9874" y="14858"/>
                    <a:pt x="9833" y="15247"/>
                  </a:cubicBezTo>
                  <a:cubicBezTo>
                    <a:pt x="9757" y="15963"/>
                    <a:pt x="9521" y="16654"/>
                    <a:pt x="9138" y="17268"/>
                  </a:cubicBezTo>
                  <a:lnTo>
                    <a:pt x="9102" y="17329"/>
                  </a:lnTo>
                  <a:cubicBezTo>
                    <a:pt x="8831" y="17774"/>
                    <a:pt x="8606" y="18071"/>
                    <a:pt x="8411" y="18071"/>
                  </a:cubicBezTo>
                  <a:close/>
                  <a:moveTo>
                    <a:pt x="701" y="390"/>
                  </a:moveTo>
                  <a:cubicBezTo>
                    <a:pt x="328" y="620"/>
                    <a:pt x="210" y="1091"/>
                    <a:pt x="251" y="1454"/>
                  </a:cubicBezTo>
                  <a:cubicBezTo>
                    <a:pt x="410" y="2733"/>
                    <a:pt x="1192" y="3863"/>
                    <a:pt x="2712" y="5009"/>
                  </a:cubicBezTo>
                  <a:cubicBezTo>
                    <a:pt x="3392" y="5521"/>
                    <a:pt x="4093" y="6043"/>
                    <a:pt x="4687" y="6703"/>
                  </a:cubicBezTo>
                  <a:cubicBezTo>
                    <a:pt x="6114" y="8284"/>
                    <a:pt x="7188" y="10146"/>
                    <a:pt x="7843" y="12172"/>
                  </a:cubicBezTo>
                  <a:cubicBezTo>
                    <a:pt x="8171" y="13180"/>
                    <a:pt x="8099" y="14229"/>
                    <a:pt x="8038" y="15242"/>
                  </a:cubicBezTo>
                  <a:cubicBezTo>
                    <a:pt x="8027" y="15395"/>
                    <a:pt x="8017" y="15549"/>
                    <a:pt x="8012" y="15697"/>
                  </a:cubicBezTo>
                  <a:cubicBezTo>
                    <a:pt x="7946" y="16833"/>
                    <a:pt x="8043" y="17610"/>
                    <a:pt x="8268" y="17835"/>
                  </a:cubicBezTo>
                  <a:cubicBezTo>
                    <a:pt x="8299" y="17871"/>
                    <a:pt x="8350" y="17897"/>
                    <a:pt x="8401" y="17897"/>
                  </a:cubicBezTo>
                  <a:lnTo>
                    <a:pt x="8401" y="17897"/>
                  </a:lnTo>
                  <a:cubicBezTo>
                    <a:pt x="8437" y="17897"/>
                    <a:pt x="8570" y="17830"/>
                    <a:pt x="8933" y="17242"/>
                  </a:cubicBezTo>
                  <a:lnTo>
                    <a:pt x="8969" y="17181"/>
                  </a:lnTo>
                  <a:cubicBezTo>
                    <a:pt x="9342" y="16587"/>
                    <a:pt x="9573" y="15922"/>
                    <a:pt x="9644" y="15226"/>
                  </a:cubicBezTo>
                  <a:cubicBezTo>
                    <a:pt x="9685" y="14843"/>
                    <a:pt x="9695" y="14459"/>
                    <a:pt x="9700" y="14080"/>
                  </a:cubicBezTo>
                  <a:cubicBezTo>
                    <a:pt x="9721" y="13282"/>
                    <a:pt x="9736" y="12458"/>
                    <a:pt x="10074" y="11660"/>
                  </a:cubicBezTo>
                  <a:cubicBezTo>
                    <a:pt x="10452" y="10218"/>
                    <a:pt x="11573" y="8335"/>
                    <a:pt x="12509" y="7117"/>
                  </a:cubicBezTo>
                  <a:cubicBezTo>
                    <a:pt x="13374" y="5987"/>
                    <a:pt x="14361" y="4897"/>
                    <a:pt x="15308" y="3843"/>
                  </a:cubicBezTo>
                  <a:cubicBezTo>
                    <a:pt x="15783" y="3316"/>
                    <a:pt x="16269" y="2774"/>
                    <a:pt x="16735" y="2237"/>
                  </a:cubicBezTo>
                  <a:cubicBezTo>
                    <a:pt x="17032" y="1894"/>
                    <a:pt x="17354" y="1449"/>
                    <a:pt x="17180" y="1060"/>
                  </a:cubicBezTo>
                  <a:cubicBezTo>
                    <a:pt x="17042" y="758"/>
                    <a:pt x="16658" y="630"/>
                    <a:pt x="16351" y="640"/>
                  </a:cubicBezTo>
                  <a:cubicBezTo>
                    <a:pt x="16029" y="651"/>
                    <a:pt x="15712" y="768"/>
                    <a:pt x="15410" y="881"/>
                  </a:cubicBezTo>
                  <a:lnTo>
                    <a:pt x="15318" y="911"/>
                  </a:lnTo>
                  <a:cubicBezTo>
                    <a:pt x="12596" y="1914"/>
                    <a:pt x="9450" y="2063"/>
                    <a:pt x="6457" y="1321"/>
                  </a:cubicBezTo>
                  <a:lnTo>
                    <a:pt x="6380" y="1300"/>
                  </a:lnTo>
                  <a:cubicBezTo>
                    <a:pt x="5475" y="1075"/>
                    <a:pt x="4538" y="891"/>
                    <a:pt x="3633" y="707"/>
                  </a:cubicBezTo>
                  <a:cubicBezTo>
                    <a:pt x="3060" y="594"/>
                    <a:pt x="2471" y="471"/>
                    <a:pt x="1893" y="349"/>
                  </a:cubicBezTo>
                  <a:cubicBezTo>
                    <a:pt x="1484" y="257"/>
                    <a:pt x="1126" y="195"/>
                    <a:pt x="809" y="328"/>
                  </a:cubicBezTo>
                  <a:cubicBezTo>
                    <a:pt x="773" y="344"/>
                    <a:pt x="732" y="364"/>
                    <a:pt x="696" y="38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17"/>
            <p:cNvSpPr/>
            <p:nvPr/>
          </p:nvSpPr>
          <p:spPr>
            <a:xfrm>
              <a:off x="497125" y="3507050"/>
              <a:ext cx="275525" cy="398675"/>
            </a:xfrm>
            <a:custGeom>
              <a:avLst/>
              <a:gdLst/>
              <a:ahLst/>
              <a:cxnLst/>
              <a:rect l="l" t="t" r="r" b="b"/>
              <a:pathLst>
                <a:path w="11021" h="15947" extrusionOk="0">
                  <a:moveTo>
                    <a:pt x="7766" y="15947"/>
                  </a:moveTo>
                  <a:cubicBezTo>
                    <a:pt x="7459" y="15947"/>
                    <a:pt x="7152" y="15911"/>
                    <a:pt x="6851" y="15845"/>
                  </a:cubicBezTo>
                  <a:cubicBezTo>
                    <a:pt x="5024" y="15425"/>
                    <a:pt x="3500" y="14238"/>
                    <a:pt x="2517" y="13379"/>
                  </a:cubicBezTo>
                  <a:cubicBezTo>
                    <a:pt x="1581" y="12560"/>
                    <a:pt x="476" y="11445"/>
                    <a:pt x="246" y="10053"/>
                  </a:cubicBezTo>
                  <a:lnTo>
                    <a:pt x="246" y="10053"/>
                  </a:lnTo>
                  <a:cubicBezTo>
                    <a:pt x="0" y="8534"/>
                    <a:pt x="952" y="6886"/>
                    <a:pt x="2466" y="6216"/>
                  </a:cubicBezTo>
                  <a:cubicBezTo>
                    <a:pt x="2635" y="6139"/>
                    <a:pt x="2814" y="6073"/>
                    <a:pt x="2988" y="6011"/>
                  </a:cubicBezTo>
                  <a:cubicBezTo>
                    <a:pt x="3269" y="5914"/>
                    <a:pt x="3546" y="5797"/>
                    <a:pt x="3812" y="5648"/>
                  </a:cubicBezTo>
                  <a:cubicBezTo>
                    <a:pt x="4825" y="5045"/>
                    <a:pt x="5065" y="4032"/>
                    <a:pt x="5300" y="3054"/>
                  </a:cubicBezTo>
                  <a:cubicBezTo>
                    <a:pt x="5495" y="2231"/>
                    <a:pt x="5699" y="1376"/>
                    <a:pt x="6365" y="762"/>
                  </a:cubicBezTo>
                  <a:cubicBezTo>
                    <a:pt x="6999" y="189"/>
                    <a:pt x="7644" y="0"/>
                    <a:pt x="8298" y="210"/>
                  </a:cubicBezTo>
                  <a:cubicBezTo>
                    <a:pt x="9644" y="655"/>
                    <a:pt x="10631" y="2747"/>
                    <a:pt x="10826" y="4093"/>
                  </a:cubicBezTo>
                  <a:cubicBezTo>
                    <a:pt x="11020" y="5495"/>
                    <a:pt x="10621" y="6912"/>
                    <a:pt x="9726" y="8012"/>
                  </a:cubicBezTo>
                  <a:cubicBezTo>
                    <a:pt x="9552" y="8227"/>
                    <a:pt x="9357" y="8431"/>
                    <a:pt x="9173" y="8626"/>
                  </a:cubicBezTo>
                  <a:cubicBezTo>
                    <a:pt x="8871" y="8943"/>
                    <a:pt x="8564" y="9265"/>
                    <a:pt x="8339" y="9629"/>
                  </a:cubicBezTo>
                  <a:cubicBezTo>
                    <a:pt x="7684" y="10688"/>
                    <a:pt x="8273" y="11798"/>
                    <a:pt x="8836" y="12872"/>
                  </a:cubicBezTo>
                  <a:cubicBezTo>
                    <a:pt x="9010" y="13194"/>
                    <a:pt x="9173" y="13501"/>
                    <a:pt x="9301" y="13803"/>
                  </a:cubicBezTo>
                  <a:cubicBezTo>
                    <a:pt x="9414" y="14074"/>
                    <a:pt x="9536" y="14376"/>
                    <a:pt x="9542" y="14693"/>
                  </a:cubicBezTo>
                  <a:cubicBezTo>
                    <a:pt x="9542" y="15077"/>
                    <a:pt x="9393" y="15384"/>
                    <a:pt x="9107" y="15604"/>
                  </a:cubicBezTo>
                  <a:cubicBezTo>
                    <a:pt x="8779" y="15850"/>
                    <a:pt x="8278" y="15947"/>
                    <a:pt x="7766" y="15947"/>
                  </a:cubicBezTo>
                  <a:close/>
                  <a:moveTo>
                    <a:pt x="7777" y="302"/>
                  </a:moveTo>
                  <a:cubicBezTo>
                    <a:pt x="7352" y="302"/>
                    <a:pt x="6922" y="496"/>
                    <a:pt x="6498" y="890"/>
                  </a:cubicBezTo>
                  <a:cubicBezTo>
                    <a:pt x="5868" y="1463"/>
                    <a:pt x="5679" y="2251"/>
                    <a:pt x="5479" y="3090"/>
                  </a:cubicBezTo>
                  <a:cubicBezTo>
                    <a:pt x="5239" y="4103"/>
                    <a:pt x="4988" y="5152"/>
                    <a:pt x="3909" y="5797"/>
                  </a:cubicBezTo>
                  <a:cubicBezTo>
                    <a:pt x="3638" y="5950"/>
                    <a:pt x="3351" y="6078"/>
                    <a:pt x="3054" y="6175"/>
                  </a:cubicBezTo>
                  <a:cubicBezTo>
                    <a:pt x="2886" y="6237"/>
                    <a:pt x="2707" y="6303"/>
                    <a:pt x="2543" y="6375"/>
                  </a:cubicBezTo>
                  <a:cubicBezTo>
                    <a:pt x="1100" y="7014"/>
                    <a:pt x="195" y="8585"/>
                    <a:pt x="430" y="10023"/>
                  </a:cubicBezTo>
                  <a:lnTo>
                    <a:pt x="430" y="10023"/>
                  </a:lnTo>
                  <a:cubicBezTo>
                    <a:pt x="650" y="11363"/>
                    <a:pt x="1729" y="12448"/>
                    <a:pt x="2640" y="13246"/>
                  </a:cubicBezTo>
                  <a:cubicBezTo>
                    <a:pt x="3612" y="14090"/>
                    <a:pt x="5111" y="15261"/>
                    <a:pt x="6897" y="15671"/>
                  </a:cubicBezTo>
                  <a:cubicBezTo>
                    <a:pt x="7587" y="15829"/>
                    <a:pt x="8503" y="15824"/>
                    <a:pt x="8994" y="15461"/>
                  </a:cubicBezTo>
                  <a:cubicBezTo>
                    <a:pt x="9235" y="15282"/>
                    <a:pt x="9352" y="15021"/>
                    <a:pt x="9352" y="14693"/>
                  </a:cubicBezTo>
                  <a:cubicBezTo>
                    <a:pt x="9352" y="14407"/>
                    <a:pt x="9235" y="14136"/>
                    <a:pt x="9127" y="13870"/>
                  </a:cubicBezTo>
                  <a:cubicBezTo>
                    <a:pt x="8999" y="13573"/>
                    <a:pt x="8841" y="13271"/>
                    <a:pt x="8672" y="12949"/>
                  </a:cubicBezTo>
                  <a:cubicBezTo>
                    <a:pt x="8109" y="11885"/>
                    <a:pt x="7470" y="10677"/>
                    <a:pt x="8176" y="9536"/>
                  </a:cubicBezTo>
                  <a:cubicBezTo>
                    <a:pt x="8411" y="9158"/>
                    <a:pt x="8728" y="8825"/>
                    <a:pt x="9030" y="8508"/>
                  </a:cubicBezTo>
                  <a:cubicBezTo>
                    <a:pt x="9214" y="8314"/>
                    <a:pt x="9409" y="8109"/>
                    <a:pt x="9577" y="7899"/>
                  </a:cubicBezTo>
                  <a:cubicBezTo>
                    <a:pt x="10442" y="6840"/>
                    <a:pt x="10826" y="5469"/>
                    <a:pt x="10642" y="4113"/>
                  </a:cubicBezTo>
                  <a:cubicBezTo>
                    <a:pt x="10457" y="2850"/>
                    <a:pt x="9496" y="793"/>
                    <a:pt x="8237" y="379"/>
                  </a:cubicBezTo>
                  <a:cubicBezTo>
                    <a:pt x="8089" y="328"/>
                    <a:pt x="7935" y="302"/>
                    <a:pt x="7777" y="30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7"/>
            <p:cNvSpPr/>
            <p:nvPr/>
          </p:nvSpPr>
          <p:spPr>
            <a:xfrm>
              <a:off x="517200" y="3528025"/>
              <a:ext cx="226525" cy="352900"/>
            </a:xfrm>
            <a:custGeom>
              <a:avLst/>
              <a:gdLst/>
              <a:ahLst/>
              <a:cxnLst/>
              <a:rect l="l" t="t" r="r" b="b"/>
              <a:pathLst>
                <a:path w="9061" h="14116" extrusionOk="0">
                  <a:moveTo>
                    <a:pt x="6887" y="14115"/>
                  </a:moveTo>
                  <a:cubicBezTo>
                    <a:pt x="6667" y="14105"/>
                    <a:pt x="6452" y="14069"/>
                    <a:pt x="6247" y="14008"/>
                  </a:cubicBezTo>
                  <a:cubicBezTo>
                    <a:pt x="6186" y="13993"/>
                    <a:pt x="6129" y="13977"/>
                    <a:pt x="6083" y="13967"/>
                  </a:cubicBezTo>
                  <a:cubicBezTo>
                    <a:pt x="4467" y="13599"/>
                    <a:pt x="3070" y="12499"/>
                    <a:pt x="2159" y="11711"/>
                  </a:cubicBezTo>
                  <a:cubicBezTo>
                    <a:pt x="1336" y="10989"/>
                    <a:pt x="364" y="10023"/>
                    <a:pt x="185" y="8902"/>
                  </a:cubicBezTo>
                  <a:cubicBezTo>
                    <a:pt x="0" y="7782"/>
                    <a:pt x="742" y="6508"/>
                    <a:pt x="1873" y="6001"/>
                  </a:cubicBezTo>
                  <a:cubicBezTo>
                    <a:pt x="2016" y="5940"/>
                    <a:pt x="2180" y="5879"/>
                    <a:pt x="2333" y="5822"/>
                  </a:cubicBezTo>
                  <a:cubicBezTo>
                    <a:pt x="2676" y="5710"/>
                    <a:pt x="3009" y="5561"/>
                    <a:pt x="3321" y="5387"/>
                  </a:cubicBezTo>
                  <a:cubicBezTo>
                    <a:pt x="4661" y="4579"/>
                    <a:pt x="4973" y="3280"/>
                    <a:pt x="5224" y="2236"/>
                  </a:cubicBezTo>
                  <a:cubicBezTo>
                    <a:pt x="5408" y="1468"/>
                    <a:pt x="5562" y="814"/>
                    <a:pt x="6027" y="384"/>
                  </a:cubicBezTo>
                  <a:cubicBezTo>
                    <a:pt x="6221" y="210"/>
                    <a:pt x="6508" y="0"/>
                    <a:pt x="6789" y="0"/>
                  </a:cubicBezTo>
                  <a:cubicBezTo>
                    <a:pt x="7511" y="0"/>
                    <a:pt x="8672" y="1550"/>
                    <a:pt x="8907" y="3198"/>
                  </a:cubicBezTo>
                  <a:cubicBezTo>
                    <a:pt x="9061" y="4364"/>
                    <a:pt x="8733" y="5541"/>
                    <a:pt x="7992" y="6457"/>
                  </a:cubicBezTo>
                  <a:cubicBezTo>
                    <a:pt x="7843" y="6641"/>
                    <a:pt x="7669" y="6825"/>
                    <a:pt x="7490" y="7014"/>
                  </a:cubicBezTo>
                  <a:cubicBezTo>
                    <a:pt x="7158" y="7367"/>
                    <a:pt x="6815" y="7720"/>
                    <a:pt x="6544" y="8165"/>
                  </a:cubicBezTo>
                  <a:cubicBezTo>
                    <a:pt x="5700" y="9531"/>
                    <a:pt x="6298" y="10672"/>
                    <a:pt x="6928" y="11875"/>
                  </a:cubicBezTo>
                  <a:cubicBezTo>
                    <a:pt x="7142" y="12263"/>
                    <a:pt x="7332" y="12657"/>
                    <a:pt x="7501" y="13062"/>
                  </a:cubicBezTo>
                  <a:cubicBezTo>
                    <a:pt x="7598" y="13312"/>
                    <a:pt x="7623" y="13670"/>
                    <a:pt x="7393" y="13926"/>
                  </a:cubicBezTo>
                  <a:cubicBezTo>
                    <a:pt x="7260" y="14064"/>
                    <a:pt x="7076" y="14115"/>
                    <a:pt x="6887" y="14115"/>
                  </a:cubicBezTo>
                  <a:close/>
                  <a:moveTo>
                    <a:pt x="6789" y="174"/>
                  </a:moveTo>
                  <a:cubicBezTo>
                    <a:pt x="6615" y="174"/>
                    <a:pt x="6395" y="292"/>
                    <a:pt x="6155" y="512"/>
                  </a:cubicBezTo>
                  <a:cubicBezTo>
                    <a:pt x="5735" y="901"/>
                    <a:pt x="5582" y="1535"/>
                    <a:pt x="5403" y="2272"/>
                  </a:cubicBezTo>
                  <a:cubicBezTo>
                    <a:pt x="5147" y="3351"/>
                    <a:pt x="4830" y="4692"/>
                    <a:pt x="3418" y="5531"/>
                  </a:cubicBezTo>
                  <a:cubicBezTo>
                    <a:pt x="3096" y="5715"/>
                    <a:pt x="2753" y="5868"/>
                    <a:pt x="2400" y="5986"/>
                  </a:cubicBezTo>
                  <a:cubicBezTo>
                    <a:pt x="2246" y="6042"/>
                    <a:pt x="2088" y="6098"/>
                    <a:pt x="1950" y="6160"/>
                  </a:cubicBezTo>
                  <a:cubicBezTo>
                    <a:pt x="891" y="6631"/>
                    <a:pt x="195" y="7823"/>
                    <a:pt x="369" y="8871"/>
                  </a:cubicBezTo>
                  <a:cubicBezTo>
                    <a:pt x="543" y="9936"/>
                    <a:pt x="1484" y="10877"/>
                    <a:pt x="2287" y="11573"/>
                  </a:cubicBezTo>
                  <a:cubicBezTo>
                    <a:pt x="3183" y="12355"/>
                    <a:pt x="4549" y="13430"/>
                    <a:pt x="6124" y="13788"/>
                  </a:cubicBezTo>
                  <a:cubicBezTo>
                    <a:pt x="6175" y="13803"/>
                    <a:pt x="6232" y="13819"/>
                    <a:pt x="6293" y="13834"/>
                  </a:cubicBezTo>
                  <a:cubicBezTo>
                    <a:pt x="6626" y="13921"/>
                    <a:pt x="7045" y="14028"/>
                    <a:pt x="7245" y="13803"/>
                  </a:cubicBezTo>
                  <a:cubicBezTo>
                    <a:pt x="7393" y="13640"/>
                    <a:pt x="7424" y="13374"/>
                    <a:pt x="7321" y="13118"/>
                  </a:cubicBezTo>
                  <a:cubicBezTo>
                    <a:pt x="7158" y="12719"/>
                    <a:pt x="6968" y="12330"/>
                    <a:pt x="6759" y="11951"/>
                  </a:cubicBezTo>
                  <a:cubicBezTo>
                    <a:pt x="6135" y="10754"/>
                    <a:pt x="5480" y="9521"/>
                    <a:pt x="6375" y="8068"/>
                  </a:cubicBezTo>
                  <a:cubicBezTo>
                    <a:pt x="6661" y="7613"/>
                    <a:pt x="7009" y="7245"/>
                    <a:pt x="7342" y="6891"/>
                  </a:cubicBezTo>
                  <a:cubicBezTo>
                    <a:pt x="7526" y="6702"/>
                    <a:pt x="7695" y="6523"/>
                    <a:pt x="7843" y="6339"/>
                  </a:cubicBezTo>
                  <a:cubicBezTo>
                    <a:pt x="8549" y="5464"/>
                    <a:pt x="8867" y="4333"/>
                    <a:pt x="8718" y="3218"/>
                  </a:cubicBezTo>
                  <a:cubicBezTo>
                    <a:pt x="8488" y="1596"/>
                    <a:pt x="7352" y="174"/>
                    <a:pt x="6789" y="1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7"/>
            <p:cNvSpPr/>
            <p:nvPr/>
          </p:nvSpPr>
          <p:spPr>
            <a:xfrm>
              <a:off x="561450" y="3582250"/>
              <a:ext cx="148125" cy="256725"/>
            </a:xfrm>
            <a:custGeom>
              <a:avLst/>
              <a:gdLst/>
              <a:ahLst/>
              <a:cxnLst/>
              <a:rect l="l" t="t" r="r" b="b"/>
              <a:pathLst>
                <a:path w="5925" h="10269" extrusionOk="0">
                  <a:moveTo>
                    <a:pt x="3208" y="10268"/>
                  </a:moveTo>
                  <a:cubicBezTo>
                    <a:pt x="3014" y="10268"/>
                    <a:pt x="2819" y="10192"/>
                    <a:pt x="2671" y="10064"/>
                  </a:cubicBezTo>
                  <a:cubicBezTo>
                    <a:pt x="2528" y="9931"/>
                    <a:pt x="2405" y="9777"/>
                    <a:pt x="2298" y="9608"/>
                  </a:cubicBezTo>
                  <a:lnTo>
                    <a:pt x="2262" y="9557"/>
                  </a:lnTo>
                  <a:cubicBezTo>
                    <a:pt x="1909" y="9040"/>
                    <a:pt x="1500" y="8560"/>
                    <a:pt x="1044" y="8130"/>
                  </a:cubicBezTo>
                  <a:cubicBezTo>
                    <a:pt x="625" y="7736"/>
                    <a:pt x="174" y="7265"/>
                    <a:pt x="82" y="6687"/>
                  </a:cubicBezTo>
                  <a:cubicBezTo>
                    <a:pt x="0" y="6196"/>
                    <a:pt x="400" y="5531"/>
                    <a:pt x="927" y="5295"/>
                  </a:cubicBezTo>
                  <a:cubicBezTo>
                    <a:pt x="1013" y="5260"/>
                    <a:pt x="1141" y="5209"/>
                    <a:pt x="1280" y="5162"/>
                  </a:cubicBezTo>
                  <a:cubicBezTo>
                    <a:pt x="1720" y="5014"/>
                    <a:pt x="2139" y="4820"/>
                    <a:pt x="2538" y="4595"/>
                  </a:cubicBezTo>
                  <a:cubicBezTo>
                    <a:pt x="3259" y="4165"/>
                    <a:pt x="3858" y="3556"/>
                    <a:pt x="4283" y="2830"/>
                  </a:cubicBezTo>
                  <a:cubicBezTo>
                    <a:pt x="4707" y="2108"/>
                    <a:pt x="5076" y="1397"/>
                    <a:pt x="4999" y="645"/>
                  </a:cubicBezTo>
                  <a:cubicBezTo>
                    <a:pt x="4978" y="466"/>
                    <a:pt x="4948" y="169"/>
                    <a:pt x="5183" y="46"/>
                  </a:cubicBezTo>
                  <a:cubicBezTo>
                    <a:pt x="5219" y="31"/>
                    <a:pt x="5250" y="21"/>
                    <a:pt x="5285" y="16"/>
                  </a:cubicBezTo>
                  <a:lnTo>
                    <a:pt x="5285" y="16"/>
                  </a:lnTo>
                  <a:cubicBezTo>
                    <a:pt x="5464" y="0"/>
                    <a:pt x="5628" y="87"/>
                    <a:pt x="5715" y="246"/>
                  </a:cubicBezTo>
                  <a:cubicBezTo>
                    <a:pt x="5925" y="630"/>
                    <a:pt x="5874" y="1325"/>
                    <a:pt x="5838" y="1786"/>
                  </a:cubicBezTo>
                  <a:lnTo>
                    <a:pt x="5828" y="1929"/>
                  </a:lnTo>
                  <a:cubicBezTo>
                    <a:pt x="5782" y="2589"/>
                    <a:pt x="5577" y="3147"/>
                    <a:pt x="5224" y="3592"/>
                  </a:cubicBezTo>
                  <a:cubicBezTo>
                    <a:pt x="5111" y="3730"/>
                    <a:pt x="4968" y="3878"/>
                    <a:pt x="4805" y="4052"/>
                  </a:cubicBezTo>
                  <a:cubicBezTo>
                    <a:pt x="4426" y="4446"/>
                    <a:pt x="4017" y="4881"/>
                    <a:pt x="3664" y="5449"/>
                  </a:cubicBezTo>
                  <a:cubicBezTo>
                    <a:pt x="3075" y="6401"/>
                    <a:pt x="3433" y="7485"/>
                    <a:pt x="3725" y="8350"/>
                  </a:cubicBezTo>
                  <a:cubicBezTo>
                    <a:pt x="3981" y="9107"/>
                    <a:pt x="4196" y="9762"/>
                    <a:pt x="3705" y="10105"/>
                  </a:cubicBezTo>
                  <a:cubicBezTo>
                    <a:pt x="3561" y="10207"/>
                    <a:pt x="3387" y="10268"/>
                    <a:pt x="3208" y="10268"/>
                  </a:cubicBezTo>
                  <a:close/>
                  <a:moveTo>
                    <a:pt x="5316" y="190"/>
                  </a:moveTo>
                  <a:cubicBezTo>
                    <a:pt x="5301" y="195"/>
                    <a:pt x="5285" y="200"/>
                    <a:pt x="5275" y="205"/>
                  </a:cubicBezTo>
                  <a:cubicBezTo>
                    <a:pt x="5158" y="266"/>
                    <a:pt x="5168" y="445"/>
                    <a:pt x="5183" y="630"/>
                  </a:cubicBezTo>
                  <a:cubicBezTo>
                    <a:pt x="5270" y="1433"/>
                    <a:pt x="4886" y="2170"/>
                    <a:pt x="4446" y="2917"/>
                  </a:cubicBezTo>
                  <a:cubicBezTo>
                    <a:pt x="4006" y="3669"/>
                    <a:pt x="3387" y="4298"/>
                    <a:pt x="2640" y="4743"/>
                  </a:cubicBezTo>
                  <a:cubicBezTo>
                    <a:pt x="2231" y="4978"/>
                    <a:pt x="1801" y="5173"/>
                    <a:pt x="1356" y="5326"/>
                  </a:cubicBezTo>
                  <a:cubicBezTo>
                    <a:pt x="1218" y="5372"/>
                    <a:pt x="1090" y="5418"/>
                    <a:pt x="1003" y="5459"/>
                  </a:cubicBezTo>
                  <a:cubicBezTo>
                    <a:pt x="558" y="5659"/>
                    <a:pt x="200" y="6242"/>
                    <a:pt x="267" y="6661"/>
                  </a:cubicBezTo>
                  <a:cubicBezTo>
                    <a:pt x="354" y="7188"/>
                    <a:pt x="778" y="7628"/>
                    <a:pt x="1177" y="8002"/>
                  </a:cubicBezTo>
                  <a:cubicBezTo>
                    <a:pt x="1643" y="8442"/>
                    <a:pt x="2057" y="8933"/>
                    <a:pt x="2420" y="9460"/>
                  </a:cubicBezTo>
                  <a:lnTo>
                    <a:pt x="2456" y="9511"/>
                  </a:lnTo>
                  <a:cubicBezTo>
                    <a:pt x="2553" y="9665"/>
                    <a:pt x="2666" y="9808"/>
                    <a:pt x="2794" y="9931"/>
                  </a:cubicBezTo>
                  <a:cubicBezTo>
                    <a:pt x="3039" y="10135"/>
                    <a:pt x="3331" y="10146"/>
                    <a:pt x="3597" y="9961"/>
                  </a:cubicBezTo>
                  <a:cubicBezTo>
                    <a:pt x="3981" y="9695"/>
                    <a:pt x="3786" y="9127"/>
                    <a:pt x="3546" y="8406"/>
                  </a:cubicBezTo>
                  <a:cubicBezTo>
                    <a:pt x="3244" y="7506"/>
                    <a:pt x="2871" y="6380"/>
                    <a:pt x="3505" y="5362"/>
                  </a:cubicBezTo>
                  <a:cubicBezTo>
                    <a:pt x="3863" y="4774"/>
                    <a:pt x="4283" y="4339"/>
                    <a:pt x="4651" y="3950"/>
                  </a:cubicBezTo>
                  <a:cubicBezTo>
                    <a:pt x="4825" y="3761"/>
                    <a:pt x="4963" y="3617"/>
                    <a:pt x="5071" y="3484"/>
                  </a:cubicBezTo>
                  <a:cubicBezTo>
                    <a:pt x="5408" y="3070"/>
                    <a:pt x="5598" y="2543"/>
                    <a:pt x="5638" y="1919"/>
                  </a:cubicBezTo>
                  <a:lnTo>
                    <a:pt x="5649" y="1776"/>
                  </a:lnTo>
                  <a:cubicBezTo>
                    <a:pt x="5684" y="1336"/>
                    <a:pt x="5731" y="671"/>
                    <a:pt x="5546" y="328"/>
                  </a:cubicBezTo>
                  <a:cubicBezTo>
                    <a:pt x="5500" y="241"/>
                    <a:pt x="5413" y="190"/>
                    <a:pt x="5316" y="19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7"/>
            <p:cNvSpPr/>
            <p:nvPr/>
          </p:nvSpPr>
          <p:spPr>
            <a:xfrm>
              <a:off x="970725" y="1291250"/>
              <a:ext cx="1735925" cy="1838875"/>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7"/>
            <p:cNvSpPr/>
            <p:nvPr/>
          </p:nvSpPr>
          <p:spPr>
            <a:xfrm>
              <a:off x="325075" y="2780050"/>
              <a:ext cx="1682200" cy="1381500"/>
            </a:xfrm>
            <a:custGeom>
              <a:avLst/>
              <a:gdLst/>
              <a:ahLst/>
              <a:cxnLst/>
              <a:rect l="l" t="t" r="r" b="b"/>
              <a:pathLst>
                <a:path w="67288" h="55260" extrusionOk="0">
                  <a:moveTo>
                    <a:pt x="66945" y="55259"/>
                  </a:moveTo>
                  <a:cubicBezTo>
                    <a:pt x="65799" y="52747"/>
                    <a:pt x="64049" y="50557"/>
                    <a:pt x="61854" y="48890"/>
                  </a:cubicBezTo>
                  <a:cubicBezTo>
                    <a:pt x="60852" y="48122"/>
                    <a:pt x="59742" y="47447"/>
                    <a:pt x="58667" y="46797"/>
                  </a:cubicBezTo>
                  <a:cubicBezTo>
                    <a:pt x="57634" y="46173"/>
                    <a:pt x="56559" y="45523"/>
                    <a:pt x="55577" y="44786"/>
                  </a:cubicBezTo>
                  <a:cubicBezTo>
                    <a:pt x="53868" y="43507"/>
                    <a:pt x="51796" y="41410"/>
                    <a:pt x="51607" y="38688"/>
                  </a:cubicBezTo>
                  <a:cubicBezTo>
                    <a:pt x="51586" y="38279"/>
                    <a:pt x="51586" y="37870"/>
                    <a:pt x="51612" y="37460"/>
                  </a:cubicBezTo>
                  <a:cubicBezTo>
                    <a:pt x="51633" y="36969"/>
                    <a:pt x="51658" y="36463"/>
                    <a:pt x="51592" y="35977"/>
                  </a:cubicBezTo>
                  <a:cubicBezTo>
                    <a:pt x="51336" y="34053"/>
                    <a:pt x="49883" y="32661"/>
                    <a:pt x="48348" y="31188"/>
                  </a:cubicBezTo>
                  <a:cubicBezTo>
                    <a:pt x="47192" y="30073"/>
                    <a:pt x="45995" y="28921"/>
                    <a:pt x="45330" y="27509"/>
                  </a:cubicBezTo>
                  <a:cubicBezTo>
                    <a:pt x="44470" y="25688"/>
                    <a:pt x="44583" y="23652"/>
                    <a:pt x="44695" y="21687"/>
                  </a:cubicBezTo>
                  <a:cubicBezTo>
                    <a:pt x="44792" y="20014"/>
                    <a:pt x="44890" y="18290"/>
                    <a:pt x="44393" y="16709"/>
                  </a:cubicBezTo>
                  <a:cubicBezTo>
                    <a:pt x="44102" y="15799"/>
                    <a:pt x="43611" y="14909"/>
                    <a:pt x="43135" y="14044"/>
                  </a:cubicBezTo>
                  <a:cubicBezTo>
                    <a:pt x="42255" y="12453"/>
                    <a:pt x="41349" y="10811"/>
                    <a:pt x="41702" y="9030"/>
                  </a:cubicBezTo>
                  <a:cubicBezTo>
                    <a:pt x="41927" y="7879"/>
                    <a:pt x="42623" y="6927"/>
                    <a:pt x="43298" y="6012"/>
                  </a:cubicBezTo>
                  <a:cubicBezTo>
                    <a:pt x="43800" y="5331"/>
                    <a:pt x="44322" y="4625"/>
                    <a:pt x="44629" y="3848"/>
                  </a:cubicBezTo>
                  <a:cubicBezTo>
                    <a:pt x="44946" y="3049"/>
                    <a:pt x="45038" y="1202"/>
                    <a:pt x="44337" y="676"/>
                  </a:cubicBezTo>
                  <a:cubicBezTo>
                    <a:pt x="44020" y="435"/>
                    <a:pt x="43554" y="507"/>
                    <a:pt x="42951" y="890"/>
                  </a:cubicBezTo>
                  <a:cubicBezTo>
                    <a:pt x="42475" y="1187"/>
                    <a:pt x="42163" y="1668"/>
                    <a:pt x="41917" y="2103"/>
                  </a:cubicBezTo>
                  <a:cubicBezTo>
                    <a:pt x="41820" y="2267"/>
                    <a:pt x="41728" y="2435"/>
                    <a:pt x="41641" y="2599"/>
                  </a:cubicBezTo>
                  <a:cubicBezTo>
                    <a:pt x="41032" y="3720"/>
                    <a:pt x="40459" y="4774"/>
                    <a:pt x="38924" y="5121"/>
                  </a:cubicBezTo>
                  <a:cubicBezTo>
                    <a:pt x="37901" y="5357"/>
                    <a:pt x="36847" y="5244"/>
                    <a:pt x="35824" y="5132"/>
                  </a:cubicBezTo>
                  <a:lnTo>
                    <a:pt x="35440" y="5096"/>
                  </a:lnTo>
                  <a:cubicBezTo>
                    <a:pt x="32197" y="4768"/>
                    <a:pt x="28973" y="5945"/>
                    <a:pt x="27229" y="8084"/>
                  </a:cubicBezTo>
                  <a:cubicBezTo>
                    <a:pt x="26574" y="8892"/>
                    <a:pt x="26093" y="9859"/>
                    <a:pt x="25622" y="10795"/>
                  </a:cubicBezTo>
                  <a:cubicBezTo>
                    <a:pt x="24927" y="12192"/>
                    <a:pt x="24200" y="13640"/>
                    <a:pt x="22875" y="14591"/>
                  </a:cubicBezTo>
                  <a:cubicBezTo>
                    <a:pt x="21975" y="15236"/>
                    <a:pt x="20900" y="15574"/>
                    <a:pt x="19857" y="15906"/>
                  </a:cubicBezTo>
                  <a:cubicBezTo>
                    <a:pt x="19130" y="16136"/>
                    <a:pt x="18383" y="16372"/>
                    <a:pt x="17708" y="16709"/>
                  </a:cubicBezTo>
                  <a:cubicBezTo>
                    <a:pt x="13523" y="18797"/>
                    <a:pt x="12812" y="23120"/>
                    <a:pt x="12126" y="27305"/>
                  </a:cubicBezTo>
                  <a:cubicBezTo>
                    <a:pt x="11967" y="28282"/>
                    <a:pt x="11814" y="29203"/>
                    <a:pt x="11620" y="30098"/>
                  </a:cubicBezTo>
                  <a:cubicBezTo>
                    <a:pt x="11036" y="32764"/>
                    <a:pt x="8529" y="34217"/>
                    <a:pt x="6099" y="35618"/>
                  </a:cubicBezTo>
                  <a:cubicBezTo>
                    <a:pt x="4431" y="36580"/>
                    <a:pt x="2702" y="37578"/>
                    <a:pt x="1684" y="38949"/>
                  </a:cubicBezTo>
                  <a:cubicBezTo>
                    <a:pt x="671" y="40310"/>
                    <a:pt x="395" y="42218"/>
                    <a:pt x="937" y="44060"/>
                  </a:cubicBezTo>
                  <a:cubicBezTo>
                    <a:pt x="1393" y="45605"/>
                    <a:pt x="2395" y="47130"/>
                    <a:pt x="3920" y="48583"/>
                  </a:cubicBezTo>
                  <a:lnTo>
                    <a:pt x="3654" y="48833"/>
                  </a:lnTo>
                  <a:cubicBezTo>
                    <a:pt x="2083" y="47334"/>
                    <a:pt x="1045" y="45759"/>
                    <a:pt x="574" y="44152"/>
                  </a:cubicBezTo>
                  <a:cubicBezTo>
                    <a:pt x="1" y="42213"/>
                    <a:pt x="303" y="40187"/>
                    <a:pt x="1377" y="38744"/>
                  </a:cubicBezTo>
                  <a:cubicBezTo>
                    <a:pt x="2441" y="37312"/>
                    <a:pt x="4201" y="36294"/>
                    <a:pt x="5905" y="35311"/>
                  </a:cubicBezTo>
                  <a:cubicBezTo>
                    <a:pt x="8263" y="33951"/>
                    <a:pt x="10704" y="32544"/>
                    <a:pt x="11251" y="30027"/>
                  </a:cubicBezTo>
                  <a:cubicBezTo>
                    <a:pt x="11446" y="29141"/>
                    <a:pt x="11594" y="28221"/>
                    <a:pt x="11758" y="27249"/>
                  </a:cubicBezTo>
                  <a:cubicBezTo>
                    <a:pt x="12423" y="23176"/>
                    <a:pt x="13180" y="18561"/>
                    <a:pt x="17534" y="16392"/>
                  </a:cubicBezTo>
                  <a:cubicBezTo>
                    <a:pt x="18240" y="16044"/>
                    <a:pt x="18997" y="15804"/>
                    <a:pt x="19739" y="15568"/>
                  </a:cubicBezTo>
                  <a:cubicBezTo>
                    <a:pt x="20798" y="15231"/>
                    <a:pt x="21801" y="14914"/>
                    <a:pt x="22650" y="14305"/>
                  </a:cubicBezTo>
                  <a:cubicBezTo>
                    <a:pt x="23903" y="13404"/>
                    <a:pt x="24574" y="12064"/>
                    <a:pt x="25285" y="10642"/>
                  </a:cubicBezTo>
                  <a:cubicBezTo>
                    <a:pt x="25760" y="9690"/>
                    <a:pt x="26252" y="8708"/>
                    <a:pt x="26932" y="7869"/>
                  </a:cubicBezTo>
                  <a:cubicBezTo>
                    <a:pt x="28753" y="5628"/>
                    <a:pt x="32104" y="4400"/>
                    <a:pt x="35476" y="4743"/>
                  </a:cubicBezTo>
                  <a:lnTo>
                    <a:pt x="35860" y="4779"/>
                  </a:lnTo>
                  <a:cubicBezTo>
                    <a:pt x="36852" y="4886"/>
                    <a:pt x="37875" y="4994"/>
                    <a:pt x="38832" y="4779"/>
                  </a:cubicBezTo>
                  <a:cubicBezTo>
                    <a:pt x="40198" y="4467"/>
                    <a:pt x="40710" y="3525"/>
                    <a:pt x="41303" y="2435"/>
                  </a:cubicBezTo>
                  <a:cubicBezTo>
                    <a:pt x="41390" y="2272"/>
                    <a:pt x="41482" y="2103"/>
                    <a:pt x="41579" y="1934"/>
                  </a:cubicBezTo>
                  <a:cubicBezTo>
                    <a:pt x="41851" y="1463"/>
                    <a:pt x="42193" y="936"/>
                    <a:pt x="42736" y="594"/>
                  </a:cubicBezTo>
                  <a:cubicBezTo>
                    <a:pt x="43677" y="0"/>
                    <a:pt x="44250" y="159"/>
                    <a:pt x="44567" y="394"/>
                  </a:cubicBezTo>
                  <a:cubicBezTo>
                    <a:pt x="45437" y="1054"/>
                    <a:pt x="45324" y="3085"/>
                    <a:pt x="44971" y="3975"/>
                  </a:cubicBezTo>
                  <a:cubicBezTo>
                    <a:pt x="44654" y="4794"/>
                    <a:pt x="44117" y="5515"/>
                    <a:pt x="43605" y="6216"/>
                  </a:cubicBezTo>
                  <a:cubicBezTo>
                    <a:pt x="42925" y="7142"/>
                    <a:pt x="42280" y="8017"/>
                    <a:pt x="42071" y="9097"/>
                  </a:cubicBezTo>
                  <a:cubicBezTo>
                    <a:pt x="41743" y="10754"/>
                    <a:pt x="42582" y="12274"/>
                    <a:pt x="43462" y="13875"/>
                  </a:cubicBezTo>
                  <a:cubicBezTo>
                    <a:pt x="43948" y="14755"/>
                    <a:pt x="44450" y="15666"/>
                    <a:pt x="44746" y="16607"/>
                  </a:cubicBezTo>
                  <a:cubicBezTo>
                    <a:pt x="45268" y="18249"/>
                    <a:pt x="45166" y="20004"/>
                    <a:pt x="45069" y="21708"/>
                  </a:cubicBezTo>
                  <a:cubicBezTo>
                    <a:pt x="44951" y="23718"/>
                    <a:pt x="44843" y="25622"/>
                    <a:pt x="45667" y="27366"/>
                  </a:cubicBezTo>
                  <a:cubicBezTo>
                    <a:pt x="46307" y="28722"/>
                    <a:pt x="47478" y="29847"/>
                    <a:pt x="48614" y="30937"/>
                  </a:cubicBezTo>
                  <a:cubicBezTo>
                    <a:pt x="50123" y="32385"/>
                    <a:pt x="51684" y="33889"/>
                    <a:pt x="51960" y="35931"/>
                  </a:cubicBezTo>
                  <a:cubicBezTo>
                    <a:pt x="52026" y="36447"/>
                    <a:pt x="52006" y="36969"/>
                    <a:pt x="51986" y="37476"/>
                  </a:cubicBezTo>
                  <a:cubicBezTo>
                    <a:pt x="51960" y="37875"/>
                    <a:pt x="51960" y="38269"/>
                    <a:pt x="51980" y="38668"/>
                  </a:cubicBezTo>
                  <a:cubicBezTo>
                    <a:pt x="52154" y="41256"/>
                    <a:pt x="54160" y="43272"/>
                    <a:pt x="55807" y="44510"/>
                  </a:cubicBezTo>
                  <a:cubicBezTo>
                    <a:pt x="56774" y="45237"/>
                    <a:pt x="57838" y="45876"/>
                    <a:pt x="58867" y="46500"/>
                  </a:cubicBezTo>
                  <a:cubicBezTo>
                    <a:pt x="59946" y="47155"/>
                    <a:pt x="61067" y="47831"/>
                    <a:pt x="62085" y="48613"/>
                  </a:cubicBezTo>
                  <a:cubicBezTo>
                    <a:pt x="64331" y="50317"/>
                    <a:pt x="66116" y="52553"/>
                    <a:pt x="67288" y="5511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17"/>
          <p:cNvGrpSpPr/>
          <p:nvPr/>
        </p:nvGrpSpPr>
        <p:grpSpPr>
          <a:xfrm rot="9962409" flipH="1">
            <a:off x="3536891" y="-133724"/>
            <a:ext cx="5672777" cy="6158123"/>
            <a:chOff x="970725" y="-433325"/>
            <a:chExt cx="3282590" cy="3563439"/>
          </a:xfrm>
        </p:grpSpPr>
        <p:sp>
          <p:nvSpPr>
            <p:cNvPr id="1275" name="Google Shape;1275;p17"/>
            <p:cNvSpPr/>
            <p:nvPr/>
          </p:nvSpPr>
          <p:spPr>
            <a:xfrm>
              <a:off x="1108472" y="-433325"/>
              <a:ext cx="3144843" cy="3102001"/>
            </a:xfrm>
            <a:custGeom>
              <a:avLst/>
              <a:gdLst/>
              <a:ahLst/>
              <a:cxnLst/>
              <a:rect l="l" t="t" r="r" b="b"/>
              <a:pathLst>
                <a:path w="67533" h="66613" extrusionOk="0">
                  <a:moveTo>
                    <a:pt x="49304" y="66612"/>
                  </a:moveTo>
                  <a:cubicBezTo>
                    <a:pt x="48547" y="66612"/>
                    <a:pt x="47795" y="66479"/>
                    <a:pt x="47160" y="66065"/>
                  </a:cubicBezTo>
                  <a:cubicBezTo>
                    <a:pt x="46040" y="65328"/>
                    <a:pt x="45692" y="64008"/>
                    <a:pt x="45354" y="62729"/>
                  </a:cubicBezTo>
                  <a:lnTo>
                    <a:pt x="45277" y="62442"/>
                  </a:lnTo>
                  <a:cubicBezTo>
                    <a:pt x="44490" y="59501"/>
                    <a:pt x="40596" y="57101"/>
                    <a:pt x="37414" y="57603"/>
                  </a:cubicBezTo>
                  <a:cubicBezTo>
                    <a:pt x="36718" y="57710"/>
                    <a:pt x="36012" y="57935"/>
                    <a:pt x="35332" y="58150"/>
                  </a:cubicBezTo>
                  <a:cubicBezTo>
                    <a:pt x="34012" y="58564"/>
                    <a:pt x="32646" y="58994"/>
                    <a:pt x="31311" y="58616"/>
                  </a:cubicBezTo>
                  <a:cubicBezTo>
                    <a:pt x="29689" y="58155"/>
                    <a:pt x="28788" y="56733"/>
                    <a:pt x="27919" y="55352"/>
                  </a:cubicBezTo>
                  <a:cubicBezTo>
                    <a:pt x="27346" y="54441"/>
                    <a:pt x="26747" y="53500"/>
                    <a:pt x="25944" y="52814"/>
                  </a:cubicBezTo>
                  <a:cubicBezTo>
                    <a:pt x="24680" y="51734"/>
                    <a:pt x="22915" y="51310"/>
                    <a:pt x="21211" y="50895"/>
                  </a:cubicBezTo>
                  <a:cubicBezTo>
                    <a:pt x="19155" y="50394"/>
                    <a:pt x="17037" y="49877"/>
                    <a:pt x="15870" y="48215"/>
                  </a:cubicBezTo>
                  <a:cubicBezTo>
                    <a:pt x="14908" y="46838"/>
                    <a:pt x="14944" y="45145"/>
                    <a:pt x="14985" y="43503"/>
                  </a:cubicBezTo>
                  <a:cubicBezTo>
                    <a:pt x="15006" y="42510"/>
                    <a:pt x="15031" y="41487"/>
                    <a:pt x="14837" y="40535"/>
                  </a:cubicBezTo>
                  <a:cubicBezTo>
                    <a:pt x="14151" y="37118"/>
                    <a:pt x="10923" y="34949"/>
                    <a:pt x="7797" y="32846"/>
                  </a:cubicBezTo>
                  <a:cubicBezTo>
                    <a:pt x="4645" y="30728"/>
                    <a:pt x="1387" y="28538"/>
                    <a:pt x="675" y="25059"/>
                  </a:cubicBezTo>
                  <a:cubicBezTo>
                    <a:pt x="0" y="21718"/>
                    <a:pt x="2446" y="18040"/>
                    <a:pt x="5919" y="17191"/>
                  </a:cubicBezTo>
                  <a:cubicBezTo>
                    <a:pt x="8222" y="16628"/>
                    <a:pt x="10769" y="17487"/>
                    <a:pt x="13230" y="18316"/>
                  </a:cubicBezTo>
                  <a:cubicBezTo>
                    <a:pt x="16459" y="19401"/>
                    <a:pt x="19508" y="20424"/>
                    <a:pt x="21958" y="18480"/>
                  </a:cubicBezTo>
                  <a:cubicBezTo>
                    <a:pt x="23457" y="17298"/>
                    <a:pt x="24373" y="15589"/>
                    <a:pt x="25258" y="13937"/>
                  </a:cubicBezTo>
                  <a:cubicBezTo>
                    <a:pt x="25524" y="13435"/>
                    <a:pt x="25806" y="12914"/>
                    <a:pt x="26097" y="12422"/>
                  </a:cubicBezTo>
                  <a:cubicBezTo>
                    <a:pt x="27821" y="9465"/>
                    <a:pt x="30338" y="6851"/>
                    <a:pt x="33367" y="4861"/>
                  </a:cubicBezTo>
                  <a:lnTo>
                    <a:pt x="33367" y="4861"/>
                  </a:lnTo>
                  <a:cubicBezTo>
                    <a:pt x="36401" y="2866"/>
                    <a:pt x="39829" y="1561"/>
                    <a:pt x="43420" y="1049"/>
                  </a:cubicBezTo>
                  <a:cubicBezTo>
                    <a:pt x="50915" y="1"/>
                    <a:pt x="56385" y="2876"/>
                    <a:pt x="62171" y="5925"/>
                  </a:cubicBezTo>
                  <a:cubicBezTo>
                    <a:pt x="64488" y="7148"/>
                    <a:pt x="65854" y="8555"/>
                    <a:pt x="66346" y="10228"/>
                  </a:cubicBezTo>
                  <a:cubicBezTo>
                    <a:pt x="67164" y="13036"/>
                    <a:pt x="65455" y="16178"/>
                    <a:pt x="63138" y="19994"/>
                  </a:cubicBezTo>
                  <a:cubicBezTo>
                    <a:pt x="59751" y="25566"/>
                    <a:pt x="58753" y="32544"/>
                    <a:pt x="60396" y="39134"/>
                  </a:cubicBezTo>
                  <a:cubicBezTo>
                    <a:pt x="60953" y="41359"/>
                    <a:pt x="62084" y="43477"/>
                    <a:pt x="63184" y="45524"/>
                  </a:cubicBezTo>
                  <a:cubicBezTo>
                    <a:pt x="65425" y="49688"/>
                    <a:pt x="67532" y="53627"/>
                    <a:pt x="65200" y="58442"/>
                  </a:cubicBezTo>
                  <a:cubicBezTo>
                    <a:pt x="62427" y="64167"/>
                    <a:pt x="54195" y="65967"/>
                    <a:pt x="50788" y="66479"/>
                  </a:cubicBezTo>
                  <a:cubicBezTo>
                    <a:pt x="50296" y="66556"/>
                    <a:pt x="49800" y="66602"/>
                    <a:pt x="49304" y="66612"/>
                  </a:cubicBezTo>
                  <a:close/>
                  <a:moveTo>
                    <a:pt x="38279" y="57357"/>
                  </a:moveTo>
                  <a:cubicBezTo>
                    <a:pt x="41343" y="57357"/>
                    <a:pt x="44725" y="59644"/>
                    <a:pt x="45462" y="62396"/>
                  </a:cubicBezTo>
                  <a:lnTo>
                    <a:pt x="45538" y="62683"/>
                  </a:lnTo>
                  <a:cubicBezTo>
                    <a:pt x="45866" y="63931"/>
                    <a:pt x="46203" y="65221"/>
                    <a:pt x="47268" y="65916"/>
                  </a:cubicBezTo>
                  <a:cubicBezTo>
                    <a:pt x="48265" y="66571"/>
                    <a:pt x="49590" y="66479"/>
                    <a:pt x="50752" y="66305"/>
                  </a:cubicBezTo>
                  <a:cubicBezTo>
                    <a:pt x="54133" y="65804"/>
                    <a:pt x="62294" y="64018"/>
                    <a:pt x="65026" y="58370"/>
                  </a:cubicBezTo>
                  <a:cubicBezTo>
                    <a:pt x="67323" y="53633"/>
                    <a:pt x="65230" y="49734"/>
                    <a:pt x="63015" y="45605"/>
                  </a:cubicBezTo>
                  <a:cubicBezTo>
                    <a:pt x="61910" y="43549"/>
                    <a:pt x="60769" y="41420"/>
                    <a:pt x="60211" y="39174"/>
                  </a:cubicBezTo>
                  <a:cubicBezTo>
                    <a:pt x="58559" y="32539"/>
                    <a:pt x="59562" y="25515"/>
                    <a:pt x="62974" y="19907"/>
                  </a:cubicBezTo>
                  <a:cubicBezTo>
                    <a:pt x="65271" y="16126"/>
                    <a:pt x="66959" y="13021"/>
                    <a:pt x="66161" y="10274"/>
                  </a:cubicBezTo>
                  <a:cubicBezTo>
                    <a:pt x="65686" y="8652"/>
                    <a:pt x="64350" y="7276"/>
                    <a:pt x="62079" y="6084"/>
                  </a:cubicBezTo>
                  <a:cubicBezTo>
                    <a:pt x="56318" y="3050"/>
                    <a:pt x="50874" y="185"/>
                    <a:pt x="43446" y="1223"/>
                  </a:cubicBezTo>
                  <a:cubicBezTo>
                    <a:pt x="39880" y="1735"/>
                    <a:pt x="36478" y="3029"/>
                    <a:pt x="33470" y="5004"/>
                  </a:cubicBezTo>
                  <a:lnTo>
                    <a:pt x="33470" y="5004"/>
                  </a:lnTo>
                  <a:cubicBezTo>
                    <a:pt x="30461" y="6979"/>
                    <a:pt x="27970" y="9578"/>
                    <a:pt x="26251" y="12509"/>
                  </a:cubicBezTo>
                  <a:cubicBezTo>
                    <a:pt x="25964" y="13001"/>
                    <a:pt x="25688" y="13517"/>
                    <a:pt x="25422" y="14019"/>
                  </a:cubicBezTo>
                  <a:cubicBezTo>
                    <a:pt x="24527" y="15687"/>
                    <a:pt x="23601" y="17406"/>
                    <a:pt x="22076" y="18623"/>
                  </a:cubicBezTo>
                  <a:cubicBezTo>
                    <a:pt x="19538" y="20629"/>
                    <a:pt x="16300" y="19539"/>
                    <a:pt x="13169" y="18485"/>
                  </a:cubicBezTo>
                  <a:cubicBezTo>
                    <a:pt x="10729" y="17666"/>
                    <a:pt x="8206" y="16817"/>
                    <a:pt x="5965" y="17370"/>
                  </a:cubicBezTo>
                  <a:cubicBezTo>
                    <a:pt x="2584" y="18199"/>
                    <a:pt x="200" y="21775"/>
                    <a:pt x="860" y="25028"/>
                  </a:cubicBezTo>
                  <a:cubicBezTo>
                    <a:pt x="1555" y="28441"/>
                    <a:pt x="4784" y="30610"/>
                    <a:pt x="7904" y="32708"/>
                  </a:cubicBezTo>
                  <a:cubicBezTo>
                    <a:pt x="11061" y="34826"/>
                    <a:pt x="14320" y="37021"/>
                    <a:pt x="15021" y="40510"/>
                  </a:cubicBezTo>
                  <a:cubicBezTo>
                    <a:pt x="15215" y="41482"/>
                    <a:pt x="15195" y="42515"/>
                    <a:pt x="15169" y="43513"/>
                  </a:cubicBezTo>
                  <a:cubicBezTo>
                    <a:pt x="15133" y="45201"/>
                    <a:pt x="15093" y="46792"/>
                    <a:pt x="16024" y="48123"/>
                  </a:cubicBezTo>
                  <a:cubicBezTo>
                    <a:pt x="17149" y="49724"/>
                    <a:pt x="19144" y="50215"/>
                    <a:pt x="21252" y="50727"/>
                  </a:cubicBezTo>
                  <a:cubicBezTo>
                    <a:pt x="22982" y="51146"/>
                    <a:pt x="24767" y="51576"/>
                    <a:pt x="26061" y="52681"/>
                  </a:cubicBezTo>
                  <a:cubicBezTo>
                    <a:pt x="26890" y="53387"/>
                    <a:pt x="27494" y="54339"/>
                    <a:pt x="28077" y="55265"/>
                  </a:cubicBezTo>
                  <a:cubicBezTo>
                    <a:pt x="28967" y="56672"/>
                    <a:pt x="29806" y="58007"/>
                    <a:pt x="31362" y="58447"/>
                  </a:cubicBezTo>
                  <a:cubicBezTo>
                    <a:pt x="32646" y="58810"/>
                    <a:pt x="33920" y="58406"/>
                    <a:pt x="35270" y="57981"/>
                  </a:cubicBezTo>
                  <a:cubicBezTo>
                    <a:pt x="35961" y="57761"/>
                    <a:pt x="36672" y="57541"/>
                    <a:pt x="37383" y="57429"/>
                  </a:cubicBezTo>
                  <a:cubicBezTo>
                    <a:pt x="37680" y="57383"/>
                    <a:pt x="37977" y="57357"/>
                    <a:pt x="38279" y="57357"/>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7"/>
            <p:cNvSpPr/>
            <p:nvPr/>
          </p:nvSpPr>
          <p:spPr>
            <a:xfrm>
              <a:off x="1202306" y="-312296"/>
              <a:ext cx="2953544" cy="2898035"/>
            </a:xfrm>
            <a:custGeom>
              <a:avLst/>
              <a:gdLst/>
              <a:ahLst/>
              <a:cxnLst/>
              <a:rect l="l" t="t" r="r" b="b"/>
              <a:pathLst>
                <a:path w="63425" h="62233" extrusionOk="0">
                  <a:moveTo>
                    <a:pt x="47294" y="62233"/>
                  </a:moveTo>
                  <a:cubicBezTo>
                    <a:pt x="46808" y="62233"/>
                    <a:pt x="46445" y="62156"/>
                    <a:pt x="46214" y="62002"/>
                  </a:cubicBezTo>
                  <a:cubicBezTo>
                    <a:pt x="45672" y="61649"/>
                    <a:pt x="45411" y="60657"/>
                    <a:pt x="45161" y="59700"/>
                  </a:cubicBezTo>
                  <a:lnTo>
                    <a:pt x="45084" y="59403"/>
                  </a:lnTo>
                  <a:cubicBezTo>
                    <a:pt x="44173" y="56017"/>
                    <a:pt x="40137" y="53157"/>
                    <a:pt x="36264" y="53157"/>
                  </a:cubicBezTo>
                  <a:cubicBezTo>
                    <a:pt x="35870" y="53157"/>
                    <a:pt x="35476" y="53187"/>
                    <a:pt x="35092" y="53249"/>
                  </a:cubicBezTo>
                  <a:cubicBezTo>
                    <a:pt x="34248" y="53382"/>
                    <a:pt x="33475" y="53627"/>
                    <a:pt x="32723" y="53863"/>
                  </a:cubicBezTo>
                  <a:cubicBezTo>
                    <a:pt x="31603" y="54216"/>
                    <a:pt x="30569" y="54523"/>
                    <a:pt x="29828" y="54308"/>
                  </a:cubicBezTo>
                  <a:cubicBezTo>
                    <a:pt x="28902" y="54047"/>
                    <a:pt x="28257" y="53024"/>
                    <a:pt x="27510" y="51842"/>
                  </a:cubicBezTo>
                  <a:cubicBezTo>
                    <a:pt x="26891" y="50860"/>
                    <a:pt x="26190" y="49755"/>
                    <a:pt x="25177" y="48890"/>
                  </a:cubicBezTo>
                  <a:cubicBezTo>
                    <a:pt x="23571" y="47524"/>
                    <a:pt x="21494" y="47017"/>
                    <a:pt x="19657" y="46572"/>
                  </a:cubicBezTo>
                  <a:cubicBezTo>
                    <a:pt x="17789" y="46117"/>
                    <a:pt x="16178" y="45728"/>
                    <a:pt x="15410" y="44633"/>
                  </a:cubicBezTo>
                  <a:cubicBezTo>
                    <a:pt x="14776" y="43723"/>
                    <a:pt x="14807" y="42433"/>
                    <a:pt x="14837" y="40940"/>
                  </a:cubicBezTo>
                  <a:cubicBezTo>
                    <a:pt x="14863" y="39860"/>
                    <a:pt x="14889" y="38745"/>
                    <a:pt x="14658" y="37604"/>
                  </a:cubicBezTo>
                  <a:cubicBezTo>
                    <a:pt x="13830" y="33485"/>
                    <a:pt x="10126" y="30994"/>
                    <a:pt x="6856" y="28799"/>
                  </a:cubicBezTo>
                  <a:cubicBezTo>
                    <a:pt x="3874" y="26794"/>
                    <a:pt x="1060" y="24901"/>
                    <a:pt x="497" y="22123"/>
                  </a:cubicBezTo>
                  <a:cubicBezTo>
                    <a:pt x="1" y="19697"/>
                    <a:pt x="1848" y="16930"/>
                    <a:pt x="4365" y="16316"/>
                  </a:cubicBezTo>
                  <a:cubicBezTo>
                    <a:pt x="4728" y="16229"/>
                    <a:pt x="5102" y="16183"/>
                    <a:pt x="5475" y="16188"/>
                  </a:cubicBezTo>
                  <a:cubicBezTo>
                    <a:pt x="7005" y="16188"/>
                    <a:pt x="8739" y="16771"/>
                    <a:pt x="10581" y="17390"/>
                  </a:cubicBezTo>
                  <a:cubicBezTo>
                    <a:pt x="12561" y="18055"/>
                    <a:pt x="14617" y="18746"/>
                    <a:pt x="16649" y="18746"/>
                  </a:cubicBezTo>
                  <a:cubicBezTo>
                    <a:pt x="18368" y="18746"/>
                    <a:pt x="19877" y="18239"/>
                    <a:pt x="21135" y="17242"/>
                  </a:cubicBezTo>
                  <a:cubicBezTo>
                    <a:pt x="22926" y="15825"/>
                    <a:pt x="23934" y="13952"/>
                    <a:pt x="24901" y="12141"/>
                  </a:cubicBezTo>
                  <a:cubicBezTo>
                    <a:pt x="25177" y="11629"/>
                    <a:pt x="25433" y="11154"/>
                    <a:pt x="25709" y="10683"/>
                  </a:cubicBezTo>
                  <a:cubicBezTo>
                    <a:pt x="27300" y="7961"/>
                    <a:pt x="29618" y="5557"/>
                    <a:pt x="32411" y="3720"/>
                  </a:cubicBezTo>
                  <a:cubicBezTo>
                    <a:pt x="35200" y="1878"/>
                    <a:pt x="38361" y="681"/>
                    <a:pt x="41671" y="205"/>
                  </a:cubicBezTo>
                  <a:cubicBezTo>
                    <a:pt x="42613" y="72"/>
                    <a:pt x="43564" y="1"/>
                    <a:pt x="44521" y="1"/>
                  </a:cubicBezTo>
                  <a:cubicBezTo>
                    <a:pt x="49975" y="1"/>
                    <a:pt x="54472" y="2369"/>
                    <a:pt x="59235" y="4876"/>
                  </a:cubicBezTo>
                  <a:cubicBezTo>
                    <a:pt x="61092" y="5853"/>
                    <a:pt x="62161" y="6907"/>
                    <a:pt x="62514" y="8099"/>
                  </a:cubicBezTo>
                  <a:cubicBezTo>
                    <a:pt x="63138" y="10243"/>
                    <a:pt x="61512" y="13174"/>
                    <a:pt x="59491" y="16505"/>
                  </a:cubicBezTo>
                  <a:cubicBezTo>
                    <a:pt x="55869" y="22465"/>
                    <a:pt x="54794" y="29909"/>
                    <a:pt x="56549" y="36939"/>
                  </a:cubicBezTo>
                  <a:cubicBezTo>
                    <a:pt x="57153" y="39374"/>
                    <a:pt x="58340" y="41584"/>
                    <a:pt x="59491" y="43728"/>
                  </a:cubicBezTo>
                  <a:cubicBezTo>
                    <a:pt x="61599" y="47662"/>
                    <a:pt x="63425" y="51064"/>
                    <a:pt x="61471" y="55096"/>
                  </a:cubicBezTo>
                  <a:cubicBezTo>
                    <a:pt x="59015" y="60186"/>
                    <a:pt x="50906" y="61762"/>
                    <a:pt x="48476" y="62125"/>
                  </a:cubicBezTo>
                  <a:cubicBezTo>
                    <a:pt x="48087" y="62192"/>
                    <a:pt x="47688" y="62222"/>
                    <a:pt x="47294" y="62233"/>
                  </a:cubicBezTo>
                  <a:close/>
                  <a:moveTo>
                    <a:pt x="36264" y="52978"/>
                  </a:moveTo>
                  <a:cubicBezTo>
                    <a:pt x="40213" y="52978"/>
                    <a:pt x="44337" y="55904"/>
                    <a:pt x="45263" y="59357"/>
                  </a:cubicBezTo>
                  <a:lnTo>
                    <a:pt x="45340" y="59654"/>
                  </a:lnTo>
                  <a:cubicBezTo>
                    <a:pt x="45585" y="60580"/>
                    <a:pt x="45836" y="61537"/>
                    <a:pt x="46317" y="61854"/>
                  </a:cubicBezTo>
                  <a:cubicBezTo>
                    <a:pt x="46521" y="61987"/>
                    <a:pt x="46849" y="62054"/>
                    <a:pt x="47294" y="62054"/>
                  </a:cubicBezTo>
                  <a:cubicBezTo>
                    <a:pt x="47683" y="62049"/>
                    <a:pt x="48066" y="62013"/>
                    <a:pt x="48450" y="61951"/>
                  </a:cubicBezTo>
                  <a:cubicBezTo>
                    <a:pt x="50855" y="61593"/>
                    <a:pt x="58887" y="60033"/>
                    <a:pt x="61307" y="55029"/>
                  </a:cubicBezTo>
                  <a:cubicBezTo>
                    <a:pt x="63225" y="51074"/>
                    <a:pt x="61419" y="47708"/>
                    <a:pt x="59327" y="43810"/>
                  </a:cubicBezTo>
                  <a:cubicBezTo>
                    <a:pt x="58176" y="41661"/>
                    <a:pt x="56984" y="39440"/>
                    <a:pt x="56370" y="36985"/>
                  </a:cubicBezTo>
                  <a:cubicBezTo>
                    <a:pt x="54610" y="29914"/>
                    <a:pt x="55689" y="22419"/>
                    <a:pt x="59337" y="16418"/>
                  </a:cubicBezTo>
                  <a:cubicBezTo>
                    <a:pt x="61338" y="13123"/>
                    <a:pt x="62949" y="10228"/>
                    <a:pt x="62340" y="8150"/>
                  </a:cubicBezTo>
                  <a:cubicBezTo>
                    <a:pt x="62008" y="7010"/>
                    <a:pt x="60964" y="5991"/>
                    <a:pt x="59153" y="5040"/>
                  </a:cubicBezTo>
                  <a:cubicBezTo>
                    <a:pt x="54416" y="2543"/>
                    <a:pt x="49939" y="185"/>
                    <a:pt x="44531" y="185"/>
                  </a:cubicBezTo>
                  <a:cubicBezTo>
                    <a:pt x="43585" y="185"/>
                    <a:pt x="42643" y="251"/>
                    <a:pt x="41707" y="384"/>
                  </a:cubicBezTo>
                  <a:cubicBezTo>
                    <a:pt x="38428" y="855"/>
                    <a:pt x="35292" y="2047"/>
                    <a:pt x="32524" y="3873"/>
                  </a:cubicBezTo>
                  <a:cubicBezTo>
                    <a:pt x="29756" y="5695"/>
                    <a:pt x="27459" y="8079"/>
                    <a:pt x="25878" y="10780"/>
                  </a:cubicBezTo>
                  <a:cubicBezTo>
                    <a:pt x="25607" y="11246"/>
                    <a:pt x="25351" y="11727"/>
                    <a:pt x="25075" y="12233"/>
                  </a:cubicBezTo>
                  <a:cubicBezTo>
                    <a:pt x="24098" y="14060"/>
                    <a:pt x="23085" y="15947"/>
                    <a:pt x="21263" y="17390"/>
                  </a:cubicBezTo>
                  <a:cubicBezTo>
                    <a:pt x="19969" y="18413"/>
                    <a:pt x="18419" y="18935"/>
                    <a:pt x="16659" y="18935"/>
                  </a:cubicBezTo>
                  <a:cubicBezTo>
                    <a:pt x="14597" y="18935"/>
                    <a:pt x="12525" y="18239"/>
                    <a:pt x="10530" y="17569"/>
                  </a:cubicBezTo>
                  <a:cubicBezTo>
                    <a:pt x="8703" y="16955"/>
                    <a:pt x="6979" y="16377"/>
                    <a:pt x="5485" y="16377"/>
                  </a:cubicBezTo>
                  <a:cubicBezTo>
                    <a:pt x="5127" y="16372"/>
                    <a:pt x="4769" y="16413"/>
                    <a:pt x="4421" y="16495"/>
                  </a:cubicBezTo>
                  <a:cubicBezTo>
                    <a:pt x="1991" y="17088"/>
                    <a:pt x="211" y="19759"/>
                    <a:pt x="686" y="22097"/>
                  </a:cubicBezTo>
                  <a:cubicBezTo>
                    <a:pt x="1239" y="24803"/>
                    <a:pt x="4027" y="26676"/>
                    <a:pt x="6974" y="28661"/>
                  </a:cubicBezTo>
                  <a:cubicBezTo>
                    <a:pt x="10269" y="30876"/>
                    <a:pt x="14009" y="33388"/>
                    <a:pt x="14848" y="37578"/>
                  </a:cubicBezTo>
                  <a:cubicBezTo>
                    <a:pt x="15083" y="38734"/>
                    <a:pt x="15057" y="39860"/>
                    <a:pt x="15032" y="40955"/>
                  </a:cubicBezTo>
                  <a:cubicBezTo>
                    <a:pt x="14996" y="42413"/>
                    <a:pt x="14965" y="43677"/>
                    <a:pt x="15574" y="44541"/>
                  </a:cubicBezTo>
                  <a:cubicBezTo>
                    <a:pt x="16301" y="45580"/>
                    <a:pt x="17876" y="45964"/>
                    <a:pt x="19708" y="46409"/>
                  </a:cubicBezTo>
                  <a:cubicBezTo>
                    <a:pt x="21560" y="46859"/>
                    <a:pt x="23663" y="47370"/>
                    <a:pt x="25305" y="48762"/>
                  </a:cubicBezTo>
                  <a:cubicBezTo>
                    <a:pt x="26344" y="49647"/>
                    <a:pt x="27050" y="50768"/>
                    <a:pt x="27669" y="51755"/>
                  </a:cubicBezTo>
                  <a:cubicBezTo>
                    <a:pt x="28400" y="52906"/>
                    <a:pt x="29030" y="53904"/>
                    <a:pt x="29884" y="54144"/>
                  </a:cubicBezTo>
                  <a:cubicBezTo>
                    <a:pt x="30575" y="54344"/>
                    <a:pt x="31577" y="54042"/>
                    <a:pt x="32662" y="53699"/>
                  </a:cubicBezTo>
                  <a:cubicBezTo>
                    <a:pt x="33419" y="53459"/>
                    <a:pt x="34197" y="53213"/>
                    <a:pt x="35056" y="53080"/>
                  </a:cubicBezTo>
                  <a:cubicBezTo>
                    <a:pt x="35455" y="53013"/>
                    <a:pt x="35859" y="52983"/>
                    <a:pt x="36264" y="5297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7"/>
            <p:cNvSpPr/>
            <p:nvPr/>
          </p:nvSpPr>
          <p:spPr>
            <a:xfrm>
              <a:off x="1345036" y="-188146"/>
              <a:ext cx="2662869" cy="2641681"/>
            </a:xfrm>
            <a:custGeom>
              <a:avLst/>
              <a:gdLst/>
              <a:ahLst/>
              <a:cxnLst/>
              <a:rect l="l" t="t" r="r" b="b"/>
              <a:pathLst>
                <a:path w="57183" h="56728" extrusionOk="0">
                  <a:moveTo>
                    <a:pt x="46347" y="56528"/>
                  </a:moveTo>
                  <a:cubicBezTo>
                    <a:pt x="45968" y="56533"/>
                    <a:pt x="45590" y="56471"/>
                    <a:pt x="45232" y="56349"/>
                  </a:cubicBezTo>
                  <a:cubicBezTo>
                    <a:pt x="44234" y="55975"/>
                    <a:pt x="44060" y="55505"/>
                    <a:pt x="43799" y="54788"/>
                  </a:cubicBezTo>
                  <a:cubicBezTo>
                    <a:pt x="43753" y="54660"/>
                    <a:pt x="43702" y="54532"/>
                    <a:pt x="43646" y="54389"/>
                  </a:cubicBezTo>
                  <a:cubicBezTo>
                    <a:pt x="43001" y="52767"/>
                    <a:pt x="42505" y="51903"/>
                    <a:pt x="41113" y="50762"/>
                  </a:cubicBezTo>
                  <a:cubicBezTo>
                    <a:pt x="38837" y="48895"/>
                    <a:pt x="35951" y="47825"/>
                    <a:pt x="33194" y="47825"/>
                  </a:cubicBezTo>
                  <a:cubicBezTo>
                    <a:pt x="32467" y="47825"/>
                    <a:pt x="31771" y="48030"/>
                    <a:pt x="31101" y="48229"/>
                  </a:cubicBezTo>
                  <a:cubicBezTo>
                    <a:pt x="30022" y="48547"/>
                    <a:pt x="28906" y="48874"/>
                    <a:pt x="27699" y="48327"/>
                  </a:cubicBezTo>
                  <a:cubicBezTo>
                    <a:pt x="26527" y="47800"/>
                    <a:pt x="25847" y="46776"/>
                    <a:pt x="25187" y="45789"/>
                  </a:cubicBezTo>
                  <a:cubicBezTo>
                    <a:pt x="24875" y="45318"/>
                    <a:pt x="24547" y="44832"/>
                    <a:pt x="24179" y="44418"/>
                  </a:cubicBezTo>
                  <a:cubicBezTo>
                    <a:pt x="22757" y="42806"/>
                    <a:pt x="21155" y="42285"/>
                    <a:pt x="19186" y="41988"/>
                  </a:cubicBezTo>
                  <a:cubicBezTo>
                    <a:pt x="17436" y="41732"/>
                    <a:pt x="15538" y="41272"/>
                    <a:pt x="14750" y="39829"/>
                  </a:cubicBezTo>
                  <a:cubicBezTo>
                    <a:pt x="14320" y="39041"/>
                    <a:pt x="14331" y="38125"/>
                    <a:pt x="14336" y="37240"/>
                  </a:cubicBezTo>
                  <a:cubicBezTo>
                    <a:pt x="14336" y="37076"/>
                    <a:pt x="14341" y="36908"/>
                    <a:pt x="14336" y="36739"/>
                  </a:cubicBezTo>
                  <a:cubicBezTo>
                    <a:pt x="14295" y="30727"/>
                    <a:pt x="9808" y="26906"/>
                    <a:pt x="5423" y="23959"/>
                  </a:cubicBezTo>
                  <a:cubicBezTo>
                    <a:pt x="5147" y="23769"/>
                    <a:pt x="4850" y="23580"/>
                    <a:pt x="4538" y="23381"/>
                  </a:cubicBezTo>
                  <a:cubicBezTo>
                    <a:pt x="3075" y="22439"/>
                    <a:pt x="1407" y="21370"/>
                    <a:pt x="614" y="20035"/>
                  </a:cubicBezTo>
                  <a:cubicBezTo>
                    <a:pt x="16" y="19032"/>
                    <a:pt x="0" y="17543"/>
                    <a:pt x="1013" y="16791"/>
                  </a:cubicBezTo>
                  <a:cubicBezTo>
                    <a:pt x="1950" y="16095"/>
                    <a:pt x="3264" y="16320"/>
                    <a:pt x="4543" y="16663"/>
                  </a:cubicBezTo>
                  <a:cubicBezTo>
                    <a:pt x="5209" y="16837"/>
                    <a:pt x="5889" y="17037"/>
                    <a:pt x="6549" y="17226"/>
                  </a:cubicBezTo>
                  <a:cubicBezTo>
                    <a:pt x="11077" y="18536"/>
                    <a:pt x="15763" y="19886"/>
                    <a:pt x="19876" y="16627"/>
                  </a:cubicBezTo>
                  <a:cubicBezTo>
                    <a:pt x="21769" y="15128"/>
                    <a:pt x="22869" y="13148"/>
                    <a:pt x="23928" y="11230"/>
                  </a:cubicBezTo>
                  <a:cubicBezTo>
                    <a:pt x="24645" y="9935"/>
                    <a:pt x="25386" y="8600"/>
                    <a:pt x="26374" y="7398"/>
                  </a:cubicBezTo>
                  <a:cubicBezTo>
                    <a:pt x="28983" y="4216"/>
                    <a:pt x="32641" y="1873"/>
                    <a:pt x="36662" y="788"/>
                  </a:cubicBezTo>
                  <a:cubicBezTo>
                    <a:pt x="38228" y="368"/>
                    <a:pt x="39839" y="138"/>
                    <a:pt x="41456" y="102"/>
                  </a:cubicBezTo>
                  <a:cubicBezTo>
                    <a:pt x="45201" y="0"/>
                    <a:pt x="48859" y="875"/>
                    <a:pt x="52026" y="2619"/>
                  </a:cubicBezTo>
                  <a:cubicBezTo>
                    <a:pt x="53847" y="3622"/>
                    <a:pt x="55034" y="4712"/>
                    <a:pt x="55674" y="5950"/>
                  </a:cubicBezTo>
                  <a:cubicBezTo>
                    <a:pt x="56917" y="8385"/>
                    <a:pt x="55669" y="10422"/>
                    <a:pt x="54400" y="12141"/>
                  </a:cubicBezTo>
                  <a:cubicBezTo>
                    <a:pt x="53167" y="13813"/>
                    <a:pt x="52220" y="15691"/>
                    <a:pt x="51417" y="18044"/>
                  </a:cubicBezTo>
                  <a:cubicBezTo>
                    <a:pt x="49580" y="23442"/>
                    <a:pt x="49350" y="29269"/>
                    <a:pt x="50752" y="34892"/>
                  </a:cubicBezTo>
                  <a:cubicBezTo>
                    <a:pt x="51438" y="37634"/>
                    <a:pt x="52701" y="39993"/>
                    <a:pt x="53924" y="42269"/>
                  </a:cubicBezTo>
                  <a:cubicBezTo>
                    <a:pt x="56109" y="46336"/>
                    <a:pt x="57183" y="48588"/>
                    <a:pt x="55858" y="51325"/>
                  </a:cubicBezTo>
                  <a:cubicBezTo>
                    <a:pt x="54922" y="53264"/>
                    <a:pt x="52584" y="54538"/>
                    <a:pt x="50783" y="55269"/>
                  </a:cubicBezTo>
                  <a:lnTo>
                    <a:pt x="50481" y="55397"/>
                  </a:lnTo>
                  <a:cubicBezTo>
                    <a:pt x="49335" y="55868"/>
                    <a:pt x="47728" y="56528"/>
                    <a:pt x="46347" y="56528"/>
                  </a:cubicBezTo>
                  <a:close/>
                  <a:moveTo>
                    <a:pt x="33194" y="47646"/>
                  </a:moveTo>
                  <a:cubicBezTo>
                    <a:pt x="35997" y="47646"/>
                    <a:pt x="38929" y="48736"/>
                    <a:pt x="41236" y="50629"/>
                  </a:cubicBezTo>
                  <a:cubicBezTo>
                    <a:pt x="42658" y="51795"/>
                    <a:pt x="43165" y="52675"/>
                    <a:pt x="43820" y="54323"/>
                  </a:cubicBezTo>
                  <a:cubicBezTo>
                    <a:pt x="43881" y="54471"/>
                    <a:pt x="43932" y="54604"/>
                    <a:pt x="43978" y="54732"/>
                  </a:cubicBezTo>
                  <a:cubicBezTo>
                    <a:pt x="44239" y="55448"/>
                    <a:pt x="44382" y="55842"/>
                    <a:pt x="45298" y="56180"/>
                  </a:cubicBezTo>
                  <a:cubicBezTo>
                    <a:pt x="46772" y="56727"/>
                    <a:pt x="48956" y="55827"/>
                    <a:pt x="50404" y="55233"/>
                  </a:cubicBezTo>
                  <a:lnTo>
                    <a:pt x="50711" y="55105"/>
                  </a:lnTo>
                  <a:cubicBezTo>
                    <a:pt x="52476" y="54389"/>
                    <a:pt x="54773" y="53136"/>
                    <a:pt x="55689" y="51248"/>
                  </a:cubicBezTo>
                  <a:cubicBezTo>
                    <a:pt x="56978" y="48588"/>
                    <a:pt x="55914" y="46367"/>
                    <a:pt x="53755" y="42351"/>
                  </a:cubicBezTo>
                  <a:cubicBezTo>
                    <a:pt x="52527" y="40059"/>
                    <a:pt x="51258" y="37695"/>
                    <a:pt x="50568" y="34933"/>
                  </a:cubicBezTo>
                  <a:cubicBezTo>
                    <a:pt x="49161" y="29279"/>
                    <a:pt x="49391" y="23421"/>
                    <a:pt x="51238" y="17993"/>
                  </a:cubicBezTo>
                  <a:cubicBezTo>
                    <a:pt x="52046" y="15619"/>
                    <a:pt x="53003" y="13727"/>
                    <a:pt x="54246" y="12038"/>
                  </a:cubicBezTo>
                  <a:cubicBezTo>
                    <a:pt x="55484" y="10365"/>
                    <a:pt x="56702" y="8380"/>
                    <a:pt x="55500" y="6027"/>
                  </a:cubicBezTo>
                  <a:cubicBezTo>
                    <a:pt x="54886" y="4819"/>
                    <a:pt x="53719" y="3760"/>
                    <a:pt x="51934" y="2778"/>
                  </a:cubicBezTo>
                  <a:cubicBezTo>
                    <a:pt x="48793" y="1049"/>
                    <a:pt x="45175" y="184"/>
                    <a:pt x="41461" y="276"/>
                  </a:cubicBezTo>
                  <a:lnTo>
                    <a:pt x="41461" y="276"/>
                  </a:lnTo>
                  <a:cubicBezTo>
                    <a:pt x="39860" y="317"/>
                    <a:pt x="38264" y="547"/>
                    <a:pt x="36713" y="962"/>
                  </a:cubicBezTo>
                  <a:cubicBezTo>
                    <a:pt x="32723" y="2031"/>
                    <a:pt x="29101" y="4359"/>
                    <a:pt x="26517" y="7510"/>
                  </a:cubicBezTo>
                  <a:cubicBezTo>
                    <a:pt x="25545" y="8692"/>
                    <a:pt x="24808" y="10028"/>
                    <a:pt x="24097" y="11312"/>
                  </a:cubicBezTo>
                  <a:cubicBezTo>
                    <a:pt x="23023" y="13246"/>
                    <a:pt x="21923" y="15241"/>
                    <a:pt x="19999" y="16765"/>
                  </a:cubicBezTo>
                  <a:cubicBezTo>
                    <a:pt x="15804" y="20086"/>
                    <a:pt x="11072" y="18720"/>
                    <a:pt x="6493" y="17395"/>
                  </a:cubicBezTo>
                  <a:cubicBezTo>
                    <a:pt x="5833" y="17205"/>
                    <a:pt x="5157" y="17011"/>
                    <a:pt x="4492" y="16832"/>
                  </a:cubicBezTo>
                  <a:cubicBezTo>
                    <a:pt x="3259" y="16499"/>
                    <a:pt x="2001" y="16285"/>
                    <a:pt x="1131" y="16934"/>
                  </a:cubicBezTo>
                  <a:cubicBezTo>
                    <a:pt x="195" y="17625"/>
                    <a:pt x="215" y="19011"/>
                    <a:pt x="778" y="19948"/>
                  </a:cubicBezTo>
                  <a:cubicBezTo>
                    <a:pt x="1551" y="21247"/>
                    <a:pt x="3193" y="22301"/>
                    <a:pt x="4646" y="23232"/>
                  </a:cubicBezTo>
                  <a:cubicBezTo>
                    <a:pt x="4958" y="23432"/>
                    <a:pt x="5255" y="23626"/>
                    <a:pt x="5531" y="23810"/>
                  </a:cubicBezTo>
                  <a:cubicBezTo>
                    <a:pt x="9951" y="26783"/>
                    <a:pt x="14484" y="30645"/>
                    <a:pt x="14525" y="36739"/>
                  </a:cubicBezTo>
                  <a:lnTo>
                    <a:pt x="14525" y="37240"/>
                  </a:lnTo>
                  <a:cubicBezTo>
                    <a:pt x="14515" y="38105"/>
                    <a:pt x="14504" y="38995"/>
                    <a:pt x="14914" y="39747"/>
                  </a:cubicBezTo>
                  <a:cubicBezTo>
                    <a:pt x="15661" y="41113"/>
                    <a:pt x="17508" y="41558"/>
                    <a:pt x="19216" y="41814"/>
                  </a:cubicBezTo>
                  <a:cubicBezTo>
                    <a:pt x="21222" y="42111"/>
                    <a:pt x="22859" y="42648"/>
                    <a:pt x="24322" y="44300"/>
                  </a:cubicBezTo>
                  <a:cubicBezTo>
                    <a:pt x="24696" y="44725"/>
                    <a:pt x="25023" y="45216"/>
                    <a:pt x="25345" y="45692"/>
                  </a:cubicBezTo>
                  <a:cubicBezTo>
                    <a:pt x="25990" y="46659"/>
                    <a:pt x="26660" y="47656"/>
                    <a:pt x="27776" y="48163"/>
                  </a:cubicBezTo>
                  <a:cubicBezTo>
                    <a:pt x="28917" y="48680"/>
                    <a:pt x="29950" y="48378"/>
                    <a:pt x="31040" y="48055"/>
                  </a:cubicBezTo>
                  <a:cubicBezTo>
                    <a:pt x="31730" y="47856"/>
                    <a:pt x="32441" y="47646"/>
                    <a:pt x="33194" y="4764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7"/>
            <p:cNvSpPr/>
            <p:nvPr/>
          </p:nvSpPr>
          <p:spPr>
            <a:xfrm>
              <a:off x="1391976" y="-146235"/>
              <a:ext cx="2549477" cy="2544262"/>
            </a:xfrm>
            <a:custGeom>
              <a:avLst/>
              <a:gdLst/>
              <a:ahLst/>
              <a:cxnLst/>
              <a:rect l="l" t="t" r="r" b="b"/>
              <a:pathLst>
                <a:path w="54748" h="54636" extrusionOk="0">
                  <a:moveTo>
                    <a:pt x="46879" y="54497"/>
                  </a:moveTo>
                  <a:cubicBezTo>
                    <a:pt x="45973" y="54497"/>
                    <a:pt x="45073" y="54272"/>
                    <a:pt x="44341" y="53714"/>
                  </a:cubicBezTo>
                  <a:cubicBezTo>
                    <a:pt x="43876" y="53356"/>
                    <a:pt x="43518" y="52896"/>
                    <a:pt x="43170" y="52451"/>
                  </a:cubicBezTo>
                  <a:cubicBezTo>
                    <a:pt x="40535" y="49069"/>
                    <a:pt x="37711" y="46035"/>
                    <a:pt x="32186" y="46035"/>
                  </a:cubicBezTo>
                  <a:cubicBezTo>
                    <a:pt x="31321" y="46035"/>
                    <a:pt x="30518" y="46270"/>
                    <a:pt x="29817" y="46480"/>
                  </a:cubicBezTo>
                  <a:cubicBezTo>
                    <a:pt x="29198" y="46659"/>
                    <a:pt x="28615" y="46833"/>
                    <a:pt x="28062" y="46833"/>
                  </a:cubicBezTo>
                  <a:cubicBezTo>
                    <a:pt x="27729" y="46833"/>
                    <a:pt x="27397" y="46762"/>
                    <a:pt x="27090" y="46623"/>
                  </a:cubicBezTo>
                  <a:cubicBezTo>
                    <a:pt x="26169" y="46204"/>
                    <a:pt x="25586" y="45334"/>
                    <a:pt x="24972" y="44413"/>
                  </a:cubicBezTo>
                  <a:cubicBezTo>
                    <a:pt x="24639" y="43917"/>
                    <a:pt x="24297" y="43405"/>
                    <a:pt x="23887" y="42940"/>
                  </a:cubicBezTo>
                  <a:cubicBezTo>
                    <a:pt x="22184" y="41016"/>
                    <a:pt x="20204" y="40489"/>
                    <a:pt x="18326" y="40208"/>
                  </a:cubicBezTo>
                  <a:cubicBezTo>
                    <a:pt x="16801" y="39983"/>
                    <a:pt x="15169" y="39604"/>
                    <a:pt x="14576" y="38520"/>
                  </a:cubicBezTo>
                  <a:cubicBezTo>
                    <a:pt x="14254" y="37926"/>
                    <a:pt x="14259" y="37159"/>
                    <a:pt x="14269" y="36350"/>
                  </a:cubicBezTo>
                  <a:cubicBezTo>
                    <a:pt x="14269" y="36176"/>
                    <a:pt x="14274" y="36002"/>
                    <a:pt x="14269" y="35834"/>
                  </a:cubicBezTo>
                  <a:cubicBezTo>
                    <a:pt x="14223" y="29418"/>
                    <a:pt x="9537" y="25407"/>
                    <a:pt x="4958" y="22327"/>
                  </a:cubicBezTo>
                  <a:cubicBezTo>
                    <a:pt x="4676" y="22143"/>
                    <a:pt x="4374" y="21943"/>
                    <a:pt x="4062" y="21744"/>
                  </a:cubicBezTo>
                  <a:cubicBezTo>
                    <a:pt x="2681" y="20859"/>
                    <a:pt x="1110" y="19851"/>
                    <a:pt x="425" y="18695"/>
                  </a:cubicBezTo>
                  <a:cubicBezTo>
                    <a:pt x="26" y="18035"/>
                    <a:pt x="0" y="17032"/>
                    <a:pt x="589" y="16592"/>
                  </a:cubicBezTo>
                  <a:cubicBezTo>
                    <a:pt x="829" y="16413"/>
                    <a:pt x="1151" y="16326"/>
                    <a:pt x="1576" y="16326"/>
                  </a:cubicBezTo>
                  <a:cubicBezTo>
                    <a:pt x="2118" y="16326"/>
                    <a:pt x="2742" y="16474"/>
                    <a:pt x="3285" y="16618"/>
                  </a:cubicBezTo>
                  <a:cubicBezTo>
                    <a:pt x="3940" y="16791"/>
                    <a:pt x="4615" y="16986"/>
                    <a:pt x="5265" y="17175"/>
                  </a:cubicBezTo>
                  <a:cubicBezTo>
                    <a:pt x="7766" y="17902"/>
                    <a:pt x="10355" y="18649"/>
                    <a:pt x="12903" y="18649"/>
                  </a:cubicBezTo>
                  <a:cubicBezTo>
                    <a:pt x="15425" y="18649"/>
                    <a:pt x="17574" y="17917"/>
                    <a:pt x="19472" y="16413"/>
                  </a:cubicBezTo>
                  <a:cubicBezTo>
                    <a:pt x="21508" y="14801"/>
                    <a:pt x="22649" y="12740"/>
                    <a:pt x="23754" y="10749"/>
                  </a:cubicBezTo>
                  <a:cubicBezTo>
                    <a:pt x="24481" y="9429"/>
                    <a:pt x="25171" y="8186"/>
                    <a:pt x="26108" y="7045"/>
                  </a:cubicBezTo>
                  <a:cubicBezTo>
                    <a:pt x="28594" y="4017"/>
                    <a:pt x="32073" y="1776"/>
                    <a:pt x="35910" y="747"/>
                  </a:cubicBezTo>
                  <a:cubicBezTo>
                    <a:pt x="37404" y="348"/>
                    <a:pt x="38934" y="128"/>
                    <a:pt x="40479" y="93"/>
                  </a:cubicBezTo>
                  <a:cubicBezTo>
                    <a:pt x="44040" y="0"/>
                    <a:pt x="47544" y="834"/>
                    <a:pt x="50552" y="2492"/>
                  </a:cubicBezTo>
                  <a:cubicBezTo>
                    <a:pt x="52200" y="3403"/>
                    <a:pt x="53269" y="4364"/>
                    <a:pt x="53821" y="5439"/>
                  </a:cubicBezTo>
                  <a:cubicBezTo>
                    <a:pt x="54748" y="7255"/>
                    <a:pt x="54088" y="8754"/>
                    <a:pt x="52624" y="10734"/>
                  </a:cubicBezTo>
                  <a:cubicBezTo>
                    <a:pt x="51335" y="12479"/>
                    <a:pt x="50348" y="14428"/>
                    <a:pt x="49514" y="16873"/>
                  </a:cubicBezTo>
                  <a:cubicBezTo>
                    <a:pt x="47626" y="22424"/>
                    <a:pt x="47391" y="28415"/>
                    <a:pt x="48833" y="34196"/>
                  </a:cubicBezTo>
                  <a:cubicBezTo>
                    <a:pt x="49539" y="37041"/>
                    <a:pt x="50829" y="39446"/>
                    <a:pt x="52077" y="41773"/>
                  </a:cubicBezTo>
                  <a:cubicBezTo>
                    <a:pt x="53443" y="44321"/>
                    <a:pt x="54722" y="47258"/>
                    <a:pt x="53842" y="49775"/>
                  </a:cubicBezTo>
                  <a:cubicBezTo>
                    <a:pt x="53259" y="51438"/>
                    <a:pt x="51806" y="52799"/>
                    <a:pt x="49391" y="53929"/>
                  </a:cubicBezTo>
                  <a:cubicBezTo>
                    <a:pt x="48603" y="54298"/>
                    <a:pt x="47744" y="54492"/>
                    <a:pt x="46879" y="54497"/>
                  </a:cubicBezTo>
                  <a:close/>
                  <a:moveTo>
                    <a:pt x="32186" y="45856"/>
                  </a:moveTo>
                  <a:cubicBezTo>
                    <a:pt x="37798" y="45856"/>
                    <a:pt x="40653" y="48926"/>
                    <a:pt x="43318" y="52343"/>
                  </a:cubicBezTo>
                  <a:cubicBezTo>
                    <a:pt x="43661" y="52778"/>
                    <a:pt x="44014" y="53233"/>
                    <a:pt x="44459" y="53576"/>
                  </a:cubicBezTo>
                  <a:cubicBezTo>
                    <a:pt x="45846" y="54635"/>
                    <a:pt x="47892" y="54441"/>
                    <a:pt x="49309" y="53776"/>
                  </a:cubicBezTo>
                  <a:cubicBezTo>
                    <a:pt x="51673" y="52666"/>
                    <a:pt x="53100" y="51340"/>
                    <a:pt x="53668" y="49719"/>
                  </a:cubicBezTo>
                  <a:cubicBezTo>
                    <a:pt x="54522" y="47268"/>
                    <a:pt x="53259" y="44367"/>
                    <a:pt x="51913" y="41855"/>
                  </a:cubicBezTo>
                  <a:cubicBezTo>
                    <a:pt x="50660" y="39522"/>
                    <a:pt x="49365" y="37107"/>
                    <a:pt x="48649" y="34237"/>
                  </a:cubicBezTo>
                  <a:cubicBezTo>
                    <a:pt x="47201" y="28425"/>
                    <a:pt x="47442" y="22404"/>
                    <a:pt x="49340" y="16817"/>
                  </a:cubicBezTo>
                  <a:cubicBezTo>
                    <a:pt x="50179" y="14356"/>
                    <a:pt x="51171" y="12392"/>
                    <a:pt x="52476" y="10627"/>
                  </a:cubicBezTo>
                  <a:cubicBezTo>
                    <a:pt x="53893" y="8708"/>
                    <a:pt x="54543" y="7255"/>
                    <a:pt x="53653" y="5516"/>
                  </a:cubicBezTo>
                  <a:cubicBezTo>
                    <a:pt x="53121" y="4477"/>
                    <a:pt x="52077" y="3536"/>
                    <a:pt x="50460" y="2645"/>
                  </a:cubicBezTo>
                  <a:cubicBezTo>
                    <a:pt x="47483" y="1003"/>
                    <a:pt x="44014" y="174"/>
                    <a:pt x="40484" y="266"/>
                  </a:cubicBezTo>
                  <a:cubicBezTo>
                    <a:pt x="38959" y="302"/>
                    <a:pt x="37440" y="522"/>
                    <a:pt x="35966" y="916"/>
                  </a:cubicBezTo>
                  <a:cubicBezTo>
                    <a:pt x="32165" y="1934"/>
                    <a:pt x="28717" y="4150"/>
                    <a:pt x="26256" y="7153"/>
                  </a:cubicBezTo>
                  <a:cubicBezTo>
                    <a:pt x="25330" y="8278"/>
                    <a:pt x="24644" y="9516"/>
                    <a:pt x="23923" y="10826"/>
                  </a:cubicBezTo>
                  <a:cubicBezTo>
                    <a:pt x="22808" y="12837"/>
                    <a:pt x="21657" y="14914"/>
                    <a:pt x="19595" y="16546"/>
                  </a:cubicBezTo>
                  <a:cubicBezTo>
                    <a:pt x="17661" y="18081"/>
                    <a:pt x="15471" y="18823"/>
                    <a:pt x="12908" y="18823"/>
                  </a:cubicBezTo>
                  <a:cubicBezTo>
                    <a:pt x="10325" y="18823"/>
                    <a:pt x="7726" y="18076"/>
                    <a:pt x="5214" y="17349"/>
                  </a:cubicBezTo>
                  <a:cubicBezTo>
                    <a:pt x="4564" y="17155"/>
                    <a:pt x="3888" y="16965"/>
                    <a:pt x="3234" y="16786"/>
                  </a:cubicBezTo>
                  <a:cubicBezTo>
                    <a:pt x="2707" y="16648"/>
                    <a:pt x="2098" y="16505"/>
                    <a:pt x="1576" y="16505"/>
                  </a:cubicBezTo>
                  <a:cubicBezTo>
                    <a:pt x="1192" y="16505"/>
                    <a:pt x="911" y="16577"/>
                    <a:pt x="701" y="16735"/>
                  </a:cubicBezTo>
                  <a:cubicBezTo>
                    <a:pt x="190" y="17119"/>
                    <a:pt x="225" y="18014"/>
                    <a:pt x="583" y="18608"/>
                  </a:cubicBezTo>
                  <a:cubicBezTo>
                    <a:pt x="1254" y="19728"/>
                    <a:pt x="2799" y="20721"/>
                    <a:pt x="4165" y="21601"/>
                  </a:cubicBezTo>
                  <a:cubicBezTo>
                    <a:pt x="4482" y="21800"/>
                    <a:pt x="4784" y="21995"/>
                    <a:pt x="5065" y="22184"/>
                  </a:cubicBezTo>
                  <a:cubicBezTo>
                    <a:pt x="9685" y="25289"/>
                    <a:pt x="14412" y="29336"/>
                    <a:pt x="14458" y="35828"/>
                  </a:cubicBezTo>
                  <a:lnTo>
                    <a:pt x="14458" y="36350"/>
                  </a:lnTo>
                  <a:cubicBezTo>
                    <a:pt x="14448" y="37138"/>
                    <a:pt x="14443" y="37885"/>
                    <a:pt x="14745" y="38438"/>
                  </a:cubicBezTo>
                  <a:cubicBezTo>
                    <a:pt x="15297" y="39456"/>
                    <a:pt x="16878" y="39814"/>
                    <a:pt x="18357" y="40039"/>
                  </a:cubicBezTo>
                  <a:cubicBezTo>
                    <a:pt x="20275" y="40320"/>
                    <a:pt x="22291" y="40858"/>
                    <a:pt x="24036" y="42832"/>
                  </a:cubicBezTo>
                  <a:cubicBezTo>
                    <a:pt x="24450" y="43303"/>
                    <a:pt x="24798" y="43820"/>
                    <a:pt x="25130" y="44316"/>
                  </a:cubicBezTo>
                  <a:cubicBezTo>
                    <a:pt x="25734" y="45216"/>
                    <a:pt x="26302" y="46071"/>
                    <a:pt x="27177" y="46465"/>
                  </a:cubicBezTo>
                  <a:cubicBezTo>
                    <a:pt x="27453" y="46593"/>
                    <a:pt x="27760" y="46659"/>
                    <a:pt x="28067" y="46654"/>
                  </a:cubicBezTo>
                  <a:cubicBezTo>
                    <a:pt x="28589" y="46654"/>
                    <a:pt x="29157" y="46485"/>
                    <a:pt x="29761" y="46311"/>
                  </a:cubicBezTo>
                  <a:cubicBezTo>
                    <a:pt x="30477" y="46096"/>
                    <a:pt x="31290" y="45856"/>
                    <a:pt x="32186" y="45856"/>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7"/>
            <p:cNvSpPr/>
            <p:nvPr/>
          </p:nvSpPr>
          <p:spPr>
            <a:xfrm>
              <a:off x="1706447" y="8136"/>
              <a:ext cx="2062754" cy="2275288"/>
            </a:xfrm>
            <a:custGeom>
              <a:avLst/>
              <a:gdLst/>
              <a:ahLst/>
              <a:cxnLst/>
              <a:rect l="l" t="t" r="r" b="b"/>
              <a:pathLst>
                <a:path w="44296" h="48860" extrusionOk="0">
                  <a:moveTo>
                    <a:pt x="39834" y="48675"/>
                  </a:moveTo>
                  <a:cubicBezTo>
                    <a:pt x="39522" y="48675"/>
                    <a:pt x="39215" y="48634"/>
                    <a:pt x="38919" y="48552"/>
                  </a:cubicBezTo>
                  <a:cubicBezTo>
                    <a:pt x="37507" y="48153"/>
                    <a:pt x="36606" y="46977"/>
                    <a:pt x="35731" y="45841"/>
                  </a:cubicBezTo>
                  <a:cubicBezTo>
                    <a:pt x="35521" y="45570"/>
                    <a:pt x="35307" y="45283"/>
                    <a:pt x="35087" y="45022"/>
                  </a:cubicBezTo>
                  <a:cubicBezTo>
                    <a:pt x="33582" y="43211"/>
                    <a:pt x="31408" y="41871"/>
                    <a:pt x="28436" y="40929"/>
                  </a:cubicBezTo>
                  <a:cubicBezTo>
                    <a:pt x="27269" y="40561"/>
                    <a:pt x="26046" y="40704"/>
                    <a:pt x="24860" y="40848"/>
                  </a:cubicBezTo>
                  <a:cubicBezTo>
                    <a:pt x="23581" y="41001"/>
                    <a:pt x="22250" y="41160"/>
                    <a:pt x="21007" y="40669"/>
                  </a:cubicBezTo>
                  <a:cubicBezTo>
                    <a:pt x="19887" y="40218"/>
                    <a:pt x="19160" y="39256"/>
                    <a:pt x="18454" y="38325"/>
                  </a:cubicBezTo>
                  <a:cubicBezTo>
                    <a:pt x="17845" y="37512"/>
                    <a:pt x="17211" y="36673"/>
                    <a:pt x="16326" y="36182"/>
                  </a:cubicBezTo>
                  <a:cubicBezTo>
                    <a:pt x="15599" y="35778"/>
                    <a:pt x="14740" y="35624"/>
                    <a:pt x="13906" y="35476"/>
                  </a:cubicBezTo>
                  <a:cubicBezTo>
                    <a:pt x="13000" y="35317"/>
                    <a:pt x="12064" y="35153"/>
                    <a:pt x="11281" y="34667"/>
                  </a:cubicBezTo>
                  <a:cubicBezTo>
                    <a:pt x="9864" y="33782"/>
                    <a:pt x="9358" y="32155"/>
                    <a:pt x="8867" y="30590"/>
                  </a:cubicBezTo>
                  <a:cubicBezTo>
                    <a:pt x="8785" y="30334"/>
                    <a:pt x="8708" y="30078"/>
                    <a:pt x="8626" y="29833"/>
                  </a:cubicBezTo>
                  <a:cubicBezTo>
                    <a:pt x="7506" y="26461"/>
                    <a:pt x="5250" y="23438"/>
                    <a:pt x="2277" y="21314"/>
                  </a:cubicBezTo>
                  <a:lnTo>
                    <a:pt x="2037" y="21145"/>
                  </a:lnTo>
                  <a:cubicBezTo>
                    <a:pt x="1433" y="20721"/>
                    <a:pt x="809" y="20281"/>
                    <a:pt x="430" y="19652"/>
                  </a:cubicBezTo>
                  <a:cubicBezTo>
                    <a:pt x="0" y="18925"/>
                    <a:pt x="47" y="17840"/>
                    <a:pt x="799" y="17380"/>
                  </a:cubicBezTo>
                  <a:cubicBezTo>
                    <a:pt x="1638" y="16868"/>
                    <a:pt x="2758" y="17339"/>
                    <a:pt x="3751" y="17754"/>
                  </a:cubicBezTo>
                  <a:cubicBezTo>
                    <a:pt x="4252" y="17963"/>
                    <a:pt x="4733" y="18163"/>
                    <a:pt x="5137" y="18229"/>
                  </a:cubicBezTo>
                  <a:cubicBezTo>
                    <a:pt x="6892" y="18500"/>
                    <a:pt x="8682" y="18342"/>
                    <a:pt x="10355" y="17759"/>
                  </a:cubicBezTo>
                  <a:cubicBezTo>
                    <a:pt x="13502" y="16669"/>
                    <a:pt x="16382" y="13789"/>
                    <a:pt x="18925" y="9205"/>
                  </a:cubicBezTo>
                  <a:cubicBezTo>
                    <a:pt x="19626" y="7941"/>
                    <a:pt x="20229" y="6851"/>
                    <a:pt x="21007" y="5905"/>
                  </a:cubicBezTo>
                  <a:cubicBezTo>
                    <a:pt x="24036" y="2216"/>
                    <a:pt x="28656" y="72"/>
                    <a:pt x="33685" y="26"/>
                  </a:cubicBezTo>
                  <a:lnTo>
                    <a:pt x="33685" y="113"/>
                  </a:lnTo>
                  <a:lnTo>
                    <a:pt x="33685" y="26"/>
                  </a:lnTo>
                  <a:cubicBezTo>
                    <a:pt x="36381" y="1"/>
                    <a:pt x="39046" y="589"/>
                    <a:pt x="41487" y="1750"/>
                  </a:cubicBezTo>
                  <a:cubicBezTo>
                    <a:pt x="42326" y="2149"/>
                    <a:pt x="43344" y="2738"/>
                    <a:pt x="43712" y="3720"/>
                  </a:cubicBezTo>
                  <a:cubicBezTo>
                    <a:pt x="43978" y="4431"/>
                    <a:pt x="43861" y="5306"/>
                    <a:pt x="43390" y="6120"/>
                  </a:cubicBezTo>
                  <a:lnTo>
                    <a:pt x="43134" y="6560"/>
                  </a:lnTo>
                  <a:cubicBezTo>
                    <a:pt x="42264" y="8048"/>
                    <a:pt x="39952" y="12003"/>
                    <a:pt x="39522" y="13272"/>
                  </a:cubicBezTo>
                  <a:cubicBezTo>
                    <a:pt x="37803" y="18362"/>
                    <a:pt x="37343" y="23796"/>
                    <a:pt x="38187" y="29106"/>
                  </a:cubicBezTo>
                  <a:cubicBezTo>
                    <a:pt x="38504" y="31142"/>
                    <a:pt x="39067" y="33368"/>
                    <a:pt x="39901" y="35895"/>
                  </a:cubicBezTo>
                  <a:cubicBezTo>
                    <a:pt x="40269" y="37010"/>
                    <a:pt x="40970" y="37890"/>
                    <a:pt x="41707" y="38822"/>
                  </a:cubicBezTo>
                  <a:cubicBezTo>
                    <a:pt x="42239" y="39487"/>
                    <a:pt x="42786" y="40177"/>
                    <a:pt x="43191" y="40955"/>
                  </a:cubicBezTo>
                  <a:cubicBezTo>
                    <a:pt x="44147" y="42781"/>
                    <a:pt x="44296" y="44695"/>
                    <a:pt x="43600" y="46209"/>
                  </a:cubicBezTo>
                  <a:cubicBezTo>
                    <a:pt x="42924" y="47698"/>
                    <a:pt x="41359" y="48675"/>
                    <a:pt x="39834" y="48675"/>
                  </a:cubicBezTo>
                  <a:close/>
                  <a:moveTo>
                    <a:pt x="26773" y="40520"/>
                  </a:moveTo>
                  <a:cubicBezTo>
                    <a:pt x="27356" y="40510"/>
                    <a:pt x="27939" y="40592"/>
                    <a:pt x="28497" y="40761"/>
                  </a:cubicBezTo>
                  <a:cubicBezTo>
                    <a:pt x="31500" y="41712"/>
                    <a:pt x="33705" y="43073"/>
                    <a:pt x="35230" y="44910"/>
                  </a:cubicBezTo>
                  <a:cubicBezTo>
                    <a:pt x="35455" y="45176"/>
                    <a:pt x="35670" y="45462"/>
                    <a:pt x="35885" y="45733"/>
                  </a:cubicBezTo>
                  <a:cubicBezTo>
                    <a:pt x="36739" y="46849"/>
                    <a:pt x="37624" y="48000"/>
                    <a:pt x="38975" y="48384"/>
                  </a:cubicBezTo>
                  <a:cubicBezTo>
                    <a:pt x="40653" y="48859"/>
                    <a:pt x="42648" y="47851"/>
                    <a:pt x="43431" y="46143"/>
                  </a:cubicBezTo>
                  <a:cubicBezTo>
                    <a:pt x="44106" y="44674"/>
                    <a:pt x="43958" y="42812"/>
                    <a:pt x="43027" y="41037"/>
                  </a:cubicBezTo>
                  <a:cubicBezTo>
                    <a:pt x="42628" y="40275"/>
                    <a:pt x="42085" y="39589"/>
                    <a:pt x="41558" y="38929"/>
                  </a:cubicBezTo>
                  <a:cubicBezTo>
                    <a:pt x="40842" y="38029"/>
                    <a:pt x="40100" y="37097"/>
                    <a:pt x="39727" y="35951"/>
                  </a:cubicBezTo>
                  <a:cubicBezTo>
                    <a:pt x="38888" y="33414"/>
                    <a:pt x="38325" y="31183"/>
                    <a:pt x="37998" y="29137"/>
                  </a:cubicBezTo>
                  <a:cubicBezTo>
                    <a:pt x="37154" y="23801"/>
                    <a:pt x="37614" y="18337"/>
                    <a:pt x="39343" y="13221"/>
                  </a:cubicBezTo>
                  <a:cubicBezTo>
                    <a:pt x="39778" y="11937"/>
                    <a:pt x="42014" y="8110"/>
                    <a:pt x="42971" y="6473"/>
                  </a:cubicBezTo>
                  <a:lnTo>
                    <a:pt x="43226" y="6038"/>
                  </a:lnTo>
                  <a:cubicBezTo>
                    <a:pt x="43671" y="5270"/>
                    <a:pt x="43784" y="4447"/>
                    <a:pt x="43533" y="3781"/>
                  </a:cubicBezTo>
                  <a:cubicBezTo>
                    <a:pt x="43191" y="2861"/>
                    <a:pt x="42213" y="2298"/>
                    <a:pt x="41400" y="1909"/>
                  </a:cubicBezTo>
                  <a:cubicBezTo>
                    <a:pt x="38990" y="763"/>
                    <a:pt x="36350" y="180"/>
                    <a:pt x="33680" y="205"/>
                  </a:cubicBezTo>
                  <a:cubicBezTo>
                    <a:pt x="28712" y="251"/>
                    <a:pt x="24143" y="2369"/>
                    <a:pt x="21150" y="6012"/>
                  </a:cubicBezTo>
                  <a:cubicBezTo>
                    <a:pt x="20383" y="6948"/>
                    <a:pt x="19784" y="8033"/>
                    <a:pt x="19089" y="9286"/>
                  </a:cubicBezTo>
                  <a:cubicBezTo>
                    <a:pt x="16525" y="13911"/>
                    <a:pt x="13609" y="16822"/>
                    <a:pt x="10422" y="17927"/>
                  </a:cubicBezTo>
                  <a:cubicBezTo>
                    <a:pt x="8713" y="18521"/>
                    <a:pt x="6887" y="18685"/>
                    <a:pt x="5106" y="18403"/>
                  </a:cubicBezTo>
                  <a:cubicBezTo>
                    <a:pt x="4677" y="18337"/>
                    <a:pt x="4185" y="18132"/>
                    <a:pt x="3674" y="17917"/>
                  </a:cubicBezTo>
                  <a:cubicBezTo>
                    <a:pt x="2681" y="17498"/>
                    <a:pt x="1653" y="17068"/>
                    <a:pt x="901" y="17534"/>
                  </a:cubicBezTo>
                  <a:cubicBezTo>
                    <a:pt x="236" y="17938"/>
                    <a:pt x="205" y="18910"/>
                    <a:pt x="594" y="19565"/>
                  </a:cubicBezTo>
                  <a:cubicBezTo>
                    <a:pt x="947" y="20163"/>
                    <a:pt x="1556" y="20588"/>
                    <a:pt x="2144" y="21002"/>
                  </a:cubicBezTo>
                  <a:lnTo>
                    <a:pt x="2390" y="21176"/>
                  </a:lnTo>
                  <a:cubicBezTo>
                    <a:pt x="5393" y="23320"/>
                    <a:pt x="7669" y="26379"/>
                    <a:pt x="8800" y="29781"/>
                  </a:cubicBezTo>
                  <a:cubicBezTo>
                    <a:pt x="8887" y="30027"/>
                    <a:pt x="8964" y="30283"/>
                    <a:pt x="9046" y="30539"/>
                  </a:cubicBezTo>
                  <a:cubicBezTo>
                    <a:pt x="9527" y="32079"/>
                    <a:pt x="10023" y="33675"/>
                    <a:pt x="11384" y="34519"/>
                  </a:cubicBezTo>
                  <a:cubicBezTo>
                    <a:pt x="12131" y="34985"/>
                    <a:pt x="13047" y="35148"/>
                    <a:pt x="13937" y="35307"/>
                  </a:cubicBezTo>
                  <a:cubicBezTo>
                    <a:pt x="14786" y="35455"/>
                    <a:pt x="15661" y="35609"/>
                    <a:pt x="16418" y="36028"/>
                  </a:cubicBezTo>
                  <a:cubicBezTo>
                    <a:pt x="17339" y="36540"/>
                    <a:pt x="17984" y="37394"/>
                    <a:pt x="18603" y="38223"/>
                  </a:cubicBezTo>
                  <a:cubicBezTo>
                    <a:pt x="19324" y="39175"/>
                    <a:pt x="20004" y="40075"/>
                    <a:pt x="21079" y="40505"/>
                  </a:cubicBezTo>
                  <a:cubicBezTo>
                    <a:pt x="22271" y="40981"/>
                    <a:pt x="23514" y="40832"/>
                    <a:pt x="24829" y="40674"/>
                  </a:cubicBezTo>
                  <a:cubicBezTo>
                    <a:pt x="25473" y="40597"/>
                    <a:pt x="26128" y="40520"/>
                    <a:pt x="26773" y="40520"/>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7"/>
            <p:cNvSpPr/>
            <p:nvPr/>
          </p:nvSpPr>
          <p:spPr>
            <a:xfrm>
              <a:off x="2023294" y="123205"/>
              <a:ext cx="1610816" cy="2023218"/>
            </a:xfrm>
            <a:custGeom>
              <a:avLst/>
              <a:gdLst/>
              <a:ahLst/>
              <a:cxnLst/>
              <a:rect l="l" t="t" r="r" b="b"/>
              <a:pathLst>
                <a:path w="34591" h="43447" extrusionOk="0">
                  <a:moveTo>
                    <a:pt x="32647" y="43447"/>
                  </a:moveTo>
                  <a:cubicBezTo>
                    <a:pt x="32601" y="43447"/>
                    <a:pt x="32560" y="43447"/>
                    <a:pt x="32519" y="43441"/>
                  </a:cubicBezTo>
                  <a:cubicBezTo>
                    <a:pt x="31383" y="43334"/>
                    <a:pt x="30462" y="41815"/>
                    <a:pt x="29725" y="40587"/>
                  </a:cubicBezTo>
                  <a:cubicBezTo>
                    <a:pt x="29408" y="40060"/>
                    <a:pt x="29106" y="39558"/>
                    <a:pt x="28866" y="39323"/>
                  </a:cubicBezTo>
                  <a:cubicBezTo>
                    <a:pt x="26666" y="37138"/>
                    <a:pt x="23422" y="35788"/>
                    <a:pt x="20588" y="35885"/>
                  </a:cubicBezTo>
                  <a:lnTo>
                    <a:pt x="20122" y="35900"/>
                  </a:lnTo>
                  <a:cubicBezTo>
                    <a:pt x="18209" y="35977"/>
                    <a:pt x="16234" y="36049"/>
                    <a:pt x="14674" y="35020"/>
                  </a:cubicBezTo>
                  <a:cubicBezTo>
                    <a:pt x="13988" y="34570"/>
                    <a:pt x="13461" y="33941"/>
                    <a:pt x="12955" y="33337"/>
                  </a:cubicBezTo>
                  <a:cubicBezTo>
                    <a:pt x="12418" y="32693"/>
                    <a:pt x="11906" y="32084"/>
                    <a:pt x="11220" y="31664"/>
                  </a:cubicBezTo>
                  <a:cubicBezTo>
                    <a:pt x="10560" y="31260"/>
                    <a:pt x="9814" y="31066"/>
                    <a:pt x="9015" y="30861"/>
                  </a:cubicBezTo>
                  <a:cubicBezTo>
                    <a:pt x="8309" y="30682"/>
                    <a:pt x="7583" y="30498"/>
                    <a:pt x="6933" y="30150"/>
                  </a:cubicBezTo>
                  <a:cubicBezTo>
                    <a:pt x="5352" y="29311"/>
                    <a:pt x="4728" y="27858"/>
                    <a:pt x="4119" y="26446"/>
                  </a:cubicBezTo>
                  <a:cubicBezTo>
                    <a:pt x="4043" y="26272"/>
                    <a:pt x="3971" y="26098"/>
                    <a:pt x="3894" y="25924"/>
                  </a:cubicBezTo>
                  <a:cubicBezTo>
                    <a:pt x="3301" y="24584"/>
                    <a:pt x="2416" y="23305"/>
                    <a:pt x="1556" y="22072"/>
                  </a:cubicBezTo>
                  <a:cubicBezTo>
                    <a:pt x="1265" y="21652"/>
                    <a:pt x="958" y="21212"/>
                    <a:pt x="671" y="20782"/>
                  </a:cubicBezTo>
                  <a:cubicBezTo>
                    <a:pt x="308" y="20230"/>
                    <a:pt x="1" y="19641"/>
                    <a:pt x="221" y="19068"/>
                  </a:cubicBezTo>
                  <a:cubicBezTo>
                    <a:pt x="610" y="18055"/>
                    <a:pt x="2042" y="17963"/>
                    <a:pt x="3193" y="17887"/>
                  </a:cubicBezTo>
                  <a:cubicBezTo>
                    <a:pt x="3638" y="17856"/>
                    <a:pt x="4058" y="17830"/>
                    <a:pt x="4344" y="17759"/>
                  </a:cubicBezTo>
                  <a:cubicBezTo>
                    <a:pt x="5956" y="17349"/>
                    <a:pt x="7552" y="16454"/>
                    <a:pt x="8959" y="15180"/>
                  </a:cubicBezTo>
                  <a:cubicBezTo>
                    <a:pt x="10791" y="13517"/>
                    <a:pt x="12157" y="11415"/>
                    <a:pt x="13482" y="9379"/>
                  </a:cubicBezTo>
                  <a:lnTo>
                    <a:pt x="13784" y="8918"/>
                  </a:lnTo>
                  <a:cubicBezTo>
                    <a:pt x="16337" y="4999"/>
                    <a:pt x="20706" y="277"/>
                    <a:pt x="27024" y="16"/>
                  </a:cubicBezTo>
                  <a:lnTo>
                    <a:pt x="27024" y="16"/>
                  </a:lnTo>
                  <a:cubicBezTo>
                    <a:pt x="27479" y="1"/>
                    <a:pt x="27935" y="1"/>
                    <a:pt x="28385" y="31"/>
                  </a:cubicBezTo>
                  <a:cubicBezTo>
                    <a:pt x="30094" y="134"/>
                    <a:pt x="31311" y="620"/>
                    <a:pt x="32012" y="1484"/>
                  </a:cubicBezTo>
                  <a:cubicBezTo>
                    <a:pt x="32657" y="2277"/>
                    <a:pt x="32856" y="3434"/>
                    <a:pt x="32570" y="4651"/>
                  </a:cubicBezTo>
                  <a:cubicBezTo>
                    <a:pt x="32360" y="5547"/>
                    <a:pt x="31930" y="6386"/>
                    <a:pt x="31516" y="7189"/>
                  </a:cubicBezTo>
                  <a:cubicBezTo>
                    <a:pt x="31444" y="7332"/>
                    <a:pt x="31373" y="7475"/>
                    <a:pt x="31301" y="7619"/>
                  </a:cubicBezTo>
                  <a:cubicBezTo>
                    <a:pt x="26385" y="17370"/>
                    <a:pt x="27162" y="29562"/>
                    <a:pt x="33291" y="38673"/>
                  </a:cubicBezTo>
                  <a:lnTo>
                    <a:pt x="33399" y="38832"/>
                  </a:lnTo>
                  <a:cubicBezTo>
                    <a:pt x="33767" y="39379"/>
                    <a:pt x="34146" y="39942"/>
                    <a:pt x="34340" y="40582"/>
                  </a:cubicBezTo>
                  <a:cubicBezTo>
                    <a:pt x="34591" y="41410"/>
                    <a:pt x="34453" y="42219"/>
                    <a:pt x="33972" y="42751"/>
                  </a:cubicBezTo>
                  <a:cubicBezTo>
                    <a:pt x="33547" y="43211"/>
                    <a:pt x="33102" y="43447"/>
                    <a:pt x="32647" y="43447"/>
                  </a:cubicBezTo>
                  <a:close/>
                  <a:moveTo>
                    <a:pt x="20880" y="35522"/>
                  </a:moveTo>
                  <a:cubicBezTo>
                    <a:pt x="23740" y="35522"/>
                    <a:pt x="26952" y="36898"/>
                    <a:pt x="29142" y="39077"/>
                  </a:cubicBezTo>
                  <a:cubicBezTo>
                    <a:pt x="29413" y="39344"/>
                    <a:pt x="29710" y="39840"/>
                    <a:pt x="30058" y="40413"/>
                  </a:cubicBezTo>
                  <a:cubicBezTo>
                    <a:pt x="30754" y="41564"/>
                    <a:pt x="31618" y="43002"/>
                    <a:pt x="32560" y="43088"/>
                  </a:cubicBezTo>
                  <a:cubicBezTo>
                    <a:pt x="32938" y="43124"/>
                    <a:pt x="33307" y="42935"/>
                    <a:pt x="33695" y="42510"/>
                  </a:cubicBezTo>
                  <a:cubicBezTo>
                    <a:pt x="34166" y="41994"/>
                    <a:pt x="34156" y="41226"/>
                    <a:pt x="33987" y="40679"/>
                  </a:cubicBezTo>
                  <a:cubicBezTo>
                    <a:pt x="33808" y="40085"/>
                    <a:pt x="33445" y="39543"/>
                    <a:pt x="33087" y="39016"/>
                  </a:cubicBezTo>
                  <a:lnTo>
                    <a:pt x="32984" y="38857"/>
                  </a:lnTo>
                  <a:cubicBezTo>
                    <a:pt x="26789" y="29643"/>
                    <a:pt x="25996" y="17314"/>
                    <a:pt x="30969" y="7460"/>
                  </a:cubicBezTo>
                  <a:cubicBezTo>
                    <a:pt x="31040" y="7317"/>
                    <a:pt x="31112" y="7174"/>
                    <a:pt x="31189" y="7030"/>
                  </a:cubicBezTo>
                  <a:cubicBezTo>
                    <a:pt x="31593" y="6242"/>
                    <a:pt x="32012" y="5429"/>
                    <a:pt x="32212" y="4569"/>
                  </a:cubicBezTo>
                  <a:cubicBezTo>
                    <a:pt x="32473" y="3454"/>
                    <a:pt x="32294" y="2405"/>
                    <a:pt x="31721" y="1694"/>
                  </a:cubicBezTo>
                  <a:cubicBezTo>
                    <a:pt x="31091" y="917"/>
                    <a:pt x="29961" y="477"/>
                    <a:pt x="28370" y="379"/>
                  </a:cubicBezTo>
                  <a:cubicBezTo>
                    <a:pt x="27930" y="354"/>
                    <a:pt x="27490" y="349"/>
                    <a:pt x="27050" y="369"/>
                  </a:cubicBezTo>
                  <a:lnTo>
                    <a:pt x="27050" y="369"/>
                  </a:lnTo>
                  <a:cubicBezTo>
                    <a:pt x="20890" y="620"/>
                    <a:pt x="16613" y="5255"/>
                    <a:pt x="14106" y="9097"/>
                  </a:cubicBezTo>
                  <a:lnTo>
                    <a:pt x="13809" y="9563"/>
                  </a:lnTo>
                  <a:cubicBezTo>
                    <a:pt x="12474" y="11614"/>
                    <a:pt x="11093" y="13737"/>
                    <a:pt x="9225" y="15431"/>
                  </a:cubicBezTo>
                  <a:cubicBezTo>
                    <a:pt x="7772" y="16751"/>
                    <a:pt x="6120" y="17672"/>
                    <a:pt x="4447" y="18096"/>
                  </a:cubicBezTo>
                  <a:cubicBezTo>
                    <a:pt x="4124" y="18178"/>
                    <a:pt x="3690" y="18209"/>
                    <a:pt x="3224" y="18240"/>
                  </a:cubicBezTo>
                  <a:cubicBezTo>
                    <a:pt x="2129" y="18311"/>
                    <a:pt x="886" y="18393"/>
                    <a:pt x="579" y="19186"/>
                  </a:cubicBezTo>
                  <a:cubicBezTo>
                    <a:pt x="405" y="19636"/>
                    <a:pt x="702" y="20148"/>
                    <a:pt x="993" y="20588"/>
                  </a:cubicBezTo>
                  <a:cubicBezTo>
                    <a:pt x="1280" y="21018"/>
                    <a:pt x="1582" y="21453"/>
                    <a:pt x="1873" y="21877"/>
                  </a:cubicBezTo>
                  <a:cubicBezTo>
                    <a:pt x="2743" y="23120"/>
                    <a:pt x="3638" y="24410"/>
                    <a:pt x="4242" y="25786"/>
                  </a:cubicBezTo>
                  <a:cubicBezTo>
                    <a:pt x="4319" y="25960"/>
                    <a:pt x="4396" y="26134"/>
                    <a:pt x="4467" y="26308"/>
                  </a:cubicBezTo>
                  <a:cubicBezTo>
                    <a:pt x="5076" y="27725"/>
                    <a:pt x="5649" y="29060"/>
                    <a:pt x="7117" y="29838"/>
                  </a:cubicBezTo>
                  <a:cubicBezTo>
                    <a:pt x="7726" y="30160"/>
                    <a:pt x="8432" y="30339"/>
                    <a:pt x="9113" y="30518"/>
                  </a:cubicBezTo>
                  <a:cubicBezTo>
                    <a:pt x="9901" y="30718"/>
                    <a:pt x="10719" y="30928"/>
                    <a:pt x="11425" y="31362"/>
                  </a:cubicBezTo>
                  <a:cubicBezTo>
                    <a:pt x="12162" y="31813"/>
                    <a:pt x="12714" y="32478"/>
                    <a:pt x="13246" y="33112"/>
                  </a:cubicBezTo>
                  <a:cubicBezTo>
                    <a:pt x="13738" y="33700"/>
                    <a:pt x="14244" y="34304"/>
                    <a:pt x="14889" y="34724"/>
                  </a:cubicBezTo>
                  <a:cubicBezTo>
                    <a:pt x="16347" y="35685"/>
                    <a:pt x="18260" y="35614"/>
                    <a:pt x="20107" y="35542"/>
                  </a:cubicBezTo>
                  <a:lnTo>
                    <a:pt x="20573" y="35527"/>
                  </a:lnTo>
                  <a:cubicBezTo>
                    <a:pt x="20675" y="35527"/>
                    <a:pt x="20777" y="35522"/>
                    <a:pt x="20875" y="35522"/>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7"/>
            <p:cNvSpPr/>
            <p:nvPr/>
          </p:nvSpPr>
          <p:spPr>
            <a:xfrm>
              <a:off x="2177945" y="194686"/>
              <a:ext cx="1156224" cy="1500731"/>
            </a:xfrm>
            <a:custGeom>
              <a:avLst/>
              <a:gdLst/>
              <a:ahLst/>
              <a:cxnLst/>
              <a:rect l="l" t="t" r="r" b="b"/>
              <a:pathLst>
                <a:path w="24829" h="32227" extrusionOk="0">
                  <a:moveTo>
                    <a:pt x="21861" y="32227"/>
                  </a:moveTo>
                  <a:cubicBezTo>
                    <a:pt x="21508" y="32227"/>
                    <a:pt x="21135" y="32125"/>
                    <a:pt x="20828" y="32027"/>
                  </a:cubicBezTo>
                  <a:cubicBezTo>
                    <a:pt x="20388" y="31879"/>
                    <a:pt x="19973" y="31715"/>
                    <a:pt x="19579" y="31557"/>
                  </a:cubicBezTo>
                  <a:cubicBezTo>
                    <a:pt x="18607" y="31173"/>
                    <a:pt x="17692" y="30805"/>
                    <a:pt x="16546" y="30830"/>
                  </a:cubicBezTo>
                  <a:cubicBezTo>
                    <a:pt x="14433" y="30876"/>
                    <a:pt x="12801" y="30682"/>
                    <a:pt x="11240" y="29566"/>
                  </a:cubicBezTo>
                  <a:cubicBezTo>
                    <a:pt x="10729" y="29203"/>
                    <a:pt x="10263" y="28773"/>
                    <a:pt x="9818" y="28354"/>
                  </a:cubicBezTo>
                  <a:cubicBezTo>
                    <a:pt x="9260" y="27832"/>
                    <a:pt x="8682" y="27295"/>
                    <a:pt x="8017" y="26896"/>
                  </a:cubicBezTo>
                  <a:cubicBezTo>
                    <a:pt x="7444" y="26553"/>
                    <a:pt x="6805" y="26313"/>
                    <a:pt x="6180" y="26077"/>
                  </a:cubicBezTo>
                  <a:cubicBezTo>
                    <a:pt x="5556" y="25842"/>
                    <a:pt x="4922" y="25607"/>
                    <a:pt x="4344" y="25269"/>
                  </a:cubicBezTo>
                  <a:cubicBezTo>
                    <a:pt x="2896" y="24415"/>
                    <a:pt x="635" y="22133"/>
                    <a:pt x="184" y="20066"/>
                  </a:cubicBezTo>
                  <a:cubicBezTo>
                    <a:pt x="0" y="19232"/>
                    <a:pt x="128" y="18505"/>
                    <a:pt x="558" y="17912"/>
                  </a:cubicBezTo>
                  <a:cubicBezTo>
                    <a:pt x="1274" y="16935"/>
                    <a:pt x="2476" y="16393"/>
                    <a:pt x="3653" y="15922"/>
                  </a:cubicBezTo>
                  <a:cubicBezTo>
                    <a:pt x="5080" y="15344"/>
                    <a:pt x="7112" y="14408"/>
                    <a:pt x="8268" y="12878"/>
                  </a:cubicBezTo>
                  <a:cubicBezTo>
                    <a:pt x="9010" y="11901"/>
                    <a:pt x="9670" y="10852"/>
                    <a:pt x="10304" y="9834"/>
                  </a:cubicBezTo>
                  <a:cubicBezTo>
                    <a:pt x="11153" y="8473"/>
                    <a:pt x="12033" y="7061"/>
                    <a:pt x="13138" y="5797"/>
                  </a:cubicBezTo>
                  <a:cubicBezTo>
                    <a:pt x="15482" y="3116"/>
                    <a:pt x="18080" y="1280"/>
                    <a:pt x="20864" y="343"/>
                  </a:cubicBezTo>
                  <a:cubicBezTo>
                    <a:pt x="21621" y="88"/>
                    <a:pt x="22347" y="1"/>
                    <a:pt x="22966" y="77"/>
                  </a:cubicBezTo>
                  <a:cubicBezTo>
                    <a:pt x="23662" y="169"/>
                    <a:pt x="24189" y="466"/>
                    <a:pt x="24476" y="942"/>
                  </a:cubicBezTo>
                  <a:cubicBezTo>
                    <a:pt x="24829" y="1520"/>
                    <a:pt x="24808" y="2308"/>
                    <a:pt x="24414" y="3229"/>
                  </a:cubicBezTo>
                  <a:cubicBezTo>
                    <a:pt x="24220" y="3684"/>
                    <a:pt x="24020" y="4140"/>
                    <a:pt x="23826" y="4590"/>
                  </a:cubicBezTo>
                  <a:cubicBezTo>
                    <a:pt x="22864" y="6795"/>
                    <a:pt x="21953" y="8882"/>
                    <a:pt x="21421" y="11230"/>
                  </a:cubicBezTo>
                  <a:cubicBezTo>
                    <a:pt x="20659" y="14597"/>
                    <a:pt x="20439" y="18163"/>
                    <a:pt x="20772" y="21821"/>
                  </a:cubicBezTo>
                  <a:cubicBezTo>
                    <a:pt x="21032" y="24670"/>
                    <a:pt x="21759" y="27280"/>
                    <a:pt x="22777" y="30319"/>
                  </a:cubicBezTo>
                  <a:cubicBezTo>
                    <a:pt x="22961" y="30871"/>
                    <a:pt x="23094" y="31490"/>
                    <a:pt x="22700" y="31905"/>
                  </a:cubicBezTo>
                  <a:cubicBezTo>
                    <a:pt x="22480" y="32145"/>
                    <a:pt x="22178" y="32227"/>
                    <a:pt x="21861" y="32227"/>
                  </a:cubicBezTo>
                  <a:close/>
                  <a:moveTo>
                    <a:pt x="16653" y="30651"/>
                  </a:moveTo>
                  <a:cubicBezTo>
                    <a:pt x="17789" y="30651"/>
                    <a:pt x="18694" y="31014"/>
                    <a:pt x="19651" y="31393"/>
                  </a:cubicBezTo>
                  <a:cubicBezTo>
                    <a:pt x="20045" y="31552"/>
                    <a:pt x="20454" y="31715"/>
                    <a:pt x="20889" y="31858"/>
                  </a:cubicBezTo>
                  <a:cubicBezTo>
                    <a:pt x="21728" y="32135"/>
                    <a:pt x="22260" y="32114"/>
                    <a:pt x="22562" y="31792"/>
                  </a:cubicBezTo>
                  <a:cubicBezTo>
                    <a:pt x="22895" y="31439"/>
                    <a:pt x="22767" y="30876"/>
                    <a:pt x="22598" y="30375"/>
                  </a:cubicBezTo>
                  <a:cubicBezTo>
                    <a:pt x="21580" y="27321"/>
                    <a:pt x="20848" y="24706"/>
                    <a:pt x="20587" y="21841"/>
                  </a:cubicBezTo>
                  <a:cubicBezTo>
                    <a:pt x="20255" y="18163"/>
                    <a:pt x="20470" y="14581"/>
                    <a:pt x="21237" y="11195"/>
                  </a:cubicBezTo>
                  <a:cubicBezTo>
                    <a:pt x="21774" y="8831"/>
                    <a:pt x="22690" y="6738"/>
                    <a:pt x="23652" y="4523"/>
                  </a:cubicBezTo>
                  <a:cubicBezTo>
                    <a:pt x="23846" y="4073"/>
                    <a:pt x="24046" y="3618"/>
                    <a:pt x="24240" y="3162"/>
                  </a:cubicBezTo>
                  <a:cubicBezTo>
                    <a:pt x="24609" y="2298"/>
                    <a:pt x="24634" y="1561"/>
                    <a:pt x="24317" y="1034"/>
                  </a:cubicBezTo>
                  <a:cubicBezTo>
                    <a:pt x="24056" y="609"/>
                    <a:pt x="23580" y="338"/>
                    <a:pt x="22941" y="256"/>
                  </a:cubicBezTo>
                  <a:lnTo>
                    <a:pt x="22941" y="256"/>
                  </a:lnTo>
                  <a:cubicBezTo>
                    <a:pt x="22347" y="180"/>
                    <a:pt x="21652" y="267"/>
                    <a:pt x="20925" y="512"/>
                  </a:cubicBezTo>
                  <a:cubicBezTo>
                    <a:pt x="18178" y="1438"/>
                    <a:pt x="15604" y="3254"/>
                    <a:pt x="13282" y="5910"/>
                  </a:cubicBezTo>
                  <a:cubicBezTo>
                    <a:pt x="12187" y="7163"/>
                    <a:pt x="11312" y="8570"/>
                    <a:pt x="10463" y="9926"/>
                  </a:cubicBezTo>
                  <a:cubicBezTo>
                    <a:pt x="9823" y="10944"/>
                    <a:pt x="9168" y="11998"/>
                    <a:pt x="8421" y="12980"/>
                  </a:cubicBezTo>
                  <a:cubicBezTo>
                    <a:pt x="7234" y="14546"/>
                    <a:pt x="5173" y="15502"/>
                    <a:pt x="3725" y="16086"/>
                  </a:cubicBezTo>
                  <a:cubicBezTo>
                    <a:pt x="2579" y="16546"/>
                    <a:pt x="1397" y="17073"/>
                    <a:pt x="711" y="18014"/>
                  </a:cubicBezTo>
                  <a:cubicBezTo>
                    <a:pt x="307" y="18567"/>
                    <a:pt x="195" y="19242"/>
                    <a:pt x="369" y="20030"/>
                  </a:cubicBezTo>
                  <a:cubicBezTo>
                    <a:pt x="809" y="22051"/>
                    <a:pt x="3019" y="24282"/>
                    <a:pt x="4446" y="25115"/>
                  </a:cubicBezTo>
                  <a:cubicBezTo>
                    <a:pt x="5004" y="25448"/>
                    <a:pt x="5638" y="25683"/>
                    <a:pt x="6247" y="25914"/>
                  </a:cubicBezTo>
                  <a:cubicBezTo>
                    <a:pt x="6876" y="26149"/>
                    <a:pt x="7531" y="26395"/>
                    <a:pt x="8114" y="26742"/>
                  </a:cubicBezTo>
                  <a:cubicBezTo>
                    <a:pt x="8800" y="27152"/>
                    <a:pt x="9383" y="27699"/>
                    <a:pt x="9946" y="28226"/>
                  </a:cubicBezTo>
                  <a:cubicBezTo>
                    <a:pt x="10391" y="28640"/>
                    <a:pt x="10846" y="29070"/>
                    <a:pt x="11348" y="29423"/>
                  </a:cubicBezTo>
                  <a:cubicBezTo>
                    <a:pt x="12872" y="30503"/>
                    <a:pt x="14463" y="30692"/>
                    <a:pt x="16541" y="30651"/>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7"/>
            <p:cNvSpPr/>
            <p:nvPr/>
          </p:nvSpPr>
          <p:spPr>
            <a:xfrm>
              <a:off x="2223208" y="236644"/>
              <a:ext cx="1066163" cy="1394929"/>
            </a:xfrm>
            <a:custGeom>
              <a:avLst/>
              <a:gdLst/>
              <a:ahLst/>
              <a:cxnLst/>
              <a:rect l="l" t="t" r="r" b="b"/>
              <a:pathLst>
                <a:path w="22895" h="29955" extrusionOk="0">
                  <a:moveTo>
                    <a:pt x="19815" y="29827"/>
                  </a:moveTo>
                  <a:cubicBezTo>
                    <a:pt x="19155" y="29827"/>
                    <a:pt x="18290" y="29602"/>
                    <a:pt x="17487" y="29397"/>
                  </a:cubicBezTo>
                  <a:cubicBezTo>
                    <a:pt x="16786" y="29213"/>
                    <a:pt x="16116" y="29039"/>
                    <a:pt x="15681" y="29039"/>
                  </a:cubicBezTo>
                  <a:lnTo>
                    <a:pt x="15553" y="29039"/>
                  </a:lnTo>
                  <a:cubicBezTo>
                    <a:pt x="15384" y="29044"/>
                    <a:pt x="15210" y="29044"/>
                    <a:pt x="15042" y="29044"/>
                  </a:cubicBezTo>
                  <a:cubicBezTo>
                    <a:pt x="13435" y="29044"/>
                    <a:pt x="12100" y="28860"/>
                    <a:pt x="10831" y="27954"/>
                  </a:cubicBezTo>
                  <a:cubicBezTo>
                    <a:pt x="10371" y="27627"/>
                    <a:pt x="9951" y="27233"/>
                    <a:pt x="9506" y="26819"/>
                  </a:cubicBezTo>
                  <a:cubicBezTo>
                    <a:pt x="8912" y="26261"/>
                    <a:pt x="8299" y="25688"/>
                    <a:pt x="7547" y="25243"/>
                  </a:cubicBezTo>
                  <a:cubicBezTo>
                    <a:pt x="6902" y="24859"/>
                    <a:pt x="6216" y="24603"/>
                    <a:pt x="5551" y="24353"/>
                  </a:cubicBezTo>
                  <a:cubicBezTo>
                    <a:pt x="4948" y="24122"/>
                    <a:pt x="4375" y="23908"/>
                    <a:pt x="3868" y="23611"/>
                  </a:cubicBezTo>
                  <a:cubicBezTo>
                    <a:pt x="2589" y="22864"/>
                    <a:pt x="527" y="20787"/>
                    <a:pt x="133" y="18986"/>
                  </a:cubicBezTo>
                  <a:cubicBezTo>
                    <a:pt x="0" y="18387"/>
                    <a:pt x="77" y="17906"/>
                    <a:pt x="358" y="17523"/>
                  </a:cubicBezTo>
                  <a:cubicBezTo>
                    <a:pt x="931" y="16735"/>
                    <a:pt x="1955" y="16274"/>
                    <a:pt x="3044" y="15839"/>
                  </a:cubicBezTo>
                  <a:cubicBezTo>
                    <a:pt x="4579" y="15220"/>
                    <a:pt x="6764" y="14207"/>
                    <a:pt x="8058" y="12499"/>
                  </a:cubicBezTo>
                  <a:cubicBezTo>
                    <a:pt x="8826" y="11486"/>
                    <a:pt x="9491" y="10416"/>
                    <a:pt x="10135" y="9388"/>
                  </a:cubicBezTo>
                  <a:cubicBezTo>
                    <a:pt x="11005" y="7991"/>
                    <a:pt x="11829" y="6671"/>
                    <a:pt x="12888" y="5464"/>
                  </a:cubicBezTo>
                  <a:cubicBezTo>
                    <a:pt x="15118" y="2906"/>
                    <a:pt x="17584" y="1161"/>
                    <a:pt x="20204" y="281"/>
                  </a:cubicBezTo>
                  <a:cubicBezTo>
                    <a:pt x="20813" y="77"/>
                    <a:pt x="21401" y="0"/>
                    <a:pt x="21866" y="61"/>
                  </a:cubicBezTo>
                  <a:cubicBezTo>
                    <a:pt x="22148" y="97"/>
                    <a:pt x="22521" y="200"/>
                    <a:pt x="22700" y="491"/>
                  </a:cubicBezTo>
                  <a:cubicBezTo>
                    <a:pt x="22895" y="808"/>
                    <a:pt x="22849" y="1356"/>
                    <a:pt x="22578" y="1995"/>
                  </a:cubicBezTo>
                  <a:cubicBezTo>
                    <a:pt x="22388" y="2451"/>
                    <a:pt x="22189" y="2906"/>
                    <a:pt x="21989" y="3351"/>
                  </a:cubicBezTo>
                  <a:cubicBezTo>
                    <a:pt x="21012" y="5597"/>
                    <a:pt x="20091" y="7715"/>
                    <a:pt x="19539" y="10145"/>
                  </a:cubicBezTo>
                  <a:cubicBezTo>
                    <a:pt x="18756" y="13599"/>
                    <a:pt x="18531" y="17251"/>
                    <a:pt x="18874" y="21002"/>
                  </a:cubicBezTo>
                  <a:cubicBezTo>
                    <a:pt x="18986" y="22224"/>
                    <a:pt x="19395" y="23416"/>
                    <a:pt x="19789" y="24562"/>
                  </a:cubicBezTo>
                  <a:lnTo>
                    <a:pt x="19902" y="24905"/>
                  </a:lnTo>
                  <a:cubicBezTo>
                    <a:pt x="19968" y="25089"/>
                    <a:pt x="20055" y="25320"/>
                    <a:pt x="20158" y="25575"/>
                  </a:cubicBezTo>
                  <a:cubicBezTo>
                    <a:pt x="20603" y="26737"/>
                    <a:pt x="21283" y="28492"/>
                    <a:pt x="20848" y="29372"/>
                  </a:cubicBezTo>
                  <a:cubicBezTo>
                    <a:pt x="20680" y="29709"/>
                    <a:pt x="20301" y="29827"/>
                    <a:pt x="19815" y="29827"/>
                  </a:cubicBezTo>
                  <a:close/>
                  <a:moveTo>
                    <a:pt x="15681" y="28860"/>
                  </a:moveTo>
                  <a:cubicBezTo>
                    <a:pt x="16142" y="28860"/>
                    <a:pt x="16822" y="29039"/>
                    <a:pt x="17538" y="29223"/>
                  </a:cubicBezTo>
                  <a:cubicBezTo>
                    <a:pt x="18853" y="29566"/>
                    <a:pt x="20352" y="29955"/>
                    <a:pt x="20669" y="29295"/>
                  </a:cubicBezTo>
                  <a:cubicBezTo>
                    <a:pt x="21073" y="28481"/>
                    <a:pt x="20413" y="26773"/>
                    <a:pt x="19973" y="25637"/>
                  </a:cubicBezTo>
                  <a:cubicBezTo>
                    <a:pt x="19871" y="25376"/>
                    <a:pt x="19779" y="25146"/>
                    <a:pt x="19718" y="24956"/>
                  </a:cubicBezTo>
                  <a:lnTo>
                    <a:pt x="19600" y="24619"/>
                  </a:lnTo>
                  <a:cubicBezTo>
                    <a:pt x="19201" y="23457"/>
                    <a:pt x="18792" y="22260"/>
                    <a:pt x="18679" y="21017"/>
                  </a:cubicBezTo>
                  <a:cubicBezTo>
                    <a:pt x="18336" y="17246"/>
                    <a:pt x="18561" y="13578"/>
                    <a:pt x="19349" y="10109"/>
                  </a:cubicBezTo>
                  <a:cubicBezTo>
                    <a:pt x="19902" y="7664"/>
                    <a:pt x="20828" y="5536"/>
                    <a:pt x="21810" y="3290"/>
                  </a:cubicBezTo>
                  <a:cubicBezTo>
                    <a:pt x="22005" y="2834"/>
                    <a:pt x="22204" y="2384"/>
                    <a:pt x="22399" y="1929"/>
                  </a:cubicBezTo>
                  <a:cubicBezTo>
                    <a:pt x="22644" y="1351"/>
                    <a:pt x="22690" y="844"/>
                    <a:pt x="22526" y="578"/>
                  </a:cubicBezTo>
                  <a:cubicBezTo>
                    <a:pt x="22388" y="353"/>
                    <a:pt x="22071" y="266"/>
                    <a:pt x="21831" y="235"/>
                  </a:cubicBezTo>
                  <a:cubicBezTo>
                    <a:pt x="21401" y="179"/>
                    <a:pt x="20838" y="256"/>
                    <a:pt x="20260" y="450"/>
                  </a:cubicBezTo>
                  <a:cubicBezTo>
                    <a:pt x="17671" y="1320"/>
                    <a:pt x="15236" y="3049"/>
                    <a:pt x="13026" y="5577"/>
                  </a:cubicBezTo>
                  <a:cubicBezTo>
                    <a:pt x="11977" y="6779"/>
                    <a:pt x="11158" y="8089"/>
                    <a:pt x="10289" y="9480"/>
                  </a:cubicBezTo>
                  <a:cubicBezTo>
                    <a:pt x="9644" y="10514"/>
                    <a:pt x="8974" y="11588"/>
                    <a:pt x="8201" y="12606"/>
                  </a:cubicBezTo>
                  <a:cubicBezTo>
                    <a:pt x="6881" y="14351"/>
                    <a:pt x="4661" y="15379"/>
                    <a:pt x="3111" y="16008"/>
                  </a:cubicBezTo>
                  <a:cubicBezTo>
                    <a:pt x="2047" y="16433"/>
                    <a:pt x="1049" y="16878"/>
                    <a:pt x="502" y="17625"/>
                  </a:cubicBezTo>
                  <a:cubicBezTo>
                    <a:pt x="246" y="17973"/>
                    <a:pt x="179" y="18408"/>
                    <a:pt x="307" y="18955"/>
                  </a:cubicBezTo>
                  <a:cubicBezTo>
                    <a:pt x="691" y="20705"/>
                    <a:pt x="2707" y="22731"/>
                    <a:pt x="3955" y="23462"/>
                  </a:cubicBezTo>
                  <a:cubicBezTo>
                    <a:pt x="4446" y="23754"/>
                    <a:pt x="5014" y="23964"/>
                    <a:pt x="5613" y="24189"/>
                  </a:cubicBezTo>
                  <a:cubicBezTo>
                    <a:pt x="6283" y="24440"/>
                    <a:pt x="6974" y="24701"/>
                    <a:pt x="7633" y="25094"/>
                  </a:cubicBezTo>
                  <a:cubicBezTo>
                    <a:pt x="8401" y="25555"/>
                    <a:pt x="9025" y="26133"/>
                    <a:pt x="9624" y="26691"/>
                  </a:cubicBezTo>
                  <a:cubicBezTo>
                    <a:pt x="10064" y="27105"/>
                    <a:pt x="10478" y="27494"/>
                    <a:pt x="10933" y="27816"/>
                  </a:cubicBezTo>
                  <a:cubicBezTo>
                    <a:pt x="12166" y="28691"/>
                    <a:pt x="13461" y="28870"/>
                    <a:pt x="15031" y="28870"/>
                  </a:cubicBezTo>
                  <a:cubicBezTo>
                    <a:pt x="15200" y="28870"/>
                    <a:pt x="15369" y="28870"/>
                    <a:pt x="15543" y="2886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7"/>
            <p:cNvSpPr/>
            <p:nvPr/>
          </p:nvSpPr>
          <p:spPr>
            <a:xfrm>
              <a:off x="2363982" y="414113"/>
              <a:ext cx="752205" cy="1059038"/>
            </a:xfrm>
            <a:custGeom>
              <a:avLst/>
              <a:gdLst/>
              <a:ahLst/>
              <a:cxnLst/>
              <a:rect l="l" t="t" r="r" b="b"/>
              <a:pathLst>
                <a:path w="16153" h="22742" extrusionOk="0">
                  <a:moveTo>
                    <a:pt x="13507" y="22742"/>
                  </a:moveTo>
                  <a:cubicBezTo>
                    <a:pt x="13272" y="22736"/>
                    <a:pt x="13047" y="22701"/>
                    <a:pt x="12827" y="22634"/>
                  </a:cubicBezTo>
                  <a:cubicBezTo>
                    <a:pt x="12397" y="22511"/>
                    <a:pt x="11952" y="22506"/>
                    <a:pt x="11522" y="22496"/>
                  </a:cubicBezTo>
                  <a:cubicBezTo>
                    <a:pt x="10842" y="22481"/>
                    <a:pt x="10141" y="22470"/>
                    <a:pt x="9491" y="22010"/>
                  </a:cubicBezTo>
                  <a:cubicBezTo>
                    <a:pt x="9179" y="21785"/>
                    <a:pt x="8847" y="21473"/>
                    <a:pt x="8453" y="21110"/>
                  </a:cubicBezTo>
                  <a:cubicBezTo>
                    <a:pt x="7788" y="20480"/>
                    <a:pt x="7030" y="19774"/>
                    <a:pt x="6017" y="19171"/>
                  </a:cubicBezTo>
                  <a:cubicBezTo>
                    <a:pt x="5153" y="18654"/>
                    <a:pt x="4309" y="18337"/>
                    <a:pt x="3562" y="18055"/>
                  </a:cubicBezTo>
                  <a:cubicBezTo>
                    <a:pt x="3050" y="17866"/>
                    <a:pt x="2615" y="17702"/>
                    <a:pt x="2324" y="17528"/>
                  </a:cubicBezTo>
                  <a:cubicBezTo>
                    <a:pt x="1566" y="17088"/>
                    <a:pt x="1" y="16167"/>
                    <a:pt x="441" y="15098"/>
                  </a:cubicBezTo>
                  <a:cubicBezTo>
                    <a:pt x="712" y="14428"/>
                    <a:pt x="1822" y="13988"/>
                    <a:pt x="2799" y="13604"/>
                  </a:cubicBezTo>
                  <a:cubicBezTo>
                    <a:pt x="3214" y="13435"/>
                    <a:pt x="3608" y="13282"/>
                    <a:pt x="3869" y="13128"/>
                  </a:cubicBezTo>
                  <a:cubicBezTo>
                    <a:pt x="5368" y="12269"/>
                    <a:pt x="6498" y="11322"/>
                    <a:pt x="7317" y="10243"/>
                  </a:cubicBezTo>
                  <a:cubicBezTo>
                    <a:pt x="8156" y="9133"/>
                    <a:pt x="8857" y="8017"/>
                    <a:pt x="9532" y="6933"/>
                  </a:cubicBezTo>
                  <a:cubicBezTo>
                    <a:pt x="10376" y="5577"/>
                    <a:pt x="11113" y="4400"/>
                    <a:pt x="12029" y="3352"/>
                  </a:cubicBezTo>
                  <a:cubicBezTo>
                    <a:pt x="12249" y="3106"/>
                    <a:pt x="12484" y="2779"/>
                    <a:pt x="12740" y="2436"/>
                  </a:cubicBezTo>
                  <a:cubicBezTo>
                    <a:pt x="13579" y="1295"/>
                    <a:pt x="14531" y="1"/>
                    <a:pt x="15416" y="446"/>
                  </a:cubicBezTo>
                  <a:lnTo>
                    <a:pt x="15416" y="446"/>
                  </a:lnTo>
                  <a:cubicBezTo>
                    <a:pt x="16152" y="814"/>
                    <a:pt x="15487" y="2088"/>
                    <a:pt x="14781" y="3439"/>
                  </a:cubicBezTo>
                  <a:cubicBezTo>
                    <a:pt x="14357" y="4252"/>
                    <a:pt x="13912" y="5101"/>
                    <a:pt x="13758" y="5771"/>
                  </a:cubicBezTo>
                  <a:cubicBezTo>
                    <a:pt x="12919" y="9481"/>
                    <a:pt x="12679" y="13389"/>
                    <a:pt x="13042" y="17400"/>
                  </a:cubicBezTo>
                  <a:cubicBezTo>
                    <a:pt x="13165" y="18751"/>
                    <a:pt x="13574" y="20117"/>
                    <a:pt x="14142" y="21053"/>
                  </a:cubicBezTo>
                  <a:cubicBezTo>
                    <a:pt x="14423" y="21514"/>
                    <a:pt x="14577" y="22138"/>
                    <a:pt x="14172" y="22511"/>
                  </a:cubicBezTo>
                  <a:cubicBezTo>
                    <a:pt x="14009" y="22670"/>
                    <a:pt x="13789" y="22742"/>
                    <a:pt x="13507" y="22742"/>
                  </a:cubicBezTo>
                  <a:close/>
                  <a:moveTo>
                    <a:pt x="15052" y="538"/>
                  </a:moveTo>
                  <a:cubicBezTo>
                    <a:pt x="14362" y="538"/>
                    <a:pt x="13559" y="1633"/>
                    <a:pt x="12893" y="2533"/>
                  </a:cubicBezTo>
                  <a:cubicBezTo>
                    <a:pt x="12638" y="2881"/>
                    <a:pt x="12397" y="3213"/>
                    <a:pt x="12172" y="3464"/>
                  </a:cubicBezTo>
                  <a:cubicBezTo>
                    <a:pt x="11267" y="4508"/>
                    <a:pt x="10535" y="5674"/>
                    <a:pt x="9691" y="7025"/>
                  </a:cubicBezTo>
                  <a:cubicBezTo>
                    <a:pt x="9015" y="8110"/>
                    <a:pt x="8315" y="9230"/>
                    <a:pt x="7470" y="10345"/>
                  </a:cubicBezTo>
                  <a:cubicBezTo>
                    <a:pt x="6636" y="11445"/>
                    <a:pt x="5485" y="12407"/>
                    <a:pt x="3966" y="13282"/>
                  </a:cubicBezTo>
                  <a:cubicBezTo>
                    <a:pt x="3695" y="13440"/>
                    <a:pt x="3296" y="13599"/>
                    <a:pt x="2871" y="13763"/>
                  </a:cubicBezTo>
                  <a:cubicBezTo>
                    <a:pt x="1976" y="14121"/>
                    <a:pt x="860" y="14566"/>
                    <a:pt x="615" y="15165"/>
                  </a:cubicBezTo>
                  <a:cubicBezTo>
                    <a:pt x="231" y="16096"/>
                    <a:pt x="1710" y="16960"/>
                    <a:pt x="2421" y="17380"/>
                  </a:cubicBezTo>
                  <a:cubicBezTo>
                    <a:pt x="2697" y="17544"/>
                    <a:pt x="3132" y="17702"/>
                    <a:pt x="3628" y="17891"/>
                  </a:cubicBezTo>
                  <a:cubicBezTo>
                    <a:pt x="4385" y="18173"/>
                    <a:pt x="5235" y="18495"/>
                    <a:pt x="6115" y="19017"/>
                  </a:cubicBezTo>
                  <a:cubicBezTo>
                    <a:pt x="7148" y="19631"/>
                    <a:pt x="7910" y="20347"/>
                    <a:pt x="8586" y="20976"/>
                  </a:cubicBezTo>
                  <a:cubicBezTo>
                    <a:pt x="8969" y="21340"/>
                    <a:pt x="9302" y="21652"/>
                    <a:pt x="9604" y="21862"/>
                  </a:cubicBezTo>
                  <a:cubicBezTo>
                    <a:pt x="10207" y="22291"/>
                    <a:pt x="10847" y="22302"/>
                    <a:pt x="11527" y="22317"/>
                  </a:cubicBezTo>
                  <a:cubicBezTo>
                    <a:pt x="11967" y="22322"/>
                    <a:pt x="12428" y="22332"/>
                    <a:pt x="12878" y="22460"/>
                  </a:cubicBezTo>
                  <a:cubicBezTo>
                    <a:pt x="13436" y="22619"/>
                    <a:pt x="13819" y="22593"/>
                    <a:pt x="14045" y="22383"/>
                  </a:cubicBezTo>
                  <a:cubicBezTo>
                    <a:pt x="14372" y="22082"/>
                    <a:pt x="14229" y="21544"/>
                    <a:pt x="13983" y="21140"/>
                  </a:cubicBezTo>
                  <a:cubicBezTo>
                    <a:pt x="13400" y="20183"/>
                    <a:pt x="12980" y="18787"/>
                    <a:pt x="12852" y="17416"/>
                  </a:cubicBezTo>
                  <a:cubicBezTo>
                    <a:pt x="12489" y="13384"/>
                    <a:pt x="12730" y="9455"/>
                    <a:pt x="13579" y="5731"/>
                  </a:cubicBezTo>
                  <a:cubicBezTo>
                    <a:pt x="13732" y="5035"/>
                    <a:pt x="14183" y="4180"/>
                    <a:pt x="14612" y="3357"/>
                  </a:cubicBezTo>
                  <a:cubicBezTo>
                    <a:pt x="15247" y="2139"/>
                    <a:pt x="15902" y="891"/>
                    <a:pt x="15324" y="599"/>
                  </a:cubicBezTo>
                  <a:cubicBezTo>
                    <a:pt x="15242" y="558"/>
                    <a:pt x="15145" y="538"/>
                    <a:pt x="15052" y="538"/>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7"/>
            <p:cNvSpPr/>
            <p:nvPr/>
          </p:nvSpPr>
          <p:spPr>
            <a:xfrm>
              <a:off x="2547692" y="880814"/>
              <a:ext cx="366440" cy="488726"/>
            </a:xfrm>
            <a:custGeom>
              <a:avLst/>
              <a:gdLst/>
              <a:ahLst/>
              <a:cxnLst/>
              <a:rect l="l" t="t" r="r" b="b"/>
              <a:pathLst>
                <a:path w="7869" h="10495" extrusionOk="0">
                  <a:moveTo>
                    <a:pt x="6754" y="10402"/>
                  </a:moveTo>
                  <a:cubicBezTo>
                    <a:pt x="6083" y="10402"/>
                    <a:pt x="5567" y="9722"/>
                    <a:pt x="5024" y="9005"/>
                  </a:cubicBezTo>
                  <a:cubicBezTo>
                    <a:pt x="4569" y="8402"/>
                    <a:pt x="4098" y="7783"/>
                    <a:pt x="3479" y="7414"/>
                  </a:cubicBezTo>
                  <a:cubicBezTo>
                    <a:pt x="3300" y="7302"/>
                    <a:pt x="2855" y="7240"/>
                    <a:pt x="2384" y="7169"/>
                  </a:cubicBezTo>
                  <a:cubicBezTo>
                    <a:pt x="1510" y="7041"/>
                    <a:pt x="512" y="6897"/>
                    <a:pt x="159" y="6401"/>
                  </a:cubicBezTo>
                  <a:cubicBezTo>
                    <a:pt x="36" y="6222"/>
                    <a:pt x="0" y="5992"/>
                    <a:pt x="62" y="5782"/>
                  </a:cubicBezTo>
                  <a:cubicBezTo>
                    <a:pt x="108" y="5603"/>
                    <a:pt x="251" y="5475"/>
                    <a:pt x="359" y="5393"/>
                  </a:cubicBezTo>
                  <a:cubicBezTo>
                    <a:pt x="625" y="5184"/>
                    <a:pt x="942" y="5045"/>
                    <a:pt x="1244" y="4912"/>
                  </a:cubicBezTo>
                  <a:cubicBezTo>
                    <a:pt x="1484" y="4815"/>
                    <a:pt x="1714" y="4703"/>
                    <a:pt x="1934" y="4570"/>
                  </a:cubicBezTo>
                  <a:cubicBezTo>
                    <a:pt x="2482" y="4222"/>
                    <a:pt x="3009" y="3848"/>
                    <a:pt x="3515" y="3449"/>
                  </a:cubicBezTo>
                  <a:cubicBezTo>
                    <a:pt x="4119" y="2968"/>
                    <a:pt x="4682" y="2457"/>
                    <a:pt x="5214" y="1904"/>
                  </a:cubicBezTo>
                  <a:cubicBezTo>
                    <a:pt x="5270" y="1848"/>
                    <a:pt x="5326" y="1786"/>
                    <a:pt x="5388" y="1730"/>
                  </a:cubicBezTo>
                  <a:cubicBezTo>
                    <a:pt x="5597" y="1515"/>
                    <a:pt x="5812" y="1295"/>
                    <a:pt x="5961" y="1060"/>
                  </a:cubicBezTo>
                  <a:cubicBezTo>
                    <a:pt x="6058" y="906"/>
                    <a:pt x="6063" y="738"/>
                    <a:pt x="6068" y="579"/>
                  </a:cubicBezTo>
                  <a:cubicBezTo>
                    <a:pt x="6078" y="308"/>
                    <a:pt x="6089" y="6"/>
                    <a:pt x="6692" y="1"/>
                  </a:cubicBezTo>
                  <a:cubicBezTo>
                    <a:pt x="6738" y="1"/>
                    <a:pt x="6774" y="1"/>
                    <a:pt x="6815" y="6"/>
                  </a:cubicBezTo>
                  <a:lnTo>
                    <a:pt x="6815" y="6"/>
                  </a:lnTo>
                  <a:cubicBezTo>
                    <a:pt x="7229" y="47"/>
                    <a:pt x="7506" y="313"/>
                    <a:pt x="7654" y="820"/>
                  </a:cubicBezTo>
                  <a:cubicBezTo>
                    <a:pt x="7869" y="1551"/>
                    <a:pt x="7731" y="2339"/>
                    <a:pt x="7593" y="3101"/>
                  </a:cubicBezTo>
                  <a:cubicBezTo>
                    <a:pt x="7557" y="3306"/>
                    <a:pt x="7521" y="3505"/>
                    <a:pt x="7490" y="3700"/>
                  </a:cubicBezTo>
                  <a:cubicBezTo>
                    <a:pt x="7429" y="4140"/>
                    <a:pt x="7327" y="4585"/>
                    <a:pt x="7224" y="5015"/>
                  </a:cubicBezTo>
                  <a:cubicBezTo>
                    <a:pt x="7040" y="5808"/>
                    <a:pt x="6851" y="6631"/>
                    <a:pt x="6907" y="7455"/>
                  </a:cubicBezTo>
                  <a:cubicBezTo>
                    <a:pt x="6948" y="8095"/>
                    <a:pt x="7183" y="8570"/>
                    <a:pt x="7516" y="9092"/>
                  </a:cubicBezTo>
                  <a:cubicBezTo>
                    <a:pt x="7685" y="9363"/>
                    <a:pt x="7823" y="9604"/>
                    <a:pt x="7756" y="9829"/>
                  </a:cubicBezTo>
                  <a:cubicBezTo>
                    <a:pt x="7705" y="10003"/>
                    <a:pt x="7547" y="10141"/>
                    <a:pt x="7245" y="10284"/>
                  </a:cubicBezTo>
                  <a:cubicBezTo>
                    <a:pt x="7091" y="10361"/>
                    <a:pt x="6922" y="10402"/>
                    <a:pt x="6754" y="10402"/>
                  </a:cubicBezTo>
                  <a:close/>
                  <a:moveTo>
                    <a:pt x="6702" y="175"/>
                  </a:moveTo>
                  <a:lnTo>
                    <a:pt x="6692" y="175"/>
                  </a:lnTo>
                  <a:cubicBezTo>
                    <a:pt x="6273" y="175"/>
                    <a:pt x="6268" y="303"/>
                    <a:pt x="6257" y="584"/>
                  </a:cubicBezTo>
                  <a:cubicBezTo>
                    <a:pt x="6252" y="748"/>
                    <a:pt x="6247" y="953"/>
                    <a:pt x="6124" y="1147"/>
                  </a:cubicBezTo>
                  <a:cubicBezTo>
                    <a:pt x="5966" y="1398"/>
                    <a:pt x="5741" y="1628"/>
                    <a:pt x="5521" y="1848"/>
                  </a:cubicBezTo>
                  <a:cubicBezTo>
                    <a:pt x="5464" y="1904"/>
                    <a:pt x="5408" y="1966"/>
                    <a:pt x="5352" y="2022"/>
                  </a:cubicBezTo>
                  <a:cubicBezTo>
                    <a:pt x="4820" y="2579"/>
                    <a:pt x="4242" y="3101"/>
                    <a:pt x="3638" y="3582"/>
                  </a:cubicBezTo>
                  <a:cubicBezTo>
                    <a:pt x="3126" y="3986"/>
                    <a:pt x="2594" y="4365"/>
                    <a:pt x="2042" y="4718"/>
                  </a:cubicBezTo>
                  <a:cubicBezTo>
                    <a:pt x="1811" y="4856"/>
                    <a:pt x="1571" y="4974"/>
                    <a:pt x="1320" y="5076"/>
                  </a:cubicBezTo>
                  <a:cubicBezTo>
                    <a:pt x="1013" y="5209"/>
                    <a:pt x="727" y="5337"/>
                    <a:pt x="476" y="5531"/>
                  </a:cubicBezTo>
                  <a:cubicBezTo>
                    <a:pt x="338" y="5634"/>
                    <a:pt x="266" y="5726"/>
                    <a:pt x="241" y="5823"/>
                  </a:cubicBezTo>
                  <a:cubicBezTo>
                    <a:pt x="190" y="5987"/>
                    <a:pt x="220" y="6161"/>
                    <a:pt x="318" y="6299"/>
                  </a:cubicBezTo>
                  <a:cubicBezTo>
                    <a:pt x="625" y="6734"/>
                    <a:pt x="1617" y="6877"/>
                    <a:pt x="2415" y="6995"/>
                  </a:cubicBezTo>
                  <a:cubicBezTo>
                    <a:pt x="2927" y="7071"/>
                    <a:pt x="3367" y="7133"/>
                    <a:pt x="3582" y="7261"/>
                  </a:cubicBezTo>
                  <a:cubicBezTo>
                    <a:pt x="4231" y="7649"/>
                    <a:pt x="4733" y="8315"/>
                    <a:pt x="5178" y="8898"/>
                  </a:cubicBezTo>
                  <a:cubicBezTo>
                    <a:pt x="5858" y="9793"/>
                    <a:pt x="6390" y="10494"/>
                    <a:pt x="7168" y="10126"/>
                  </a:cubicBezTo>
                  <a:cubicBezTo>
                    <a:pt x="7414" y="10008"/>
                    <a:pt x="7552" y="9895"/>
                    <a:pt x="7582" y="9778"/>
                  </a:cubicBezTo>
                  <a:cubicBezTo>
                    <a:pt x="7623" y="9640"/>
                    <a:pt x="7536" y="9461"/>
                    <a:pt x="7362" y="9184"/>
                  </a:cubicBezTo>
                  <a:cubicBezTo>
                    <a:pt x="7015" y="8642"/>
                    <a:pt x="6774" y="8141"/>
                    <a:pt x="6723" y="7465"/>
                  </a:cubicBezTo>
                  <a:cubicBezTo>
                    <a:pt x="6667" y="6616"/>
                    <a:pt x="6861" y="5782"/>
                    <a:pt x="7045" y="4974"/>
                  </a:cubicBezTo>
                  <a:cubicBezTo>
                    <a:pt x="7142" y="4544"/>
                    <a:pt x="7245" y="4104"/>
                    <a:pt x="7306" y="3674"/>
                  </a:cubicBezTo>
                  <a:cubicBezTo>
                    <a:pt x="7337" y="3475"/>
                    <a:pt x="7373" y="3270"/>
                    <a:pt x="7408" y="3065"/>
                  </a:cubicBezTo>
                  <a:cubicBezTo>
                    <a:pt x="7547" y="2324"/>
                    <a:pt x="7685" y="1556"/>
                    <a:pt x="7480" y="866"/>
                  </a:cubicBezTo>
                  <a:cubicBezTo>
                    <a:pt x="7352" y="431"/>
                    <a:pt x="7137" y="211"/>
                    <a:pt x="6800" y="180"/>
                  </a:cubicBezTo>
                  <a:cubicBezTo>
                    <a:pt x="6769" y="175"/>
                    <a:pt x="6733" y="175"/>
                    <a:pt x="6702" y="175"/>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7"/>
            <p:cNvSpPr/>
            <p:nvPr/>
          </p:nvSpPr>
          <p:spPr>
            <a:xfrm>
              <a:off x="970725" y="-295159"/>
              <a:ext cx="3233507" cy="3425272"/>
            </a:xfrm>
            <a:custGeom>
              <a:avLst/>
              <a:gdLst/>
              <a:ahLst/>
              <a:cxnLst/>
              <a:rect l="l" t="t" r="r" b="b"/>
              <a:pathLst>
                <a:path w="69437" h="73555" extrusionOk="0">
                  <a:moveTo>
                    <a:pt x="69201" y="73555"/>
                  </a:moveTo>
                  <a:cubicBezTo>
                    <a:pt x="66198" y="71263"/>
                    <a:pt x="62801" y="68669"/>
                    <a:pt x="58739" y="67958"/>
                  </a:cubicBezTo>
                  <a:cubicBezTo>
                    <a:pt x="56677" y="67595"/>
                    <a:pt x="54492" y="67738"/>
                    <a:pt x="52374" y="67876"/>
                  </a:cubicBezTo>
                  <a:cubicBezTo>
                    <a:pt x="49422" y="68071"/>
                    <a:pt x="46363" y="68270"/>
                    <a:pt x="43646" y="67078"/>
                  </a:cubicBezTo>
                  <a:cubicBezTo>
                    <a:pt x="42777" y="66694"/>
                    <a:pt x="42158" y="66244"/>
                    <a:pt x="41759" y="65707"/>
                  </a:cubicBezTo>
                  <a:cubicBezTo>
                    <a:pt x="41052" y="64760"/>
                    <a:pt x="41022" y="63568"/>
                    <a:pt x="40991" y="62417"/>
                  </a:cubicBezTo>
                  <a:cubicBezTo>
                    <a:pt x="40960" y="61246"/>
                    <a:pt x="40925" y="60141"/>
                    <a:pt x="40254" y="59286"/>
                  </a:cubicBezTo>
                  <a:cubicBezTo>
                    <a:pt x="39487" y="58304"/>
                    <a:pt x="38019" y="57864"/>
                    <a:pt x="35895" y="57976"/>
                  </a:cubicBezTo>
                  <a:cubicBezTo>
                    <a:pt x="35650" y="57992"/>
                    <a:pt x="35394" y="58007"/>
                    <a:pt x="35143" y="58022"/>
                  </a:cubicBezTo>
                  <a:cubicBezTo>
                    <a:pt x="33711" y="58120"/>
                    <a:pt x="32232" y="58222"/>
                    <a:pt x="30928" y="57629"/>
                  </a:cubicBezTo>
                  <a:cubicBezTo>
                    <a:pt x="29531" y="56989"/>
                    <a:pt x="28697" y="55720"/>
                    <a:pt x="27889" y="54498"/>
                  </a:cubicBezTo>
                  <a:cubicBezTo>
                    <a:pt x="27464" y="53863"/>
                    <a:pt x="27034" y="53203"/>
                    <a:pt x="26528" y="52640"/>
                  </a:cubicBezTo>
                  <a:cubicBezTo>
                    <a:pt x="25152" y="51121"/>
                    <a:pt x="23156" y="50236"/>
                    <a:pt x="21228" y="49376"/>
                  </a:cubicBezTo>
                  <a:cubicBezTo>
                    <a:pt x="20772" y="49172"/>
                    <a:pt x="20297" y="48962"/>
                    <a:pt x="19841" y="48747"/>
                  </a:cubicBezTo>
                  <a:cubicBezTo>
                    <a:pt x="16679" y="47258"/>
                    <a:pt x="14853" y="45437"/>
                    <a:pt x="14413" y="43350"/>
                  </a:cubicBezTo>
                  <a:cubicBezTo>
                    <a:pt x="14260" y="42633"/>
                    <a:pt x="14280" y="41902"/>
                    <a:pt x="14295" y="41191"/>
                  </a:cubicBezTo>
                  <a:cubicBezTo>
                    <a:pt x="14321" y="40684"/>
                    <a:pt x="14311" y="40178"/>
                    <a:pt x="14275" y="39671"/>
                  </a:cubicBezTo>
                  <a:cubicBezTo>
                    <a:pt x="14055" y="37430"/>
                    <a:pt x="12622" y="35215"/>
                    <a:pt x="10013" y="33097"/>
                  </a:cubicBezTo>
                  <a:cubicBezTo>
                    <a:pt x="9174" y="32416"/>
                    <a:pt x="8279" y="31777"/>
                    <a:pt x="7409" y="31158"/>
                  </a:cubicBezTo>
                  <a:cubicBezTo>
                    <a:pt x="6043" y="30191"/>
                    <a:pt x="4631" y="29188"/>
                    <a:pt x="3419" y="27996"/>
                  </a:cubicBezTo>
                  <a:cubicBezTo>
                    <a:pt x="1065" y="25684"/>
                    <a:pt x="1" y="22982"/>
                    <a:pt x="497" y="20588"/>
                  </a:cubicBezTo>
                  <a:cubicBezTo>
                    <a:pt x="912" y="18588"/>
                    <a:pt x="2354" y="16956"/>
                    <a:pt x="3925" y="15324"/>
                  </a:cubicBezTo>
                  <a:cubicBezTo>
                    <a:pt x="7215" y="11896"/>
                    <a:pt x="10535" y="8708"/>
                    <a:pt x="14930" y="7348"/>
                  </a:cubicBezTo>
                  <a:cubicBezTo>
                    <a:pt x="16582" y="6836"/>
                    <a:pt x="18322" y="6621"/>
                    <a:pt x="20010" y="6411"/>
                  </a:cubicBezTo>
                  <a:cubicBezTo>
                    <a:pt x="21432" y="6237"/>
                    <a:pt x="22901" y="6053"/>
                    <a:pt x="24297" y="5695"/>
                  </a:cubicBezTo>
                  <a:cubicBezTo>
                    <a:pt x="27024" y="4994"/>
                    <a:pt x="30329" y="3086"/>
                    <a:pt x="30657" y="1"/>
                  </a:cubicBezTo>
                  <a:lnTo>
                    <a:pt x="31030" y="37"/>
                  </a:lnTo>
                  <a:cubicBezTo>
                    <a:pt x="30682" y="3306"/>
                    <a:pt x="27239" y="5311"/>
                    <a:pt x="24400" y="6038"/>
                  </a:cubicBezTo>
                  <a:cubicBezTo>
                    <a:pt x="22977" y="6401"/>
                    <a:pt x="21494" y="6590"/>
                    <a:pt x="20056" y="6769"/>
                  </a:cubicBezTo>
                  <a:cubicBezTo>
                    <a:pt x="18388" y="6974"/>
                    <a:pt x="16664" y="7189"/>
                    <a:pt x="15047" y="7690"/>
                  </a:cubicBezTo>
                  <a:cubicBezTo>
                    <a:pt x="10740" y="9021"/>
                    <a:pt x="7455" y="12172"/>
                    <a:pt x="4201" y="15564"/>
                  </a:cubicBezTo>
                  <a:cubicBezTo>
                    <a:pt x="2610" y="17222"/>
                    <a:pt x="1260" y="18746"/>
                    <a:pt x="866" y="20660"/>
                  </a:cubicBezTo>
                  <a:cubicBezTo>
                    <a:pt x="195" y="23893"/>
                    <a:pt x="2615" y="26697"/>
                    <a:pt x="3690" y="27751"/>
                  </a:cubicBezTo>
                  <a:cubicBezTo>
                    <a:pt x="4877" y="28922"/>
                    <a:pt x="6278" y="29915"/>
                    <a:pt x="7634" y="30877"/>
                  </a:cubicBezTo>
                  <a:cubicBezTo>
                    <a:pt x="8509" y="31496"/>
                    <a:pt x="9409" y="32140"/>
                    <a:pt x="10254" y="32826"/>
                  </a:cubicBezTo>
                  <a:cubicBezTo>
                    <a:pt x="12940" y="35010"/>
                    <a:pt x="14418" y="37302"/>
                    <a:pt x="14648" y="39640"/>
                  </a:cubicBezTo>
                  <a:cubicBezTo>
                    <a:pt x="14684" y="40162"/>
                    <a:pt x="14694" y="40684"/>
                    <a:pt x="14669" y="41201"/>
                  </a:cubicBezTo>
                  <a:cubicBezTo>
                    <a:pt x="14653" y="41891"/>
                    <a:pt x="14638" y="42603"/>
                    <a:pt x="14781" y="43278"/>
                  </a:cubicBezTo>
                  <a:cubicBezTo>
                    <a:pt x="15196" y="45258"/>
                    <a:pt x="16956" y="46987"/>
                    <a:pt x="20005" y="48430"/>
                  </a:cubicBezTo>
                  <a:cubicBezTo>
                    <a:pt x="20460" y="48645"/>
                    <a:pt x="20931" y="48854"/>
                    <a:pt x="21386" y="49059"/>
                  </a:cubicBezTo>
                  <a:cubicBezTo>
                    <a:pt x="23351" y="49929"/>
                    <a:pt x="25382" y="50834"/>
                    <a:pt x="26809" y="52410"/>
                  </a:cubicBezTo>
                  <a:cubicBezTo>
                    <a:pt x="27336" y="52993"/>
                    <a:pt x="27776" y="53658"/>
                    <a:pt x="28206" y="54308"/>
                  </a:cubicBezTo>
                  <a:cubicBezTo>
                    <a:pt x="29019" y="55546"/>
                    <a:pt x="29792" y="56713"/>
                    <a:pt x="31091" y="57306"/>
                  </a:cubicBezTo>
                  <a:cubicBezTo>
                    <a:pt x="32304" y="57859"/>
                    <a:pt x="33731" y="57762"/>
                    <a:pt x="35113" y="57669"/>
                  </a:cubicBezTo>
                  <a:cubicBezTo>
                    <a:pt x="35369" y="57649"/>
                    <a:pt x="35624" y="57634"/>
                    <a:pt x="35875" y="57618"/>
                  </a:cubicBezTo>
                  <a:cubicBezTo>
                    <a:pt x="38136" y="57501"/>
                    <a:pt x="39707" y="57987"/>
                    <a:pt x="40556" y="59071"/>
                  </a:cubicBezTo>
                  <a:cubicBezTo>
                    <a:pt x="41298" y="60018"/>
                    <a:pt x="41334" y="61235"/>
                    <a:pt x="41365" y="62407"/>
                  </a:cubicBezTo>
                  <a:cubicBezTo>
                    <a:pt x="41395" y="63558"/>
                    <a:pt x="41431" y="64648"/>
                    <a:pt x="42065" y="65502"/>
                  </a:cubicBezTo>
                  <a:cubicBezTo>
                    <a:pt x="42424" y="65993"/>
                    <a:pt x="42997" y="66398"/>
                    <a:pt x="43800" y="66756"/>
                  </a:cubicBezTo>
                  <a:cubicBezTo>
                    <a:pt x="46435" y="67907"/>
                    <a:pt x="49310" y="67723"/>
                    <a:pt x="52349" y="67523"/>
                  </a:cubicBezTo>
                  <a:cubicBezTo>
                    <a:pt x="54487" y="67380"/>
                    <a:pt x="56697" y="67237"/>
                    <a:pt x="58810" y="67605"/>
                  </a:cubicBezTo>
                  <a:cubicBezTo>
                    <a:pt x="62960" y="68337"/>
                    <a:pt x="66403" y="70961"/>
                    <a:pt x="69437" y="73274"/>
                  </a:cubicBezTo>
                  <a:close/>
                </a:path>
              </a:pathLst>
            </a:custGeom>
            <a:solidFill>
              <a:srgbClr val="FFFFFF">
                <a:alpha val="3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6" name="Google Shape;1286;p17"/>
          <p:cNvSpPr txBox="1">
            <a:spLocks noGrp="1"/>
          </p:cNvSpPr>
          <p:nvPr>
            <p:ph type="title"/>
          </p:nvPr>
        </p:nvSpPr>
        <p:spPr>
          <a:xfrm>
            <a:off x="2181250" y="1296550"/>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87" name="Google Shape;1287;p17"/>
          <p:cNvSpPr txBox="1">
            <a:spLocks noGrp="1"/>
          </p:cNvSpPr>
          <p:nvPr>
            <p:ph type="subTitle" idx="1"/>
          </p:nvPr>
        </p:nvSpPr>
        <p:spPr>
          <a:xfrm>
            <a:off x="2181251" y="1684574"/>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88" name="Google Shape;1288;p17"/>
          <p:cNvSpPr txBox="1">
            <a:spLocks noGrp="1"/>
          </p:cNvSpPr>
          <p:nvPr>
            <p:ph type="title" idx="2"/>
          </p:nvPr>
        </p:nvSpPr>
        <p:spPr>
          <a:xfrm>
            <a:off x="5798175" y="1296550"/>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89" name="Google Shape;1289;p17"/>
          <p:cNvSpPr txBox="1">
            <a:spLocks noGrp="1"/>
          </p:cNvSpPr>
          <p:nvPr>
            <p:ph type="subTitle" idx="3"/>
          </p:nvPr>
        </p:nvSpPr>
        <p:spPr>
          <a:xfrm>
            <a:off x="5798176" y="1684574"/>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90" name="Google Shape;1290;p17"/>
          <p:cNvSpPr txBox="1">
            <a:spLocks noGrp="1"/>
          </p:cNvSpPr>
          <p:nvPr>
            <p:ph type="title" idx="4"/>
          </p:nvPr>
        </p:nvSpPr>
        <p:spPr>
          <a:xfrm>
            <a:off x="5798175" y="2472678"/>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91" name="Google Shape;1291;p17"/>
          <p:cNvSpPr txBox="1">
            <a:spLocks noGrp="1"/>
          </p:cNvSpPr>
          <p:nvPr>
            <p:ph type="subTitle" idx="5"/>
          </p:nvPr>
        </p:nvSpPr>
        <p:spPr>
          <a:xfrm>
            <a:off x="5798176" y="2860711"/>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92" name="Google Shape;1292;p17"/>
          <p:cNvSpPr txBox="1">
            <a:spLocks noGrp="1"/>
          </p:cNvSpPr>
          <p:nvPr>
            <p:ph type="title" idx="6"/>
          </p:nvPr>
        </p:nvSpPr>
        <p:spPr>
          <a:xfrm>
            <a:off x="2181250" y="2472678"/>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93" name="Google Shape;1293;p17"/>
          <p:cNvSpPr txBox="1">
            <a:spLocks noGrp="1"/>
          </p:cNvSpPr>
          <p:nvPr>
            <p:ph type="subTitle" idx="7"/>
          </p:nvPr>
        </p:nvSpPr>
        <p:spPr>
          <a:xfrm>
            <a:off x="2181251" y="2860711"/>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94" name="Google Shape;1294;p17"/>
          <p:cNvSpPr txBox="1">
            <a:spLocks noGrp="1"/>
          </p:cNvSpPr>
          <p:nvPr>
            <p:ph type="title" idx="8"/>
          </p:nvPr>
        </p:nvSpPr>
        <p:spPr>
          <a:xfrm>
            <a:off x="2181250" y="3643474"/>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95" name="Google Shape;1295;p17"/>
          <p:cNvSpPr txBox="1">
            <a:spLocks noGrp="1"/>
          </p:cNvSpPr>
          <p:nvPr>
            <p:ph type="subTitle" idx="9"/>
          </p:nvPr>
        </p:nvSpPr>
        <p:spPr>
          <a:xfrm>
            <a:off x="2181251" y="4031518"/>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96" name="Google Shape;1296;p17"/>
          <p:cNvSpPr txBox="1">
            <a:spLocks noGrp="1"/>
          </p:cNvSpPr>
          <p:nvPr>
            <p:ph type="title" idx="13"/>
          </p:nvPr>
        </p:nvSpPr>
        <p:spPr>
          <a:xfrm>
            <a:off x="5798175" y="3643474"/>
            <a:ext cx="2145600" cy="387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400">
                <a:solidFill>
                  <a:schemeClr val="accent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297" name="Google Shape;1297;p17"/>
          <p:cNvSpPr txBox="1">
            <a:spLocks noGrp="1"/>
          </p:cNvSpPr>
          <p:nvPr>
            <p:ph type="subTitle" idx="14"/>
          </p:nvPr>
        </p:nvSpPr>
        <p:spPr>
          <a:xfrm>
            <a:off x="5798176" y="4031518"/>
            <a:ext cx="2145600" cy="561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1298" name="Google Shape;1298;p17"/>
          <p:cNvGrpSpPr/>
          <p:nvPr/>
        </p:nvGrpSpPr>
        <p:grpSpPr>
          <a:xfrm flipH="1">
            <a:off x="-665392" y="3853339"/>
            <a:ext cx="2027193" cy="1505305"/>
            <a:chOff x="7751720" y="3778851"/>
            <a:chExt cx="2027193" cy="1505305"/>
          </a:xfrm>
        </p:grpSpPr>
        <p:sp>
          <p:nvSpPr>
            <p:cNvPr id="1299" name="Google Shape;1299;p17"/>
            <p:cNvSpPr/>
            <p:nvPr/>
          </p:nvSpPr>
          <p:spPr>
            <a:xfrm rot="5272313" flipH="1">
              <a:off x="8048846" y="3543832"/>
              <a:ext cx="1432940" cy="1975344"/>
            </a:xfrm>
            <a:custGeom>
              <a:avLst/>
              <a:gdLst/>
              <a:ahLst/>
              <a:cxnLst/>
              <a:rect l="l" t="t" r="r" b="b"/>
              <a:pathLst>
                <a:path w="23441" h="32314" extrusionOk="0">
                  <a:moveTo>
                    <a:pt x="17956" y="1"/>
                  </a:moveTo>
                  <a:cubicBezTo>
                    <a:pt x="17736" y="1"/>
                    <a:pt x="17506" y="13"/>
                    <a:pt x="17267" y="36"/>
                  </a:cubicBezTo>
                  <a:cubicBezTo>
                    <a:pt x="13491" y="415"/>
                    <a:pt x="9920" y="1663"/>
                    <a:pt x="6283" y="2610"/>
                  </a:cubicBezTo>
                  <a:cubicBezTo>
                    <a:pt x="4671" y="3029"/>
                    <a:pt x="660" y="2385"/>
                    <a:pt x="0" y="3822"/>
                  </a:cubicBezTo>
                  <a:lnTo>
                    <a:pt x="1711" y="30216"/>
                  </a:lnTo>
                  <a:lnTo>
                    <a:pt x="1711" y="30216"/>
                  </a:lnTo>
                  <a:cubicBezTo>
                    <a:pt x="2105" y="27452"/>
                    <a:pt x="4421" y="24348"/>
                    <a:pt x="6708" y="23698"/>
                  </a:cubicBezTo>
                  <a:cubicBezTo>
                    <a:pt x="7215" y="23555"/>
                    <a:pt x="7728" y="23498"/>
                    <a:pt x="8244" y="23498"/>
                  </a:cubicBezTo>
                  <a:cubicBezTo>
                    <a:pt x="10231" y="23498"/>
                    <a:pt x="12267" y="24341"/>
                    <a:pt x="14207" y="24341"/>
                  </a:cubicBezTo>
                  <a:cubicBezTo>
                    <a:pt x="14423" y="24341"/>
                    <a:pt x="14639" y="24330"/>
                    <a:pt x="14852" y="24307"/>
                  </a:cubicBezTo>
                  <a:cubicBezTo>
                    <a:pt x="17369" y="24031"/>
                    <a:pt x="19789" y="21749"/>
                    <a:pt x="20470" y="19401"/>
                  </a:cubicBezTo>
                  <a:cubicBezTo>
                    <a:pt x="21222" y="16812"/>
                    <a:pt x="22189" y="14029"/>
                    <a:pt x="22654" y="11363"/>
                  </a:cubicBezTo>
                  <a:cubicBezTo>
                    <a:pt x="23402" y="7134"/>
                    <a:pt x="23440" y="1"/>
                    <a:pt x="17956" y="1"/>
                  </a:cubicBezTo>
                  <a:close/>
                  <a:moveTo>
                    <a:pt x="1711" y="30216"/>
                  </a:moveTo>
                  <a:cubicBezTo>
                    <a:pt x="1606" y="30957"/>
                    <a:pt x="1638" y="31675"/>
                    <a:pt x="1847" y="32314"/>
                  </a:cubicBezTo>
                  <a:lnTo>
                    <a:pt x="1711" y="3021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0" name="Google Shape;1300;p17"/>
            <p:cNvGrpSpPr/>
            <p:nvPr/>
          </p:nvGrpSpPr>
          <p:grpSpPr>
            <a:xfrm>
              <a:off x="8324375" y="4102075"/>
              <a:ext cx="676875" cy="664099"/>
              <a:chOff x="6631525" y="3649550"/>
              <a:chExt cx="676875" cy="664099"/>
            </a:xfrm>
          </p:grpSpPr>
          <p:sp>
            <p:nvSpPr>
              <p:cNvPr id="1301" name="Google Shape;1301;p17"/>
              <p:cNvSpPr/>
              <p:nvPr/>
            </p:nvSpPr>
            <p:spPr>
              <a:xfrm>
                <a:off x="7008172" y="3649550"/>
                <a:ext cx="107251" cy="82530"/>
              </a:xfrm>
              <a:custGeom>
                <a:avLst/>
                <a:gdLst/>
                <a:ahLst/>
                <a:cxnLst/>
                <a:rect l="l" t="t" r="r" b="b"/>
                <a:pathLst>
                  <a:path w="1141" h="878" extrusionOk="0">
                    <a:moveTo>
                      <a:pt x="726" y="1"/>
                    </a:moveTo>
                    <a:cubicBezTo>
                      <a:pt x="406" y="1"/>
                      <a:pt x="0" y="254"/>
                      <a:pt x="102" y="573"/>
                    </a:cubicBezTo>
                    <a:cubicBezTo>
                      <a:pt x="169" y="787"/>
                      <a:pt x="334" y="878"/>
                      <a:pt x="509" y="878"/>
                    </a:cubicBezTo>
                    <a:cubicBezTo>
                      <a:pt x="747" y="878"/>
                      <a:pt x="1005" y="711"/>
                      <a:pt x="1064" y="460"/>
                    </a:cubicBezTo>
                    <a:cubicBezTo>
                      <a:pt x="1140"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7"/>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7"/>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7"/>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7"/>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7"/>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7"/>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08" name="Google Shape;1308;p17"/>
          <p:cNvGrpSpPr/>
          <p:nvPr/>
        </p:nvGrpSpPr>
        <p:grpSpPr>
          <a:xfrm flipH="1">
            <a:off x="-863789" y="759120"/>
            <a:ext cx="1949049" cy="2710531"/>
            <a:chOff x="7699361" y="-215267"/>
            <a:chExt cx="1949049" cy="2710531"/>
          </a:xfrm>
        </p:grpSpPr>
        <p:sp>
          <p:nvSpPr>
            <p:cNvPr id="1309" name="Google Shape;1309;p17"/>
            <p:cNvSpPr/>
            <p:nvPr/>
          </p:nvSpPr>
          <p:spPr>
            <a:xfrm rot="7798342" flipH="1">
              <a:off x="8960678" y="1165093"/>
              <a:ext cx="62328" cy="252683"/>
            </a:xfrm>
            <a:custGeom>
              <a:avLst/>
              <a:gdLst/>
              <a:ahLst/>
              <a:cxnLst/>
              <a:rect l="l" t="t" r="r" b="b"/>
              <a:pathLst>
                <a:path w="462" h="1873" fill="none" extrusionOk="0">
                  <a:moveTo>
                    <a:pt x="461" y="0"/>
                  </a:moveTo>
                  <a:lnTo>
                    <a:pt x="1" y="1873"/>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0" name="Google Shape;1310;p17"/>
            <p:cNvGrpSpPr/>
            <p:nvPr/>
          </p:nvGrpSpPr>
          <p:grpSpPr>
            <a:xfrm rot="4857983" flipH="1">
              <a:off x="7426962" y="351477"/>
              <a:ext cx="2493846" cy="1577041"/>
              <a:chOff x="-1737415" y="3790412"/>
              <a:chExt cx="1626115" cy="1028311"/>
            </a:xfrm>
          </p:grpSpPr>
          <p:sp>
            <p:nvSpPr>
              <p:cNvPr id="1311" name="Google Shape;1311;p17"/>
              <p:cNvSpPr/>
              <p:nvPr/>
            </p:nvSpPr>
            <p:spPr>
              <a:xfrm>
                <a:off x="-1115470" y="4141798"/>
                <a:ext cx="496489" cy="512235"/>
              </a:xfrm>
              <a:custGeom>
                <a:avLst/>
                <a:gdLst/>
                <a:ahLst/>
                <a:cxnLst/>
                <a:rect l="l" t="t" r="r" b="b"/>
                <a:pathLst>
                  <a:path w="5644" h="5823" extrusionOk="0">
                    <a:moveTo>
                      <a:pt x="3776" y="0"/>
                    </a:moveTo>
                    <a:lnTo>
                      <a:pt x="1228" y="486"/>
                    </a:lnTo>
                    <a:cubicBezTo>
                      <a:pt x="1228" y="486"/>
                      <a:pt x="98" y="3249"/>
                      <a:pt x="1" y="3750"/>
                    </a:cubicBezTo>
                    <a:lnTo>
                      <a:pt x="2405" y="5822"/>
                    </a:lnTo>
                    <a:lnTo>
                      <a:pt x="5644" y="3796"/>
                    </a:lnTo>
                    <a:lnTo>
                      <a:pt x="37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7"/>
              <p:cNvSpPr/>
              <p:nvPr/>
            </p:nvSpPr>
            <p:spPr>
              <a:xfrm>
                <a:off x="-751803" y="3990577"/>
                <a:ext cx="459102" cy="461390"/>
              </a:xfrm>
              <a:custGeom>
                <a:avLst/>
                <a:gdLst/>
                <a:ahLst/>
                <a:cxnLst/>
                <a:rect l="l" t="t" r="r" b="b"/>
                <a:pathLst>
                  <a:path w="5219" h="5245" extrusionOk="0">
                    <a:moveTo>
                      <a:pt x="2876" y="0"/>
                    </a:moveTo>
                    <a:lnTo>
                      <a:pt x="0" y="2456"/>
                    </a:lnTo>
                    <a:lnTo>
                      <a:pt x="1377" y="5244"/>
                    </a:lnTo>
                    <a:lnTo>
                      <a:pt x="4257" y="5014"/>
                    </a:lnTo>
                    <a:lnTo>
                      <a:pt x="5219" y="1816"/>
                    </a:lnTo>
                    <a:lnTo>
                      <a:pt x="28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7"/>
              <p:cNvSpPr/>
              <p:nvPr/>
            </p:nvSpPr>
            <p:spPr>
              <a:xfrm>
                <a:off x="-1253330" y="4469481"/>
                <a:ext cx="137845" cy="89639"/>
              </a:xfrm>
              <a:custGeom>
                <a:avLst/>
                <a:gdLst/>
                <a:ahLst/>
                <a:cxnLst/>
                <a:rect l="l" t="t" r="r" b="b"/>
                <a:pathLst>
                  <a:path w="1567" h="1019" fill="none" extrusionOk="0">
                    <a:moveTo>
                      <a:pt x="0" y="1019"/>
                    </a:moveTo>
                    <a:lnTo>
                      <a:pt x="1566" y="1"/>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7"/>
              <p:cNvSpPr/>
              <p:nvPr/>
            </p:nvSpPr>
            <p:spPr>
              <a:xfrm>
                <a:off x="-944457" y="4653960"/>
                <a:ext cx="40641" cy="164763"/>
              </a:xfrm>
              <a:custGeom>
                <a:avLst/>
                <a:gdLst/>
                <a:ahLst/>
                <a:cxnLst/>
                <a:rect l="l" t="t" r="r" b="b"/>
                <a:pathLst>
                  <a:path w="462" h="1873" fill="none" extrusionOk="0">
                    <a:moveTo>
                      <a:pt x="461" y="0"/>
                    </a:moveTo>
                    <a:lnTo>
                      <a:pt x="1" y="1873"/>
                    </a:lnTo>
                  </a:path>
                </a:pathLst>
              </a:custGeom>
              <a:noFill/>
              <a:ln w="9525" cap="flat" cmpd="sng">
                <a:solidFill>
                  <a:schemeClr val="dk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7"/>
              <p:cNvSpPr/>
              <p:nvPr/>
            </p:nvSpPr>
            <p:spPr>
              <a:xfrm>
                <a:off x="-377317" y="4431572"/>
                <a:ext cx="161596" cy="206284"/>
              </a:xfrm>
              <a:custGeom>
                <a:avLst/>
                <a:gdLst/>
                <a:ahLst/>
                <a:cxnLst/>
                <a:rect l="l" t="t" r="r" b="b"/>
                <a:pathLst>
                  <a:path w="1837" h="2345" fill="none" extrusionOk="0">
                    <a:moveTo>
                      <a:pt x="0" y="1"/>
                    </a:moveTo>
                    <a:lnTo>
                      <a:pt x="1837" y="2344"/>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7"/>
              <p:cNvSpPr/>
              <p:nvPr/>
            </p:nvSpPr>
            <p:spPr>
              <a:xfrm>
                <a:off x="-292778" y="4041424"/>
                <a:ext cx="181477" cy="108992"/>
              </a:xfrm>
              <a:custGeom>
                <a:avLst/>
                <a:gdLst/>
                <a:ahLst/>
                <a:cxnLst/>
                <a:rect l="l" t="t" r="r" b="b"/>
                <a:pathLst>
                  <a:path w="2063" h="1239" fill="none" extrusionOk="0">
                    <a:moveTo>
                      <a:pt x="1" y="1238"/>
                    </a:moveTo>
                    <a:lnTo>
                      <a:pt x="2063" y="0"/>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7"/>
              <p:cNvSpPr/>
              <p:nvPr/>
            </p:nvSpPr>
            <p:spPr>
              <a:xfrm>
                <a:off x="-499330" y="3842963"/>
                <a:ext cx="528" cy="147697"/>
              </a:xfrm>
              <a:custGeom>
                <a:avLst/>
                <a:gdLst/>
                <a:ahLst/>
                <a:cxnLst/>
                <a:rect l="l" t="t" r="r" b="b"/>
                <a:pathLst>
                  <a:path w="6" h="1679" fill="none" extrusionOk="0">
                    <a:moveTo>
                      <a:pt x="6" y="1678"/>
                    </a:moveTo>
                    <a:lnTo>
                      <a:pt x="1" y="0"/>
                    </a:lnTo>
                  </a:path>
                </a:pathLst>
              </a:custGeom>
              <a:noFill/>
              <a:ln w="9525" cap="flat" cmpd="sng">
                <a:solidFill>
                  <a:schemeClr val="accent1"/>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7"/>
              <p:cNvSpPr/>
              <p:nvPr/>
            </p:nvSpPr>
            <p:spPr>
              <a:xfrm>
                <a:off x="-1530423" y="3978437"/>
                <a:ext cx="399284" cy="410984"/>
              </a:xfrm>
              <a:custGeom>
                <a:avLst/>
                <a:gdLst/>
                <a:ahLst/>
                <a:cxnLst/>
                <a:rect l="l" t="t" r="r" b="b"/>
                <a:pathLst>
                  <a:path w="4539" h="4672" extrusionOk="0">
                    <a:moveTo>
                      <a:pt x="1351" y="0"/>
                    </a:moveTo>
                    <a:lnTo>
                      <a:pt x="1" y="2701"/>
                    </a:lnTo>
                    <a:lnTo>
                      <a:pt x="1658" y="4671"/>
                    </a:lnTo>
                    <a:cubicBezTo>
                      <a:pt x="1658" y="4671"/>
                      <a:pt x="4390" y="3786"/>
                      <a:pt x="4539" y="3607"/>
                    </a:cubicBezTo>
                    <a:lnTo>
                      <a:pt x="4313" y="660"/>
                    </a:lnTo>
                    <a:lnTo>
                      <a:pt x="13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7"/>
              <p:cNvSpPr/>
              <p:nvPr/>
            </p:nvSpPr>
            <p:spPr>
              <a:xfrm>
                <a:off x="-1416062" y="4389346"/>
                <a:ext cx="31580" cy="199862"/>
              </a:xfrm>
              <a:custGeom>
                <a:avLst/>
                <a:gdLst/>
                <a:ahLst/>
                <a:cxnLst/>
                <a:rect l="l" t="t" r="r" b="b"/>
                <a:pathLst>
                  <a:path w="359" h="2272" fill="none" extrusionOk="0">
                    <a:moveTo>
                      <a:pt x="0" y="2272"/>
                    </a:moveTo>
                    <a:lnTo>
                      <a:pt x="358" y="0"/>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7"/>
              <p:cNvSpPr/>
              <p:nvPr/>
            </p:nvSpPr>
            <p:spPr>
              <a:xfrm>
                <a:off x="-1737415" y="4216045"/>
                <a:ext cx="207075" cy="50493"/>
              </a:xfrm>
              <a:custGeom>
                <a:avLst/>
                <a:gdLst/>
                <a:ahLst/>
                <a:cxnLst/>
                <a:rect l="l" t="t" r="r" b="b"/>
                <a:pathLst>
                  <a:path w="2354" h="574" fill="none" extrusionOk="0">
                    <a:moveTo>
                      <a:pt x="2354" y="0"/>
                    </a:moveTo>
                    <a:lnTo>
                      <a:pt x="0" y="573"/>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7"/>
              <p:cNvSpPr/>
              <p:nvPr/>
            </p:nvSpPr>
            <p:spPr>
              <a:xfrm>
                <a:off x="-1520095" y="3790412"/>
                <a:ext cx="116205" cy="198103"/>
              </a:xfrm>
              <a:custGeom>
                <a:avLst/>
                <a:gdLst/>
                <a:ahLst/>
                <a:cxnLst/>
                <a:rect l="l" t="t" r="r" b="b"/>
                <a:pathLst>
                  <a:path w="1321" h="2252" fill="none" extrusionOk="0">
                    <a:moveTo>
                      <a:pt x="1321" y="2252"/>
                    </a:moveTo>
                    <a:lnTo>
                      <a:pt x="1" y="1"/>
                    </a:lnTo>
                  </a:path>
                </a:pathLst>
              </a:custGeom>
              <a:noFill/>
              <a:ln w="9525" cap="flat" cmpd="sng">
                <a:solidFill>
                  <a:schemeClr val="lt2"/>
                </a:solidFill>
                <a:prstDash val="solid"/>
                <a:miter lim="51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7"/>
              <p:cNvSpPr/>
              <p:nvPr/>
            </p:nvSpPr>
            <p:spPr>
              <a:xfrm>
                <a:off x="-1369174" y="4167397"/>
                <a:ext cx="100811" cy="85241"/>
              </a:xfrm>
              <a:custGeom>
                <a:avLst/>
                <a:gdLst/>
                <a:ahLst/>
                <a:cxnLst/>
                <a:rect l="l" t="t" r="r" b="b"/>
                <a:pathLst>
                  <a:path w="1146" h="969" extrusionOk="0">
                    <a:moveTo>
                      <a:pt x="708" y="1"/>
                    </a:moveTo>
                    <a:cubicBezTo>
                      <a:pt x="431" y="1"/>
                      <a:pt x="0" y="530"/>
                      <a:pt x="132" y="799"/>
                    </a:cubicBezTo>
                    <a:cubicBezTo>
                      <a:pt x="191" y="925"/>
                      <a:pt x="335" y="969"/>
                      <a:pt x="479" y="969"/>
                    </a:cubicBezTo>
                    <a:cubicBezTo>
                      <a:pt x="587" y="969"/>
                      <a:pt x="694" y="944"/>
                      <a:pt x="767" y="911"/>
                    </a:cubicBezTo>
                    <a:cubicBezTo>
                      <a:pt x="1099" y="758"/>
                      <a:pt x="1145" y="16"/>
                      <a:pt x="715" y="1"/>
                    </a:cubicBezTo>
                    <a:cubicBezTo>
                      <a:pt x="713" y="1"/>
                      <a:pt x="710" y="1"/>
                      <a:pt x="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7"/>
              <p:cNvSpPr/>
              <p:nvPr/>
            </p:nvSpPr>
            <p:spPr>
              <a:xfrm>
                <a:off x="-919562" y="4369465"/>
                <a:ext cx="100811" cy="85504"/>
              </a:xfrm>
              <a:custGeom>
                <a:avLst/>
                <a:gdLst/>
                <a:ahLst/>
                <a:cxnLst/>
                <a:rect l="l" t="t" r="r" b="b"/>
                <a:pathLst>
                  <a:path w="1146" h="972" extrusionOk="0">
                    <a:moveTo>
                      <a:pt x="708" y="1"/>
                    </a:moveTo>
                    <a:cubicBezTo>
                      <a:pt x="431" y="1"/>
                      <a:pt x="0" y="536"/>
                      <a:pt x="132" y="804"/>
                    </a:cubicBezTo>
                    <a:cubicBezTo>
                      <a:pt x="191" y="927"/>
                      <a:pt x="335" y="971"/>
                      <a:pt x="479" y="971"/>
                    </a:cubicBezTo>
                    <a:cubicBezTo>
                      <a:pt x="587" y="971"/>
                      <a:pt x="694" y="947"/>
                      <a:pt x="767" y="912"/>
                    </a:cubicBezTo>
                    <a:cubicBezTo>
                      <a:pt x="1099" y="758"/>
                      <a:pt x="1145" y="16"/>
                      <a:pt x="715" y="1"/>
                    </a:cubicBezTo>
                    <a:cubicBezTo>
                      <a:pt x="713" y="1"/>
                      <a:pt x="710" y="1"/>
                      <a:pt x="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7"/>
              <p:cNvSpPr/>
              <p:nvPr/>
            </p:nvSpPr>
            <p:spPr>
              <a:xfrm>
                <a:off x="-571641" y="4193964"/>
                <a:ext cx="100723" cy="85065"/>
              </a:xfrm>
              <a:custGeom>
                <a:avLst/>
                <a:gdLst/>
                <a:ahLst/>
                <a:cxnLst/>
                <a:rect l="l" t="t" r="r" b="b"/>
                <a:pathLst>
                  <a:path w="1145" h="967" extrusionOk="0">
                    <a:moveTo>
                      <a:pt x="712" y="0"/>
                    </a:moveTo>
                    <a:cubicBezTo>
                      <a:pt x="431" y="0"/>
                      <a:pt x="0" y="530"/>
                      <a:pt x="132" y="799"/>
                    </a:cubicBezTo>
                    <a:cubicBezTo>
                      <a:pt x="194" y="923"/>
                      <a:pt x="340" y="967"/>
                      <a:pt x="485" y="967"/>
                    </a:cubicBezTo>
                    <a:cubicBezTo>
                      <a:pt x="590" y="967"/>
                      <a:pt x="695" y="944"/>
                      <a:pt x="766" y="911"/>
                    </a:cubicBezTo>
                    <a:cubicBezTo>
                      <a:pt x="1099" y="758"/>
                      <a:pt x="1145" y="16"/>
                      <a:pt x="720" y="1"/>
                    </a:cubicBezTo>
                    <a:cubicBezTo>
                      <a:pt x="718" y="1"/>
                      <a:pt x="715" y="0"/>
                      <a:pt x="7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25" name="Google Shape;1325;p17"/>
          <p:cNvSpPr/>
          <p:nvPr/>
        </p:nvSpPr>
        <p:spPr>
          <a:xfrm rot="10406306">
            <a:off x="7977724" y="-292007"/>
            <a:ext cx="1576356" cy="2021370"/>
          </a:xfrm>
          <a:custGeom>
            <a:avLst/>
            <a:gdLst/>
            <a:ahLst/>
            <a:cxnLst/>
            <a:rect l="l" t="t" r="r" b="b"/>
            <a:pathLst>
              <a:path w="7240" h="9284" extrusionOk="0">
                <a:moveTo>
                  <a:pt x="1866" y="1"/>
                </a:moveTo>
                <a:cubicBezTo>
                  <a:pt x="1625" y="1"/>
                  <a:pt x="1374" y="39"/>
                  <a:pt x="1228" y="197"/>
                </a:cubicBezTo>
                <a:cubicBezTo>
                  <a:pt x="926" y="535"/>
                  <a:pt x="1172" y="1287"/>
                  <a:pt x="1151" y="1711"/>
                </a:cubicBezTo>
                <a:cubicBezTo>
                  <a:pt x="1111" y="2540"/>
                  <a:pt x="870" y="3272"/>
                  <a:pt x="630" y="4060"/>
                </a:cubicBezTo>
                <a:cubicBezTo>
                  <a:pt x="399" y="4822"/>
                  <a:pt x="358" y="5579"/>
                  <a:pt x="323" y="6367"/>
                </a:cubicBezTo>
                <a:cubicBezTo>
                  <a:pt x="302" y="6853"/>
                  <a:pt x="0" y="7631"/>
                  <a:pt x="179" y="8091"/>
                </a:cubicBezTo>
                <a:cubicBezTo>
                  <a:pt x="415" y="8720"/>
                  <a:pt x="1515" y="9165"/>
                  <a:pt x="2108" y="9283"/>
                </a:cubicBezTo>
                <a:cubicBezTo>
                  <a:pt x="2180" y="9232"/>
                  <a:pt x="2210" y="9145"/>
                  <a:pt x="2195" y="9058"/>
                </a:cubicBezTo>
                <a:lnTo>
                  <a:pt x="5469" y="8649"/>
                </a:lnTo>
                <a:cubicBezTo>
                  <a:pt x="6221" y="8572"/>
                  <a:pt x="7219" y="7861"/>
                  <a:pt x="7229" y="7058"/>
                </a:cubicBezTo>
                <a:cubicBezTo>
                  <a:pt x="7240" y="6203"/>
                  <a:pt x="6569" y="5876"/>
                  <a:pt x="6303" y="5180"/>
                </a:cubicBezTo>
                <a:cubicBezTo>
                  <a:pt x="6027" y="4454"/>
                  <a:pt x="6569" y="3927"/>
                  <a:pt x="6748" y="3277"/>
                </a:cubicBezTo>
                <a:cubicBezTo>
                  <a:pt x="6897" y="2735"/>
                  <a:pt x="6774" y="2029"/>
                  <a:pt x="6457" y="1563"/>
                </a:cubicBezTo>
                <a:cubicBezTo>
                  <a:pt x="6191" y="1169"/>
                  <a:pt x="5735" y="877"/>
                  <a:pt x="5260" y="867"/>
                </a:cubicBezTo>
                <a:cubicBezTo>
                  <a:pt x="5250" y="867"/>
                  <a:pt x="5241" y="867"/>
                  <a:pt x="5232" y="867"/>
                </a:cubicBezTo>
                <a:cubicBezTo>
                  <a:pt x="4907" y="867"/>
                  <a:pt x="4564" y="986"/>
                  <a:pt x="4228" y="986"/>
                </a:cubicBezTo>
                <a:cubicBezTo>
                  <a:pt x="4086" y="986"/>
                  <a:pt x="3944" y="964"/>
                  <a:pt x="3807" y="903"/>
                </a:cubicBezTo>
                <a:cubicBezTo>
                  <a:pt x="3203" y="627"/>
                  <a:pt x="2988" y="79"/>
                  <a:pt x="2251" y="23"/>
                </a:cubicBezTo>
                <a:cubicBezTo>
                  <a:pt x="2142" y="14"/>
                  <a:pt x="2006" y="1"/>
                  <a:pt x="18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6" name="Google Shape;1326;p17"/>
          <p:cNvGrpSpPr/>
          <p:nvPr/>
        </p:nvGrpSpPr>
        <p:grpSpPr>
          <a:xfrm flipH="1">
            <a:off x="7857676" y="604975"/>
            <a:ext cx="942944" cy="758543"/>
            <a:chOff x="578200" y="785650"/>
            <a:chExt cx="942945" cy="758543"/>
          </a:xfrm>
        </p:grpSpPr>
        <p:sp>
          <p:nvSpPr>
            <p:cNvPr id="1327" name="Google Shape;1327;p17"/>
            <p:cNvSpPr/>
            <p:nvPr/>
          </p:nvSpPr>
          <p:spPr>
            <a:xfrm>
              <a:off x="578200" y="785650"/>
              <a:ext cx="942945" cy="758543"/>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7"/>
            <p:cNvSpPr/>
            <p:nvPr/>
          </p:nvSpPr>
          <p:spPr>
            <a:xfrm>
              <a:off x="857598" y="1030771"/>
              <a:ext cx="477367" cy="287672"/>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9" name="Google Shape;1329;p17"/>
          <p:cNvGrpSpPr/>
          <p:nvPr/>
        </p:nvGrpSpPr>
        <p:grpSpPr>
          <a:xfrm rot="-1200880">
            <a:off x="7888123" y="2182505"/>
            <a:ext cx="882037" cy="634617"/>
            <a:chOff x="6631525" y="3826643"/>
            <a:chExt cx="676875" cy="487005"/>
          </a:xfrm>
        </p:grpSpPr>
        <p:sp>
          <p:nvSpPr>
            <p:cNvPr id="1330" name="Google Shape;1330;p17"/>
            <p:cNvSpPr/>
            <p:nvPr/>
          </p:nvSpPr>
          <p:spPr>
            <a:xfrm>
              <a:off x="6834559" y="4000635"/>
              <a:ext cx="107251" cy="82436"/>
            </a:xfrm>
            <a:custGeom>
              <a:avLst/>
              <a:gdLst/>
              <a:ahLst/>
              <a:cxnLst/>
              <a:rect l="l" t="t" r="r" b="b"/>
              <a:pathLst>
                <a:path w="1141" h="877" extrusionOk="0">
                  <a:moveTo>
                    <a:pt x="726" y="1"/>
                  </a:moveTo>
                  <a:cubicBezTo>
                    <a:pt x="406" y="1"/>
                    <a:pt x="0" y="254"/>
                    <a:pt x="102" y="572"/>
                  </a:cubicBezTo>
                  <a:cubicBezTo>
                    <a:pt x="169" y="786"/>
                    <a:pt x="332" y="876"/>
                    <a:pt x="507" y="876"/>
                  </a:cubicBezTo>
                  <a:cubicBezTo>
                    <a:pt x="746" y="876"/>
                    <a:pt x="1005" y="708"/>
                    <a:pt x="1064" y="460"/>
                  </a:cubicBezTo>
                  <a:cubicBezTo>
                    <a:pt x="1141" y="131"/>
                    <a:pt x="955" y="1"/>
                    <a:pt x="7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7"/>
            <p:cNvSpPr/>
            <p:nvPr/>
          </p:nvSpPr>
          <p:spPr>
            <a:xfrm>
              <a:off x="7187049" y="3883512"/>
              <a:ext cx="121351" cy="82812"/>
            </a:xfrm>
            <a:custGeom>
              <a:avLst/>
              <a:gdLst/>
              <a:ahLst/>
              <a:cxnLst/>
              <a:rect l="l" t="t" r="r" b="b"/>
              <a:pathLst>
                <a:path w="1291" h="881" extrusionOk="0">
                  <a:moveTo>
                    <a:pt x="595" y="0"/>
                  </a:moveTo>
                  <a:cubicBezTo>
                    <a:pt x="349" y="0"/>
                    <a:pt x="92" y="124"/>
                    <a:pt x="51" y="401"/>
                  </a:cubicBezTo>
                  <a:cubicBezTo>
                    <a:pt x="1" y="722"/>
                    <a:pt x="232" y="880"/>
                    <a:pt x="483" y="880"/>
                  </a:cubicBezTo>
                  <a:cubicBezTo>
                    <a:pt x="644" y="880"/>
                    <a:pt x="813" y="815"/>
                    <a:pt x="920" y="688"/>
                  </a:cubicBezTo>
                  <a:cubicBezTo>
                    <a:pt x="1290" y="260"/>
                    <a:pt x="953"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7"/>
            <p:cNvSpPr/>
            <p:nvPr/>
          </p:nvSpPr>
          <p:spPr>
            <a:xfrm>
              <a:off x="6900357" y="3826643"/>
              <a:ext cx="160078" cy="98321"/>
            </a:xfrm>
            <a:custGeom>
              <a:avLst/>
              <a:gdLst/>
              <a:ahLst/>
              <a:cxnLst/>
              <a:rect l="l" t="t" r="r" b="b"/>
              <a:pathLst>
                <a:path w="1703" h="1046" extrusionOk="0">
                  <a:moveTo>
                    <a:pt x="989" y="1"/>
                  </a:moveTo>
                  <a:cubicBezTo>
                    <a:pt x="894" y="1"/>
                    <a:pt x="793" y="21"/>
                    <a:pt x="691" y="65"/>
                  </a:cubicBezTo>
                  <a:cubicBezTo>
                    <a:pt x="302" y="234"/>
                    <a:pt x="0" y="684"/>
                    <a:pt x="481" y="955"/>
                  </a:cubicBezTo>
                  <a:cubicBezTo>
                    <a:pt x="593" y="1017"/>
                    <a:pt x="702" y="1046"/>
                    <a:pt x="806" y="1046"/>
                  </a:cubicBezTo>
                  <a:cubicBezTo>
                    <a:pt x="979" y="1046"/>
                    <a:pt x="1141" y="966"/>
                    <a:pt x="1285" y="822"/>
                  </a:cubicBezTo>
                  <a:cubicBezTo>
                    <a:pt x="1702" y="396"/>
                    <a:pt x="1411"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7"/>
            <p:cNvSpPr/>
            <p:nvPr/>
          </p:nvSpPr>
          <p:spPr>
            <a:xfrm>
              <a:off x="6631525" y="3884640"/>
              <a:ext cx="159984" cy="98133"/>
            </a:xfrm>
            <a:custGeom>
              <a:avLst/>
              <a:gdLst/>
              <a:ahLst/>
              <a:cxnLst/>
              <a:rect l="l" t="t" r="r" b="b"/>
              <a:pathLst>
                <a:path w="1702" h="1044" extrusionOk="0">
                  <a:moveTo>
                    <a:pt x="996" y="1"/>
                  </a:moveTo>
                  <a:cubicBezTo>
                    <a:pt x="901" y="1"/>
                    <a:pt x="799" y="21"/>
                    <a:pt x="696" y="67"/>
                  </a:cubicBezTo>
                  <a:cubicBezTo>
                    <a:pt x="302" y="236"/>
                    <a:pt x="0" y="686"/>
                    <a:pt x="487" y="952"/>
                  </a:cubicBezTo>
                  <a:cubicBezTo>
                    <a:pt x="599" y="1014"/>
                    <a:pt x="708" y="1044"/>
                    <a:pt x="813" y="1044"/>
                  </a:cubicBezTo>
                  <a:cubicBezTo>
                    <a:pt x="983" y="1044"/>
                    <a:pt x="1142" y="965"/>
                    <a:pt x="1285" y="819"/>
                  </a:cubicBezTo>
                  <a:cubicBezTo>
                    <a:pt x="1701" y="398"/>
                    <a:pt x="1415" y="1"/>
                    <a:pt x="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7"/>
            <p:cNvSpPr/>
            <p:nvPr/>
          </p:nvSpPr>
          <p:spPr>
            <a:xfrm>
              <a:off x="7006104" y="3967735"/>
              <a:ext cx="132724" cy="104149"/>
            </a:xfrm>
            <a:custGeom>
              <a:avLst/>
              <a:gdLst/>
              <a:ahLst/>
              <a:cxnLst/>
              <a:rect l="l" t="t" r="r" b="b"/>
              <a:pathLst>
                <a:path w="1412" h="1108" extrusionOk="0">
                  <a:moveTo>
                    <a:pt x="750" y="1"/>
                  </a:moveTo>
                  <a:cubicBezTo>
                    <a:pt x="741" y="1"/>
                    <a:pt x="732" y="1"/>
                    <a:pt x="722" y="1"/>
                  </a:cubicBezTo>
                  <a:cubicBezTo>
                    <a:pt x="298" y="22"/>
                    <a:pt x="1" y="380"/>
                    <a:pt x="170" y="779"/>
                  </a:cubicBezTo>
                  <a:cubicBezTo>
                    <a:pt x="265" y="1003"/>
                    <a:pt x="446" y="1108"/>
                    <a:pt x="637" y="1108"/>
                  </a:cubicBezTo>
                  <a:cubicBezTo>
                    <a:pt x="796" y="1108"/>
                    <a:pt x="961" y="1036"/>
                    <a:pt x="1091" y="902"/>
                  </a:cubicBezTo>
                  <a:cubicBezTo>
                    <a:pt x="1411" y="566"/>
                    <a:pt x="1173" y="1"/>
                    <a:pt x="7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7"/>
            <p:cNvSpPr/>
            <p:nvPr/>
          </p:nvSpPr>
          <p:spPr>
            <a:xfrm>
              <a:off x="6956098" y="4209688"/>
              <a:ext cx="132818" cy="103961"/>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6" name="Google Shape;1336;p17"/>
          <p:cNvGrpSpPr/>
          <p:nvPr/>
        </p:nvGrpSpPr>
        <p:grpSpPr>
          <a:xfrm flipH="1">
            <a:off x="8218903" y="3396073"/>
            <a:ext cx="1381225" cy="1111114"/>
            <a:chOff x="578200" y="785650"/>
            <a:chExt cx="942945" cy="758543"/>
          </a:xfrm>
        </p:grpSpPr>
        <p:sp>
          <p:nvSpPr>
            <p:cNvPr id="1337" name="Google Shape;1337;p17"/>
            <p:cNvSpPr/>
            <p:nvPr/>
          </p:nvSpPr>
          <p:spPr>
            <a:xfrm>
              <a:off x="578200" y="785650"/>
              <a:ext cx="942945" cy="758543"/>
            </a:xfrm>
            <a:custGeom>
              <a:avLst/>
              <a:gdLst/>
              <a:ahLst/>
              <a:cxnLst/>
              <a:rect l="l" t="t" r="r" b="b"/>
              <a:pathLst>
                <a:path w="6959" h="5598" extrusionOk="0">
                  <a:moveTo>
                    <a:pt x="2958" y="0"/>
                  </a:moveTo>
                  <a:cubicBezTo>
                    <a:pt x="2852" y="0"/>
                    <a:pt x="2755" y="10"/>
                    <a:pt x="2672" y="32"/>
                  </a:cubicBezTo>
                  <a:cubicBezTo>
                    <a:pt x="1285" y="211"/>
                    <a:pt x="1" y="1235"/>
                    <a:pt x="666" y="2677"/>
                  </a:cubicBezTo>
                  <a:cubicBezTo>
                    <a:pt x="1091" y="3603"/>
                    <a:pt x="1485" y="4652"/>
                    <a:pt x="2426" y="5133"/>
                  </a:cubicBezTo>
                  <a:cubicBezTo>
                    <a:pt x="2955" y="5405"/>
                    <a:pt x="3719" y="5598"/>
                    <a:pt x="4463" y="5598"/>
                  </a:cubicBezTo>
                  <a:cubicBezTo>
                    <a:pt x="5526" y="5598"/>
                    <a:pt x="6546" y="5204"/>
                    <a:pt x="6775" y="4084"/>
                  </a:cubicBezTo>
                  <a:cubicBezTo>
                    <a:pt x="6959" y="3174"/>
                    <a:pt x="5977" y="1434"/>
                    <a:pt x="5276" y="825"/>
                  </a:cubicBezTo>
                  <a:cubicBezTo>
                    <a:pt x="4883" y="477"/>
                    <a:pt x="3691"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7"/>
            <p:cNvSpPr/>
            <p:nvPr/>
          </p:nvSpPr>
          <p:spPr>
            <a:xfrm>
              <a:off x="857598" y="1030771"/>
              <a:ext cx="477367" cy="287672"/>
            </a:xfrm>
            <a:custGeom>
              <a:avLst/>
              <a:gdLst/>
              <a:ahLst/>
              <a:cxnLst/>
              <a:rect l="l" t="t" r="r" b="b"/>
              <a:pathLst>
                <a:path w="3523" h="2123" extrusionOk="0">
                  <a:moveTo>
                    <a:pt x="1901" y="0"/>
                  </a:moveTo>
                  <a:cubicBezTo>
                    <a:pt x="1175" y="0"/>
                    <a:pt x="297" y="308"/>
                    <a:pt x="159" y="812"/>
                  </a:cubicBezTo>
                  <a:cubicBezTo>
                    <a:pt x="1" y="1411"/>
                    <a:pt x="784" y="1963"/>
                    <a:pt x="1264" y="2091"/>
                  </a:cubicBezTo>
                  <a:cubicBezTo>
                    <a:pt x="1343" y="2112"/>
                    <a:pt x="1424" y="2122"/>
                    <a:pt x="1507" y="2122"/>
                  </a:cubicBezTo>
                  <a:cubicBezTo>
                    <a:pt x="2421" y="2122"/>
                    <a:pt x="3522" y="909"/>
                    <a:pt x="2748" y="229"/>
                  </a:cubicBezTo>
                  <a:cubicBezTo>
                    <a:pt x="2568" y="72"/>
                    <a:pt x="2252" y="0"/>
                    <a:pt x="19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9" name="Google Shape;1339;p17"/>
          <p:cNvSpPr txBox="1">
            <a:spLocks noGrp="1"/>
          </p:cNvSpPr>
          <p:nvPr>
            <p:ph type="title" idx="15"/>
          </p:nvPr>
        </p:nvSpPr>
        <p:spPr>
          <a:xfrm>
            <a:off x="711725" y="469231"/>
            <a:ext cx="7720500" cy="4620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7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734723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pening slide">
  <p:cSld name="Opening slide">
    <p:bg>
      <p:bgPr>
        <a:noFill/>
        <a:effectLst/>
      </p:bgPr>
    </p:bg>
    <p:spTree>
      <p:nvGrpSpPr>
        <p:cNvPr id="1" name="Shape 8"/>
        <p:cNvGrpSpPr/>
        <p:nvPr/>
      </p:nvGrpSpPr>
      <p:grpSpPr>
        <a:xfrm>
          <a:off x="0" y="0"/>
          <a:ext cx="0" cy="0"/>
          <a:chOff x="0" y="0"/>
          <a:chExt cx="0" cy="0"/>
        </a:xfrm>
      </p:grpSpPr>
      <p:sp>
        <p:nvSpPr>
          <p:cNvPr id="9" name="Google Shape;9;p2"/>
          <p:cNvSpPr/>
          <p:nvPr/>
        </p:nvSpPr>
        <p:spPr>
          <a:xfrm>
            <a:off x="3218258" y="0"/>
            <a:ext cx="5925780" cy="4511204"/>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014474" y="4198424"/>
            <a:ext cx="6129578" cy="945126"/>
          </a:xfrm>
          <a:custGeom>
            <a:avLst/>
            <a:gdLst/>
            <a:ahLst/>
            <a:cxnLst/>
            <a:rect l="l" t="t" r="r" b="b"/>
            <a:pathLst>
              <a:path w="29564" h="46535" extrusionOk="0">
                <a:moveTo>
                  <a:pt x="0" y="0"/>
                </a:moveTo>
                <a:lnTo>
                  <a:pt x="0" y="46534"/>
                </a:lnTo>
                <a:lnTo>
                  <a:pt x="29563" y="46534"/>
                </a:lnTo>
                <a:lnTo>
                  <a:pt x="29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0"/>
            <a:ext cx="3421887" cy="5143501"/>
          </a:xfrm>
          <a:custGeom>
            <a:avLst/>
            <a:gdLst/>
            <a:ahLst/>
            <a:cxnLst/>
            <a:rect l="l" t="t" r="r" b="b"/>
            <a:pathLst>
              <a:path w="36436" h="101907" extrusionOk="0">
                <a:moveTo>
                  <a:pt x="0" y="0"/>
                </a:moveTo>
                <a:lnTo>
                  <a:pt x="0" y="101906"/>
                </a:lnTo>
                <a:lnTo>
                  <a:pt x="36435" y="101906"/>
                </a:lnTo>
                <a:lnTo>
                  <a:pt x="364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725175" y="1582225"/>
            <a:ext cx="5048700" cy="4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13" name="Google Shape;13;p2"/>
          <p:cNvSpPr txBox="1">
            <a:spLocks noGrp="1"/>
          </p:cNvSpPr>
          <p:nvPr>
            <p:ph type="subTitle" idx="1"/>
          </p:nvPr>
        </p:nvSpPr>
        <p:spPr>
          <a:xfrm>
            <a:off x="4813218" y="1942050"/>
            <a:ext cx="2872500" cy="32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2pPr>
            <a:lvl3pPr lvl="2"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3pPr>
            <a:lvl4pPr lvl="3"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4pPr>
            <a:lvl5pPr lvl="4"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5pPr>
            <a:lvl6pPr lvl="5"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6pPr>
            <a:lvl7pPr lvl="6"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7pPr>
            <a:lvl8pPr lvl="7"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8pPr>
            <a:lvl9pPr lvl="8" algn="ctr" rtl="0">
              <a:lnSpc>
                <a:spcPct val="100000"/>
              </a:lnSpc>
              <a:spcBef>
                <a:spcPts val="0"/>
              </a:spcBef>
              <a:spcAft>
                <a:spcPts val="0"/>
              </a:spcAft>
              <a:buClr>
                <a:schemeClr val="lt1"/>
              </a:buClr>
              <a:buSzPts val="1400"/>
              <a:buFont typeface="Josefin Slab"/>
              <a:buNone/>
              <a:defRPr sz="1400">
                <a:solidFill>
                  <a:schemeClr val="lt1"/>
                </a:solidFill>
                <a:latin typeface="Josefin Slab"/>
                <a:ea typeface="Josefin Slab"/>
                <a:cs typeface="Josefin Slab"/>
                <a:sym typeface="Josefin Slab"/>
              </a:defRPr>
            </a:lvl9pPr>
          </a:lstStyle>
          <a:p>
            <a:endParaRPr/>
          </a:p>
        </p:txBody>
      </p:sp>
    </p:spTree>
    <p:extLst>
      <p:ext uri="{BB962C8B-B14F-4D97-AF65-F5344CB8AC3E}">
        <p14:creationId xmlns:p14="http://schemas.microsoft.com/office/powerpoint/2010/main" val="1252239938"/>
      </p:ext>
    </p:extLst>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pos="215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text ">
  <p:cSld name="CUSTOM_15">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3420000" y="0"/>
            <a:ext cx="5724130" cy="5143500"/>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txBox="1">
            <a:spLocks noGrp="1"/>
          </p:cNvSpPr>
          <p:nvPr>
            <p:ph type="subTitle" idx="1"/>
          </p:nvPr>
        </p:nvSpPr>
        <p:spPr>
          <a:xfrm>
            <a:off x="5115400" y="1679550"/>
            <a:ext cx="3130500" cy="1784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accent1"/>
              </a:buClr>
              <a:buSzPts val="1200"/>
              <a:buNone/>
              <a:defRPr>
                <a:solidFill>
                  <a:schemeClr val="accent1"/>
                </a:solidFill>
              </a:defRPr>
            </a:lvl1pPr>
            <a:lvl2pPr lvl="1" algn="r" rtl="0">
              <a:lnSpc>
                <a:spcPct val="100000"/>
              </a:lnSpc>
              <a:spcBef>
                <a:spcPts val="0"/>
              </a:spcBef>
              <a:spcAft>
                <a:spcPts val="0"/>
              </a:spcAft>
              <a:buClr>
                <a:schemeClr val="accent1"/>
              </a:buClr>
              <a:buSzPts val="1200"/>
              <a:buNone/>
              <a:defRPr>
                <a:solidFill>
                  <a:schemeClr val="accent1"/>
                </a:solidFill>
              </a:defRPr>
            </a:lvl2pPr>
            <a:lvl3pPr lvl="2" algn="r" rtl="0">
              <a:lnSpc>
                <a:spcPct val="100000"/>
              </a:lnSpc>
              <a:spcBef>
                <a:spcPts val="0"/>
              </a:spcBef>
              <a:spcAft>
                <a:spcPts val="0"/>
              </a:spcAft>
              <a:buClr>
                <a:schemeClr val="accent1"/>
              </a:buClr>
              <a:buSzPts val="1200"/>
              <a:buNone/>
              <a:defRPr>
                <a:solidFill>
                  <a:schemeClr val="accent1"/>
                </a:solidFill>
              </a:defRPr>
            </a:lvl3pPr>
            <a:lvl4pPr lvl="3" algn="r" rtl="0">
              <a:lnSpc>
                <a:spcPct val="100000"/>
              </a:lnSpc>
              <a:spcBef>
                <a:spcPts val="0"/>
              </a:spcBef>
              <a:spcAft>
                <a:spcPts val="0"/>
              </a:spcAft>
              <a:buClr>
                <a:schemeClr val="accent1"/>
              </a:buClr>
              <a:buSzPts val="1200"/>
              <a:buNone/>
              <a:defRPr>
                <a:solidFill>
                  <a:schemeClr val="accent1"/>
                </a:solidFill>
              </a:defRPr>
            </a:lvl4pPr>
            <a:lvl5pPr lvl="4" algn="r" rtl="0">
              <a:lnSpc>
                <a:spcPct val="100000"/>
              </a:lnSpc>
              <a:spcBef>
                <a:spcPts val="0"/>
              </a:spcBef>
              <a:spcAft>
                <a:spcPts val="0"/>
              </a:spcAft>
              <a:buClr>
                <a:schemeClr val="accent1"/>
              </a:buClr>
              <a:buSzPts val="1200"/>
              <a:buNone/>
              <a:defRPr>
                <a:solidFill>
                  <a:schemeClr val="accent1"/>
                </a:solidFill>
              </a:defRPr>
            </a:lvl5pPr>
            <a:lvl6pPr lvl="5" algn="r" rtl="0">
              <a:lnSpc>
                <a:spcPct val="100000"/>
              </a:lnSpc>
              <a:spcBef>
                <a:spcPts val="0"/>
              </a:spcBef>
              <a:spcAft>
                <a:spcPts val="0"/>
              </a:spcAft>
              <a:buClr>
                <a:schemeClr val="accent1"/>
              </a:buClr>
              <a:buSzPts val="1200"/>
              <a:buNone/>
              <a:defRPr>
                <a:solidFill>
                  <a:schemeClr val="accent1"/>
                </a:solidFill>
              </a:defRPr>
            </a:lvl6pPr>
            <a:lvl7pPr lvl="6" algn="r" rtl="0">
              <a:lnSpc>
                <a:spcPct val="100000"/>
              </a:lnSpc>
              <a:spcBef>
                <a:spcPts val="0"/>
              </a:spcBef>
              <a:spcAft>
                <a:spcPts val="0"/>
              </a:spcAft>
              <a:buClr>
                <a:schemeClr val="accent1"/>
              </a:buClr>
              <a:buSzPts val="1200"/>
              <a:buNone/>
              <a:defRPr>
                <a:solidFill>
                  <a:schemeClr val="accent1"/>
                </a:solidFill>
              </a:defRPr>
            </a:lvl7pPr>
            <a:lvl8pPr lvl="7" algn="r" rtl="0">
              <a:lnSpc>
                <a:spcPct val="100000"/>
              </a:lnSpc>
              <a:spcBef>
                <a:spcPts val="0"/>
              </a:spcBef>
              <a:spcAft>
                <a:spcPts val="0"/>
              </a:spcAft>
              <a:buClr>
                <a:schemeClr val="accent1"/>
              </a:buClr>
              <a:buSzPts val="1200"/>
              <a:buNone/>
              <a:defRPr>
                <a:solidFill>
                  <a:schemeClr val="accent1"/>
                </a:solidFill>
              </a:defRPr>
            </a:lvl8pPr>
            <a:lvl9pPr lvl="8" algn="r" rtl="0">
              <a:lnSpc>
                <a:spcPct val="100000"/>
              </a:lnSpc>
              <a:spcBef>
                <a:spcPts val="0"/>
              </a:spcBef>
              <a:spcAft>
                <a:spcPts val="0"/>
              </a:spcAft>
              <a:buClr>
                <a:schemeClr val="accent1"/>
              </a:buClr>
              <a:buSzPts val="1200"/>
              <a:buNone/>
              <a:defRPr>
                <a:solidFill>
                  <a:schemeClr val="accent1"/>
                </a:solidFill>
              </a:defRPr>
            </a:lvl9pPr>
          </a:lstStyle>
          <a:p>
            <a:endParaRPr/>
          </a:p>
        </p:txBody>
      </p:sp>
      <p:sp>
        <p:nvSpPr>
          <p:cNvPr id="34" name="Google Shape;34;p4"/>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txBox="1">
            <a:spLocks noGrp="1"/>
          </p:cNvSpPr>
          <p:nvPr>
            <p:ph type="ctrTitle"/>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extLst>
    <p:ext uri="{DCECCB84-F9BA-43D5-87BE-67443E8EF086}">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2154">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CUSTOM_16">
    <p:bg>
      <p:bgPr>
        <a:solidFill>
          <a:schemeClr val="dk2"/>
        </a:solidFill>
        <a:effectLst/>
      </p:bgPr>
    </p:bg>
    <p:spTree>
      <p:nvGrpSpPr>
        <p:cNvPr id="1" name="Shape 36"/>
        <p:cNvGrpSpPr/>
        <p:nvPr/>
      </p:nvGrpSpPr>
      <p:grpSpPr>
        <a:xfrm>
          <a:off x="0" y="0"/>
          <a:ext cx="0" cy="0"/>
          <a:chOff x="0" y="0"/>
          <a:chExt cx="0" cy="0"/>
        </a:xfrm>
      </p:grpSpPr>
      <p:sp>
        <p:nvSpPr>
          <p:cNvPr id="37" name="Google Shape;37;p5"/>
          <p:cNvSpPr/>
          <p:nvPr/>
        </p:nvSpPr>
        <p:spPr>
          <a:xfrm rot="10800000" flipH="1">
            <a:off x="0" y="900"/>
            <a:ext cx="3423000" cy="514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CBF4A"/>
              </a:solidFill>
            </a:endParaRPr>
          </a:p>
        </p:txBody>
      </p:sp>
      <p:sp>
        <p:nvSpPr>
          <p:cNvPr id="38" name="Google Shape;38;p5"/>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txBox="1">
            <a:spLocks noGrp="1"/>
          </p:cNvSpPr>
          <p:nvPr>
            <p:ph type="ctrTitle"/>
          </p:nvPr>
        </p:nvSpPr>
        <p:spPr>
          <a:xfrm>
            <a:off x="2847125" y="2881975"/>
            <a:ext cx="2364300" cy="70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200"/>
              <a:buNone/>
              <a:defRPr sz="1200" b="0">
                <a:solidFill>
                  <a:schemeClr val="accent1"/>
                </a:solidFill>
              </a:defRPr>
            </a:lvl1pPr>
            <a:lvl2pPr lvl="1" rtl="0">
              <a:spcBef>
                <a:spcPts val="0"/>
              </a:spcBef>
              <a:spcAft>
                <a:spcPts val="0"/>
              </a:spcAft>
              <a:buClr>
                <a:schemeClr val="accent1"/>
              </a:buClr>
              <a:buSzPts val="1600"/>
              <a:buNone/>
              <a:defRPr sz="1600">
                <a:solidFill>
                  <a:schemeClr val="accent1"/>
                </a:solidFill>
              </a:defRPr>
            </a:lvl2pPr>
            <a:lvl3pPr lvl="2" rtl="0">
              <a:spcBef>
                <a:spcPts val="0"/>
              </a:spcBef>
              <a:spcAft>
                <a:spcPts val="0"/>
              </a:spcAft>
              <a:buClr>
                <a:schemeClr val="accent1"/>
              </a:buClr>
              <a:buSzPts val="1600"/>
              <a:buNone/>
              <a:defRPr sz="1600">
                <a:solidFill>
                  <a:schemeClr val="accent1"/>
                </a:solidFill>
              </a:defRPr>
            </a:lvl3pPr>
            <a:lvl4pPr lvl="3" rtl="0">
              <a:spcBef>
                <a:spcPts val="0"/>
              </a:spcBef>
              <a:spcAft>
                <a:spcPts val="0"/>
              </a:spcAft>
              <a:buClr>
                <a:schemeClr val="accent1"/>
              </a:buClr>
              <a:buSzPts val="1600"/>
              <a:buNone/>
              <a:defRPr sz="1600">
                <a:solidFill>
                  <a:schemeClr val="accent1"/>
                </a:solidFill>
              </a:defRPr>
            </a:lvl4pPr>
            <a:lvl5pPr lvl="4" rtl="0">
              <a:spcBef>
                <a:spcPts val="0"/>
              </a:spcBef>
              <a:spcAft>
                <a:spcPts val="0"/>
              </a:spcAft>
              <a:buClr>
                <a:schemeClr val="accent1"/>
              </a:buClr>
              <a:buSzPts val="1600"/>
              <a:buNone/>
              <a:defRPr sz="1600">
                <a:solidFill>
                  <a:schemeClr val="accent1"/>
                </a:solidFill>
              </a:defRPr>
            </a:lvl5pPr>
            <a:lvl6pPr lvl="5" rtl="0">
              <a:spcBef>
                <a:spcPts val="0"/>
              </a:spcBef>
              <a:spcAft>
                <a:spcPts val="0"/>
              </a:spcAft>
              <a:buClr>
                <a:schemeClr val="accent1"/>
              </a:buClr>
              <a:buSzPts val="1600"/>
              <a:buNone/>
              <a:defRPr sz="1600">
                <a:solidFill>
                  <a:schemeClr val="accent1"/>
                </a:solidFill>
              </a:defRPr>
            </a:lvl6pPr>
            <a:lvl7pPr lvl="6" rtl="0">
              <a:spcBef>
                <a:spcPts val="0"/>
              </a:spcBef>
              <a:spcAft>
                <a:spcPts val="0"/>
              </a:spcAft>
              <a:buClr>
                <a:schemeClr val="accent1"/>
              </a:buClr>
              <a:buSzPts val="1600"/>
              <a:buNone/>
              <a:defRPr sz="1600">
                <a:solidFill>
                  <a:schemeClr val="accent1"/>
                </a:solidFill>
              </a:defRPr>
            </a:lvl7pPr>
            <a:lvl8pPr lvl="7" rtl="0">
              <a:spcBef>
                <a:spcPts val="0"/>
              </a:spcBef>
              <a:spcAft>
                <a:spcPts val="0"/>
              </a:spcAft>
              <a:buClr>
                <a:schemeClr val="accent1"/>
              </a:buClr>
              <a:buSzPts val="1600"/>
              <a:buNone/>
              <a:defRPr sz="1600">
                <a:solidFill>
                  <a:schemeClr val="accent1"/>
                </a:solidFill>
              </a:defRPr>
            </a:lvl8pPr>
            <a:lvl9pPr lvl="8" rtl="0">
              <a:spcBef>
                <a:spcPts val="0"/>
              </a:spcBef>
              <a:spcAft>
                <a:spcPts val="0"/>
              </a:spcAft>
              <a:buClr>
                <a:schemeClr val="accent1"/>
              </a:buClr>
              <a:buSzPts val="1600"/>
              <a:buNone/>
              <a:defRPr sz="1600">
                <a:solidFill>
                  <a:schemeClr val="accent1"/>
                </a:solidFill>
              </a:defRPr>
            </a:lvl9pPr>
          </a:lstStyle>
          <a:p>
            <a:endParaRPr/>
          </a:p>
        </p:txBody>
      </p:sp>
      <p:sp>
        <p:nvSpPr>
          <p:cNvPr id="40" name="Google Shape;40;p5"/>
          <p:cNvSpPr txBox="1">
            <a:spLocks noGrp="1"/>
          </p:cNvSpPr>
          <p:nvPr>
            <p:ph type="subTitle" idx="1"/>
          </p:nvPr>
        </p:nvSpPr>
        <p:spPr>
          <a:xfrm>
            <a:off x="2847125" y="2334500"/>
            <a:ext cx="4224900" cy="66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None/>
              <a:defRPr sz="1400">
                <a:solidFill>
                  <a:schemeClr val="accent1"/>
                </a:solidFill>
              </a:defRPr>
            </a:lvl1pPr>
            <a:lvl2pPr lvl="1" rtl="0">
              <a:lnSpc>
                <a:spcPct val="100000"/>
              </a:lnSpc>
              <a:spcBef>
                <a:spcPts val="0"/>
              </a:spcBef>
              <a:spcAft>
                <a:spcPts val="0"/>
              </a:spcAft>
              <a:buClr>
                <a:schemeClr val="accent1"/>
              </a:buClr>
              <a:buSzPts val="1200"/>
              <a:buNone/>
              <a:defRPr>
                <a:solidFill>
                  <a:schemeClr val="accent1"/>
                </a:solidFill>
              </a:defRPr>
            </a:lvl2pPr>
            <a:lvl3pPr lvl="2" rtl="0">
              <a:lnSpc>
                <a:spcPct val="100000"/>
              </a:lnSpc>
              <a:spcBef>
                <a:spcPts val="0"/>
              </a:spcBef>
              <a:spcAft>
                <a:spcPts val="0"/>
              </a:spcAft>
              <a:buClr>
                <a:schemeClr val="accent1"/>
              </a:buClr>
              <a:buSzPts val="1200"/>
              <a:buNone/>
              <a:defRPr>
                <a:solidFill>
                  <a:schemeClr val="accent1"/>
                </a:solidFill>
              </a:defRPr>
            </a:lvl3pPr>
            <a:lvl4pPr lvl="3" rtl="0">
              <a:lnSpc>
                <a:spcPct val="100000"/>
              </a:lnSpc>
              <a:spcBef>
                <a:spcPts val="0"/>
              </a:spcBef>
              <a:spcAft>
                <a:spcPts val="0"/>
              </a:spcAft>
              <a:buClr>
                <a:schemeClr val="accent1"/>
              </a:buClr>
              <a:buSzPts val="1200"/>
              <a:buNone/>
              <a:defRPr>
                <a:solidFill>
                  <a:schemeClr val="accent1"/>
                </a:solidFill>
              </a:defRPr>
            </a:lvl4pPr>
            <a:lvl5pPr lvl="4" rtl="0">
              <a:lnSpc>
                <a:spcPct val="100000"/>
              </a:lnSpc>
              <a:spcBef>
                <a:spcPts val="0"/>
              </a:spcBef>
              <a:spcAft>
                <a:spcPts val="0"/>
              </a:spcAft>
              <a:buClr>
                <a:schemeClr val="accent1"/>
              </a:buClr>
              <a:buSzPts val="1200"/>
              <a:buNone/>
              <a:defRPr>
                <a:solidFill>
                  <a:schemeClr val="accent1"/>
                </a:solidFill>
              </a:defRPr>
            </a:lvl5pPr>
            <a:lvl6pPr lvl="5" rtl="0">
              <a:lnSpc>
                <a:spcPct val="100000"/>
              </a:lnSpc>
              <a:spcBef>
                <a:spcPts val="0"/>
              </a:spcBef>
              <a:spcAft>
                <a:spcPts val="0"/>
              </a:spcAft>
              <a:buClr>
                <a:schemeClr val="accent1"/>
              </a:buClr>
              <a:buSzPts val="1200"/>
              <a:buNone/>
              <a:defRPr>
                <a:solidFill>
                  <a:schemeClr val="accent1"/>
                </a:solidFill>
              </a:defRPr>
            </a:lvl6pPr>
            <a:lvl7pPr lvl="6" rtl="0">
              <a:lnSpc>
                <a:spcPct val="100000"/>
              </a:lnSpc>
              <a:spcBef>
                <a:spcPts val="0"/>
              </a:spcBef>
              <a:spcAft>
                <a:spcPts val="0"/>
              </a:spcAft>
              <a:buClr>
                <a:schemeClr val="accent1"/>
              </a:buClr>
              <a:buSzPts val="1200"/>
              <a:buNone/>
              <a:defRPr>
                <a:solidFill>
                  <a:schemeClr val="accent1"/>
                </a:solidFill>
              </a:defRPr>
            </a:lvl7pPr>
            <a:lvl8pPr lvl="7" rtl="0">
              <a:lnSpc>
                <a:spcPct val="100000"/>
              </a:lnSpc>
              <a:spcBef>
                <a:spcPts val="0"/>
              </a:spcBef>
              <a:spcAft>
                <a:spcPts val="0"/>
              </a:spcAft>
              <a:buClr>
                <a:schemeClr val="accent1"/>
              </a:buClr>
              <a:buSzPts val="1200"/>
              <a:buNone/>
              <a:defRPr>
                <a:solidFill>
                  <a:schemeClr val="accent1"/>
                </a:solidFill>
              </a:defRPr>
            </a:lvl8pPr>
            <a:lvl9pPr lvl="8" rtl="0">
              <a:lnSpc>
                <a:spcPct val="100000"/>
              </a:lnSpc>
              <a:spcBef>
                <a:spcPts val="0"/>
              </a:spcBef>
              <a:spcAft>
                <a:spcPts val="0"/>
              </a:spcAft>
              <a:buClr>
                <a:schemeClr val="accent1"/>
              </a:buClr>
              <a:buSzPts val="1200"/>
              <a:buNone/>
              <a:defRPr>
                <a:solidFill>
                  <a:schemeClr val="accent1"/>
                </a:solidFill>
              </a:defRPr>
            </a:lvl9pPr>
          </a:lstStyle>
          <a:p>
            <a:endParaRPr/>
          </a:p>
        </p:txBody>
      </p:sp>
      <p:sp>
        <p:nvSpPr>
          <p:cNvPr id="41" name="Google Shape;41;p5"/>
          <p:cNvSpPr/>
          <p:nvPr/>
        </p:nvSpPr>
        <p:spPr>
          <a:xfrm>
            <a:off x="4572000" y="4356142"/>
            <a:ext cx="4572167" cy="787356"/>
          </a:xfrm>
          <a:custGeom>
            <a:avLst/>
            <a:gdLst/>
            <a:ahLst/>
            <a:cxnLst/>
            <a:rect l="l" t="t" r="r" b="b"/>
            <a:pathLst>
              <a:path w="65471" h="29229" extrusionOk="0">
                <a:moveTo>
                  <a:pt x="0" y="1"/>
                </a:moveTo>
                <a:lnTo>
                  <a:pt x="0" y="29228"/>
                </a:lnTo>
                <a:lnTo>
                  <a:pt x="65471" y="29228"/>
                </a:lnTo>
                <a:lnTo>
                  <a:pt x="654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215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design">
  <p:cSld name="CUSTOM_16_1">
    <p:bg>
      <p:bgPr>
        <a:solidFill>
          <a:schemeClr val="accent1"/>
        </a:solidFill>
        <a:effectLst/>
      </p:bgPr>
    </p:bg>
    <p:spTree>
      <p:nvGrpSpPr>
        <p:cNvPr id="1" name="Shape 42"/>
        <p:cNvGrpSpPr/>
        <p:nvPr/>
      </p:nvGrpSpPr>
      <p:grpSpPr>
        <a:xfrm>
          <a:off x="0" y="0"/>
          <a:ext cx="0" cy="0"/>
          <a:chOff x="0" y="0"/>
          <a:chExt cx="0" cy="0"/>
        </a:xfrm>
      </p:grpSpPr>
      <p:sp>
        <p:nvSpPr>
          <p:cNvPr id="43" name="Google Shape;43;p6"/>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ctrTitle"/>
          </p:nvPr>
        </p:nvSpPr>
        <p:spPr>
          <a:xfrm>
            <a:off x="2995062" y="2209425"/>
            <a:ext cx="3992700" cy="481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2400"/>
              <a:buNone/>
              <a:defRPr sz="2400" b="0">
                <a:solidFill>
                  <a:schemeClr val="dk2"/>
                </a:solidFill>
              </a:defRPr>
            </a:lvl1pPr>
            <a:lvl2pPr lvl="1" algn="ctr" rtl="0">
              <a:spcBef>
                <a:spcPts val="0"/>
              </a:spcBef>
              <a:spcAft>
                <a:spcPts val="0"/>
              </a:spcAft>
              <a:buClr>
                <a:schemeClr val="dk2"/>
              </a:buClr>
              <a:buSzPts val="1800"/>
              <a:buNone/>
              <a:defRPr sz="1800" b="0">
                <a:solidFill>
                  <a:schemeClr val="dk2"/>
                </a:solidFill>
              </a:defRPr>
            </a:lvl2pPr>
            <a:lvl3pPr lvl="2" algn="ctr" rtl="0">
              <a:spcBef>
                <a:spcPts val="0"/>
              </a:spcBef>
              <a:spcAft>
                <a:spcPts val="0"/>
              </a:spcAft>
              <a:buClr>
                <a:schemeClr val="dk2"/>
              </a:buClr>
              <a:buSzPts val="1800"/>
              <a:buNone/>
              <a:defRPr sz="1800" b="0">
                <a:solidFill>
                  <a:schemeClr val="dk2"/>
                </a:solidFill>
              </a:defRPr>
            </a:lvl3pPr>
            <a:lvl4pPr lvl="3" algn="ctr" rtl="0">
              <a:spcBef>
                <a:spcPts val="0"/>
              </a:spcBef>
              <a:spcAft>
                <a:spcPts val="0"/>
              </a:spcAft>
              <a:buClr>
                <a:schemeClr val="dk2"/>
              </a:buClr>
              <a:buSzPts val="1800"/>
              <a:buNone/>
              <a:defRPr sz="1800" b="0">
                <a:solidFill>
                  <a:schemeClr val="dk2"/>
                </a:solidFill>
              </a:defRPr>
            </a:lvl4pPr>
            <a:lvl5pPr lvl="4" algn="ctr" rtl="0">
              <a:spcBef>
                <a:spcPts val="0"/>
              </a:spcBef>
              <a:spcAft>
                <a:spcPts val="0"/>
              </a:spcAft>
              <a:buClr>
                <a:schemeClr val="dk2"/>
              </a:buClr>
              <a:buSzPts val="1800"/>
              <a:buNone/>
              <a:defRPr sz="1800" b="0">
                <a:solidFill>
                  <a:schemeClr val="dk2"/>
                </a:solidFill>
              </a:defRPr>
            </a:lvl5pPr>
            <a:lvl6pPr lvl="5" algn="ctr" rtl="0">
              <a:spcBef>
                <a:spcPts val="0"/>
              </a:spcBef>
              <a:spcAft>
                <a:spcPts val="0"/>
              </a:spcAft>
              <a:buClr>
                <a:schemeClr val="dk2"/>
              </a:buClr>
              <a:buSzPts val="1800"/>
              <a:buNone/>
              <a:defRPr sz="1800" b="0">
                <a:solidFill>
                  <a:schemeClr val="dk2"/>
                </a:solidFill>
              </a:defRPr>
            </a:lvl6pPr>
            <a:lvl7pPr lvl="6" algn="ctr" rtl="0">
              <a:spcBef>
                <a:spcPts val="0"/>
              </a:spcBef>
              <a:spcAft>
                <a:spcPts val="0"/>
              </a:spcAft>
              <a:buClr>
                <a:schemeClr val="dk2"/>
              </a:buClr>
              <a:buSzPts val="1800"/>
              <a:buNone/>
              <a:defRPr sz="1800" b="0">
                <a:solidFill>
                  <a:schemeClr val="dk2"/>
                </a:solidFill>
              </a:defRPr>
            </a:lvl7pPr>
            <a:lvl8pPr lvl="7" algn="ctr" rtl="0">
              <a:spcBef>
                <a:spcPts val="0"/>
              </a:spcBef>
              <a:spcAft>
                <a:spcPts val="0"/>
              </a:spcAft>
              <a:buClr>
                <a:schemeClr val="dk2"/>
              </a:buClr>
              <a:buSzPts val="1800"/>
              <a:buNone/>
              <a:defRPr sz="1800" b="0">
                <a:solidFill>
                  <a:schemeClr val="dk2"/>
                </a:solidFill>
              </a:defRPr>
            </a:lvl8pPr>
            <a:lvl9pPr lvl="8" algn="ctr"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extLst>
    <p:ext uri="{DCECCB84-F9BA-43D5-87BE-67443E8EF086}">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215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design 2">
  <p:cSld name="CUSTOM_6_1_1">
    <p:bg>
      <p:bgPr>
        <a:solidFill>
          <a:schemeClr val="accent1"/>
        </a:solidFill>
        <a:effectLst/>
      </p:bgPr>
    </p:bg>
    <p:spTree>
      <p:nvGrpSpPr>
        <p:cNvPr id="1" name="Shape 56"/>
        <p:cNvGrpSpPr/>
        <p:nvPr/>
      </p:nvGrpSpPr>
      <p:grpSpPr>
        <a:xfrm>
          <a:off x="0" y="0"/>
          <a:ext cx="0" cy="0"/>
          <a:chOff x="0" y="0"/>
          <a:chExt cx="0" cy="0"/>
        </a:xfrm>
      </p:grpSpPr>
      <p:sp>
        <p:nvSpPr>
          <p:cNvPr id="57" name="Google Shape;57;p8"/>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txBox="1">
            <a:spLocks noGrp="1"/>
          </p:cNvSpPr>
          <p:nvPr>
            <p:ph type="ctrTitle"/>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design 3">
  <p:cSld name="CUSTOM_17">
    <p:bg>
      <p:bgPr>
        <a:solidFill>
          <a:schemeClr val="accent1"/>
        </a:solidFill>
        <a:effectLst/>
      </p:bgPr>
    </p:bg>
    <p:spTree>
      <p:nvGrpSpPr>
        <p:cNvPr id="1" name="Shape 59"/>
        <p:cNvGrpSpPr/>
        <p:nvPr/>
      </p:nvGrpSpPr>
      <p:grpSpPr>
        <a:xfrm>
          <a:off x="0" y="0"/>
          <a:ext cx="0" cy="0"/>
          <a:chOff x="0" y="0"/>
          <a:chExt cx="0" cy="0"/>
        </a:xfrm>
      </p:grpSpPr>
      <p:sp>
        <p:nvSpPr>
          <p:cNvPr id="60" name="Google Shape;60;p9"/>
          <p:cNvSpPr/>
          <p:nvPr/>
        </p:nvSpPr>
        <p:spPr>
          <a:xfrm flipH="1">
            <a:off x="-7" y="3602049"/>
            <a:ext cx="9144007" cy="1541611"/>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9"/>
          <p:cNvSpPr txBox="1">
            <a:spLocks noGrp="1"/>
          </p:cNvSpPr>
          <p:nvPr>
            <p:ph type="ctrTitle"/>
          </p:nvPr>
        </p:nvSpPr>
        <p:spPr>
          <a:xfrm>
            <a:off x="913177" y="1068475"/>
            <a:ext cx="15846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2400"/>
              <a:buNone/>
              <a:defRPr sz="2400" b="0">
                <a:solidFill>
                  <a:schemeClr val="dk2"/>
                </a:solidFill>
              </a:defRPr>
            </a:lvl1pPr>
            <a:lvl2pPr lvl="1" rtl="0">
              <a:spcBef>
                <a:spcPts val="0"/>
              </a:spcBef>
              <a:spcAft>
                <a:spcPts val="0"/>
              </a:spcAft>
              <a:buClr>
                <a:schemeClr val="dk2"/>
              </a:buClr>
              <a:buSzPts val="1800"/>
              <a:buNone/>
              <a:defRPr sz="1800" b="0">
                <a:solidFill>
                  <a:schemeClr val="dk2"/>
                </a:solidFill>
              </a:defRPr>
            </a:lvl2pPr>
            <a:lvl3pPr lvl="2" rtl="0">
              <a:spcBef>
                <a:spcPts val="0"/>
              </a:spcBef>
              <a:spcAft>
                <a:spcPts val="0"/>
              </a:spcAft>
              <a:buClr>
                <a:schemeClr val="dk2"/>
              </a:buClr>
              <a:buSzPts val="1800"/>
              <a:buNone/>
              <a:defRPr sz="1800" b="0">
                <a:solidFill>
                  <a:schemeClr val="dk2"/>
                </a:solidFill>
              </a:defRPr>
            </a:lvl3pPr>
            <a:lvl4pPr lvl="3" rtl="0">
              <a:spcBef>
                <a:spcPts val="0"/>
              </a:spcBef>
              <a:spcAft>
                <a:spcPts val="0"/>
              </a:spcAft>
              <a:buClr>
                <a:schemeClr val="dk2"/>
              </a:buClr>
              <a:buSzPts val="1800"/>
              <a:buNone/>
              <a:defRPr sz="1800" b="0">
                <a:solidFill>
                  <a:schemeClr val="dk2"/>
                </a:solidFill>
              </a:defRPr>
            </a:lvl4pPr>
            <a:lvl5pPr lvl="4" rtl="0">
              <a:spcBef>
                <a:spcPts val="0"/>
              </a:spcBef>
              <a:spcAft>
                <a:spcPts val="0"/>
              </a:spcAft>
              <a:buClr>
                <a:schemeClr val="dk2"/>
              </a:buClr>
              <a:buSzPts val="1800"/>
              <a:buNone/>
              <a:defRPr sz="1800" b="0">
                <a:solidFill>
                  <a:schemeClr val="dk2"/>
                </a:solidFill>
              </a:defRPr>
            </a:lvl5pPr>
            <a:lvl6pPr lvl="5" rtl="0">
              <a:spcBef>
                <a:spcPts val="0"/>
              </a:spcBef>
              <a:spcAft>
                <a:spcPts val="0"/>
              </a:spcAft>
              <a:buClr>
                <a:schemeClr val="dk2"/>
              </a:buClr>
              <a:buSzPts val="1800"/>
              <a:buNone/>
              <a:defRPr sz="1800" b="0">
                <a:solidFill>
                  <a:schemeClr val="dk2"/>
                </a:solidFill>
              </a:defRPr>
            </a:lvl6pPr>
            <a:lvl7pPr lvl="6" rtl="0">
              <a:spcBef>
                <a:spcPts val="0"/>
              </a:spcBef>
              <a:spcAft>
                <a:spcPts val="0"/>
              </a:spcAft>
              <a:buClr>
                <a:schemeClr val="dk2"/>
              </a:buClr>
              <a:buSzPts val="1800"/>
              <a:buNone/>
              <a:defRPr sz="1800" b="0">
                <a:solidFill>
                  <a:schemeClr val="dk2"/>
                </a:solidFill>
              </a:defRPr>
            </a:lvl7pPr>
            <a:lvl8pPr lvl="7" rtl="0">
              <a:spcBef>
                <a:spcPts val="0"/>
              </a:spcBef>
              <a:spcAft>
                <a:spcPts val="0"/>
              </a:spcAft>
              <a:buClr>
                <a:schemeClr val="dk2"/>
              </a:buClr>
              <a:buSzPts val="1800"/>
              <a:buNone/>
              <a:defRPr sz="1800" b="0">
                <a:solidFill>
                  <a:schemeClr val="dk2"/>
                </a:solidFill>
              </a:defRPr>
            </a:lvl8pPr>
            <a:lvl9pPr lvl="8" rtl="0">
              <a:spcBef>
                <a:spcPts val="0"/>
              </a:spcBef>
              <a:spcAft>
                <a:spcPts val="0"/>
              </a:spcAft>
              <a:buClr>
                <a:schemeClr val="dk2"/>
              </a:buClr>
              <a:buSzPts val="1800"/>
              <a:buNone/>
              <a:defRPr sz="1800" b="0">
                <a:solidFill>
                  <a:schemeClr val="dk2"/>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text 1">
  <p:cSld name="CUSTOM_12">
    <p:bg>
      <p:bgPr>
        <a:solidFill>
          <a:schemeClr val="dk2"/>
        </a:solidFill>
        <a:effectLst/>
      </p:bgPr>
    </p:bg>
    <p:spTree>
      <p:nvGrpSpPr>
        <p:cNvPr id="1" name="Shape 63"/>
        <p:cNvGrpSpPr/>
        <p:nvPr/>
      </p:nvGrpSpPr>
      <p:grpSpPr>
        <a:xfrm>
          <a:off x="0" y="0"/>
          <a:ext cx="0" cy="0"/>
          <a:chOff x="0" y="0"/>
          <a:chExt cx="0" cy="0"/>
        </a:xfrm>
      </p:grpSpPr>
      <p:sp>
        <p:nvSpPr>
          <p:cNvPr id="64" name="Google Shape;64;p10"/>
          <p:cNvSpPr/>
          <p:nvPr/>
        </p:nvSpPr>
        <p:spPr>
          <a:xfrm>
            <a:off x="549025" y="0"/>
            <a:ext cx="771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0"/>
          <p:cNvSpPr txBox="1">
            <a:spLocks noGrp="1"/>
          </p:cNvSpPr>
          <p:nvPr>
            <p:ph type="ctrTitle"/>
          </p:nvPr>
        </p:nvSpPr>
        <p:spPr>
          <a:xfrm>
            <a:off x="913174" y="1068475"/>
            <a:ext cx="21150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400"/>
              <a:buNone/>
              <a:defRPr sz="2400" b="0">
                <a:solidFill>
                  <a:schemeClr val="lt1"/>
                </a:solidFill>
              </a:defRPr>
            </a:lvl1pPr>
            <a:lvl2pPr lvl="1" rtl="0">
              <a:spcBef>
                <a:spcPts val="0"/>
              </a:spcBef>
              <a:spcAft>
                <a:spcPts val="0"/>
              </a:spcAft>
              <a:buClr>
                <a:schemeClr val="lt1"/>
              </a:buClr>
              <a:buSzPts val="1800"/>
              <a:buNone/>
              <a:defRPr sz="1800" b="0">
                <a:solidFill>
                  <a:schemeClr val="lt1"/>
                </a:solidFill>
              </a:defRPr>
            </a:lvl2pPr>
            <a:lvl3pPr lvl="2" rtl="0">
              <a:spcBef>
                <a:spcPts val="0"/>
              </a:spcBef>
              <a:spcAft>
                <a:spcPts val="0"/>
              </a:spcAft>
              <a:buClr>
                <a:schemeClr val="lt1"/>
              </a:buClr>
              <a:buSzPts val="1800"/>
              <a:buNone/>
              <a:defRPr sz="1800" b="0">
                <a:solidFill>
                  <a:schemeClr val="lt1"/>
                </a:solidFill>
              </a:defRPr>
            </a:lvl3pPr>
            <a:lvl4pPr lvl="3" rtl="0">
              <a:spcBef>
                <a:spcPts val="0"/>
              </a:spcBef>
              <a:spcAft>
                <a:spcPts val="0"/>
              </a:spcAft>
              <a:buClr>
                <a:schemeClr val="lt1"/>
              </a:buClr>
              <a:buSzPts val="1800"/>
              <a:buNone/>
              <a:defRPr sz="1800" b="0">
                <a:solidFill>
                  <a:schemeClr val="lt1"/>
                </a:solidFill>
              </a:defRPr>
            </a:lvl4pPr>
            <a:lvl5pPr lvl="4" rtl="0">
              <a:spcBef>
                <a:spcPts val="0"/>
              </a:spcBef>
              <a:spcAft>
                <a:spcPts val="0"/>
              </a:spcAft>
              <a:buClr>
                <a:schemeClr val="lt1"/>
              </a:buClr>
              <a:buSzPts val="1800"/>
              <a:buNone/>
              <a:defRPr sz="1800" b="0">
                <a:solidFill>
                  <a:schemeClr val="lt1"/>
                </a:solidFill>
              </a:defRPr>
            </a:lvl5pPr>
            <a:lvl6pPr lvl="5" rtl="0">
              <a:spcBef>
                <a:spcPts val="0"/>
              </a:spcBef>
              <a:spcAft>
                <a:spcPts val="0"/>
              </a:spcAft>
              <a:buClr>
                <a:schemeClr val="lt1"/>
              </a:buClr>
              <a:buSzPts val="1800"/>
              <a:buNone/>
              <a:defRPr sz="1800" b="0">
                <a:solidFill>
                  <a:schemeClr val="lt1"/>
                </a:solidFill>
              </a:defRPr>
            </a:lvl6pPr>
            <a:lvl7pPr lvl="6" rtl="0">
              <a:spcBef>
                <a:spcPts val="0"/>
              </a:spcBef>
              <a:spcAft>
                <a:spcPts val="0"/>
              </a:spcAft>
              <a:buClr>
                <a:schemeClr val="lt1"/>
              </a:buClr>
              <a:buSzPts val="1800"/>
              <a:buNone/>
              <a:defRPr sz="1800" b="0">
                <a:solidFill>
                  <a:schemeClr val="lt1"/>
                </a:solidFill>
              </a:defRPr>
            </a:lvl7pPr>
            <a:lvl8pPr lvl="7" rtl="0">
              <a:spcBef>
                <a:spcPts val="0"/>
              </a:spcBef>
              <a:spcAft>
                <a:spcPts val="0"/>
              </a:spcAft>
              <a:buClr>
                <a:schemeClr val="lt1"/>
              </a:buClr>
              <a:buSzPts val="1800"/>
              <a:buNone/>
              <a:defRPr sz="1800" b="0">
                <a:solidFill>
                  <a:schemeClr val="lt1"/>
                </a:solidFill>
              </a:defRPr>
            </a:lvl8pPr>
            <a:lvl9pPr lvl="8" rtl="0">
              <a:spcBef>
                <a:spcPts val="0"/>
              </a:spcBef>
              <a:spcAft>
                <a:spcPts val="0"/>
              </a:spcAft>
              <a:buClr>
                <a:schemeClr val="lt1"/>
              </a:buClr>
              <a:buSzPts val="1800"/>
              <a:buNone/>
              <a:defRPr sz="1800" b="0">
                <a:solidFill>
                  <a:schemeClr val="lt1"/>
                </a:solidFill>
              </a:defRPr>
            </a:lvl9pPr>
          </a:lstStyle>
          <a:p>
            <a:endParaRPr/>
          </a:p>
        </p:txBody>
      </p:sp>
      <p:sp>
        <p:nvSpPr>
          <p:cNvPr id="66" name="Google Shape;66;p10"/>
          <p:cNvSpPr txBox="1">
            <a:spLocks noGrp="1"/>
          </p:cNvSpPr>
          <p:nvPr>
            <p:ph type="body" idx="1"/>
          </p:nvPr>
        </p:nvSpPr>
        <p:spPr>
          <a:xfrm>
            <a:off x="1866525" y="2097775"/>
            <a:ext cx="5522100" cy="14760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a:solidFill>
                  <a:schemeClr val="lt1"/>
                </a:solidFill>
              </a:defRPr>
            </a:lvl1pPr>
            <a:lvl2pPr marL="914400" lvl="1" indent="-304800" rtl="0">
              <a:spcBef>
                <a:spcPts val="1600"/>
              </a:spcBef>
              <a:spcAft>
                <a:spcPts val="0"/>
              </a:spcAft>
              <a:buClr>
                <a:schemeClr val="lt1"/>
              </a:buClr>
              <a:buSzPts val="1200"/>
              <a:buChar char="○"/>
              <a:defRPr>
                <a:solidFill>
                  <a:schemeClr val="lt1"/>
                </a:solidFill>
              </a:defRPr>
            </a:lvl2pPr>
            <a:lvl3pPr marL="1371600" lvl="2" indent="-304800" rtl="0">
              <a:spcBef>
                <a:spcPts val="1600"/>
              </a:spcBef>
              <a:spcAft>
                <a:spcPts val="0"/>
              </a:spcAft>
              <a:buClr>
                <a:schemeClr val="lt1"/>
              </a:buClr>
              <a:buSzPts val="1200"/>
              <a:buChar char="■"/>
              <a:defRPr>
                <a:solidFill>
                  <a:schemeClr val="lt1"/>
                </a:solidFill>
              </a:defRPr>
            </a:lvl3pPr>
            <a:lvl4pPr marL="1828800" lvl="3" indent="-304800" rtl="0">
              <a:spcBef>
                <a:spcPts val="1600"/>
              </a:spcBef>
              <a:spcAft>
                <a:spcPts val="0"/>
              </a:spcAft>
              <a:buClr>
                <a:schemeClr val="lt1"/>
              </a:buClr>
              <a:buSzPts val="1200"/>
              <a:buChar char="●"/>
              <a:defRPr>
                <a:solidFill>
                  <a:schemeClr val="lt1"/>
                </a:solidFill>
              </a:defRPr>
            </a:lvl4pPr>
            <a:lvl5pPr marL="2286000" lvl="4" indent="-304800" rtl="0">
              <a:spcBef>
                <a:spcPts val="1600"/>
              </a:spcBef>
              <a:spcAft>
                <a:spcPts val="0"/>
              </a:spcAft>
              <a:buClr>
                <a:schemeClr val="lt1"/>
              </a:buClr>
              <a:buSzPts val="1200"/>
              <a:buChar char="○"/>
              <a:defRPr>
                <a:solidFill>
                  <a:schemeClr val="lt1"/>
                </a:solidFill>
              </a:defRPr>
            </a:lvl5pPr>
            <a:lvl6pPr marL="2743200" lvl="5" indent="-304800" rtl="0">
              <a:spcBef>
                <a:spcPts val="1600"/>
              </a:spcBef>
              <a:spcAft>
                <a:spcPts val="0"/>
              </a:spcAft>
              <a:buClr>
                <a:schemeClr val="lt1"/>
              </a:buClr>
              <a:buSzPts val="1200"/>
              <a:buChar char="■"/>
              <a:defRPr>
                <a:solidFill>
                  <a:schemeClr val="lt1"/>
                </a:solidFill>
              </a:defRPr>
            </a:lvl6pPr>
            <a:lvl7pPr marL="3200400" lvl="6" indent="-304800" rtl="0">
              <a:spcBef>
                <a:spcPts val="1600"/>
              </a:spcBef>
              <a:spcAft>
                <a:spcPts val="0"/>
              </a:spcAft>
              <a:buClr>
                <a:schemeClr val="lt1"/>
              </a:buClr>
              <a:buSzPts val="1200"/>
              <a:buChar char="●"/>
              <a:defRPr>
                <a:solidFill>
                  <a:schemeClr val="lt1"/>
                </a:solidFill>
              </a:defRPr>
            </a:lvl7pPr>
            <a:lvl8pPr marL="3657600" lvl="7" indent="-304800" rtl="0">
              <a:spcBef>
                <a:spcPts val="1600"/>
              </a:spcBef>
              <a:spcAft>
                <a:spcPts val="0"/>
              </a:spcAft>
              <a:buClr>
                <a:schemeClr val="lt1"/>
              </a:buClr>
              <a:buSzPts val="1200"/>
              <a:buChar char="○"/>
              <a:defRPr>
                <a:solidFill>
                  <a:schemeClr val="lt1"/>
                </a:solidFill>
              </a:defRPr>
            </a:lvl8pPr>
            <a:lvl9pPr marL="4114800" lvl="8" indent="-304800" rtl="0">
              <a:spcBef>
                <a:spcPts val="1600"/>
              </a:spcBef>
              <a:spcAft>
                <a:spcPts val="1600"/>
              </a:spcAft>
              <a:buClr>
                <a:schemeClr val="lt1"/>
              </a:buClr>
              <a:buSzPts val="1200"/>
              <a:buChar char="■"/>
              <a:defRPr>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_11_1_2_1">
    <p:bg>
      <p:bgPr>
        <a:solidFill>
          <a:srgbClr val="FDF3E5">
            <a:alpha val="29620"/>
          </a:srgbClr>
        </a:solidFill>
        <a:effectLst/>
      </p:bgPr>
    </p:bg>
    <p:spTree>
      <p:nvGrpSpPr>
        <p:cNvPr id="1" name="Shape 67"/>
        <p:cNvGrpSpPr/>
        <p:nvPr/>
      </p:nvGrpSpPr>
      <p:grpSpPr>
        <a:xfrm>
          <a:off x="0" y="0"/>
          <a:ext cx="0" cy="0"/>
          <a:chOff x="0" y="0"/>
          <a:chExt cx="0" cy="0"/>
        </a:xfrm>
      </p:grpSpPr>
      <p:sp>
        <p:nvSpPr>
          <p:cNvPr id="68" name="Google Shape;68;p11"/>
          <p:cNvSpPr/>
          <p:nvPr/>
        </p:nvSpPr>
        <p:spPr>
          <a:xfrm flipH="1">
            <a:off x="37" y="0"/>
            <a:ext cx="9144007" cy="4511204"/>
          </a:xfrm>
          <a:custGeom>
            <a:avLst/>
            <a:gdLst/>
            <a:ahLst/>
            <a:cxnLst/>
            <a:rect l="l" t="t" r="r" b="b"/>
            <a:pathLst>
              <a:path w="65471" h="29229" extrusionOk="0">
                <a:moveTo>
                  <a:pt x="0" y="1"/>
                </a:moveTo>
                <a:lnTo>
                  <a:pt x="0" y="29228"/>
                </a:lnTo>
                <a:lnTo>
                  <a:pt x="65471" y="29228"/>
                </a:lnTo>
                <a:lnTo>
                  <a:pt x="654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flipH="1">
            <a:off x="72" y="4198425"/>
            <a:ext cx="9143997" cy="945126"/>
          </a:xfrm>
          <a:custGeom>
            <a:avLst/>
            <a:gdLst/>
            <a:ahLst/>
            <a:cxnLst/>
            <a:rect l="l" t="t" r="r" b="b"/>
            <a:pathLst>
              <a:path w="29564" h="46535" extrusionOk="0">
                <a:moveTo>
                  <a:pt x="0" y="0"/>
                </a:moveTo>
                <a:lnTo>
                  <a:pt x="0" y="46534"/>
                </a:lnTo>
                <a:lnTo>
                  <a:pt x="29563" y="46534"/>
                </a:lnTo>
                <a:lnTo>
                  <a:pt x="295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txBox="1">
            <a:spLocks noGrp="1"/>
          </p:cNvSpPr>
          <p:nvPr>
            <p:ph type="ctrTitle"/>
          </p:nvPr>
        </p:nvSpPr>
        <p:spPr>
          <a:xfrm flipH="1">
            <a:off x="370239" y="1582225"/>
            <a:ext cx="5048700" cy="4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3600"/>
              <a:buNone/>
              <a:defRPr sz="3600" b="0">
                <a:solidFill>
                  <a:schemeClr val="accent1"/>
                </a:solidFill>
              </a:defRPr>
            </a:lvl1pPr>
            <a:lvl2pPr lvl="1" algn="ctr" rtl="0">
              <a:spcBef>
                <a:spcPts val="0"/>
              </a:spcBef>
              <a:spcAft>
                <a:spcPts val="0"/>
              </a:spcAft>
              <a:buClr>
                <a:schemeClr val="accent1"/>
              </a:buClr>
              <a:buSzPts val="5200"/>
              <a:buNone/>
              <a:defRPr sz="5200">
                <a:solidFill>
                  <a:schemeClr val="accent1"/>
                </a:solidFill>
              </a:defRPr>
            </a:lvl2pPr>
            <a:lvl3pPr lvl="2" algn="ctr" rtl="0">
              <a:spcBef>
                <a:spcPts val="0"/>
              </a:spcBef>
              <a:spcAft>
                <a:spcPts val="0"/>
              </a:spcAft>
              <a:buClr>
                <a:schemeClr val="accent1"/>
              </a:buClr>
              <a:buSzPts val="5200"/>
              <a:buNone/>
              <a:defRPr sz="5200">
                <a:solidFill>
                  <a:schemeClr val="accent1"/>
                </a:solidFill>
              </a:defRPr>
            </a:lvl3pPr>
            <a:lvl4pPr lvl="3" algn="ctr" rtl="0">
              <a:spcBef>
                <a:spcPts val="0"/>
              </a:spcBef>
              <a:spcAft>
                <a:spcPts val="0"/>
              </a:spcAft>
              <a:buClr>
                <a:schemeClr val="accent1"/>
              </a:buClr>
              <a:buSzPts val="5200"/>
              <a:buNone/>
              <a:defRPr sz="5200">
                <a:solidFill>
                  <a:schemeClr val="accent1"/>
                </a:solidFill>
              </a:defRPr>
            </a:lvl4pPr>
            <a:lvl5pPr lvl="4" algn="ctr" rtl="0">
              <a:spcBef>
                <a:spcPts val="0"/>
              </a:spcBef>
              <a:spcAft>
                <a:spcPts val="0"/>
              </a:spcAft>
              <a:buClr>
                <a:schemeClr val="accent1"/>
              </a:buClr>
              <a:buSzPts val="5200"/>
              <a:buNone/>
              <a:defRPr sz="5200">
                <a:solidFill>
                  <a:schemeClr val="accent1"/>
                </a:solidFill>
              </a:defRPr>
            </a:lvl5pPr>
            <a:lvl6pPr lvl="5" algn="ctr" rtl="0">
              <a:spcBef>
                <a:spcPts val="0"/>
              </a:spcBef>
              <a:spcAft>
                <a:spcPts val="0"/>
              </a:spcAft>
              <a:buClr>
                <a:schemeClr val="accent1"/>
              </a:buClr>
              <a:buSzPts val="5200"/>
              <a:buNone/>
              <a:defRPr sz="5200">
                <a:solidFill>
                  <a:schemeClr val="accent1"/>
                </a:solidFill>
              </a:defRPr>
            </a:lvl6pPr>
            <a:lvl7pPr lvl="6" algn="ctr" rtl="0">
              <a:spcBef>
                <a:spcPts val="0"/>
              </a:spcBef>
              <a:spcAft>
                <a:spcPts val="0"/>
              </a:spcAft>
              <a:buClr>
                <a:schemeClr val="accent1"/>
              </a:buClr>
              <a:buSzPts val="5200"/>
              <a:buNone/>
              <a:defRPr sz="5200">
                <a:solidFill>
                  <a:schemeClr val="accent1"/>
                </a:solidFill>
              </a:defRPr>
            </a:lvl7pPr>
            <a:lvl8pPr lvl="7" algn="ctr" rtl="0">
              <a:spcBef>
                <a:spcPts val="0"/>
              </a:spcBef>
              <a:spcAft>
                <a:spcPts val="0"/>
              </a:spcAft>
              <a:buClr>
                <a:schemeClr val="accent1"/>
              </a:buClr>
              <a:buSzPts val="5200"/>
              <a:buNone/>
              <a:defRPr sz="5200">
                <a:solidFill>
                  <a:schemeClr val="accent1"/>
                </a:solidFill>
              </a:defRPr>
            </a:lvl8pPr>
            <a:lvl9pPr lvl="8" algn="ctr" rtl="0">
              <a:spcBef>
                <a:spcPts val="0"/>
              </a:spcBef>
              <a:spcAft>
                <a:spcPts val="0"/>
              </a:spcAft>
              <a:buClr>
                <a:schemeClr val="accent1"/>
              </a:buClr>
              <a:buSzPts val="5200"/>
              <a:buNone/>
              <a:defRPr sz="5200">
                <a:solidFill>
                  <a:schemeClr val="accent1"/>
                </a:solidFill>
              </a:defRPr>
            </a:lvl9pPr>
          </a:lstStyle>
          <a:p>
            <a:endParaRPr/>
          </a:p>
        </p:txBody>
      </p:sp>
      <p:sp>
        <p:nvSpPr>
          <p:cNvPr id="71" name="Google Shape;71;p11"/>
          <p:cNvSpPr txBox="1">
            <a:spLocks noGrp="1"/>
          </p:cNvSpPr>
          <p:nvPr>
            <p:ph type="subTitle" idx="1"/>
          </p:nvPr>
        </p:nvSpPr>
        <p:spPr>
          <a:xfrm flipH="1">
            <a:off x="1458396" y="1942050"/>
            <a:ext cx="2872500" cy="32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None/>
              <a:defRPr sz="1400">
                <a:solidFill>
                  <a:schemeClr val="accent1"/>
                </a:solidFill>
              </a:defRPr>
            </a:lvl1pPr>
            <a:lvl2pPr lvl="1"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2pPr>
            <a:lvl3pPr lvl="2"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3pPr>
            <a:lvl4pPr lvl="3"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4pPr>
            <a:lvl5pPr lvl="4"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5pPr>
            <a:lvl6pPr lvl="5"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6pPr>
            <a:lvl7pPr lvl="6"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7pPr>
            <a:lvl8pPr lvl="7"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8pPr>
            <a:lvl9pPr lvl="8" algn="ctr" rtl="0">
              <a:lnSpc>
                <a:spcPct val="100000"/>
              </a:lnSpc>
              <a:spcBef>
                <a:spcPts val="0"/>
              </a:spcBef>
              <a:spcAft>
                <a:spcPts val="0"/>
              </a:spcAft>
              <a:buClr>
                <a:schemeClr val="accent1"/>
              </a:buClr>
              <a:buSzPts val="1400"/>
              <a:buFont typeface="Josefin Slab"/>
              <a:buNone/>
              <a:defRPr sz="1400">
                <a:solidFill>
                  <a:schemeClr val="accent1"/>
                </a:solidFill>
                <a:latin typeface="Josefin Slab"/>
                <a:ea typeface="Josefin Slab"/>
                <a:cs typeface="Josefin Slab"/>
                <a:sym typeface="Josefin Slab"/>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ext 2">
  <p:cSld name="CUSTOM_12_1">
    <p:bg>
      <p:bgPr>
        <a:solidFill>
          <a:schemeClr val="lt2"/>
        </a:solidFill>
        <a:effectLst/>
      </p:bgPr>
    </p:bg>
    <p:spTree>
      <p:nvGrpSpPr>
        <p:cNvPr id="1" name="Shape 72"/>
        <p:cNvGrpSpPr/>
        <p:nvPr/>
      </p:nvGrpSpPr>
      <p:grpSpPr>
        <a:xfrm>
          <a:off x="0" y="0"/>
          <a:ext cx="0" cy="0"/>
          <a:chOff x="0" y="0"/>
          <a:chExt cx="0" cy="0"/>
        </a:xfrm>
      </p:grpSpPr>
      <p:sp>
        <p:nvSpPr>
          <p:cNvPr id="73" name="Google Shape;73;p12"/>
          <p:cNvSpPr/>
          <p:nvPr/>
        </p:nvSpPr>
        <p:spPr>
          <a:xfrm>
            <a:off x="549025" y="0"/>
            <a:ext cx="7710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2"/>
          <p:cNvSpPr txBox="1">
            <a:spLocks noGrp="1"/>
          </p:cNvSpPr>
          <p:nvPr>
            <p:ph type="ctrTitle"/>
          </p:nvPr>
        </p:nvSpPr>
        <p:spPr>
          <a:xfrm>
            <a:off x="913174" y="1068475"/>
            <a:ext cx="2115000" cy="481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400"/>
              <a:buNone/>
              <a:defRPr sz="2400" b="0">
                <a:solidFill>
                  <a:schemeClr val="lt1"/>
                </a:solidFill>
              </a:defRPr>
            </a:lvl1pPr>
            <a:lvl2pPr lvl="1" rtl="0">
              <a:spcBef>
                <a:spcPts val="0"/>
              </a:spcBef>
              <a:spcAft>
                <a:spcPts val="0"/>
              </a:spcAft>
              <a:buClr>
                <a:schemeClr val="lt1"/>
              </a:buClr>
              <a:buSzPts val="1800"/>
              <a:buNone/>
              <a:defRPr sz="1800" b="0">
                <a:solidFill>
                  <a:schemeClr val="lt1"/>
                </a:solidFill>
              </a:defRPr>
            </a:lvl2pPr>
            <a:lvl3pPr lvl="2" rtl="0">
              <a:spcBef>
                <a:spcPts val="0"/>
              </a:spcBef>
              <a:spcAft>
                <a:spcPts val="0"/>
              </a:spcAft>
              <a:buClr>
                <a:schemeClr val="lt1"/>
              </a:buClr>
              <a:buSzPts val="1800"/>
              <a:buNone/>
              <a:defRPr sz="1800" b="0">
                <a:solidFill>
                  <a:schemeClr val="lt1"/>
                </a:solidFill>
              </a:defRPr>
            </a:lvl3pPr>
            <a:lvl4pPr lvl="3" rtl="0">
              <a:spcBef>
                <a:spcPts val="0"/>
              </a:spcBef>
              <a:spcAft>
                <a:spcPts val="0"/>
              </a:spcAft>
              <a:buClr>
                <a:schemeClr val="lt1"/>
              </a:buClr>
              <a:buSzPts val="1800"/>
              <a:buNone/>
              <a:defRPr sz="1800" b="0">
                <a:solidFill>
                  <a:schemeClr val="lt1"/>
                </a:solidFill>
              </a:defRPr>
            </a:lvl4pPr>
            <a:lvl5pPr lvl="4" rtl="0">
              <a:spcBef>
                <a:spcPts val="0"/>
              </a:spcBef>
              <a:spcAft>
                <a:spcPts val="0"/>
              </a:spcAft>
              <a:buClr>
                <a:schemeClr val="lt1"/>
              </a:buClr>
              <a:buSzPts val="1800"/>
              <a:buNone/>
              <a:defRPr sz="1800" b="0">
                <a:solidFill>
                  <a:schemeClr val="lt1"/>
                </a:solidFill>
              </a:defRPr>
            </a:lvl5pPr>
            <a:lvl6pPr lvl="5" rtl="0">
              <a:spcBef>
                <a:spcPts val="0"/>
              </a:spcBef>
              <a:spcAft>
                <a:spcPts val="0"/>
              </a:spcAft>
              <a:buClr>
                <a:schemeClr val="lt1"/>
              </a:buClr>
              <a:buSzPts val="1800"/>
              <a:buNone/>
              <a:defRPr sz="1800" b="0">
                <a:solidFill>
                  <a:schemeClr val="lt1"/>
                </a:solidFill>
              </a:defRPr>
            </a:lvl6pPr>
            <a:lvl7pPr lvl="6" rtl="0">
              <a:spcBef>
                <a:spcPts val="0"/>
              </a:spcBef>
              <a:spcAft>
                <a:spcPts val="0"/>
              </a:spcAft>
              <a:buClr>
                <a:schemeClr val="lt1"/>
              </a:buClr>
              <a:buSzPts val="1800"/>
              <a:buNone/>
              <a:defRPr sz="1800" b="0">
                <a:solidFill>
                  <a:schemeClr val="lt1"/>
                </a:solidFill>
              </a:defRPr>
            </a:lvl7pPr>
            <a:lvl8pPr lvl="7" rtl="0">
              <a:spcBef>
                <a:spcPts val="0"/>
              </a:spcBef>
              <a:spcAft>
                <a:spcPts val="0"/>
              </a:spcAft>
              <a:buClr>
                <a:schemeClr val="lt1"/>
              </a:buClr>
              <a:buSzPts val="1800"/>
              <a:buNone/>
              <a:defRPr sz="1800" b="0">
                <a:solidFill>
                  <a:schemeClr val="lt1"/>
                </a:solidFill>
              </a:defRPr>
            </a:lvl8pPr>
            <a:lvl9pPr lvl="8" rtl="0">
              <a:spcBef>
                <a:spcPts val="0"/>
              </a:spcBef>
              <a:spcAft>
                <a:spcPts val="0"/>
              </a:spcAft>
              <a:buClr>
                <a:schemeClr val="lt1"/>
              </a:buClr>
              <a:buSzPts val="1800"/>
              <a:buNone/>
              <a:defRPr sz="1800" b="0">
                <a:solidFill>
                  <a:schemeClr val="lt1"/>
                </a:solidFill>
              </a:defRPr>
            </a:lvl9pPr>
          </a:lstStyle>
          <a:p>
            <a:endParaRPr/>
          </a:p>
        </p:txBody>
      </p:sp>
      <p:sp>
        <p:nvSpPr>
          <p:cNvPr id="75" name="Google Shape;75;p12"/>
          <p:cNvSpPr txBox="1">
            <a:spLocks noGrp="1"/>
          </p:cNvSpPr>
          <p:nvPr>
            <p:ph type="body" idx="1"/>
          </p:nvPr>
        </p:nvSpPr>
        <p:spPr>
          <a:xfrm>
            <a:off x="913175" y="2140975"/>
            <a:ext cx="3312000" cy="14760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a:solidFill>
                  <a:schemeClr val="lt1"/>
                </a:solidFill>
              </a:defRPr>
            </a:lvl1pPr>
            <a:lvl2pPr marL="914400" lvl="1" indent="-304800" rtl="0">
              <a:spcBef>
                <a:spcPts val="1600"/>
              </a:spcBef>
              <a:spcAft>
                <a:spcPts val="0"/>
              </a:spcAft>
              <a:buClr>
                <a:schemeClr val="lt1"/>
              </a:buClr>
              <a:buSzPts val="1200"/>
              <a:buChar char="○"/>
              <a:defRPr>
                <a:solidFill>
                  <a:schemeClr val="lt1"/>
                </a:solidFill>
              </a:defRPr>
            </a:lvl2pPr>
            <a:lvl3pPr marL="1371600" lvl="2" indent="-304800" rtl="0">
              <a:spcBef>
                <a:spcPts val="1600"/>
              </a:spcBef>
              <a:spcAft>
                <a:spcPts val="0"/>
              </a:spcAft>
              <a:buClr>
                <a:schemeClr val="lt1"/>
              </a:buClr>
              <a:buSzPts val="1200"/>
              <a:buChar char="■"/>
              <a:defRPr>
                <a:solidFill>
                  <a:schemeClr val="lt1"/>
                </a:solidFill>
              </a:defRPr>
            </a:lvl3pPr>
            <a:lvl4pPr marL="1828800" lvl="3" indent="-304800" rtl="0">
              <a:spcBef>
                <a:spcPts val="1600"/>
              </a:spcBef>
              <a:spcAft>
                <a:spcPts val="0"/>
              </a:spcAft>
              <a:buClr>
                <a:schemeClr val="lt1"/>
              </a:buClr>
              <a:buSzPts val="1200"/>
              <a:buChar char="●"/>
              <a:defRPr>
                <a:solidFill>
                  <a:schemeClr val="lt1"/>
                </a:solidFill>
              </a:defRPr>
            </a:lvl4pPr>
            <a:lvl5pPr marL="2286000" lvl="4" indent="-304800" rtl="0">
              <a:spcBef>
                <a:spcPts val="1600"/>
              </a:spcBef>
              <a:spcAft>
                <a:spcPts val="0"/>
              </a:spcAft>
              <a:buClr>
                <a:schemeClr val="lt1"/>
              </a:buClr>
              <a:buSzPts val="1200"/>
              <a:buChar char="○"/>
              <a:defRPr>
                <a:solidFill>
                  <a:schemeClr val="lt1"/>
                </a:solidFill>
              </a:defRPr>
            </a:lvl5pPr>
            <a:lvl6pPr marL="2743200" lvl="5" indent="-304800" rtl="0">
              <a:spcBef>
                <a:spcPts val="1600"/>
              </a:spcBef>
              <a:spcAft>
                <a:spcPts val="0"/>
              </a:spcAft>
              <a:buClr>
                <a:schemeClr val="lt1"/>
              </a:buClr>
              <a:buSzPts val="1200"/>
              <a:buChar char="■"/>
              <a:defRPr>
                <a:solidFill>
                  <a:schemeClr val="lt1"/>
                </a:solidFill>
              </a:defRPr>
            </a:lvl6pPr>
            <a:lvl7pPr marL="3200400" lvl="6" indent="-304800" rtl="0">
              <a:spcBef>
                <a:spcPts val="1600"/>
              </a:spcBef>
              <a:spcAft>
                <a:spcPts val="0"/>
              </a:spcAft>
              <a:buClr>
                <a:schemeClr val="lt1"/>
              </a:buClr>
              <a:buSzPts val="1200"/>
              <a:buChar char="●"/>
              <a:defRPr>
                <a:solidFill>
                  <a:schemeClr val="lt1"/>
                </a:solidFill>
              </a:defRPr>
            </a:lvl7pPr>
            <a:lvl8pPr marL="3657600" lvl="7" indent="-304800" rtl="0">
              <a:spcBef>
                <a:spcPts val="1600"/>
              </a:spcBef>
              <a:spcAft>
                <a:spcPts val="0"/>
              </a:spcAft>
              <a:buClr>
                <a:schemeClr val="lt1"/>
              </a:buClr>
              <a:buSzPts val="1200"/>
              <a:buChar char="○"/>
              <a:defRPr>
                <a:solidFill>
                  <a:schemeClr val="lt1"/>
                </a:solidFill>
              </a:defRPr>
            </a:lvl8pPr>
            <a:lvl9pPr marL="4114800" lvl="8" indent="-304800" rtl="0">
              <a:spcBef>
                <a:spcPts val="1600"/>
              </a:spcBef>
              <a:spcAft>
                <a:spcPts val="1600"/>
              </a:spcAft>
              <a:buClr>
                <a:schemeClr val="lt1"/>
              </a:buClr>
              <a:buSzPts val="1200"/>
              <a:buChar char="■"/>
              <a:defRPr>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565A97"/>
              </a:buClr>
              <a:buSzPts val="2800"/>
              <a:buFont typeface="Anton"/>
              <a:buNone/>
              <a:defRPr sz="2800" b="1">
                <a:solidFill>
                  <a:srgbClr val="565A97"/>
                </a:solidFill>
                <a:latin typeface="Anton"/>
                <a:ea typeface="Anton"/>
                <a:cs typeface="Anton"/>
                <a:sym typeface="Anton"/>
              </a:defRPr>
            </a:lvl1pPr>
            <a:lvl2pPr lvl="1"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2pPr>
            <a:lvl3pPr lvl="2"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3pPr>
            <a:lvl4pPr lvl="3"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4pPr>
            <a:lvl5pPr lvl="4"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5pPr>
            <a:lvl6pPr lvl="5"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6pPr>
            <a:lvl7pPr lvl="6"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7pPr>
            <a:lvl8pPr lvl="7"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8pPr>
            <a:lvl9pPr lvl="8" rtl="0">
              <a:spcBef>
                <a:spcPts val="0"/>
              </a:spcBef>
              <a:spcAft>
                <a:spcPts val="0"/>
              </a:spcAft>
              <a:buClr>
                <a:srgbClr val="565A97"/>
              </a:buClr>
              <a:buSzPts val="2800"/>
              <a:buFont typeface="Josefin Sans"/>
              <a:buNone/>
              <a:defRPr sz="2800" b="1">
                <a:solidFill>
                  <a:srgbClr val="565A97"/>
                </a:solidFill>
                <a:latin typeface="Josefin Sans"/>
                <a:ea typeface="Josefin Sans"/>
                <a:cs typeface="Josefin Sans"/>
                <a:sym typeface="Josefin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1pPr>
            <a:lvl2pPr marL="914400" lvl="1"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2pPr>
            <a:lvl3pPr marL="1371600" lvl="2"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3pPr>
            <a:lvl4pPr marL="1828800" lvl="3"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4pPr>
            <a:lvl5pPr marL="2286000" lvl="4"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5pPr>
            <a:lvl6pPr marL="2743200" lvl="5"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6pPr>
            <a:lvl7pPr marL="3200400" lvl="6"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7pPr>
            <a:lvl8pPr marL="3657600" lvl="7" indent="-304800" rtl="0">
              <a:lnSpc>
                <a:spcPct val="115000"/>
              </a:lnSpc>
              <a:spcBef>
                <a:spcPts val="1600"/>
              </a:spcBef>
              <a:spcAft>
                <a:spcPts val="0"/>
              </a:spcAft>
              <a:buClr>
                <a:srgbClr val="565A97"/>
              </a:buClr>
              <a:buSzPts val="1200"/>
              <a:buFont typeface="Advent Pro"/>
              <a:buChar char="○"/>
              <a:defRPr sz="1200">
                <a:solidFill>
                  <a:srgbClr val="565A97"/>
                </a:solidFill>
                <a:latin typeface="Advent Pro"/>
                <a:ea typeface="Advent Pro"/>
                <a:cs typeface="Advent Pro"/>
                <a:sym typeface="Advent Pro"/>
              </a:defRPr>
            </a:lvl8pPr>
            <a:lvl9pPr marL="4114800" lvl="8" indent="-304800" rtl="0">
              <a:lnSpc>
                <a:spcPct val="115000"/>
              </a:lnSpc>
              <a:spcBef>
                <a:spcPts val="1600"/>
              </a:spcBef>
              <a:spcAft>
                <a:spcPts val="1600"/>
              </a:spcAft>
              <a:buClr>
                <a:srgbClr val="565A97"/>
              </a:buClr>
              <a:buSzPts val="1200"/>
              <a:buFont typeface="Advent Pro"/>
              <a:buChar char="■"/>
              <a:defRPr sz="1200">
                <a:solidFill>
                  <a:srgbClr val="565A97"/>
                </a:solidFill>
                <a:latin typeface="Advent Pro"/>
                <a:ea typeface="Advent Pro"/>
                <a:cs typeface="Advent Pro"/>
                <a:sym typeface="Advent Pr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6" r:id="rId12"/>
    <p:sldLayoutId id="2147483667" r:id="rId13"/>
    <p:sldLayoutId id="2147483668" r:id="rId14"/>
    <p:sldLayoutId id="2147483669" r:id="rId15"/>
    <p:sldLayoutId id="2147483670" r:id="rId16"/>
    <p:sldLayoutId id="2147483671" r:id="rId17"/>
    <p:sldLayoutId id="214748367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subTitle" idx="1"/>
          </p:nvPr>
        </p:nvSpPr>
        <p:spPr>
          <a:xfrm>
            <a:off x="4254759" y="1942050"/>
            <a:ext cx="3984171" cy="3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(Mata Kuliah Pengelolaan Laboratorium Sains)</a:t>
            </a:r>
            <a:endParaRPr dirty="0">
              <a:sym typeface="Advent Pro"/>
            </a:endParaRPr>
          </a:p>
        </p:txBody>
      </p:sp>
      <p:sp>
        <p:nvSpPr>
          <p:cNvPr id="98" name="Google Shape;98;p19"/>
          <p:cNvSpPr txBox="1">
            <a:spLocks noGrp="1"/>
          </p:cNvSpPr>
          <p:nvPr>
            <p:ph type="ctrTitle"/>
          </p:nvPr>
        </p:nvSpPr>
        <p:spPr>
          <a:xfrm>
            <a:off x="3725175" y="1648925"/>
            <a:ext cx="5048700" cy="46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b="0" dirty="0" smtClean="0"/>
              <a:t>PERTOLONGAN PERTAMA PADA KECELAKAAN</a:t>
            </a:r>
            <a:r>
              <a:rPr lang="es" b="0" dirty="0" smtClean="0"/>
              <a:t> </a:t>
            </a:r>
            <a:endParaRPr b="0" dirty="0"/>
          </a:p>
        </p:txBody>
      </p:sp>
      <p:grpSp>
        <p:nvGrpSpPr>
          <p:cNvPr id="99" name="Google Shape;99;p19"/>
          <p:cNvGrpSpPr/>
          <p:nvPr/>
        </p:nvGrpSpPr>
        <p:grpSpPr>
          <a:xfrm>
            <a:off x="4683148" y="2956818"/>
            <a:ext cx="3104100" cy="1474865"/>
            <a:chOff x="4683148" y="2956818"/>
            <a:chExt cx="3104100" cy="1474865"/>
          </a:xfrm>
        </p:grpSpPr>
        <p:sp>
          <p:nvSpPr>
            <p:cNvPr id="100" name="Google Shape;100;p19"/>
            <p:cNvSpPr/>
            <p:nvPr/>
          </p:nvSpPr>
          <p:spPr>
            <a:xfrm>
              <a:off x="4683148" y="4317983"/>
              <a:ext cx="3104100" cy="1137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 name="Google Shape;101;p19"/>
            <p:cNvGrpSpPr/>
            <p:nvPr/>
          </p:nvGrpSpPr>
          <p:grpSpPr>
            <a:xfrm>
              <a:off x="4853838" y="2956818"/>
              <a:ext cx="2773076" cy="1418852"/>
              <a:chOff x="3633600" y="961100"/>
              <a:chExt cx="1191286" cy="609525"/>
            </a:xfrm>
          </p:grpSpPr>
          <p:sp>
            <p:nvSpPr>
              <p:cNvPr id="102" name="Google Shape;102;p19"/>
              <p:cNvSpPr/>
              <p:nvPr/>
            </p:nvSpPr>
            <p:spPr>
              <a:xfrm>
                <a:off x="4119275" y="1152150"/>
                <a:ext cx="15350" cy="63775"/>
              </a:xfrm>
              <a:custGeom>
                <a:avLst/>
                <a:gdLst/>
                <a:ahLst/>
                <a:cxnLst/>
                <a:rect l="l" t="t" r="r" b="b"/>
                <a:pathLst>
                  <a:path w="614" h="2551" extrusionOk="0">
                    <a:moveTo>
                      <a:pt x="307" y="0"/>
                    </a:moveTo>
                    <a:cubicBezTo>
                      <a:pt x="154" y="0"/>
                      <a:pt x="1" y="98"/>
                      <a:pt x="1" y="295"/>
                    </a:cubicBezTo>
                    <a:lnTo>
                      <a:pt x="1" y="2255"/>
                    </a:lnTo>
                    <a:cubicBezTo>
                      <a:pt x="1" y="2452"/>
                      <a:pt x="154" y="2551"/>
                      <a:pt x="307" y="2551"/>
                    </a:cubicBezTo>
                    <a:cubicBezTo>
                      <a:pt x="460" y="2551"/>
                      <a:pt x="613" y="2452"/>
                      <a:pt x="613" y="2255"/>
                    </a:cubicBezTo>
                    <a:lnTo>
                      <a:pt x="613" y="295"/>
                    </a:lnTo>
                    <a:cubicBezTo>
                      <a:pt x="613" y="98"/>
                      <a:pt x="460" y="0"/>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p:nvPr/>
            </p:nvSpPr>
            <p:spPr>
              <a:xfrm>
                <a:off x="3762250" y="980825"/>
                <a:ext cx="456050" cy="258125"/>
              </a:xfrm>
              <a:custGeom>
                <a:avLst/>
                <a:gdLst/>
                <a:ahLst/>
                <a:cxnLst/>
                <a:rect l="l" t="t" r="r" b="b"/>
                <a:pathLst>
                  <a:path w="18242" h="10325" extrusionOk="0">
                    <a:moveTo>
                      <a:pt x="10894" y="0"/>
                    </a:moveTo>
                    <a:cubicBezTo>
                      <a:pt x="10208" y="0"/>
                      <a:pt x="9555" y="65"/>
                      <a:pt x="8975" y="157"/>
                    </a:cubicBezTo>
                    <a:cubicBezTo>
                      <a:pt x="6307" y="571"/>
                      <a:pt x="4097" y="1637"/>
                      <a:pt x="2587" y="3233"/>
                    </a:cubicBezTo>
                    <a:cubicBezTo>
                      <a:pt x="750" y="5169"/>
                      <a:pt x="0" y="8019"/>
                      <a:pt x="720" y="10324"/>
                    </a:cubicBezTo>
                    <a:lnTo>
                      <a:pt x="1497" y="10081"/>
                    </a:lnTo>
                    <a:cubicBezTo>
                      <a:pt x="863" y="8049"/>
                      <a:pt x="1538" y="5521"/>
                      <a:pt x="3175" y="3792"/>
                    </a:cubicBezTo>
                    <a:cubicBezTo>
                      <a:pt x="4930" y="1942"/>
                      <a:pt x="7365" y="1232"/>
                      <a:pt x="9102" y="962"/>
                    </a:cubicBezTo>
                    <a:cubicBezTo>
                      <a:pt x="9643" y="877"/>
                      <a:pt x="10253" y="816"/>
                      <a:pt x="10892" y="816"/>
                    </a:cubicBezTo>
                    <a:cubicBezTo>
                      <a:pt x="12309" y="816"/>
                      <a:pt x="13863" y="1115"/>
                      <a:pt x="15104" y="2109"/>
                    </a:cubicBezTo>
                    <a:cubicBezTo>
                      <a:pt x="16604" y="3312"/>
                      <a:pt x="17392" y="5450"/>
                      <a:pt x="17063" y="7426"/>
                    </a:cubicBezTo>
                    <a:lnTo>
                      <a:pt x="17865" y="7559"/>
                    </a:lnTo>
                    <a:cubicBezTo>
                      <a:pt x="18241" y="5302"/>
                      <a:pt x="17337" y="2856"/>
                      <a:pt x="15614" y="1472"/>
                    </a:cubicBezTo>
                    <a:cubicBezTo>
                      <a:pt x="14203" y="340"/>
                      <a:pt x="12464" y="0"/>
                      <a:pt x="10894" y="0"/>
                    </a:cubicBezTo>
                    <a:close/>
                  </a:path>
                </a:pathLst>
              </a:custGeom>
              <a:solidFill>
                <a:srgbClr val="D6D4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9"/>
              <p:cNvSpPr/>
              <p:nvPr/>
            </p:nvSpPr>
            <p:spPr>
              <a:xfrm>
                <a:off x="3768650" y="985925"/>
                <a:ext cx="442975" cy="246600"/>
              </a:xfrm>
              <a:custGeom>
                <a:avLst/>
                <a:gdLst/>
                <a:ahLst/>
                <a:cxnLst/>
                <a:rect l="l" t="t" r="r" b="b"/>
                <a:pathLst>
                  <a:path w="17719" h="9864" extrusionOk="0">
                    <a:moveTo>
                      <a:pt x="10638" y="0"/>
                    </a:moveTo>
                    <a:cubicBezTo>
                      <a:pt x="10031" y="0"/>
                      <a:pt x="9397" y="52"/>
                      <a:pt x="8750" y="152"/>
                    </a:cubicBezTo>
                    <a:cubicBezTo>
                      <a:pt x="6126" y="563"/>
                      <a:pt x="3958" y="1604"/>
                      <a:pt x="2478" y="3170"/>
                    </a:cubicBezTo>
                    <a:cubicBezTo>
                      <a:pt x="741" y="4999"/>
                      <a:pt x="1" y="7660"/>
                      <a:pt x="600" y="9863"/>
                    </a:cubicBezTo>
                    <a:lnTo>
                      <a:pt x="991" y="9743"/>
                    </a:lnTo>
                    <a:cubicBezTo>
                      <a:pt x="436" y="7678"/>
                      <a:pt x="1139" y="5173"/>
                      <a:pt x="2772" y="3447"/>
                    </a:cubicBezTo>
                    <a:cubicBezTo>
                      <a:pt x="4564" y="1556"/>
                      <a:pt x="7047" y="830"/>
                      <a:pt x="8815" y="555"/>
                    </a:cubicBezTo>
                    <a:cubicBezTo>
                      <a:pt x="9442" y="457"/>
                      <a:pt x="10055" y="408"/>
                      <a:pt x="10638" y="408"/>
                    </a:cubicBezTo>
                    <a:cubicBezTo>
                      <a:pt x="12409" y="408"/>
                      <a:pt x="13868" y="857"/>
                      <a:pt x="14975" y="1744"/>
                    </a:cubicBezTo>
                    <a:cubicBezTo>
                      <a:pt x="16478" y="2954"/>
                      <a:pt x="17294" y="5064"/>
                      <a:pt x="17036" y="7055"/>
                    </a:cubicBezTo>
                    <a:lnTo>
                      <a:pt x="17438" y="7123"/>
                    </a:lnTo>
                    <a:cubicBezTo>
                      <a:pt x="17718" y="4992"/>
                      <a:pt x="16845" y="2724"/>
                      <a:pt x="15231" y="1429"/>
                    </a:cubicBezTo>
                    <a:cubicBezTo>
                      <a:pt x="14050" y="481"/>
                      <a:pt x="12505" y="0"/>
                      <a:pt x="106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9"/>
              <p:cNvSpPr/>
              <p:nvPr/>
            </p:nvSpPr>
            <p:spPr>
              <a:xfrm>
                <a:off x="3633600" y="1199875"/>
                <a:ext cx="314600" cy="370750"/>
              </a:xfrm>
              <a:custGeom>
                <a:avLst/>
                <a:gdLst/>
                <a:ahLst/>
                <a:cxnLst/>
                <a:rect l="l" t="t" r="r" b="b"/>
                <a:pathLst>
                  <a:path w="12584" h="14830" extrusionOk="0">
                    <a:moveTo>
                      <a:pt x="3176" y="0"/>
                    </a:moveTo>
                    <a:cubicBezTo>
                      <a:pt x="3156" y="0"/>
                      <a:pt x="3142" y="18"/>
                      <a:pt x="3142" y="38"/>
                    </a:cubicBezTo>
                    <a:lnTo>
                      <a:pt x="3142" y="383"/>
                    </a:lnTo>
                    <a:cubicBezTo>
                      <a:pt x="3142" y="606"/>
                      <a:pt x="3320" y="785"/>
                      <a:pt x="3543" y="785"/>
                    </a:cubicBezTo>
                    <a:lnTo>
                      <a:pt x="3793" y="785"/>
                    </a:lnTo>
                    <a:lnTo>
                      <a:pt x="3793" y="2367"/>
                    </a:lnTo>
                    <a:cubicBezTo>
                      <a:pt x="3793" y="3224"/>
                      <a:pt x="3638" y="4077"/>
                      <a:pt x="3344" y="4881"/>
                    </a:cubicBezTo>
                    <a:lnTo>
                      <a:pt x="302" y="13141"/>
                    </a:lnTo>
                    <a:cubicBezTo>
                      <a:pt x="0" y="13960"/>
                      <a:pt x="607" y="14829"/>
                      <a:pt x="1480" y="14829"/>
                    </a:cubicBezTo>
                    <a:lnTo>
                      <a:pt x="11103" y="14829"/>
                    </a:lnTo>
                    <a:cubicBezTo>
                      <a:pt x="11977" y="14829"/>
                      <a:pt x="12583" y="13960"/>
                      <a:pt x="12282" y="13141"/>
                    </a:cubicBezTo>
                    <a:lnTo>
                      <a:pt x="9240" y="4881"/>
                    </a:lnTo>
                    <a:cubicBezTo>
                      <a:pt x="8945" y="4077"/>
                      <a:pt x="8794" y="3224"/>
                      <a:pt x="8794" y="2367"/>
                    </a:cubicBezTo>
                    <a:lnTo>
                      <a:pt x="8794" y="785"/>
                    </a:lnTo>
                    <a:lnTo>
                      <a:pt x="9041" y="785"/>
                    </a:lnTo>
                    <a:cubicBezTo>
                      <a:pt x="9263" y="785"/>
                      <a:pt x="9445" y="606"/>
                      <a:pt x="9445" y="383"/>
                    </a:cubicBezTo>
                    <a:lnTo>
                      <a:pt x="9445" y="38"/>
                    </a:lnTo>
                    <a:cubicBezTo>
                      <a:pt x="9445" y="18"/>
                      <a:pt x="9428" y="0"/>
                      <a:pt x="9407"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9"/>
              <p:cNvSpPr/>
              <p:nvPr/>
            </p:nvSpPr>
            <p:spPr>
              <a:xfrm>
                <a:off x="3650550" y="1398025"/>
                <a:ext cx="280700" cy="160275"/>
              </a:xfrm>
              <a:custGeom>
                <a:avLst/>
                <a:gdLst/>
                <a:ahLst/>
                <a:cxnLst/>
                <a:rect l="l" t="t" r="r" b="b"/>
                <a:pathLst>
                  <a:path w="11228" h="6411" extrusionOk="0">
                    <a:moveTo>
                      <a:pt x="2070" y="1"/>
                    </a:moveTo>
                    <a:lnTo>
                      <a:pt x="90" y="5386"/>
                    </a:lnTo>
                    <a:cubicBezTo>
                      <a:pt x="1" y="5623"/>
                      <a:pt x="35" y="5876"/>
                      <a:pt x="179" y="6085"/>
                    </a:cubicBezTo>
                    <a:cubicBezTo>
                      <a:pt x="323" y="6290"/>
                      <a:pt x="552" y="6410"/>
                      <a:pt x="802" y="6410"/>
                    </a:cubicBezTo>
                    <a:lnTo>
                      <a:pt x="10425" y="6410"/>
                    </a:lnTo>
                    <a:cubicBezTo>
                      <a:pt x="10679" y="6410"/>
                      <a:pt x="10905" y="6290"/>
                      <a:pt x="11049" y="6085"/>
                    </a:cubicBezTo>
                    <a:cubicBezTo>
                      <a:pt x="11196" y="5876"/>
                      <a:pt x="11227" y="5623"/>
                      <a:pt x="11141" y="5386"/>
                    </a:cubicBezTo>
                    <a:lnTo>
                      <a:pt x="91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9"/>
              <p:cNvSpPr/>
              <p:nvPr/>
            </p:nvSpPr>
            <p:spPr>
              <a:xfrm>
                <a:off x="4217075" y="961100"/>
                <a:ext cx="554825" cy="501625"/>
              </a:xfrm>
              <a:custGeom>
                <a:avLst/>
                <a:gdLst/>
                <a:ahLst/>
                <a:cxnLst/>
                <a:rect l="l" t="t" r="r" b="b"/>
                <a:pathLst>
                  <a:path w="22193" h="20065" extrusionOk="0">
                    <a:moveTo>
                      <a:pt x="4437" y="0"/>
                    </a:moveTo>
                    <a:cubicBezTo>
                      <a:pt x="1991" y="0"/>
                      <a:pt x="1" y="1991"/>
                      <a:pt x="1" y="4437"/>
                    </a:cubicBezTo>
                    <a:lnTo>
                      <a:pt x="1" y="7184"/>
                    </a:lnTo>
                    <a:lnTo>
                      <a:pt x="816" y="7184"/>
                    </a:lnTo>
                    <a:lnTo>
                      <a:pt x="816" y="4437"/>
                    </a:lnTo>
                    <a:cubicBezTo>
                      <a:pt x="816" y="2443"/>
                      <a:pt x="2440" y="816"/>
                      <a:pt x="4437" y="816"/>
                    </a:cubicBezTo>
                    <a:lnTo>
                      <a:pt x="19900" y="816"/>
                    </a:lnTo>
                    <a:cubicBezTo>
                      <a:pt x="20246" y="816"/>
                      <a:pt x="21377" y="878"/>
                      <a:pt x="21377" y="1641"/>
                    </a:cubicBezTo>
                    <a:cubicBezTo>
                      <a:pt x="21377" y="2005"/>
                      <a:pt x="20363" y="2329"/>
                      <a:pt x="19623" y="2570"/>
                    </a:cubicBezTo>
                    <a:cubicBezTo>
                      <a:pt x="18482" y="2940"/>
                      <a:pt x="17300" y="3320"/>
                      <a:pt x="17300" y="4276"/>
                    </a:cubicBezTo>
                    <a:cubicBezTo>
                      <a:pt x="17300" y="5228"/>
                      <a:pt x="18482" y="5612"/>
                      <a:pt x="19623" y="5978"/>
                    </a:cubicBezTo>
                    <a:cubicBezTo>
                      <a:pt x="20363" y="6218"/>
                      <a:pt x="21377" y="6547"/>
                      <a:pt x="21377" y="6906"/>
                    </a:cubicBezTo>
                    <a:cubicBezTo>
                      <a:pt x="21377" y="7270"/>
                      <a:pt x="20363" y="7595"/>
                      <a:pt x="19623" y="7835"/>
                    </a:cubicBezTo>
                    <a:cubicBezTo>
                      <a:pt x="18482" y="8205"/>
                      <a:pt x="17300" y="8585"/>
                      <a:pt x="17300" y="9537"/>
                    </a:cubicBezTo>
                    <a:cubicBezTo>
                      <a:pt x="17300" y="10493"/>
                      <a:pt x="18482" y="10873"/>
                      <a:pt x="19623" y="11243"/>
                    </a:cubicBezTo>
                    <a:cubicBezTo>
                      <a:pt x="20363" y="11483"/>
                      <a:pt x="21377" y="11809"/>
                      <a:pt x="21377" y="12171"/>
                    </a:cubicBezTo>
                    <a:cubicBezTo>
                      <a:pt x="21377" y="12532"/>
                      <a:pt x="20363" y="12860"/>
                      <a:pt x="19623" y="13100"/>
                    </a:cubicBezTo>
                    <a:cubicBezTo>
                      <a:pt x="18482" y="13466"/>
                      <a:pt x="17300" y="13847"/>
                      <a:pt x="17300" y="14802"/>
                    </a:cubicBezTo>
                    <a:cubicBezTo>
                      <a:pt x="17300" y="15759"/>
                      <a:pt x="18482" y="16138"/>
                      <a:pt x="19623" y="16505"/>
                    </a:cubicBezTo>
                    <a:cubicBezTo>
                      <a:pt x="20363" y="16745"/>
                      <a:pt x="21377" y="17071"/>
                      <a:pt x="21377" y="17433"/>
                    </a:cubicBezTo>
                    <a:cubicBezTo>
                      <a:pt x="21377" y="17793"/>
                      <a:pt x="20363" y="18122"/>
                      <a:pt x="19623" y="18361"/>
                    </a:cubicBezTo>
                    <a:cubicBezTo>
                      <a:pt x="18482" y="18728"/>
                      <a:pt x="17300" y="19109"/>
                      <a:pt x="17300" y="20064"/>
                    </a:cubicBezTo>
                    <a:lnTo>
                      <a:pt x="18115" y="20064"/>
                    </a:lnTo>
                    <a:cubicBezTo>
                      <a:pt x="18115" y="19705"/>
                      <a:pt x="19130" y="19376"/>
                      <a:pt x="19873" y="19136"/>
                    </a:cubicBezTo>
                    <a:cubicBezTo>
                      <a:pt x="21013" y="18769"/>
                      <a:pt x="22192" y="18386"/>
                      <a:pt x="22192" y="17433"/>
                    </a:cubicBezTo>
                    <a:cubicBezTo>
                      <a:pt x="22192" y="16478"/>
                      <a:pt x="21013" y="16097"/>
                      <a:pt x="19873" y="15731"/>
                    </a:cubicBezTo>
                    <a:cubicBezTo>
                      <a:pt x="19130" y="15491"/>
                      <a:pt x="18115" y="15162"/>
                      <a:pt x="18115" y="14802"/>
                    </a:cubicBezTo>
                    <a:cubicBezTo>
                      <a:pt x="18115" y="14440"/>
                      <a:pt x="19130" y="14114"/>
                      <a:pt x="19873" y="13874"/>
                    </a:cubicBezTo>
                    <a:cubicBezTo>
                      <a:pt x="21013" y="13507"/>
                      <a:pt x="22192" y="13124"/>
                      <a:pt x="22192" y="12171"/>
                    </a:cubicBezTo>
                    <a:cubicBezTo>
                      <a:pt x="22192" y="11216"/>
                      <a:pt x="21013" y="10835"/>
                      <a:pt x="19873" y="10466"/>
                    </a:cubicBezTo>
                    <a:cubicBezTo>
                      <a:pt x="19133" y="10230"/>
                      <a:pt x="18115" y="9901"/>
                      <a:pt x="18115" y="9537"/>
                    </a:cubicBezTo>
                    <a:cubicBezTo>
                      <a:pt x="18115" y="9178"/>
                      <a:pt x="19130" y="8849"/>
                      <a:pt x="19873" y="8612"/>
                    </a:cubicBezTo>
                    <a:cubicBezTo>
                      <a:pt x="21013" y="8242"/>
                      <a:pt x="22192" y="7863"/>
                      <a:pt x="22192" y="6906"/>
                    </a:cubicBezTo>
                    <a:cubicBezTo>
                      <a:pt x="22192" y="5954"/>
                      <a:pt x="21013" y="5570"/>
                      <a:pt x="19873" y="5204"/>
                    </a:cubicBezTo>
                    <a:cubicBezTo>
                      <a:pt x="19130" y="4964"/>
                      <a:pt x="18115" y="4636"/>
                      <a:pt x="18115" y="4276"/>
                    </a:cubicBezTo>
                    <a:cubicBezTo>
                      <a:pt x="18115" y="3912"/>
                      <a:pt x="19133" y="3583"/>
                      <a:pt x="19873" y="3347"/>
                    </a:cubicBezTo>
                    <a:cubicBezTo>
                      <a:pt x="21013" y="2977"/>
                      <a:pt x="22192" y="2597"/>
                      <a:pt x="22192" y="1641"/>
                    </a:cubicBezTo>
                    <a:cubicBezTo>
                      <a:pt x="22192" y="631"/>
                      <a:pt x="21315" y="0"/>
                      <a:pt x="19900" y="0"/>
                    </a:cubicBezTo>
                    <a:close/>
                  </a:path>
                </a:pathLst>
              </a:custGeom>
              <a:solidFill>
                <a:srgbClr val="D6D4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p:nvPr/>
            </p:nvSpPr>
            <p:spPr>
              <a:xfrm>
                <a:off x="4224700" y="968800"/>
                <a:ext cx="539575" cy="486300"/>
              </a:xfrm>
              <a:custGeom>
                <a:avLst/>
                <a:gdLst/>
                <a:ahLst/>
                <a:cxnLst/>
                <a:rect l="l" t="t" r="r" b="b"/>
                <a:pathLst>
                  <a:path w="21583" h="19452" extrusionOk="0">
                    <a:moveTo>
                      <a:pt x="4132" y="1"/>
                    </a:moveTo>
                    <a:cubicBezTo>
                      <a:pt x="1854" y="1"/>
                      <a:pt x="1" y="1854"/>
                      <a:pt x="1" y="4129"/>
                    </a:cubicBezTo>
                    <a:lnTo>
                      <a:pt x="1" y="6571"/>
                    </a:lnTo>
                    <a:lnTo>
                      <a:pt x="206" y="6571"/>
                    </a:lnTo>
                    <a:lnTo>
                      <a:pt x="206" y="4129"/>
                    </a:lnTo>
                    <a:cubicBezTo>
                      <a:pt x="206" y="1964"/>
                      <a:pt x="1966" y="203"/>
                      <a:pt x="4132" y="203"/>
                    </a:cubicBezTo>
                    <a:lnTo>
                      <a:pt x="19595" y="203"/>
                    </a:lnTo>
                    <a:cubicBezTo>
                      <a:pt x="20711" y="203"/>
                      <a:pt x="21377" y="628"/>
                      <a:pt x="21377" y="1333"/>
                    </a:cubicBezTo>
                    <a:cubicBezTo>
                      <a:pt x="21377" y="1878"/>
                      <a:pt x="20599" y="2169"/>
                      <a:pt x="19410" y="2553"/>
                    </a:cubicBezTo>
                    <a:cubicBezTo>
                      <a:pt x="18372" y="2889"/>
                      <a:pt x="17304" y="3234"/>
                      <a:pt x="17304" y="3968"/>
                    </a:cubicBezTo>
                    <a:cubicBezTo>
                      <a:pt x="17304" y="4698"/>
                      <a:pt x="18372" y="5047"/>
                      <a:pt x="19410" y="5379"/>
                    </a:cubicBezTo>
                    <a:cubicBezTo>
                      <a:pt x="20599" y="5762"/>
                      <a:pt x="21377" y="6057"/>
                      <a:pt x="21377" y="6598"/>
                    </a:cubicBezTo>
                    <a:cubicBezTo>
                      <a:pt x="21377" y="7143"/>
                      <a:pt x="20599" y="7435"/>
                      <a:pt x="19410" y="7818"/>
                    </a:cubicBezTo>
                    <a:cubicBezTo>
                      <a:pt x="18372" y="8154"/>
                      <a:pt x="17304" y="8500"/>
                      <a:pt x="17304" y="9229"/>
                    </a:cubicBezTo>
                    <a:cubicBezTo>
                      <a:pt x="17304" y="9963"/>
                      <a:pt x="18372" y="10309"/>
                      <a:pt x="19410" y="10644"/>
                    </a:cubicBezTo>
                    <a:cubicBezTo>
                      <a:pt x="20599" y="11028"/>
                      <a:pt x="21377" y="11319"/>
                      <a:pt x="21377" y="11863"/>
                    </a:cubicBezTo>
                    <a:cubicBezTo>
                      <a:pt x="21377" y="12405"/>
                      <a:pt x="20599" y="12700"/>
                      <a:pt x="19410" y="13079"/>
                    </a:cubicBezTo>
                    <a:cubicBezTo>
                      <a:pt x="18372" y="13416"/>
                      <a:pt x="17304" y="13762"/>
                      <a:pt x="17304" y="14494"/>
                    </a:cubicBezTo>
                    <a:cubicBezTo>
                      <a:pt x="17304" y="15228"/>
                      <a:pt x="18372" y="15571"/>
                      <a:pt x="19410" y="15906"/>
                    </a:cubicBezTo>
                    <a:cubicBezTo>
                      <a:pt x="20599" y="16290"/>
                      <a:pt x="21377" y="16581"/>
                      <a:pt x="21377" y="17125"/>
                    </a:cubicBezTo>
                    <a:cubicBezTo>
                      <a:pt x="21377" y="17667"/>
                      <a:pt x="20599" y="17961"/>
                      <a:pt x="19410" y="18345"/>
                    </a:cubicBezTo>
                    <a:cubicBezTo>
                      <a:pt x="18529" y="18629"/>
                      <a:pt x="17622" y="18921"/>
                      <a:pt x="17369" y="19451"/>
                    </a:cubicBezTo>
                    <a:lnTo>
                      <a:pt x="17601" y="19451"/>
                    </a:lnTo>
                    <a:cubicBezTo>
                      <a:pt x="17848" y="19085"/>
                      <a:pt x="18540" y="18839"/>
                      <a:pt x="19472" y="18537"/>
                    </a:cubicBezTo>
                    <a:cubicBezTo>
                      <a:pt x="20510" y="18201"/>
                      <a:pt x="21582" y="17859"/>
                      <a:pt x="21582" y="17125"/>
                    </a:cubicBezTo>
                    <a:cubicBezTo>
                      <a:pt x="21582" y="16393"/>
                      <a:pt x="20510" y="16047"/>
                      <a:pt x="19472" y="15714"/>
                    </a:cubicBezTo>
                    <a:cubicBezTo>
                      <a:pt x="18283" y="15331"/>
                      <a:pt x="17505" y="15036"/>
                      <a:pt x="17505" y="14494"/>
                    </a:cubicBezTo>
                    <a:cubicBezTo>
                      <a:pt x="17505" y="13950"/>
                      <a:pt x="18283" y="13659"/>
                      <a:pt x="19472" y="13275"/>
                    </a:cubicBezTo>
                    <a:cubicBezTo>
                      <a:pt x="20510" y="12940"/>
                      <a:pt x="21582" y="12594"/>
                      <a:pt x="21582" y="11863"/>
                    </a:cubicBezTo>
                    <a:cubicBezTo>
                      <a:pt x="21582" y="11131"/>
                      <a:pt x="20510" y="10785"/>
                      <a:pt x="19472" y="10449"/>
                    </a:cubicBezTo>
                    <a:cubicBezTo>
                      <a:pt x="18283" y="10065"/>
                      <a:pt x="17505" y="9774"/>
                      <a:pt x="17505" y="9229"/>
                    </a:cubicBezTo>
                    <a:cubicBezTo>
                      <a:pt x="17505" y="8688"/>
                      <a:pt x="18283" y="8397"/>
                      <a:pt x="19472" y="8013"/>
                    </a:cubicBezTo>
                    <a:cubicBezTo>
                      <a:pt x="20510" y="7678"/>
                      <a:pt x="21582" y="7332"/>
                      <a:pt x="21582" y="6598"/>
                    </a:cubicBezTo>
                    <a:cubicBezTo>
                      <a:pt x="21582" y="5869"/>
                      <a:pt x="20510" y="5520"/>
                      <a:pt x="19472" y="5187"/>
                    </a:cubicBezTo>
                    <a:cubicBezTo>
                      <a:pt x="18283" y="4804"/>
                      <a:pt x="17505" y="4508"/>
                      <a:pt x="17505" y="3968"/>
                    </a:cubicBezTo>
                    <a:cubicBezTo>
                      <a:pt x="17505" y="3423"/>
                      <a:pt x="18283" y="3131"/>
                      <a:pt x="19475" y="2748"/>
                    </a:cubicBezTo>
                    <a:cubicBezTo>
                      <a:pt x="20510" y="2412"/>
                      <a:pt x="21582" y="2067"/>
                      <a:pt x="21582" y="1333"/>
                    </a:cubicBezTo>
                    <a:cubicBezTo>
                      <a:pt x="21582" y="511"/>
                      <a:pt x="20822" y="1"/>
                      <a:pt x="19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p:nvPr/>
            </p:nvSpPr>
            <p:spPr>
              <a:xfrm>
                <a:off x="4093675" y="1127575"/>
                <a:ext cx="223800" cy="206250"/>
              </a:xfrm>
              <a:custGeom>
                <a:avLst/>
                <a:gdLst/>
                <a:ahLst/>
                <a:cxnLst/>
                <a:rect l="l" t="t" r="r" b="b"/>
                <a:pathLst>
                  <a:path w="8952" h="8250" extrusionOk="0">
                    <a:moveTo>
                      <a:pt x="137" y="1"/>
                    </a:moveTo>
                    <a:cubicBezTo>
                      <a:pt x="51" y="1"/>
                      <a:pt x="0" y="94"/>
                      <a:pt x="45" y="165"/>
                    </a:cubicBezTo>
                    <a:lnTo>
                      <a:pt x="702" y="1265"/>
                    </a:lnTo>
                    <a:lnTo>
                      <a:pt x="702" y="7599"/>
                    </a:lnTo>
                    <a:cubicBezTo>
                      <a:pt x="702" y="7958"/>
                      <a:pt x="994" y="8249"/>
                      <a:pt x="1354" y="8249"/>
                    </a:cubicBezTo>
                    <a:lnTo>
                      <a:pt x="8304" y="8249"/>
                    </a:lnTo>
                    <a:cubicBezTo>
                      <a:pt x="8660" y="8249"/>
                      <a:pt x="8951" y="7958"/>
                      <a:pt x="8951" y="7599"/>
                    </a:cubicBezTo>
                    <a:lnTo>
                      <a:pt x="89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9"/>
              <p:cNvSpPr/>
              <p:nvPr/>
            </p:nvSpPr>
            <p:spPr>
              <a:xfrm>
                <a:off x="4116375" y="1227525"/>
                <a:ext cx="196025" cy="101250"/>
              </a:xfrm>
              <a:custGeom>
                <a:avLst/>
                <a:gdLst/>
                <a:ahLst/>
                <a:cxnLst/>
                <a:rect l="l" t="t" r="r" b="b"/>
                <a:pathLst>
                  <a:path w="7841" h="4050" extrusionOk="0">
                    <a:moveTo>
                      <a:pt x="7841" y="1"/>
                    </a:moveTo>
                    <a:cubicBezTo>
                      <a:pt x="7125" y="240"/>
                      <a:pt x="6376" y="317"/>
                      <a:pt x="5610" y="317"/>
                    </a:cubicBezTo>
                    <a:cubicBezTo>
                      <a:pt x="4235" y="317"/>
                      <a:pt x="2805" y="70"/>
                      <a:pt x="1409" y="70"/>
                    </a:cubicBezTo>
                    <a:cubicBezTo>
                      <a:pt x="934" y="70"/>
                      <a:pt x="463" y="98"/>
                      <a:pt x="0" y="175"/>
                    </a:cubicBezTo>
                    <a:lnTo>
                      <a:pt x="0" y="3601"/>
                    </a:lnTo>
                    <a:cubicBezTo>
                      <a:pt x="0" y="3848"/>
                      <a:pt x="199" y="4050"/>
                      <a:pt x="446" y="4050"/>
                    </a:cubicBezTo>
                    <a:lnTo>
                      <a:pt x="7396" y="4050"/>
                    </a:lnTo>
                    <a:cubicBezTo>
                      <a:pt x="7639" y="4050"/>
                      <a:pt x="7841" y="3848"/>
                      <a:pt x="7841" y="3601"/>
                    </a:cubicBezTo>
                    <a:lnTo>
                      <a:pt x="784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9"/>
              <p:cNvSpPr/>
              <p:nvPr/>
            </p:nvSpPr>
            <p:spPr>
              <a:xfrm>
                <a:off x="4647511" y="1397000"/>
                <a:ext cx="177375" cy="162325"/>
              </a:xfrm>
              <a:custGeom>
                <a:avLst/>
                <a:gdLst/>
                <a:ahLst/>
                <a:cxnLst/>
                <a:rect l="l" t="t" r="r" b="b"/>
                <a:pathLst>
                  <a:path w="7095" h="6493" extrusionOk="0">
                    <a:moveTo>
                      <a:pt x="161" y="1"/>
                    </a:moveTo>
                    <a:cubicBezTo>
                      <a:pt x="72" y="1"/>
                      <a:pt x="1" y="73"/>
                      <a:pt x="1" y="162"/>
                    </a:cubicBezTo>
                    <a:lnTo>
                      <a:pt x="1" y="6027"/>
                    </a:lnTo>
                    <a:cubicBezTo>
                      <a:pt x="1" y="6283"/>
                      <a:pt x="206" y="6492"/>
                      <a:pt x="463" y="6492"/>
                    </a:cubicBezTo>
                    <a:lnTo>
                      <a:pt x="6615" y="6492"/>
                    </a:lnTo>
                    <a:cubicBezTo>
                      <a:pt x="6872" y="6492"/>
                      <a:pt x="7081" y="6283"/>
                      <a:pt x="7081" y="6027"/>
                    </a:cubicBezTo>
                    <a:lnTo>
                      <a:pt x="7081" y="1083"/>
                    </a:lnTo>
                    <a:lnTo>
                      <a:pt x="7095" y="165"/>
                    </a:lnTo>
                    <a:cubicBezTo>
                      <a:pt x="7095" y="76"/>
                      <a:pt x="7023" y="1"/>
                      <a:pt x="6931"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9"/>
              <p:cNvSpPr/>
              <p:nvPr/>
            </p:nvSpPr>
            <p:spPr>
              <a:xfrm>
                <a:off x="4654186" y="1468100"/>
                <a:ext cx="163675" cy="84450"/>
              </a:xfrm>
              <a:custGeom>
                <a:avLst/>
                <a:gdLst/>
                <a:ahLst/>
                <a:cxnLst/>
                <a:rect l="l" t="t" r="r" b="b"/>
                <a:pathLst>
                  <a:path w="6547" h="3378" extrusionOk="0">
                    <a:moveTo>
                      <a:pt x="1" y="0"/>
                    </a:moveTo>
                    <a:lnTo>
                      <a:pt x="1" y="3097"/>
                    </a:lnTo>
                    <a:cubicBezTo>
                      <a:pt x="1" y="3251"/>
                      <a:pt x="127" y="3378"/>
                      <a:pt x="281" y="3378"/>
                    </a:cubicBezTo>
                    <a:lnTo>
                      <a:pt x="6266" y="3378"/>
                    </a:lnTo>
                    <a:cubicBezTo>
                      <a:pt x="6420" y="3378"/>
                      <a:pt x="6547" y="3251"/>
                      <a:pt x="6547" y="3097"/>
                    </a:cubicBezTo>
                    <a:lnTo>
                      <a:pt x="6547" y="144"/>
                    </a:lnTo>
                    <a:cubicBezTo>
                      <a:pt x="6160" y="80"/>
                      <a:pt x="5767" y="56"/>
                      <a:pt x="5371" y="56"/>
                    </a:cubicBezTo>
                    <a:cubicBezTo>
                      <a:pt x="4204" y="56"/>
                      <a:pt x="3009" y="263"/>
                      <a:pt x="1860" y="263"/>
                    </a:cubicBezTo>
                    <a:cubicBezTo>
                      <a:pt x="1222" y="263"/>
                      <a:pt x="598" y="199"/>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9"/>
              <p:cNvSpPr/>
              <p:nvPr/>
            </p:nvSpPr>
            <p:spPr>
              <a:xfrm>
                <a:off x="4146000" y="1543375"/>
                <a:ext cx="281100" cy="18000"/>
              </a:xfrm>
              <a:custGeom>
                <a:avLst/>
                <a:gdLst/>
                <a:ahLst/>
                <a:cxnLst/>
                <a:rect l="l" t="t" r="r" b="b"/>
                <a:pathLst>
                  <a:path w="11244" h="720" extrusionOk="0">
                    <a:moveTo>
                      <a:pt x="1460" y="0"/>
                    </a:moveTo>
                    <a:cubicBezTo>
                      <a:pt x="901" y="0"/>
                      <a:pt x="374" y="254"/>
                      <a:pt x="24" y="692"/>
                    </a:cubicBezTo>
                    <a:lnTo>
                      <a:pt x="1" y="720"/>
                    </a:lnTo>
                    <a:lnTo>
                      <a:pt x="11243" y="720"/>
                    </a:lnTo>
                    <a:lnTo>
                      <a:pt x="11243" y="336"/>
                    </a:lnTo>
                    <a:cubicBezTo>
                      <a:pt x="11243" y="151"/>
                      <a:pt x="11092" y="0"/>
                      <a:pt x="109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a:off x="4339625" y="1182475"/>
                <a:ext cx="86175" cy="86275"/>
              </a:xfrm>
              <a:custGeom>
                <a:avLst/>
                <a:gdLst/>
                <a:ahLst/>
                <a:cxnLst/>
                <a:rect l="l" t="t" r="r" b="b"/>
                <a:pathLst>
                  <a:path w="3447" h="3451" extrusionOk="0">
                    <a:moveTo>
                      <a:pt x="1723" y="1"/>
                    </a:moveTo>
                    <a:cubicBezTo>
                      <a:pt x="771" y="1"/>
                      <a:pt x="0" y="775"/>
                      <a:pt x="0" y="1727"/>
                    </a:cubicBezTo>
                    <a:cubicBezTo>
                      <a:pt x="0" y="2679"/>
                      <a:pt x="771" y="3450"/>
                      <a:pt x="1723" y="3450"/>
                    </a:cubicBezTo>
                    <a:cubicBezTo>
                      <a:pt x="2676" y="3450"/>
                      <a:pt x="3447" y="2679"/>
                      <a:pt x="3447" y="1727"/>
                    </a:cubicBezTo>
                    <a:cubicBezTo>
                      <a:pt x="3447" y="775"/>
                      <a:pt x="2676" y="1"/>
                      <a:pt x="17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9"/>
              <p:cNvSpPr/>
              <p:nvPr/>
            </p:nvSpPr>
            <p:spPr>
              <a:xfrm>
                <a:off x="4189925" y="1341500"/>
                <a:ext cx="43775" cy="58275"/>
              </a:xfrm>
              <a:custGeom>
                <a:avLst/>
                <a:gdLst/>
                <a:ahLst/>
                <a:cxnLst/>
                <a:rect l="l" t="t" r="r" b="b"/>
                <a:pathLst>
                  <a:path w="1751" h="2331" extrusionOk="0">
                    <a:moveTo>
                      <a:pt x="987" y="1"/>
                    </a:moveTo>
                    <a:lnTo>
                      <a:pt x="987" y="1"/>
                    </a:lnTo>
                    <a:cubicBezTo>
                      <a:pt x="1066" y="334"/>
                      <a:pt x="973" y="700"/>
                      <a:pt x="751" y="957"/>
                    </a:cubicBezTo>
                    <a:cubicBezTo>
                      <a:pt x="603" y="1121"/>
                      <a:pt x="394" y="1275"/>
                      <a:pt x="402" y="1495"/>
                    </a:cubicBezTo>
                    <a:cubicBezTo>
                      <a:pt x="343" y="1368"/>
                      <a:pt x="350" y="1213"/>
                      <a:pt x="422" y="1094"/>
                    </a:cubicBezTo>
                    <a:lnTo>
                      <a:pt x="422" y="1094"/>
                    </a:lnTo>
                    <a:cubicBezTo>
                      <a:pt x="1" y="1488"/>
                      <a:pt x="250" y="2125"/>
                      <a:pt x="796" y="2303"/>
                    </a:cubicBezTo>
                    <a:cubicBezTo>
                      <a:pt x="854" y="2321"/>
                      <a:pt x="910" y="2330"/>
                      <a:pt x="964" y="2330"/>
                    </a:cubicBezTo>
                    <a:cubicBezTo>
                      <a:pt x="1397" y="2330"/>
                      <a:pt x="1681" y="1775"/>
                      <a:pt x="1717" y="1412"/>
                    </a:cubicBezTo>
                    <a:cubicBezTo>
                      <a:pt x="1751" y="1056"/>
                      <a:pt x="1645" y="690"/>
                      <a:pt x="1453" y="388"/>
                    </a:cubicBezTo>
                    <a:cubicBezTo>
                      <a:pt x="1340" y="214"/>
                      <a:pt x="1186" y="49"/>
                      <a:pt x="987" y="1"/>
                    </a:cubicBezTo>
                    <a:close/>
                  </a:path>
                </a:pathLst>
              </a:custGeom>
              <a:solidFill>
                <a:srgbClr val="FBC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p:nvPr/>
            </p:nvSpPr>
            <p:spPr>
              <a:xfrm>
                <a:off x="4202175" y="1368225"/>
                <a:ext cx="23650" cy="30625"/>
              </a:xfrm>
              <a:custGeom>
                <a:avLst/>
                <a:gdLst/>
                <a:ahLst/>
                <a:cxnLst/>
                <a:rect l="l" t="t" r="r" b="b"/>
                <a:pathLst>
                  <a:path w="946" h="1225" extrusionOk="0">
                    <a:moveTo>
                      <a:pt x="696" y="1"/>
                    </a:moveTo>
                    <a:cubicBezTo>
                      <a:pt x="685" y="158"/>
                      <a:pt x="606" y="309"/>
                      <a:pt x="483" y="408"/>
                    </a:cubicBezTo>
                    <a:cubicBezTo>
                      <a:pt x="405" y="470"/>
                      <a:pt x="312" y="511"/>
                      <a:pt x="236" y="573"/>
                    </a:cubicBezTo>
                    <a:cubicBezTo>
                      <a:pt x="158" y="634"/>
                      <a:pt x="100" y="734"/>
                      <a:pt x="121" y="830"/>
                    </a:cubicBezTo>
                    <a:cubicBezTo>
                      <a:pt x="93" y="782"/>
                      <a:pt x="72" y="731"/>
                      <a:pt x="65" y="679"/>
                    </a:cubicBezTo>
                    <a:cubicBezTo>
                      <a:pt x="1" y="765"/>
                      <a:pt x="14" y="892"/>
                      <a:pt x="65" y="987"/>
                    </a:cubicBezTo>
                    <a:cubicBezTo>
                      <a:pt x="157" y="1151"/>
                      <a:pt x="278" y="1225"/>
                      <a:pt x="405" y="1225"/>
                    </a:cubicBezTo>
                    <a:cubicBezTo>
                      <a:pt x="537" y="1225"/>
                      <a:pt x="676" y="1143"/>
                      <a:pt x="791" y="1001"/>
                    </a:cubicBezTo>
                    <a:cubicBezTo>
                      <a:pt x="898" y="871"/>
                      <a:pt x="946" y="696"/>
                      <a:pt x="898" y="539"/>
                    </a:cubicBezTo>
                    <a:lnTo>
                      <a:pt x="898" y="539"/>
                    </a:lnTo>
                    <a:cubicBezTo>
                      <a:pt x="857" y="611"/>
                      <a:pt x="799" y="676"/>
                      <a:pt x="726" y="724"/>
                    </a:cubicBezTo>
                    <a:cubicBezTo>
                      <a:pt x="819" y="498"/>
                      <a:pt x="758" y="241"/>
                      <a:pt x="696" y="1"/>
                    </a:cubicBezTo>
                    <a:close/>
                  </a:path>
                </a:pathLst>
              </a:custGeom>
              <a:solidFill>
                <a:srgbClr val="F9A6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9"/>
              <p:cNvSpPr/>
              <p:nvPr/>
            </p:nvSpPr>
            <p:spPr>
              <a:xfrm>
                <a:off x="4182225" y="1403675"/>
                <a:ext cx="63650" cy="11175"/>
              </a:xfrm>
              <a:custGeom>
                <a:avLst/>
                <a:gdLst/>
                <a:ahLst/>
                <a:cxnLst/>
                <a:rect l="l" t="t" r="r" b="b"/>
                <a:pathLst>
                  <a:path w="2546" h="447" extrusionOk="0">
                    <a:moveTo>
                      <a:pt x="446" y="1"/>
                    </a:moveTo>
                    <a:cubicBezTo>
                      <a:pt x="202" y="1"/>
                      <a:pt x="0" y="200"/>
                      <a:pt x="0" y="446"/>
                    </a:cubicBezTo>
                    <a:lnTo>
                      <a:pt x="2546" y="446"/>
                    </a:lnTo>
                    <a:cubicBezTo>
                      <a:pt x="2546" y="200"/>
                      <a:pt x="2347" y="1"/>
                      <a:pt x="2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9"/>
              <p:cNvSpPr/>
              <p:nvPr/>
            </p:nvSpPr>
            <p:spPr>
              <a:xfrm>
                <a:off x="4373525" y="1209275"/>
                <a:ext cx="27775" cy="26825"/>
              </a:xfrm>
              <a:custGeom>
                <a:avLst/>
                <a:gdLst/>
                <a:ahLst/>
                <a:cxnLst/>
                <a:rect l="l" t="t" r="r" b="b"/>
                <a:pathLst>
                  <a:path w="1111" h="1073" extrusionOk="0">
                    <a:moveTo>
                      <a:pt x="1111" y="1"/>
                    </a:moveTo>
                    <a:cubicBezTo>
                      <a:pt x="741" y="1"/>
                      <a:pt x="371" y="1"/>
                      <a:pt x="1" y="39"/>
                    </a:cubicBezTo>
                    <a:lnTo>
                      <a:pt x="1" y="1073"/>
                    </a:lnTo>
                    <a:cubicBezTo>
                      <a:pt x="371" y="991"/>
                      <a:pt x="741" y="912"/>
                      <a:pt x="1111" y="834"/>
                    </a:cubicBezTo>
                    <a:lnTo>
                      <a:pt x="1111" y="1"/>
                    </a:lnTo>
                    <a:close/>
                  </a:path>
                </a:pathLst>
              </a:custGeom>
              <a:solidFill>
                <a:srgbClr val="FFDB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4373525" y="1230100"/>
                <a:ext cx="27775" cy="318275"/>
              </a:xfrm>
              <a:custGeom>
                <a:avLst/>
                <a:gdLst/>
                <a:ahLst/>
                <a:cxnLst/>
                <a:rect l="l" t="t" r="r" b="b"/>
                <a:pathLst>
                  <a:path w="1111" h="12731" extrusionOk="0">
                    <a:moveTo>
                      <a:pt x="1111" y="1"/>
                    </a:moveTo>
                    <a:cubicBezTo>
                      <a:pt x="741" y="79"/>
                      <a:pt x="371" y="158"/>
                      <a:pt x="1" y="240"/>
                    </a:cubicBezTo>
                    <a:lnTo>
                      <a:pt x="1" y="12730"/>
                    </a:lnTo>
                    <a:lnTo>
                      <a:pt x="1111" y="12730"/>
                    </a:lnTo>
                    <a:lnTo>
                      <a:pt x="11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p:nvPr/>
            </p:nvSpPr>
            <p:spPr>
              <a:xfrm>
                <a:off x="4373525" y="1108575"/>
                <a:ext cx="27775" cy="101675"/>
              </a:xfrm>
              <a:custGeom>
                <a:avLst/>
                <a:gdLst/>
                <a:ahLst/>
                <a:cxnLst/>
                <a:rect l="l" t="t" r="r" b="b"/>
                <a:pathLst>
                  <a:path w="1111" h="4067" extrusionOk="0">
                    <a:moveTo>
                      <a:pt x="1" y="0"/>
                    </a:moveTo>
                    <a:lnTo>
                      <a:pt x="1" y="4067"/>
                    </a:lnTo>
                    <a:cubicBezTo>
                      <a:pt x="371" y="4029"/>
                      <a:pt x="741" y="4029"/>
                      <a:pt x="1111" y="4029"/>
                    </a:cubicBezTo>
                    <a:lnTo>
                      <a:pt x="11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9"/>
              <p:cNvSpPr/>
              <p:nvPr/>
            </p:nvSpPr>
            <p:spPr>
              <a:xfrm>
                <a:off x="4065400" y="1203200"/>
                <a:ext cx="349625" cy="16375"/>
              </a:xfrm>
              <a:custGeom>
                <a:avLst/>
                <a:gdLst/>
                <a:ahLst/>
                <a:cxnLst/>
                <a:rect l="l" t="t" r="r" b="b"/>
                <a:pathLst>
                  <a:path w="13985" h="655" extrusionOk="0">
                    <a:moveTo>
                      <a:pt x="134" y="0"/>
                    </a:moveTo>
                    <a:cubicBezTo>
                      <a:pt x="63" y="0"/>
                      <a:pt x="1" y="62"/>
                      <a:pt x="1" y="134"/>
                    </a:cubicBezTo>
                    <a:lnTo>
                      <a:pt x="1" y="522"/>
                    </a:lnTo>
                    <a:cubicBezTo>
                      <a:pt x="1" y="597"/>
                      <a:pt x="63" y="655"/>
                      <a:pt x="134" y="655"/>
                    </a:cubicBezTo>
                    <a:lnTo>
                      <a:pt x="13676" y="655"/>
                    </a:lnTo>
                    <a:cubicBezTo>
                      <a:pt x="13731" y="655"/>
                      <a:pt x="13779" y="620"/>
                      <a:pt x="13799" y="569"/>
                    </a:cubicBezTo>
                    <a:lnTo>
                      <a:pt x="13950" y="182"/>
                    </a:lnTo>
                    <a:cubicBezTo>
                      <a:pt x="13984" y="97"/>
                      <a:pt x="13919" y="0"/>
                      <a:pt x="138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9"/>
              <p:cNvSpPr/>
              <p:nvPr/>
            </p:nvSpPr>
            <p:spPr>
              <a:xfrm>
                <a:off x="4121575" y="1411900"/>
                <a:ext cx="262350" cy="8600"/>
              </a:xfrm>
              <a:custGeom>
                <a:avLst/>
                <a:gdLst/>
                <a:ahLst/>
                <a:cxnLst/>
                <a:rect l="l" t="t" r="r" b="b"/>
                <a:pathLst>
                  <a:path w="10494" h="344" extrusionOk="0">
                    <a:moveTo>
                      <a:pt x="100" y="1"/>
                    </a:moveTo>
                    <a:cubicBezTo>
                      <a:pt x="45" y="1"/>
                      <a:pt x="1" y="32"/>
                      <a:pt x="1" y="70"/>
                    </a:cubicBezTo>
                    <a:lnTo>
                      <a:pt x="1" y="275"/>
                    </a:lnTo>
                    <a:cubicBezTo>
                      <a:pt x="1" y="313"/>
                      <a:pt x="45" y="343"/>
                      <a:pt x="100" y="343"/>
                    </a:cubicBezTo>
                    <a:lnTo>
                      <a:pt x="10264" y="343"/>
                    </a:lnTo>
                    <a:cubicBezTo>
                      <a:pt x="10305" y="343"/>
                      <a:pt x="10343" y="326"/>
                      <a:pt x="10357" y="299"/>
                    </a:cubicBezTo>
                    <a:lnTo>
                      <a:pt x="10469" y="97"/>
                    </a:lnTo>
                    <a:cubicBezTo>
                      <a:pt x="10494" y="49"/>
                      <a:pt x="10445" y="1"/>
                      <a:pt x="103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p:nvPr/>
            </p:nvSpPr>
            <p:spPr>
              <a:xfrm>
                <a:off x="4349825" y="1192675"/>
                <a:ext cx="65775" cy="65875"/>
              </a:xfrm>
              <a:custGeom>
                <a:avLst/>
                <a:gdLst/>
                <a:ahLst/>
                <a:cxnLst/>
                <a:rect l="l" t="t" r="r" b="b"/>
                <a:pathLst>
                  <a:path w="2631" h="2635" extrusionOk="0">
                    <a:moveTo>
                      <a:pt x="1315" y="1"/>
                    </a:moveTo>
                    <a:cubicBezTo>
                      <a:pt x="590" y="1"/>
                      <a:pt x="0" y="593"/>
                      <a:pt x="0" y="1319"/>
                    </a:cubicBezTo>
                    <a:cubicBezTo>
                      <a:pt x="0" y="2042"/>
                      <a:pt x="590" y="2635"/>
                      <a:pt x="1315" y="2635"/>
                    </a:cubicBezTo>
                    <a:cubicBezTo>
                      <a:pt x="2042" y="2635"/>
                      <a:pt x="2631" y="2042"/>
                      <a:pt x="2631" y="1319"/>
                    </a:cubicBezTo>
                    <a:cubicBezTo>
                      <a:pt x="2631" y="593"/>
                      <a:pt x="2042" y="1"/>
                      <a:pt x="13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a:off x="3770125" y="1326700"/>
                <a:ext cx="61675" cy="61700"/>
              </a:xfrm>
              <a:custGeom>
                <a:avLst/>
                <a:gdLst/>
                <a:ahLst/>
                <a:cxnLst/>
                <a:rect l="l" t="t" r="r" b="b"/>
                <a:pathLst>
                  <a:path w="2467" h="2468" extrusionOk="0">
                    <a:moveTo>
                      <a:pt x="1233" y="1"/>
                    </a:moveTo>
                    <a:cubicBezTo>
                      <a:pt x="552" y="1"/>
                      <a:pt x="0" y="552"/>
                      <a:pt x="0" y="1234"/>
                    </a:cubicBezTo>
                    <a:cubicBezTo>
                      <a:pt x="0" y="1912"/>
                      <a:pt x="552" y="2467"/>
                      <a:pt x="1233" y="2467"/>
                    </a:cubicBezTo>
                    <a:cubicBezTo>
                      <a:pt x="1915" y="2467"/>
                      <a:pt x="2466" y="1912"/>
                      <a:pt x="2466" y="1234"/>
                    </a:cubicBezTo>
                    <a:cubicBezTo>
                      <a:pt x="2466" y="552"/>
                      <a:pt x="1915" y="1"/>
                      <a:pt x="12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9"/>
              <p:cNvSpPr/>
              <p:nvPr/>
            </p:nvSpPr>
            <p:spPr>
              <a:xfrm>
                <a:off x="3782800" y="1257750"/>
                <a:ext cx="20500" cy="20575"/>
              </a:xfrm>
              <a:custGeom>
                <a:avLst/>
                <a:gdLst/>
                <a:ahLst/>
                <a:cxnLst/>
                <a:rect l="l" t="t" r="r" b="b"/>
                <a:pathLst>
                  <a:path w="820" h="823" extrusionOk="0">
                    <a:moveTo>
                      <a:pt x="411" y="0"/>
                    </a:moveTo>
                    <a:cubicBezTo>
                      <a:pt x="182" y="0"/>
                      <a:pt x="0" y="185"/>
                      <a:pt x="0" y="412"/>
                    </a:cubicBezTo>
                    <a:cubicBezTo>
                      <a:pt x="0" y="642"/>
                      <a:pt x="182" y="823"/>
                      <a:pt x="411" y="823"/>
                    </a:cubicBezTo>
                    <a:cubicBezTo>
                      <a:pt x="637" y="823"/>
                      <a:pt x="819" y="642"/>
                      <a:pt x="819" y="412"/>
                    </a:cubicBezTo>
                    <a:cubicBezTo>
                      <a:pt x="819" y="185"/>
                      <a:pt x="637" y="0"/>
                      <a:pt x="4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9"/>
              <p:cNvSpPr/>
              <p:nvPr/>
            </p:nvSpPr>
            <p:spPr>
              <a:xfrm>
                <a:off x="3743900" y="1289875"/>
                <a:ext cx="32250" cy="32225"/>
              </a:xfrm>
              <a:custGeom>
                <a:avLst/>
                <a:gdLst/>
                <a:ahLst/>
                <a:cxnLst/>
                <a:rect l="l" t="t" r="r" b="b"/>
                <a:pathLst>
                  <a:path w="1290" h="1289" extrusionOk="0">
                    <a:moveTo>
                      <a:pt x="645" y="0"/>
                    </a:moveTo>
                    <a:cubicBezTo>
                      <a:pt x="289" y="0"/>
                      <a:pt x="1" y="288"/>
                      <a:pt x="1" y="644"/>
                    </a:cubicBezTo>
                    <a:cubicBezTo>
                      <a:pt x="1" y="1001"/>
                      <a:pt x="289" y="1289"/>
                      <a:pt x="645" y="1289"/>
                    </a:cubicBezTo>
                    <a:cubicBezTo>
                      <a:pt x="998" y="1289"/>
                      <a:pt x="1289" y="1001"/>
                      <a:pt x="1289" y="644"/>
                    </a:cubicBezTo>
                    <a:cubicBezTo>
                      <a:pt x="1289" y="288"/>
                      <a:pt x="998" y="0"/>
                      <a:pt x="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p:nvPr/>
            </p:nvSpPr>
            <p:spPr>
              <a:xfrm>
                <a:off x="4373375" y="1542175"/>
                <a:ext cx="28125" cy="2600"/>
              </a:xfrm>
              <a:custGeom>
                <a:avLst/>
                <a:gdLst/>
                <a:ahLst/>
                <a:cxnLst/>
                <a:rect l="l" t="t" r="r" b="b"/>
                <a:pathLst>
                  <a:path w="1125" h="104" extrusionOk="0">
                    <a:moveTo>
                      <a:pt x="0" y="0"/>
                    </a:moveTo>
                    <a:lnTo>
                      <a:pt x="0" y="103"/>
                    </a:lnTo>
                    <a:lnTo>
                      <a:pt x="1124" y="103"/>
                    </a:lnTo>
                    <a:lnTo>
                      <a:pt x="112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8" name="Google Shape;128;p19"/>
          <p:cNvGrpSpPr/>
          <p:nvPr/>
        </p:nvGrpSpPr>
        <p:grpSpPr>
          <a:xfrm>
            <a:off x="1731550" y="584613"/>
            <a:ext cx="2136495" cy="4558882"/>
            <a:chOff x="7688425" y="945388"/>
            <a:chExt cx="2136495" cy="4558882"/>
          </a:xfrm>
        </p:grpSpPr>
        <p:grpSp>
          <p:nvGrpSpPr>
            <p:cNvPr id="129" name="Google Shape;129;p19"/>
            <p:cNvGrpSpPr/>
            <p:nvPr/>
          </p:nvGrpSpPr>
          <p:grpSpPr>
            <a:xfrm>
              <a:off x="7688425" y="945388"/>
              <a:ext cx="2136495" cy="4558882"/>
              <a:chOff x="877975" y="584575"/>
              <a:chExt cx="2136495" cy="4558882"/>
            </a:xfrm>
          </p:grpSpPr>
          <p:sp>
            <p:nvSpPr>
              <p:cNvPr id="130" name="Google Shape;130;p19"/>
              <p:cNvSpPr/>
              <p:nvPr/>
            </p:nvSpPr>
            <p:spPr>
              <a:xfrm>
                <a:off x="899596" y="1673954"/>
                <a:ext cx="1567834" cy="3465986"/>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FFA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a:off x="1817270" y="1727602"/>
                <a:ext cx="193523" cy="273337"/>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F2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a:off x="949102" y="2005037"/>
                <a:ext cx="1513834" cy="1878097"/>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p:nvPr/>
            </p:nvSpPr>
            <p:spPr>
              <a:xfrm>
                <a:off x="1919919" y="2127336"/>
                <a:ext cx="5001" cy="1746455"/>
              </a:xfrm>
              <a:custGeom>
                <a:avLst/>
                <a:gdLst/>
                <a:ahLst/>
                <a:cxnLst/>
                <a:rect l="l" t="t" r="r" b="b"/>
                <a:pathLst>
                  <a:path w="99" h="34573" extrusionOk="0">
                    <a:moveTo>
                      <a:pt x="0" y="1"/>
                    </a:moveTo>
                    <a:lnTo>
                      <a:pt x="0" y="34572"/>
                    </a:lnTo>
                    <a:lnTo>
                      <a:pt x="99" y="34572"/>
                    </a:lnTo>
                    <a:lnTo>
                      <a:pt x="99" y="1"/>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9"/>
              <p:cNvSpPr/>
              <p:nvPr/>
            </p:nvSpPr>
            <p:spPr>
              <a:xfrm>
                <a:off x="899596" y="3871353"/>
                <a:ext cx="1567834" cy="1268634"/>
              </a:xfrm>
              <a:custGeom>
                <a:avLst/>
                <a:gdLst/>
                <a:ahLst/>
                <a:cxnLst/>
                <a:rect l="l" t="t" r="r" b="b"/>
                <a:pathLst>
                  <a:path w="31037" h="25114" extrusionOk="0">
                    <a:moveTo>
                      <a:pt x="5994" y="1"/>
                    </a:moveTo>
                    <a:cubicBezTo>
                      <a:pt x="4322" y="1"/>
                      <a:pt x="2651" y="11"/>
                      <a:pt x="980" y="35"/>
                    </a:cubicBezTo>
                    <a:cubicBezTo>
                      <a:pt x="641" y="3351"/>
                      <a:pt x="315"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9"/>
              <p:cNvSpPr/>
              <p:nvPr/>
            </p:nvSpPr>
            <p:spPr>
              <a:xfrm>
                <a:off x="877975" y="2063989"/>
                <a:ext cx="936902" cy="3075959"/>
              </a:xfrm>
              <a:custGeom>
                <a:avLst/>
                <a:gdLst/>
                <a:ahLst/>
                <a:cxnLst/>
                <a:rect l="l" t="t" r="r" b="b"/>
                <a:pathLst>
                  <a:path w="18547" h="60892" extrusionOk="0">
                    <a:moveTo>
                      <a:pt x="18546" y="1"/>
                    </a:moveTo>
                    <a:lnTo>
                      <a:pt x="18546" y="1"/>
                    </a:lnTo>
                    <a:cubicBezTo>
                      <a:pt x="17532" y="21"/>
                      <a:pt x="9304" y="275"/>
                      <a:pt x="7317" y="2560"/>
                    </a:cubicBezTo>
                    <a:cubicBezTo>
                      <a:pt x="5197" y="4999"/>
                      <a:pt x="2226" y="18787"/>
                      <a:pt x="0" y="46254"/>
                    </a:cubicBezTo>
                    <a:lnTo>
                      <a:pt x="0" y="60892"/>
                    </a:lnTo>
                    <a:lnTo>
                      <a:pt x="12819" y="60892"/>
                    </a:lnTo>
                    <a:cubicBezTo>
                      <a:pt x="15933" y="60892"/>
                      <a:pt x="18454" y="58367"/>
                      <a:pt x="18454" y="55254"/>
                    </a:cubicBezTo>
                    <a:lnTo>
                      <a:pt x="18546"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2020597" y="2064696"/>
                <a:ext cx="459333" cy="3075252"/>
              </a:xfrm>
              <a:custGeom>
                <a:avLst/>
                <a:gdLst/>
                <a:ahLst/>
                <a:cxnLst/>
                <a:rect l="l" t="t" r="r" b="b"/>
                <a:pathLst>
                  <a:path w="9093" h="60878" extrusionOk="0">
                    <a:moveTo>
                      <a:pt x="76" y="1"/>
                    </a:moveTo>
                    <a:lnTo>
                      <a:pt x="1" y="53999"/>
                    </a:lnTo>
                    <a:cubicBezTo>
                      <a:pt x="1" y="57798"/>
                      <a:pt x="3077"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p:nvPr/>
            </p:nvSpPr>
            <p:spPr>
              <a:xfrm>
                <a:off x="1371668" y="3157006"/>
                <a:ext cx="5051" cy="1986452"/>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9"/>
              <p:cNvSpPr/>
              <p:nvPr/>
            </p:nvSpPr>
            <p:spPr>
              <a:xfrm>
                <a:off x="1472751" y="2083387"/>
                <a:ext cx="343148" cy="1270604"/>
              </a:xfrm>
              <a:custGeom>
                <a:avLst/>
                <a:gdLst/>
                <a:ahLst/>
                <a:cxnLst/>
                <a:rect l="l" t="t" r="r" b="b"/>
                <a:pathLst>
                  <a:path w="6793" h="25153" extrusionOk="0">
                    <a:moveTo>
                      <a:pt x="6793" y="1"/>
                    </a:moveTo>
                    <a:cubicBezTo>
                      <a:pt x="6793" y="1"/>
                      <a:pt x="4395" y="597"/>
                      <a:pt x="1268" y="3180"/>
                    </a:cubicBezTo>
                    <a:cubicBezTo>
                      <a:pt x="346" y="3937"/>
                      <a:pt x="0" y="5191"/>
                      <a:pt x="384" y="6317"/>
                    </a:cubicBezTo>
                    <a:lnTo>
                      <a:pt x="6793" y="25152"/>
                    </a:lnTo>
                    <a:lnTo>
                      <a:pt x="6793"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9"/>
              <p:cNvSpPr/>
              <p:nvPr/>
            </p:nvSpPr>
            <p:spPr>
              <a:xfrm>
                <a:off x="2021658" y="2083387"/>
                <a:ext cx="342997" cy="1270604"/>
              </a:xfrm>
              <a:custGeom>
                <a:avLst/>
                <a:gdLst/>
                <a:ahLst/>
                <a:cxnLst/>
                <a:rect l="l" t="t" r="r" b="b"/>
                <a:pathLst>
                  <a:path w="6790" h="25153" extrusionOk="0">
                    <a:moveTo>
                      <a:pt x="0" y="1"/>
                    </a:moveTo>
                    <a:lnTo>
                      <a:pt x="0" y="25152"/>
                    </a:lnTo>
                    <a:lnTo>
                      <a:pt x="6406" y="6317"/>
                    </a:lnTo>
                    <a:cubicBezTo>
                      <a:pt x="6790" y="5191"/>
                      <a:pt x="6444" y="3937"/>
                      <a:pt x="5525" y="3180"/>
                    </a:cubicBezTo>
                    <a:cubicBezTo>
                      <a:pt x="2395"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9"/>
              <p:cNvSpPr/>
              <p:nvPr/>
            </p:nvSpPr>
            <p:spPr>
              <a:xfrm>
                <a:off x="1514780" y="3215150"/>
                <a:ext cx="861786" cy="1144569"/>
              </a:xfrm>
              <a:custGeom>
                <a:avLst/>
                <a:gdLst/>
                <a:ahLst/>
                <a:cxnLst/>
                <a:rect l="l" t="t" r="r" b="b"/>
                <a:pathLst>
                  <a:path w="17060" h="22658" extrusionOk="0">
                    <a:moveTo>
                      <a:pt x="13367" y="1"/>
                    </a:moveTo>
                    <a:cubicBezTo>
                      <a:pt x="13307" y="1"/>
                      <a:pt x="13247" y="4"/>
                      <a:pt x="13186" y="11"/>
                    </a:cubicBezTo>
                    <a:lnTo>
                      <a:pt x="1532" y="1289"/>
                    </a:lnTo>
                    <a:cubicBezTo>
                      <a:pt x="645" y="1388"/>
                      <a:pt x="0" y="2186"/>
                      <a:pt x="100" y="3077"/>
                    </a:cubicBezTo>
                    <a:lnTo>
                      <a:pt x="2090" y="21212"/>
                    </a:lnTo>
                    <a:cubicBezTo>
                      <a:pt x="2183" y="22043"/>
                      <a:pt x="2884" y="22657"/>
                      <a:pt x="3701" y="22657"/>
                    </a:cubicBezTo>
                    <a:cubicBezTo>
                      <a:pt x="3760" y="22657"/>
                      <a:pt x="3819" y="22654"/>
                      <a:pt x="3878" y="22648"/>
                    </a:cubicBezTo>
                    <a:lnTo>
                      <a:pt x="15529" y="21370"/>
                    </a:lnTo>
                    <a:cubicBezTo>
                      <a:pt x="16419" y="21270"/>
                      <a:pt x="17060" y="20469"/>
                      <a:pt x="16964" y="19582"/>
                    </a:cubicBezTo>
                    <a:lnTo>
                      <a:pt x="14974" y="1442"/>
                    </a:lnTo>
                    <a:cubicBezTo>
                      <a:pt x="14881" y="616"/>
                      <a:pt x="14179" y="1"/>
                      <a:pt x="133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9"/>
              <p:cNvSpPr/>
              <p:nvPr/>
            </p:nvSpPr>
            <p:spPr>
              <a:xfrm>
                <a:off x="1675017" y="3166149"/>
                <a:ext cx="421952" cy="130884"/>
              </a:xfrm>
              <a:custGeom>
                <a:avLst/>
                <a:gdLst/>
                <a:ahLst/>
                <a:cxnLst/>
                <a:rect l="l" t="t" r="r" b="b"/>
                <a:pathLst>
                  <a:path w="8353" h="2591" extrusionOk="0">
                    <a:moveTo>
                      <a:pt x="7037" y="0"/>
                    </a:moveTo>
                    <a:cubicBezTo>
                      <a:pt x="6991" y="0"/>
                      <a:pt x="6946" y="3"/>
                      <a:pt x="6899" y="8"/>
                    </a:cubicBezTo>
                    <a:lnTo>
                      <a:pt x="1193" y="635"/>
                    </a:lnTo>
                    <a:cubicBezTo>
                      <a:pt x="497" y="714"/>
                      <a:pt x="1" y="1334"/>
                      <a:pt x="76" y="2029"/>
                    </a:cubicBezTo>
                    <a:lnTo>
                      <a:pt x="137" y="2591"/>
                    </a:lnTo>
                    <a:lnTo>
                      <a:pt x="8352" y="1687"/>
                    </a:lnTo>
                    <a:lnTo>
                      <a:pt x="8291" y="1125"/>
                    </a:lnTo>
                    <a:cubicBezTo>
                      <a:pt x="8220" y="479"/>
                      <a:pt x="7672" y="0"/>
                      <a:pt x="70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9"/>
              <p:cNvSpPr/>
              <p:nvPr/>
            </p:nvSpPr>
            <p:spPr>
              <a:xfrm>
                <a:off x="1449362" y="3813209"/>
                <a:ext cx="217568" cy="405534"/>
              </a:xfrm>
              <a:custGeom>
                <a:avLst/>
                <a:gdLst/>
                <a:ahLst/>
                <a:cxnLst/>
                <a:rect l="l" t="t" r="r" b="b"/>
                <a:pathLst>
                  <a:path w="4307" h="8028" extrusionOk="0">
                    <a:moveTo>
                      <a:pt x="1521" y="0"/>
                    </a:moveTo>
                    <a:cubicBezTo>
                      <a:pt x="1025" y="83"/>
                      <a:pt x="531" y="562"/>
                      <a:pt x="398" y="1045"/>
                    </a:cubicBezTo>
                    <a:cubicBezTo>
                      <a:pt x="0" y="2511"/>
                      <a:pt x="295" y="4067"/>
                      <a:pt x="596" y="5553"/>
                    </a:cubicBezTo>
                    <a:cubicBezTo>
                      <a:pt x="637" y="5770"/>
                      <a:pt x="683" y="6005"/>
                      <a:pt x="826" y="6173"/>
                    </a:cubicBezTo>
                    <a:cubicBezTo>
                      <a:pt x="1751" y="7235"/>
                      <a:pt x="2751" y="7291"/>
                      <a:pt x="3954" y="8027"/>
                    </a:cubicBezTo>
                    <a:cubicBezTo>
                      <a:pt x="4087" y="8010"/>
                      <a:pt x="4173" y="7969"/>
                      <a:pt x="4307" y="7952"/>
                    </a:cubicBezTo>
                    <a:cubicBezTo>
                      <a:pt x="4287" y="5795"/>
                      <a:pt x="4015" y="2200"/>
                      <a:pt x="4081" y="1928"/>
                    </a:cubicBezTo>
                    <a:lnTo>
                      <a:pt x="4081" y="1928"/>
                    </a:lnTo>
                    <a:cubicBezTo>
                      <a:pt x="4088" y="1930"/>
                      <a:pt x="4093" y="1931"/>
                      <a:pt x="4097" y="1931"/>
                    </a:cubicBezTo>
                    <a:cubicBezTo>
                      <a:pt x="4102" y="1931"/>
                      <a:pt x="4104" y="1928"/>
                      <a:pt x="4101" y="1923"/>
                    </a:cubicBezTo>
                    <a:cubicBezTo>
                      <a:pt x="4097" y="1915"/>
                      <a:pt x="4094" y="1911"/>
                      <a:pt x="4091" y="1911"/>
                    </a:cubicBezTo>
                    <a:cubicBezTo>
                      <a:pt x="4087" y="1911"/>
                      <a:pt x="4084" y="1917"/>
                      <a:pt x="4081" y="1928"/>
                    </a:cubicBezTo>
                    <a:lnTo>
                      <a:pt x="4081" y="1928"/>
                    </a:lnTo>
                    <a:cubicBezTo>
                      <a:pt x="3888" y="1864"/>
                      <a:pt x="2450" y="934"/>
                      <a:pt x="2443" y="843"/>
                    </a:cubicBezTo>
                    <a:cubicBezTo>
                      <a:pt x="2224" y="508"/>
                      <a:pt x="1829" y="261"/>
                      <a:pt x="1521" y="0"/>
                    </a:cubicBezTo>
                    <a:close/>
                  </a:path>
                </a:pathLst>
              </a:custGeom>
              <a:solidFill>
                <a:srgbClr val="FFA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9"/>
              <p:cNvSpPr/>
              <p:nvPr/>
            </p:nvSpPr>
            <p:spPr>
              <a:xfrm>
                <a:off x="1523923" y="2116273"/>
                <a:ext cx="1490546" cy="2211244"/>
              </a:xfrm>
              <a:custGeom>
                <a:avLst/>
                <a:gdLst/>
                <a:ahLst/>
                <a:cxnLst/>
                <a:rect l="l" t="t" r="r" b="b"/>
                <a:pathLst>
                  <a:path w="29507" h="43774" extrusionOk="0">
                    <a:moveTo>
                      <a:pt x="16502" y="1"/>
                    </a:moveTo>
                    <a:lnTo>
                      <a:pt x="18821" y="17907"/>
                    </a:lnTo>
                    <a:cubicBezTo>
                      <a:pt x="18821" y="17907"/>
                      <a:pt x="18674" y="30541"/>
                      <a:pt x="18469" y="30688"/>
                    </a:cubicBezTo>
                    <a:cubicBezTo>
                      <a:pt x="17148" y="31630"/>
                      <a:pt x="13793" y="33873"/>
                      <a:pt x="4616" y="33873"/>
                    </a:cubicBezTo>
                    <a:cubicBezTo>
                      <a:pt x="3555" y="33873"/>
                      <a:pt x="2418" y="33843"/>
                      <a:pt x="1196" y="33777"/>
                    </a:cubicBezTo>
                    <a:lnTo>
                      <a:pt x="1" y="41499"/>
                    </a:lnTo>
                    <a:cubicBezTo>
                      <a:pt x="1" y="41499"/>
                      <a:pt x="4595" y="43773"/>
                      <a:pt x="11022" y="43773"/>
                    </a:cubicBezTo>
                    <a:cubicBezTo>
                      <a:pt x="15777" y="43773"/>
                      <a:pt x="21534" y="42529"/>
                      <a:pt x="27176" y="38200"/>
                    </a:cubicBezTo>
                    <a:cubicBezTo>
                      <a:pt x="29506" y="36415"/>
                      <a:pt x="22418" y="4594"/>
                      <a:pt x="21631" y="3019"/>
                    </a:cubicBezTo>
                    <a:cubicBezTo>
                      <a:pt x="20647" y="1052"/>
                      <a:pt x="18119" y="69"/>
                      <a:pt x="16502"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9"/>
              <p:cNvSpPr/>
              <p:nvPr/>
            </p:nvSpPr>
            <p:spPr>
              <a:xfrm>
                <a:off x="1388793" y="584575"/>
                <a:ext cx="1124666" cy="1349458"/>
              </a:xfrm>
              <a:custGeom>
                <a:avLst/>
                <a:gdLst/>
                <a:ahLst/>
                <a:cxnLst/>
                <a:rect l="l" t="t" r="r" b="b"/>
                <a:pathLst>
                  <a:path w="22264" h="26714" extrusionOk="0">
                    <a:moveTo>
                      <a:pt x="9230" y="1"/>
                    </a:moveTo>
                    <a:cubicBezTo>
                      <a:pt x="9159" y="1"/>
                      <a:pt x="9087" y="3"/>
                      <a:pt x="9014" y="8"/>
                    </a:cubicBezTo>
                    <a:cubicBezTo>
                      <a:pt x="7763" y="94"/>
                      <a:pt x="6506" y="179"/>
                      <a:pt x="5297" y="501"/>
                    </a:cubicBezTo>
                    <a:cubicBezTo>
                      <a:pt x="4348" y="755"/>
                      <a:pt x="3365" y="1173"/>
                      <a:pt x="2601" y="1800"/>
                    </a:cubicBezTo>
                    <a:cubicBezTo>
                      <a:pt x="1912" y="2358"/>
                      <a:pt x="1532" y="3300"/>
                      <a:pt x="1193" y="4119"/>
                    </a:cubicBezTo>
                    <a:cubicBezTo>
                      <a:pt x="394" y="6044"/>
                      <a:pt x="32" y="8137"/>
                      <a:pt x="21" y="10217"/>
                    </a:cubicBezTo>
                    <a:cubicBezTo>
                      <a:pt x="0" y="13177"/>
                      <a:pt x="669" y="16105"/>
                      <a:pt x="1618" y="18907"/>
                    </a:cubicBezTo>
                    <a:cubicBezTo>
                      <a:pt x="2200" y="20624"/>
                      <a:pt x="2957" y="22391"/>
                      <a:pt x="4413" y="23470"/>
                    </a:cubicBezTo>
                    <a:cubicBezTo>
                      <a:pt x="5620" y="24367"/>
                      <a:pt x="7568" y="25024"/>
                      <a:pt x="9392" y="25024"/>
                    </a:cubicBezTo>
                    <a:cubicBezTo>
                      <a:pt x="10744" y="25024"/>
                      <a:pt x="12028" y="24663"/>
                      <a:pt x="12893" y="23770"/>
                    </a:cubicBezTo>
                    <a:lnTo>
                      <a:pt x="12893" y="23770"/>
                    </a:lnTo>
                    <a:cubicBezTo>
                      <a:pt x="12295" y="24391"/>
                      <a:pt x="14145" y="25903"/>
                      <a:pt x="14546" y="26112"/>
                    </a:cubicBezTo>
                    <a:cubicBezTo>
                      <a:pt x="15294" y="26504"/>
                      <a:pt x="16140" y="26713"/>
                      <a:pt x="16985" y="26713"/>
                    </a:cubicBezTo>
                    <a:cubicBezTo>
                      <a:pt x="17304" y="26713"/>
                      <a:pt x="17623" y="26683"/>
                      <a:pt x="17937" y="26622"/>
                    </a:cubicBezTo>
                    <a:cubicBezTo>
                      <a:pt x="21335" y="25964"/>
                      <a:pt x="22264" y="22121"/>
                      <a:pt x="20157" y="19626"/>
                    </a:cubicBezTo>
                    <a:cubicBezTo>
                      <a:pt x="19513" y="18865"/>
                      <a:pt x="18578" y="18218"/>
                      <a:pt x="17618" y="18218"/>
                    </a:cubicBezTo>
                    <a:cubicBezTo>
                      <a:pt x="17572" y="18218"/>
                      <a:pt x="17527" y="18219"/>
                      <a:pt x="17482" y="18222"/>
                    </a:cubicBezTo>
                    <a:cubicBezTo>
                      <a:pt x="19694" y="14279"/>
                      <a:pt x="20627" y="9552"/>
                      <a:pt x="18317" y="5907"/>
                    </a:cubicBezTo>
                    <a:cubicBezTo>
                      <a:pt x="17992" y="5393"/>
                      <a:pt x="17660" y="4873"/>
                      <a:pt x="17231" y="4437"/>
                    </a:cubicBezTo>
                    <a:cubicBezTo>
                      <a:pt x="16807" y="4002"/>
                      <a:pt x="16265" y="3656"/>
                      <a:pt x="15662" y="3561"/>
                    </a:cubicBezTo>
                    <a:cubicBezTo>
                      <a:pt x="14080" y="2255"/>
                      <a:pt x="12200" y="1066"/>
                      <a:pt x="10322" y="234"/>
                    </a:cubicBezTo>
                    <a:cubicBezTo>
                      <a:pt x="9961" y="73"/>
                      <a:pt x="9610" y="1"/>
                      <a:pt x="9230"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9"/>
              <p:cNvSpPr/>
              <p:nvPr/>
            </p:nvSpPr>
            <p:spPr>
              <a:xfrm>
                <a:off x="2158152" y="755319"/>
                <a:ext cx="232975" cy="418315"/>
              </a:xfrm>
              <a:custGeom>
                <a:avLst/>
                <a:gdLst/>
                <a:ahLst/>
                <a:cxnLst/>
                <a:rect l="l" t="t" r="r" b="b"/>
                <a:pathLst>
                  <a:path w="4612" h="8281" extrusionOk="0">
                    <a:moveTo>
                      <a:pt x="531" y="1"/>
                    </a:moveTo>
                    <a:cubicBezTo>
                      <a:pt x="407" y="1"/>
                      <a:pt x="279" y="10"/>
                      <a:pt x="148" y="29"/>
                    </a:cubicBezTo>
                    <a:cubicBezTo>
                      <a:pt x="1" y="53"/>
                      <a:pt x="57" y="261"/>
                      <a:pt x="191" y="261"/>
                    </a:cubicBezTo>
                    <a:cubicBezTo>
                      <a:pt x="197" y="261"/>
                      <a:pt x="203" y="261"/>
                      <a:pt x="210" y="260"/>
                    </a:cubicBezTo>
                    <a:cubicBezTo>
                      <a:pt x="318" y="245"/>
                      <a:pt x="424" y="238"/>
                      <a:pt x="527" y="238"/>
                    </a:cubicBezTo>
                    <a:cubicBezTo>
                      <a:pt x="2231" y="238"/>
                      <a:pt x="3232" y="2191"/>
                      <a:pt x="3687" y="3613"/>
                    </a:cubicBezTo>
                    <a:cubicBezTo>
                      <a:pt x="4170" y="5120"/>
                      <a:pt x="4132" y="6631"/>
                      <a:pt x="3821" y="8162"/>
                    </a:cubicBezTo>
                    <a:cubicBezTo>
                      <a:pt x="3806" y="8234"/>
                      <a:pt x="3862" y="8280"/>
                      <a:pt x="3918" y="8280"/>
                    </a:cubicBezTo>
                    <a:cubicBezTo>
                      <a:pt x="3954" y="8280"/>
                      <a:pt x="3990" y="8260"/>
                      <a:pt x="4006" y="8214"/>
                    </a:cubicBezTo>
                    <a:cubicBezTo>
                      <a:pt x="4611" y="6371"/>
                      <a:pt x="4417" y="4312"/>
                      <a:pt x="3591" y="2568"/>
                    </a:cubicBezTo>
                    <a:cubicBezTo>
                      <a:pt x="2991" y="1305"/>
                      <a:pt x="1998" y="1"/>
                      <a:pt x="531"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9"/>
              <p:cNvSpPr/>
              <p:nvPr/>
            </p:nvSpPr>
            <p:spPr>
              <a:xfrm>
                <a:off x="1991146" y="1744677"/>
                <a:ext cx="298342" cy="173115"/>
              </a:xfrm>
              <a:custGeom>
                <a:avLst/>
                <a:gdLst/>
                <a:ahLst/>
                <a:cxnLst/>
                <a:rect l="l" t="t" r="r" b="b"/>
                <a:pathLst>
                  <a:path w="5906" h="3427" extrusionOk="0">
                    <a:moveTo>
                      <a:pt x="1009" y="1"/>
                    </a:moveTo>
                    <a:cubicBezTo>
                      <a:pt x="992" y="1"/>
                      <a:pt x="975" y="7"/>
                      <a:pt x="960" y="22"/>
                    </a:cubicBezTo>
                    <a:cubicBezTo>
                      <a:pt x="1" y="1030"/>
                      <a:pt x="580" y="2585"/>
                      <a:pt x="1735" y="3143"/>
                    </a:cubicBezTo>
                    <a:cubicBezTo>
                      <a:pt x="2136" y="3338"/>
                      <a:pt x="2578" y="3427"/>
                      <a:pt x="3026" y="3427"/>
                    </a:cubicBezTo>
                    <a:cubicBezTo>
                      <a:pt x="4095" y="3427"/>
                      <a:pt x="5200" y="2921"/>
                      <a:pt x="5866" y="2129"/>
                    </a:cubicBezTo>
                    <a:cubicBezTo>
                      <a:pt x="5906" y="2084"/>
                      <a:pt x="5872" y="2017"/>
                      <a:pt x="5819" y="2017"/>
                    </a:cubicBezTo>
                    <a:cubicBezTo>
                      <a:pt x="5808" y="2017"/>
                      <a:pt x="5796" y="2020"/>
                      <a:pt x="5784" y="2026"/>
                    </a:cubicBezTo>
                    <a:cubicBezTo>
                      <a:pt x="4859" y="2502"/>
                      <a:pt x="4066" y="3127"/>
                      <a:pt x="3000" y="3127"/>
                    </a:cubicBezTo>
                    <a:cubicBezTo>
                      <a:pt x="2906" y="3127"/>
                      <a:pt x="2809" y="3122"/>
                      <a:pt x="2711" y="3112"/>
                    </a:cubicBezTo>
                    <a:cubicBezTo>
                      <a:pt x="1193" y="2955"/>
                      <a:pt x="214" y="1496"/>
                      <a:pt x="1080" y="114"/>
                    </a:cubicBezTo>
                    <a:cubicBezTo>
                      <a:pt x="1114" y="61"/>
                      <a:pt x="1062" y="1"/>
                      <a:pt x="1009"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9"/>
              <p:cNvSpPr/>
              <p:nvPr/>
            </p:nvSpPr>
            <p:spPr>
              <a:xfrm>
                <a:off x="1386368" y="1358279"/>
                <a:ext cx="183117" cy="17887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1"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F2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9"/>
              <p:cNvSpPr/>
              <p:nvPr/>
            </p:nvSpPr>
            <p:spPr>
              <a:xfrm>
                <a:off x="1383085" y="1393893"/>
                <a:ext cx="167710" cy="76480"/>
              </a:xfrm>
              <a:custGeom>
                <a:avLst/>
                <a:gdLst/>
                <a:ahLst/>
                <a:cxnLst/>
                <a:rect l="l" t="t" r="r" b="b"/>
                <a:pathLst>
                  <a:path w="3320" h="1514" extrusionOk="0">
                    <a:moveTo>
                      <a:pt x="1215" y="0"/>
                    </a:moveTo>
                    <a:cubicBezTo>
                      <a:pt x="789" y="0"/>
                      <a:pt x="364" y="118"/>
                      <a:pt x="1" y="345"/>
                    </a:cubicBezTo>
                    <a:lnTo>
                      <a:pt x="110" y="516"/>
                    </a:lnTo>
                    <a:cubicBezTo>
                      <a:pt x="438" y="310"/>
                      <a:pt x="823" y="204"/>
                      <a:pt x="1208" y="204"/>
                    </a:cubicBezTo>
                    <a:cubicBezTo>
                      <a:pt x="1426" y="204"/>
                      <a:pt x="1645" y="238"/>
                      <a:pt x="1854" y="307"/>
                    </a:cubicBezTo>
                    <a:cubicBezTo>
                      <a:pt x="2429" y="495"/>
                      <a:pt x="2906" y="947"/>
                      <a:pt x="3132" y="1513"/>
                    </a:cubicBezTo>
                    <a:lnTo>
                      <a:pt x="3320" y="1437"/>
                    </a:lnTo>
                    <a:cubicBezTo>
                      <a:pt x="3073" y="818"/>
                      <a:pt x="2550" y="321"/>
                      <a:pt x="1916" y="111"/>
                    </a:cubicBezTo>
                    <a:cubicBezTo>
                      <a:pt x="1689" y="37"/>
                      <a:pt x="1452" y="0"/>
                      <a:pt x="1215" y="0"/>
                    </a:cubicBezTo>
                    <a:close/>
                  </a:path>
                </a:pathLst>
              </a:custGeom>
              <a:solidFill>
                <a:srgbClr val="CC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9"/>
              <p:cNvSpPr/>
              <p:nvPr/>
            </p:nvSpPr>
            <p:spPr>
              <a:xfrm>
                <a:off x="2199727" y="1358279"/>
                <a:ext cx="183319" cy="178874"/>
              </a:xfrm>
              <a:custGeom>
                <a:avLst/>
                <a:gdLst/>
                <a:ahLst/>
                <a:cxnLst/>
                <a:rect l="l" t="t" r="r" b="b"/>
                <a:pathLst>
                  <a:path w="3629" h="3541" extrusionOk="0">
                    <a:moveTo>
                      <a:pt x="1978" y="1"/>
                    </a:moveTo>
                    <a:cubicBezTo>
                      <a:pt x="1434" y="1"/>
                      <a:pt x="885" y="237"/>
                      <a:pt x="545" y="666"/>
                    </a:cubicBezTo>
                    <a:cubicBezTo>
                      <a:pt x="473" y="1605"/>
                      <a:pt x="243" y="2419"/>
                      <a:pt x="0" y="3331"/>
                    </a:cubicBezTo>
                    <a:cubicBezTo>
                      <a:pt x="318" y="3514"/>
                      <a:pt x="698" y="3540"/>
                      <a:pt x="1066" y="3540"/>
                    </a:cubicBezTo>
                    <a:cubicBezTo>
                      <a:pt x="1091" y="3540"/>
                      <a:pt x="1116" y="3540"/>
                      <a:pt x="1141" y="3540"/>
                    </a:cubicBezTo>
                    <a:cubicBezTo>
                      <a:pt x="1768" y="3537"/>
                      <a:pt x="2446" y="3485"/>
                      <a:pt x="2925" y="3081"/>
                    </a:cubicBezTo>
                    <a:cubicBezTo>
                      <a:pt x="3261" y="2797"/>
                      <a:pt x="3453" y="2372"/>
                      <a:pt x="3553" y="1943"/>
                    </a:cubicBezTo>
                    <a:cubicBezTo>
                      <a:pt x="3600" y="1738"/>
                      <a:pt x="3628" y="1529"/>
                      <a:pt x="3604" y="1320"/>
                    </a:cubicBezTo>
                    <a:cubicBezTo>
                      <a:pt x="3553" y="854"/>
                      <a:pt x="3234" y="440"/>
                      <a:pt x="2822" y="214"/>
                    </a:cubicBezTo>
                    <a:cubicBezTo>
                      <a:pt x="2564" y="70"/>
                      <a:pt x="2272" y="1"/>
                      <a:pt x="1978" y="1"/>
                    </a:cubicBezTo>
                    <a:close/>
                  </a:path>
                </a:pathLst>
              </a:custGeom>
              <a:solidFill>
                <a:srgbClr val="F2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9"/>
              <p:cNvSpPr/>
              <p:nvPr/>
            </p:nvSpPr>
            <p:spPr>
              <a:xfrm>
                <a:off x="2218569" y="1393893"/>
                <a:ext cx="167760" cy="76480"/>
              </a:xfrm>
              <a:custGeom>
                <a:avLst/>
                <a:gdLst/>
                <a:ahLst/>
                <a:cxnLst/>
                <a:rect l="l" t="t" r="r" b="b"/>
                <a:pathLst>
                  <a:path w="3321" h="1514" extrusionOk="0">
                    <a:moveTo>
                      <a:pt x="2105" y="0"/>
                    </a:moveTo>
                    <a:cubicBezTo>
                      <a:pt x="1868" y="0"/>
                      <a:pt x="1632" y="37"/>
                      <a:pt x="1405" y="111"/>
                    </a:cubicBezTo>
                    <a:cubicBezTo>
                      <a:pt x="771" y="321"/>
                      <a:pt x="244" y="818"/>
                      <a:pt x="0" y="1437"/>
                    </a:cubicBezTo>
                    <a:lnTo>
                      <a:pt x="189"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CC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9"/>
              <p:cNvSpPr/>
              <p:nvPr/>
            </p:nvSpPr>
            <p:spPr>
              <a:xfrm>
                <a:off x="1455777" y="720059"/>
                <a:ext cx="868706" cy="1152601"/>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6"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FFA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9"/>
              <p:cNvSpPr/>
              <p:nvPr/>
            </p:nvSpPr>
            <p:spPr>
              <a:xfrm>
                <a:off x="1426175" y="652166"/>
                <a:ext cx="901087" cy="759493"/>
              </a:xfrm>
              <a:custGeom>
                <a:avLst/>
                <a:gdLst/>
                <a:ahLst/>
                <a:cxnLst/>
                <a:rect l="l" t="t" r="r" b="b"/>
                <a:pathLst>
                  <a:path w="17838" h="15035" extrusionOk="0">
                    <a:moveTo>
                      <a:pt x="8925" y="0"/>
                    </a:moveTo>
                    <a:cubicBezTo>
                      <a:pt x="8592" y="0"/>
                      <a:pt x="8256" y="28"/>
                      <a:pt x="7920" y="88"/>
                    </a:cubicBezTo>
                    <a:cubicBezTo>
                      <a:pt x="4197" y="753"/>
                      <a:pt x="2590" y="2363"/>
                      <a:pt x="1532" y="4008"/>
                    </a:cubicBezTo>
                    <a:cubicBezTo>
                      <a:pt x="473" y="5655"/>
                      <a:pt x="0" y="6950"/>
                      <a:pt x="0" y="8399"/>
                    </a:cubicBezTo>
                    <a:cubicBezTo>
                      <a:pt x="0" y="9848"/>
                      <a:pt x="79" y="12595"/>
                      <a:pt x="432" y="13496"/>
                    </a:cubicBezTo>
                    <a:cubicBezTo>
                      <a:pt x="785" y="14397"/>
                      <a:pt x="1392" y="15034"/>
                      <a:pt x="1392" y="15034"/>
                    </a:cubicBezTo>
                    <a:cubicBezTo>
                      <a:pt x="1392" y="15034"/>
                      <a:pt x="1532" y="11259"/>
                      <a:pt x="1532" y="9810"/>
                    </a:cubicBezTo>
                    <a:cubicBezTo>
                      <a:pt x="1532" y="9810"/>
                      <a:pt x="4002" y="6244"/>
                      <a:pt x="7842" y="4713"/>
                    </a:cubicBezTo>
                    <a:cubicBezTo>
                      <a:pt x="10471" y="3668"/>
                      <a:pt x="12549" y="3503"/>
                      <a:pt x="13625" y="3503"/>
                    </a:cubicBezTo>
                    <a:cubicBezTo>
                      <a:pt x="14121" y="3503"/>
                      <a:pt x="14404" y="3538"/>
                      <a:pt x="14429" y="3538"/>
                    </a:cubicBezTo>
                    <a:cubicBezTo>
                      <a:pt x="14508" y="3538"/>
                      <a:pt x="15512" y="12394"/>
                      <a:pt x="16752" y="14572"/>
                    </a:cubicBezTo>
                    <a:cubicBezTo>
                      <a:pt x="16752" y="14572"/>
                      <a:pt x="17605" y="12554"/>
                      <a:pt x="17721" y="10400"/>
                    </a:cubicBezTo>
                    <a:cubicBezTo>
                      <a:pt x="17838" y="8242"/>
                      <a:pt x="16820" y="4244"/>
                      <a:pt x="16074" y="3497"/>
                    </a:cubicBezTo>
                    <a:cubicBezTo>
                      <a:pt x="15397" y="2821"/>
                      <a:pt x="12286" y="0"/>
                      <a:pt x="892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p:cNvSpPr/>
              <p:nvPr/>
            </p:nvSpPr>
            <p:spPr>
              <a:xfrm>
                <a:off x="2147796" y="811594"/>
                <a:ext cx="121590" cy="545714"/>
              </a:xfrm>
              <a:custGeom>
                <a:avLst/>
                <a:gdLst/>
                <a:ahLst/>
                <a:cxnLst/>
                <a:rect l="l" t="t" r="r" b="b"/>
                <a:pathLst>
                  <a:path w="2407" h="10803" extrusionOk="0">
                    <a:moveTo>
                      <a:pt x="237" y="1"/>
                    </a:moveTo>
                    <a:cubicBezTo>
                      <a:pt x="221" y="1"/>
                      <a:pt x="204" y="12"/>
                      <a:pt x="203" y="33"/>
                    </a:cubicBezTo>
                    <a:cubicBezTo>
                      <a:pt x="0" y="1855"/>
                      <a:pt x="203" y="3756"/>
                      <a:pt x="552" y="5551"/>
                    </a:cubicBezTo>
                    <a:cubicBezTo>
                      <a:pt x="895" y="7298"/>
                      <a:pt x="1368" y="9254"/>
                      <a:pt x="2316" y="10782"/>
                    </a:cubicBezTo>
                    <a:cubicBezTo>
                      <a:pt x="2326" y="10796"/>
                      <a:pt x="2339" y="10802"/>
                      <a:pt x="2353" y="10802"/>
                    </a:cubicBezTo>
                    <a:cubicBezTo>
                      <a:pt x="2380" y="10802"/>
                      <a:pt x="2406" y="10779"/>
                      <a:pt x="2395" y="10748"/>
                    </a:cubicBezTo>
                    <a:cubicBezTo>
                      <a:pt x="1853" y="9039"/>
                      <a:pt x="1131" y="7456"/>
                      <a:pt x="761" y="5682"/>
                    </a:cubicBezTo>
                    <a:cubicBezTo>
                      <a:pt x="367" y="3797"/>
                      <a:pt x="323" y="1948"/>
                      <a:pt x="268" y="33"/>
                    </a:cubicBezTo>
                    <a:cubicBezTo>
                      <a:pt x="268" y="11"/>
                      <a:pt x="253" y="1"/>
                      <a:pt x="237"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9"/>
              <p:cNvSpPr/>
              <p:nvPr/>
            </p:nvSpPr>
            <p:spPr>
              <a:xfrm>
                <a:off x="1542766" y="821849"/>
                <a:ext cx="611838" cy="310011"/>
              </a:xfrm>
              <a:custGeom>
                <a:avLst/>
                <a:gdLst/>
                <a:ahLst/>
                <a:cxnLst/>
                <a:rect l="l" t="t" r="r" b="b"/>
                <a:pathLst>
                  <a:path w="12112" h="6137" extrusionOk="0">
                    <a:moveTo>
                      <a:pt x="11391" y="0"/>
                    </a:moveTo>
                    <a:cubicBezTo>
                      <a:pt x="7066" y="0"/>
                      <a:pt x="2252" y="2334"/>
                      <a:pt x="18" y="6075"/>
                    </a:cubicBezTo>
                    <a:cubicBezTo>
                      <a:pt x="1" y="6102"/>
                      <a:pt x="26" y="6136"/>
                      <a:pt x="53" y="6136"/>
                    </a:cubicBezTo>
                    <a:cubicBezTo>
                      <a:pt x="63" y="6136"/>
                      <a:pt x="72" y="6132"/>
                      <a:pt x="80" y="6123"/>
                    </a:cubicBezTo>
                    <a:cubicBezTo>
                      <a:pt x="1571" y="4348"/>
                      <a:pt x="3119" y="2810"/>
                      <a:pt x="5201" y="1731"/>
                    </a:cubicBezTo>
                    <a:cubicBezTo>
                      <a:pt x="7339" y="628"/>
                      <a:pt x="9651" y="155"/>
                      <a:pt x="12042" y="121"/>
                    </a:cubicBezTo>
                    <a:cubicBezTo>
                      <a:pt x="12111" y="121"/>
                      <a:pt x="12111" y="21"/>
                      <a:pt x="12042" y="18"/>
                    </a:cubicBezTo>
                    <a:cubicBezTo>
                      <a:pt x="11827" y="6"/>
                      <a:pt x="11610" y="0"/>
                      <a:pt x="11391"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9"/>
              <p:cNvSpPr/>
              <p:nvPr/>
            </p:nvSpPr>
            <p:spPr>
              <a:xfrm>
                <a:off x="2053129" y="1000929"/>
                <a:ext cx="115932" cy="54708"/>
              </a:xfrm>
              <a:custGeom>
                <a:avLst/>
                <a:gdLst/>
                <a:ahLst/>
                <a:cxnLst/>
                <a:rect l="l" t="t" r="r" b="b"/>
                <a:pathLst>
                  <a:path w="2295" h="1083" extrusionOk="0">
                    <a:moveTo>
                      <a:pt x="366" y="1"/>
                    </a:moveTo>
                    <a:cubicBezTo>
                      <a:pt x="1" y="1"/>
                      <a:pt x="9" y="584"/>
                      <a:pt x="391" y="611"/>
                    </a:cubicBezTo>
                    <a:cubicBezTo>
                      <a:pt x="864" y="642"/>
                      <a:pt x="1299" y="789"/>
                      <a:pt x="1703" y="1036"/>
                    </a:cubicBezTo>
                    <a:cubicBezTo>
                      <a:pt x="1757" y="1068"/>
                      <a:pt x="1809" y="1082"/>
                      <a:pt x="1858" y="1082"/>
                    </a:cubicBezTo>
                    <a:cubicBezTo>
                      <a:pt x="2122" y="1082"/>
                      <a:pt x="2294" y="678"/>
                      <a:pt x="2012" y="505"/>
                    </a:cubicBezTo>
                    <a:cubicBezTo>
                      <a:pt x="1515" y="203"/>
                      <a:pt x="970" y="39"/>
                      <a:pt x="391" y="2"/>
                    </a:cubicBezTo>
                    <a:cubicBezTo>
                      <a:pt x="382" y="1"/>
                      <a:pt x="374" y="1"/>
                      <a:pt x="366"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9"/>
              <p:cNvSpPr/>
              <p:nvPr/>
            </p:nvSpPr>
            <p:spPr>
              <a:xfrm>
                <a:off x="1580754" y="1000929"/>
                <a:ext cx="116134" cy="54708"/>
              </a:xfrm>
              <a:custGeom>
                <a:avLst/>
                <a:gdLst/>
                <a:ahLst/>
                <a:cxnLst/>
                <a:rect l="l" t="t" r="r" b="b"/>
                <a:pathLst>
                  <a:path w="2299" h="1083" extrusionOk="0">
                    <a:moveTo>
                      <a:pt x="1930" y="1"/>
                    </a:moveTo>
                    <a:cubicBezTo>
                      <a:pt x="1922" y="1"/>
                      <a:pt x="1913" y="1"/>
                      <a:pt x="1905" y="2"/>
                    </a:cubicBezTo>
                    <a:cubicBezTo>
                      <a:pt x="1325" y="39"/>
                      <a:pt x="781" y="203"/>
                      <a:pt x="284" y="505"/>
                    </a:cubicBezTo>
                    <a:cubicBezTo>
                      <a:pt x="1" y="678"/>
                      <a:pt x="175" y="1082"/>
                      <a:pt x="438" y="1082"/>
                    </a:cubicBezTo>
                    <a:cubicBezTo>
                      <a:pt x="487" y="1082"/>
                      <a:pt x="540" y="1068"/>
                      <a:pt x="592" y="1036"/>
                    </a:cubicBezTo>
                    <a:cubicBezTo>
                      <a:pt x="996" y="789"/>
                      <a:pt x="1432" y="642"/>
                      <a:pt x="1905" y="611"/>
                    </a:cubicBezTo>
                    <a:cubicBezTo>
                      <a:pt x="2286" y="584"/>
                      <a:pt x="2298" y="1"/>
                      <a:pt x="1930"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9"/>
              <p:cNvSpPr/>
              <p:nvPr/>
            </p:nvSpPr>
            <p:spPr>
              <a:xfrm>
                <a:off x="1527055" y="1236687"/>
                <a:ext cx="730649" cy="176802"/>
              </a:xfrm>
              <a:custGeom>
                <a:avLst/>
                <a:gdLst/>
                <a:ahLst/>
                <a:cxnLst/>
                <a:rect l="l" t="t" r="r" b="b"/>
                <a:pathLst>
                  <a:path w="14464" h="3500" extrusionOk="0">
                    <a:moveTo>
                      <a:pt x="5324" y="7"/>
                    </a:moveTo>
                    <a:cubicBezTo>
                      <a:pt x="4598" y="7"/>
                      <a:pt x="3869" y="28"/>
                      <a:pt x="3153"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4"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F2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9"/>
              <p:cNvSpPr/>
              <p:nvPr/>
            </p:nvSpPr>
            <p:spPr>
              <a:xfrm>
                <a:off x="1771755" y="985067"/>
                <a:ext cx="117851" cy="474033"/>
              </a:xfrm>
              <a:custGeom>
                <a:avLst/>
                <a:gdLst/>
                <a:ahLst/>
                <a:cxnLst/>
                <a:rect l="l" t="t" r="r" b="b"/>
                <a:pathLst>
                  <a:path w="2333" h="9384" extrusionOk="0">
                    <a:moveTo>
                      <a:pt x="118" y="1"/>
                    </a:moveTo>
                    <a:cubicBezTo>
                      <a:pt x="82" y="1"/>
                      <a:pt x="47" y="19"/>
                      <a:pt x="28" y="52"/>
                    </a:cubicBezTo>
                    <a:cubicBezTo>
                      <a:pt x="1"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2" y="3731"/>
                    </a:cubicBezTo>
                    <a:cubicBezTo>
                      <a:pt x="2063"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9"/>
              <p:cNvSpPr/>
              <p:nvPr/>
            </p:nvSpPr>
            <p:spPr>
              <a:xfrm>
                <a:off x="1878849" y="1508716"/>
                <a:ext cx="130026" cy="78399"/>
              </a:xfrm>
              <a:custGeom>
                <a:avLst/>
                <a:gdLst/>
                <a:ahLst/>
                <a:cxnLst/>
                <a:rect l="l" t="t" r="r" b="b"/>
                <a:pathLst>
                  <a:path w="2574" h="1552" extrusionOk="0">
                    <a:moveTo>
                      <a:pt x="2385" y="1"/>
                    </a:moveTo>
                    <a:cubicBezTo>
                      <a:pt x="2194" y="445"/>
                      <a:pt x="1857" y="823"/>
                      <a:pt x="1433" y="1062"/>
                    </a:cubicBezTo>
                    <a:cubicBezTo>
                      <a:pt x="1098" y="1249"/>
                      <a:pt x="718" y="1347"/>
                      <a:pt x="338" y="1347"/>
                    </a:cubicBezTo>
                    <a:cubicBezTo>
                      <a:pt x="236" y="1347"/>
                      <a:pt x="134" y="1340"/>
                      <a:pt x="32" y="1326"/>
                    </a:cubicBezTo>
                    <a:lnTo>
                      <a:pt x="1" y="1528"/>
                    </a:lnTo>
                    <a:cubicBezTo>
                      <a:pt x="110" y="1545"/>
                      <a:pt x="224" y="1552"/>
                      <a:pt x="333" y="1552"/>
                    </a:cubicBezTo>
                    <a:cubicBezTo>
                      <a:pt x="752" y="1552"/>
                      <a:pt x="1169" y="1446"/>
                      <a:pt x="1533" y="1237"/>
                    </a:cubicBezTo>
                    <a:cubicBezTo>
                      <a:pt x="1995" y="976"/>
                      <a:pt x="2365" y="565"/>
                      <a:pt x="2573" y="79"/>
                    </a:cubicBezTo>
                    <a:lnTo>
                      <a:pt x="2385" y="1"/>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9"/>
              <p:cNvSpPr/>
              <p:nvPr/>
            </p:nvSpPr>
            <p:spPr>
              <a:xfrm>
                <a:off x="1592322" y="1144748"/>
                <a:ext cx="157152" cy="131440"/>
              </a:xfrm>
              <a:custGeom>
                <a:avLst/>
                <a:gdLst/>
                <a:ahLst/>
                <a:cxnLst/>
                <a:rect l="l" t="t" r="r" b="b"/>
                <a:pathLst>
                  <a:path w="3111" h="2602" extrusionOk="0">
                    <a:moveTo>
                      <a:pt x="1252" y="1"/>
                    </a:moveTo>
                    <a:cubicBezTo>
                      <a:pt x="453" y="1"/>
                      <a:pt x="39" y="570"/>
                      <a:pt x="21" y="1087"/>
                    </a:cubicBezTo>
                    <a:cubicBezTo>
                      <a:pt x="0" y="1680"/>
                      <a:pt x="631" y="2584"/>
                      <a:pt x="1459" y="2601"/>
                    </a:cubicBezTo>
                    <a:cubicBezTo>
                      <a:pt x="1469" y="2602"/>
                      <a:pt x="1478" y="2602"/>
                      <a:pt x="1488" y="2602"/>
                    </a:cubicBezTo>
                    <a:cubicBezTo>
                      <a:pt x="2302" y="2602"/>
                      <a:pt x="2924" y="2041"/>
                      <a:pt x="3110" y="1539"/>
                    </a:cubicBezTo>
                    <a:cubicBezTo>
                      <a:pt x="3110" y="1539"/>
                      <a:pt x="2809" y="268"/>
                      <a:pt x="1627" y="39"/>
                    </a:cubicBezTo>
                    <a:cubicBezTo>
                      <a:pt x="1494" y="13"/>
                      <a:pt x="1369" y="1"/>
                      <a:pt x="1252"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9"/>
              <p:cNvSpPr/>
              <p:nvPr/>
            </p:nvSpPr>
            <p:spPr>
              <a:xfrm>
                <a:off x="1623289" y="1158236"/>
                <a:ext cx="103859" cy="94059"/>
              </a:xfrm>
              <a:custGeom>
                <a:avLst/>
                <a:gdLst/>
                <a:ahLst/>
                <a:cxnLst/>
                <a:rect l="l" t="t" r="r" b="b"/>
                <a:pathLst>
                  <a:path w="2056" h="1862" extrusionOk="0">
                    <a:moveTo>
                      <a:pt x="1028" y="1"/>
                    </a:moveTo>
                    <a:cubicBezTo>
                      <a:pt x="611"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9" y="10"/>
                      <a:pt x="1103" y="1"/>
                      <a:pt x="102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9"/>
              <p:cNvSpPr/>
              <p:nvPr/>
            </p:nvSpPr>
            <p:spPr>
              <a:xfrm>
                <a:off x="1525944" y="1133887"/>
                <a:ext cx="247119" cy="90826"/>
              </a:xfrm>
              <a:custGeom>
                <a:avLst/>
                <a:gdLst/>
                <a:ahLst/>
                <a:cxnLst/>
                <a:rect l="l" t="t" r="r" b="b"/>
                <a:pathLst>
                  <a:path w="4892" h="1798" extrusionOk="0">
                    <a:moveTo>
                      <a:pt x="2578" y="0"/>
                    </a:moveTo>
                    <a:cubicBezTo>
                      <a:pt x="1789" y="0"/>
                      <a:pt x="952" y="287"/>
                      <a:pt x="280" y="706"/>
                    </a:cubicBezTo>
                    <a:cubicBezTo>
                      <a:pt x="1" y="882"/>
                      <a:pt x="174" y="1285"/>
                      <a:pt x="434" y="1285"/>
                    </a:cubicBezTo>
                    <a:cubicBezTo>
                      <a:pt x="483" y="1285"/>
                      <a:pt x="535" y="1270"/>
                      <a:pt x="588" y="1237"/>
                    </a:cubicBezTo>
                    <a:cubicBezTo>
                      <a:pt x="1166" y="877"/>
                      <a:pt x="1894" y="598"/>
                      <a:pt x="2571" y="598"/>
                    </a:cubicBezTo>
                    <a:cubicBezTo>
                      <a:pt x="3251"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9"/>
              <p:cNvSpPr/>
              <p:nvPr/>
            </p:nvSpPr>
            <p:spPr>
              <a:xfrm>
                <a:off x="1993419" y="1144748"/>
                <a:ext cx="157203" cy="131440"/>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9"/>
              <p:cNvSpPr/>
              <p:nvPr/>
            </p:nvSpPr>
            <p:spPr>
              <a:xfrm>
                <a:off x="2015899" y="1160004"/>
                <a:ext cx="103909" cy="94008"/>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4" y="1861"/>
                      <a:pt x="1179" y="1852"/>
                      <a:pt x="1255" y="1833"/>
                    </a:cubicBezTo>
                    <a:cubicBezTo>
                      <a:pt x="1751" y="1710"/>
                      <a:pt x="2056" y="1203"/>
                      <a:pt x="1930" y="706"/>
                    </a:cubicBezTo>
                    <a:cubicBezTo>
                      <a:pt x="1825" y="282"/>
                      <a:pt x="1446" y="0"/>
                      <a:pt x="102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9"/>
              <p:cNvSpPr/>
              <p:nvPr/>
            </p:nvSpPr>
            <p:spPr>
              <a:xfrm>
                <a:off x="1969828" y="1133887"/>
                <a:ext cx="247119" cy="90826"/>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9"/>
              <p:cNvSpPr/>
              <p:nvPr/>
            </p:nvSpPr>
            <p:spPr>
              <a:xfrm>
                <a:off x="1345905" y="1067963"/>
                <a:ext cx="1041569" cy="246968"/>
              </a:xfrm>
              <a:custGeom>
                <a:avLst/>
                <a:gdLst/>
                <a:ahLst/>
                <a:cxnLst/>
                <a:rect l="l" t="t" r="r" b="b"/>
                <a:pathLst>
                  <a:path w="20619" h="4889" extrusionOk="0">
                    <a:moveTo>
                      <a:pt x="20475" y="353"/>
                    </a:moveTo>
                    <a:lnTo>
                      <a:pt x="20475" y="353"/>
                    </a:lnTo>
                    <a:cubicBezTo>
                      <a:pt x="20523" y="942"/>
                      <a:pt x="20516" y="1538"/>
                      <a:pt x="20469" y="2138"/>
                    </a:cubicBezTo>
                    <a:lnTo>
                      <a:pt x="20469" y="2138"/>
                    </a:lnTo>
                    <a:cubicBezTo>
                      <a:pt x="20567" y="1733"/>
                      <a:pt x="20619" y="1312"/>
                      <a:pt x="20619" y="877"/>
                    </a:cubicBezTo>
                    <a:cubicBezTo>
                      <a:pt x="20619" y="699"/>
                      <a:pt x="20564" y="517"/>
                      <a:pt x="20475" y="353"/>
                    </a:cubicBezTo>
                    <a:close/>
                    <a:moveTo>
                      <a:pt x="884" y="0"/>
                    </a:moveTo>
                    <a:lnTo>
                      <a:pt x="884" y="0"/>
                    </a:lnTo>
                    <a:cubicBezTo>
                      <a:pt x="359" y="459"/>
                      <a:pt x="0" y="1151"/>
                      <a:pt x="0" y="1819"/>
                    </a:cubicBezTo>
                    <a:cubicBezTo>
                      <a:pt x="0" y="3018"/>
                      <a:pt x="486" y="4104"/>
                      <a:pt x="1275" y="4889"/>
                    </a:cubicBezTo>
                    <a:cubicBezTo>
                      <a:pt x="1011" y="3488"/>
                      <a:pt x="860" y="2069"/>
                      <a:pt x="870" y="648"/>
                    </a:cubicBezTo>
                    <a:cubicBezTo>
                      <a:pt x="870" y="432"/>
                      <a:pt x="873" y="216"/>
                      <a:pt x="884" y="0"/>
                    </a:cubicBezTo>
                    <a:close/>
                  </a:path>
                </a:pathLst>
              </a:custGeom>
              <a:solidFill>
                <a:srgbClr val="FFFFFF">
                  <a:alpha val="30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9"/>
              <p:cNvSpPr/>
              <p:nvPr/>
            </p:nvSpPr>
            <p:spPr>
              <a:xfrm>
                <a:off x="1389349" y="1045787"/>
                <a:ext cx="993276" cy="303393"/>
              </a:xfrm>
              <a:custGeom>
                <a:avLst/>
                <a:gdLst/>
                <a:ahLst/>
                <a:cxnLst/>
                <a:rect l="l" t="t" r="r" b="b"/>
                <a:pathLst>
                  <a:path w="19663" h="6006" extrusionOk="0">
                    <a:moveTo>
                      <a:pt x="18241" y="28"/>
                    </a:moveTo>
                    <a:cubicBezTo>
                      <a:pt x="18402" y="967"/>
                      <a:pt x="18491" y="1888"/>
                      <a:pt x="18450" y="2608"/>
                    </a:cubicBezTo>
                    <a:cubicBezTo>
                      <a:pt x="18399" y="3574"/>
                      <a:pt x="18197" y="4512"/>
                      <a:pt x="17991" y="5255"/>
                    </a:cubicBezTo>
                    <a:cubicBezTo>
                      <a:pt x="18776" y="4556"/>
                      <a:pt x="19348" y="3628"/>
                      <a:pt x="19609" y="2577"/>
                    </a:cubicBezTo>
                    <a:cubicBezTo>
                      <a:pt x="19656" y="1977"/>
                      <a:pt x="19663" y="1381"/>
                      <a:pt x="19615" y="792"/>
                    </a:cubicBezTo>
                    <a:cubicBezTo>
                      <a:pt x="19598" y="765"/>
                      <a:pt x="19581" y="737"/>
                      <a:pt x="19560" y="706"/>
                    </a:cubicBezTo>
                    <a:cubicBezTo>
                      <a:pt x="19522" y="1302"/>
                      <a:pt x="19413" y="1895"/>
                      <a:pt x="19225" y="2464"/>
                    </a:cubicBezTo>
                    <a:cubicBezTo>
                      <a:pt x="19211" y="2512"/>
                      <a:pt x="19173" y="2532"/>
                      <a:pt x="19136" y="2532"/>
                    </a:cubicBezTo>
                    <a:cubicBezTo>
                      <a:pt x="19081" y="2532"/>
                      <a:pt x="19026" y="2485"/>
                      <a:pt x="19040" y="2412"/>
                    </a:cubicBezTo>
                    <a:cubicBezTo>
                      <a:pt x="19177" y="1737"/>
                      <a:pt x="19262" y="1066"/>
                      <a:pt x="19269" y="398"/>
                    </a:cubicBezTo>
                    <a:cubicBezTo>
                      <a:pt x="19173" y="326"/>
                      <a:pt x="19063" y="271"/>
                      <a:pt x="18951" y="237"/>
                    </a:cubicBezTo>
                    <a:lnTo>
                      <a:pt x="18241" y="28"/>
                    </a:lnTo>
                    <a:close/>
                    <a:moveTo>
                      <a:pt x="761" y="1"/>
                    </a:moveTo>
                    <a:lnTo>
                      <a:pt x="761" y="1"/>
                    </a:lnTo>
                    <a:cubicBezTo>
                      <a:pt x="493" y="96"/>
                      <a:pt x="243" y="247"/>
                      <a:pt x="24" y="439"/>
                    </a:cubicBezTo>
                    <a:cubicBezTo>
                      <a:pt x="13" y="655"/>
                      <a:pt x="10" y="871"/>
                      <a:pt x="10" y="1087"/>
                    </a:cubicBezTo>
                    <a:cubicBezTo>
                      <a:pt x="0" y="2508"/>
                      <a:pt x="151" y="3927"/>
                      <a:pt x="415" y="5328"/>
                    </a:cubicBezTo>
                    <a:cubicBezTo>
                      <a:pt x="674" y="5588"/>
                      <a:pt x="969" y="5818"/>
                      <a:pt x="1291" y="6006"/>
                    </a:cubicBezTo>
                    <a:cubicBezTo>
                      <a:pt x="1247" y="5906"/>
                      <a:pt x="1202" y="5807"/>
                      <a:pt x="1161" y="5704"/>
                    </a:cubicBezTo>
                    <a:cubicBezTo>
                      <a:pt x="808" y="4803"/>
                      <a:pt x="729" y="2056"/>
                      <a:pt x="729" y="607"/>
                    </a:cubicBezTo>
                    <a:cubicBezTo>
                      <a:pt x="729" y="401"/>
                      <a:pt x="740" y="203"/>
                      <a:pt x="761"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9"/>
              <p:cNvSpPr/>
              <p:nvPr/>
            </p:nvSpPr>
            <p:spPr>
              <a:xfrm>
                <a:off x="2350416" y="1065842"/>
                <a:ext cx="27026" cy="107900"/>
              </a:xfrm>
              <a:custGeom>
                <a:avLst/>
                <a:gdLst/>
                <a:ahLst/>
                <a:cxnLst/>
                <a:rect l="l" t="t" r="r" b="b"/>
                <a:pathLst>
                  <a:path w="535" h="2136" extrusionOk="0">
                    <a:moveTo>
                      <a:pt x="244" y="1"/>
                    </a:moveTo>
                    <a:cubicBezTo>
                      <a:pt x="237" y="669"/>
                      <a:pt x="152" y="1340"/>
                      <a:pt x="15" y="2015"/>
                    </a:cubicBezTo>
                    <a:cubicBezTo>
                      <a:pt x="1" y="2088"/>
                      <a:pt x="56" y="2135"/>
                      <a:pt x="111" y="2135"/>
                    </a:cubicBezTo>
                    <a:cubicBezTo>
                      <a:pt x="148" y="2135"/>
                      <a:pt x="186" y="2115"/>
                      <a:pt x="200" y="2067"/>
                    </a:cubicBezTo>
                    <a:cubicBezTo>
                      <a:pt x="388" y="1498"/>
                      <a:pt x="497" y="905"/>
                      <a:pt x="535" y="309"/>
                    </a:cubicBezTo>
                    <a:cubicBezTo>
                      <a:pt x="456" y="192"/>
                      <a:pt x="357" y="86"/>
                      <a:pt x="244"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a:off x="1497958" y="1021034"/>
                <a:ext cx="755250" cy="357747"/>
              </a:xfrm>
              <a:custGeom>
                <a:avLst/>
                <a:gdLst/>
                <a:ahLst/>
                <a:cxnLst/>
                <a:rect l="l" t="t" r="r" b="b"/>
                <a:pathLst>
                  <a:path w="14951" h="7082" extrusionOk="0">
                    <a:moveTo>
                      <a:pt x="13375" y="11"/>
                    </a:moveTo>
                    <a:cubicBezTo>
                      <a:pt x="13437" y="518"/>
                      <a:pt x="13519" y="1025"/>
                      <a:pt x="13625" y="1536"/>
                    </a:cubicBezTo>
                    <a:cubicBezTo>
                      <a:pt x="13728" y="2029"/>
                      <a:pt x="13857" y="2508"/>
                      <a:pt x="14005" y="2978"/>
                    </a:cubicBezTo>
                    <a:cubicBezTo>
                      <a:pt x="14088" y="3057"/>
                      <a:pt x="14112" y="3160"/>
                      <a:pt x="14091" y="3255"/>
                    </a:cubicBezTo>
                    <a:cubicBezTo>
                      <a:pt x="14145" y="3427"/>
                      <a:pt x="14204" y="3598"/>
                      <a:pt x="14262" y="3765"/>
                    </a:cubicBezTo>
                    <a:cubicBezTo>
                      <a:pt x="14005" y="2553"/>
                      <a:pt x="13775" y="1220"/>
                      <a:pt x="13584" y="18"/>
                    </a:cubicBezTo>
                    <a:cubicBezTo>
                      <a:pt x="13546" y="15"/>
                      <a:pt x="13498" y="11"/>
                      <a:pt x="13443" y="11"/>
                    </a:cubicBezTo>
                    <a:close/>
                    <a:moveTo>
                      <a:pt x="12813" y="1"/>
                    </a:moveTo>
                    <a:cubicBezTo>
                      <a:pt x="12878" y="35"/>
                      <a:pt x="12940" y="69"/>
                      <a:pt x="13002" y="107"/>
                    </a:cubicBezTo>
                    <a:cubicBezTo>
                      <a:pt x="13286" y="282"/>
                      <a:pt x="13111" y="682"/>
                      <a:pt x="12850" y="682"/>
                    </a:cubicBezTo>
                    <a:cubicBezTo>
                      <a:pt x="12799" y="682"/>
                      <a:pt x="12748" y="668"/>
                      <a:pt x="12693" y="638"/>
                    </a:cubicBezTo>
                    <a:cubicBezTo>
                      <a:pt x="12289" y="391"/>
                      <a:pt x="11854" y="244"/>
                      <a:pt x="11381" y="213"/>
                    </a:cubicBezTo>
                    <a:cubicBezTo>
                      <a:pt x="11241" y="203"/>
                      <a:pt x="11148" y="118"/>
                      <a:pt x="11111" y="11"/>
                    </a:cubicBezTo>
                    <a:lnTo>
                      <a:pt x="6431" y="11"/>
                    </a:lnTo>
                    <a:cubicBezTo>
                      <a:pt x="6698" y="323"/>
                      <a:pt x="6883" y="655"/>
                      <a:pt x="7010" y="929"/>
                    </a:cubicBezTo>
                    <a:cubicBezTo>
                      <a:pt x="7353" y="1669"/>
                      <a:pt x="7483" y="2477"/>
                      <a:pt x="7552" y="3019"/>
                    </a:cubicBezTo>
                    <a:cubicBezTo>
                      <a:pt x="7572" y="3201"/>
                      <a:pt x="7593" y="3382"/>
                      <a:pt x="7609" y="3566"/>
                    </a:cubicBezTo>
                    <a:cubicBezTo>
                      <a:pt x="7901" y="3669"/>
                      <a:pt x="8123" y="3930"/>
                      <a:pt x="8178" y="4255"/>
                    </a:cubicBezTo>
                    <a:cubicBezTo>
                      <a:pt x="8181" y="4269"/>
                      <a:pt x="8185" y="4283"/>
                      <a:pt x="8189" y="4297"/>
                    </a:cubicBezTo>
                    <a:cubicBezTo>
                      <a:pt x="8795" y="4303"/>
                      <a:pt x="9401" y="4314"/>
                      <a:pt x="10007" y="4341"/>
                    </a:cubicBezTo>
                    <a:cubicBezTo>
                      <a:pt x="9928" y="4235"/>
                      <a:pt x="9863" y="4129"/>
                      <a:pt x="9822" y="4023"/>
                    </a:cubicBezTo>
                    <a:cubicBezTo>
                      <a:pt x="9799" y="4029"/>
                      <a:pt x="9778" y="4033"/>
                      <a:pt x="9754" y="4033"/>
                    </a:cubicBezTo>
                    <a:cubicBezTo>
                      <a:pt x="9555" y="4033"/>
                      <a:pt x="9343" y="3810"/>
                      <a:pt x="9459" y="3566"/>
                    </a:cubicBezTo>
                    <a:cubicBezTo>
                      <a:pt x="9925" y="2605"/>
                      <a:pt x="10761" y="2235"/>
                      <a:pt x="11655" y="2235"/>
                    </a:cubicBezTo>
                    <a:cubicBezTo>
                      <a:pt x="12354" y="2235"/>
                      <a:pt x="13090" y="2461"/>
                      <a:pt x="13714" y="2803"/>
                    </a:cubicBezTo>
                    <a:cubicBezTo>
                      <a:pt x="13604" y="2330"/>
                      <a:pt x="13505" y="1861"/>
                      <a:pt x="13416" y="1405"/>
                    </a:cubicBezTo>
                    <a:cubicBezTo>
                      <a:pt x="13327" y="946"/>
                      <a:pt x="13248" y="480"/>
                      <a:pt x="13183" y="11"/>
                    </a:cubicBezTo>
                    <a:cubicBezTo>
                      <a:pt x="13060" y="4"/>
                      <a:pt x="12937" y="1"/>
                      <a:pt x="12813" y="1"/>
                    </a:cubicBezTo>
                    <a:close/>
                    <a:moveTo>
                      <a:pt x="12758" y="3039"/>
                    </a:moveTo>
                    <a:cubicBezTo>
                      <a:pt x="12847" y="3197"/>
                      <a:pt x="12891" y="3368"/>
                      <a:pt x="12899" y="3536"/>
                    </a:cubicBezTo>
                    <a:cubicBezTo>
                      <a:pt x="12909" y="3851"/>
                      <a:pt x="12738" y="4252"/>
                      <a:pt x="12453" y="4560"/>
                    </a:cubicBezTo>
                    <a:cubicBezTo>
                      <a:pt x="12772" y="4608"/>
                      <a:pt x="13090" y="4667"/>
                      <a:pt x="13405" y="4731"/>
                    </a:cubicBezTo>
                    <a:cubicBezTo>
                      <a:pt x="14433" y="4954"/>
                      <a:pt x="14570" y="5975"/>
                      <a:pt x="14190" y="6746"/>
                    </a:cubicBezTo>
                    <a:cubicBezTo>
                      <a:pt x="14454" y="6646"/>
                      <a:pt x="14711" y="6526"/>
                      <a:pt x="14951" y="6386"/>
                    </a:cubicBezTo>
                    <a:cubicBezTo>
                      <a:pt x="14910" y="6266"/>
                      <a:pt x="14869" y="6140"/>
                      <a:pt x="14828" y="6009"/>
                    </a:cubicBezTo>
                    <a:cubicBezTo>
                      <a:pt x="14430" y="5228"/>
                      <a:pt x="14132" y="4368"/>
                      <a:pt x="13895" y="3502"/>
                    </a:cubicBezTo>
                    <a:cubicBezTo>
                      <a:pt x="13865" y="3512"/>
                      <a:pt x="13834" y="3519"/>
                      <a:pt x="13803" y="3519"/>
                    </a:cubicBezTo>
                    <a:cubicBezTo>
                      <a:pt x="13751" y="3519"/>
                      <a:pt x="13700" y="3502"/>
                      <a:pt x="13645" y="3471"/>
                    </a:cubicBezTo>
                    <a:cubicBezTo>
                      <a:pt x="13375" y="3299"/>
                      <a:pt x="13073" y="3149"/>
                      <a:pt x="12758" y="3039"/>
                    </a:cubicBezTo>
                    <a:close/>
                    <a:moveTo>
                      <a:pt x="3817" y="11"/>
                    </a:moveTo>
                    <a:cubicBezTo>
                      <a:pt x="3776" y="118"/>
                      <a:pt x="3687" y="203"/>
                      <a:pt x="3544" y="213"/>
                    </a:cubicBezTo>
                    <a:cubicBezTo>
                      <a:pt x="3174" y="237"/>
                      <a:pt x="2824" y="333"/>
                      <a:pt x="2495" y="494"/>
                    </a:cubicBezTo>
                    <a:cubicBezTo>
                      <a:pt x="1968" y="1025"/>
                      <a:pt x="1464" y="1590"/>
                      <a:pt x="967" y="2180"/>
                    </a:cubicBezTo>
                    <a:cubicBezTo>
                      <a:pt x="960" y="2189"/>
                      <a:pt x="950" y="2193"/>
                      <a:pt x="940" y="2193"/>
                    </a:cubicBezTo>
                    <a:cubicBezTo>
                      <a:pt x="913" y="2193"/>
                      <a:pt x="885" y="2159"/>
                      <a:pt x="905" y="2132"/>
                    </a:cubicBezTo>
                    <a:cubicBezTo>
                      <a:pt x="1214" y="1614"/>
                      <a:pt x="1574" y="1121"/>
                      <a:pt x="1971" y="662"/>
                    </a:cubicBezTo>
                    <a:cubicBezTo>
                      <a:pt x="1912" y="635"/>
                      <a:pt x="1861" y="586"/>
                      <a:pt x="1827" y="532"/>
                    </a:cubicBezTo>
                    <a:cubicBezTo>
                      <a:pt x="728" y="1614"/>
                      <a:pt x="111" y="2508"/>
                      <a:pt x="111" y="2508"/>
                    </a:cubicBezTo>
                    <a:cubicBezTo>
                      <a:pt x="111" y="3522"/>
                      <a:pt x="42" y="5677"/>
                      <a:pt x="1" y="6876"/>
                    </a:cubicBezTo>
                    <a:cubicBezTo>
                      <a:pt x="419" y="7010"/>
                      <a:pt x="864" y="7081"/>
                      <a:pt x="1324" y="7081"/>
                    </a:cubicBezTo>
                    <a:lnTo>
                      <a:pt x="1607" y="7081"/>
                    </a:lnTo>
                    <a:cubicBezTo>
                      <a:pt x="1337" y="6965"/>
                      <a:pt x="1084" y="6804"/>
                      <a:pt x="872" y="6571"/>
                    </a:cubicBezTo>
                    <a:cubicBezTo>
                      <a:pt x="576" y="6249"/>
                      <a:pt x="590" y="5725"/>
                      <a:pt x="872" y="5400"/>
                    </a:cubicBezTo>
                    <a:cubicBezTo>
                      <a:pt x="1255" y="4961"/>
                      <a:pt x="1806" y="4742"/>
                      <a:pt x="2382" y="4611"/>
                    </a:cubicBezTo>
                    <a:cubicBezTo>
                      <a:pt x="2070" y="4293"/>
                      <a:pt x="1879" y="3868"/>
                      <a:pt x="1889" y="3536"/>
                    </a:cubicBezTo>
                    <a:cubicBezTo>
                      <a:pt x="1895" y="3368"/>
                      <a:pt x="1944" y="3197"/>
                      <a:pt x="2032" y="3036"/>
                    </a:cubicBezTo>
                    <a:lnTo>
                      <a:pt x="2032" y="3036"/>
                    </a:lnTo>
                    <a:cubicBezTo>
                      <a:pt x="1718" y="3149"/>
                      <a:pt x="1413" y="3299"/>
                      <a:pt x="1142" y="3471"/>
                    </a:cubicBezTo>
                    <a:cubicBezTo>
                      <a:pt x="1090" y="3502"/>
                      <a:pt x="1036" y="3519"/>
                      <a:pt x="988" y="3519"/>
                    </a:cubicBezTo>
                    <a:cubicBezTo>
                      <a:pt x="728" y="3519"/>
                      <a:pt x="556" y="3118"/>
                      <a:pt x="834" y="2940"/>
                    </a:cubicBezTo>
                    <a:cubicBezTo>
                      <a:pt x="1505" y="2522"/>
                      <a:pt x="2341" y="2235"/>
                      <a:pt x="3133" y="2235"/>
                    </a:cubicBezTo>
                    <a:cubicBezTo>
                      <a:pt x="4026" y="2235"/>
                      <a:pt x="4862" y="2605"/>
                      <a:pt x="5328" y="3566"/>
                    </a:cubicBezTo>
                    <a:cubicBezTo>
                      <a:pt x="5444" y="3810"/>
                      <a:pt x="5232" y="4033"/>
                      <a:pt x="5033" y="4033"/>
                    </a:cubicBezTo>
                    <a:cubicBezTo>
                      <a:pt x="5009" y="4033"/>
                      <a:pt x="4989" y="4029"/>
                      <a:pt x="4968" y="4023"/>
                    </a:cubicBezTo>
                    <a:cubicBezTo>
                      <a:pt x="4927" y="4115"/>
                      <a:pt x="4875" y="4208"/>
                      <a:pt x="4811" y="4300"/>
                    </a:cubicBezTo>
                    <a:cubicBezTo>
                      <a:pt x="5163" y="4279"/>
                      <a:pt x="5520" y="4276"/>
                      <a:pt x="5873" y="4276"/>
                    </a:cubicBezTo>
                    <a:cubicBezTo>
                      <a:pt x="6054" y="4276"/>
                      <a:pt x="6236" y="4276"/>
                      <a:pt x="6417" y="4279"/>
                    </a:cubicBezTo>
                    <a:cubicBezTo>
                      <a:pt x="6417" y="4269"/>
                      <a:pt x="6417" y="4262"/>
                      <a:pt x="6421" y="4255"/>
                    </a:cubicBezTo>
                    <a:cubicBezTo>
                      <a:pt x="6493" y="3838"/>
                      <a:pt x="6842" y="3522"/>
                      <a:pt x="7267" y="3522"/>
                    </a:cubicBezTo>
                    <a:lnTo>
                      <a:pt x="7335" y="3522"/>
                    </a:lnTo>
                    <a:cubicBezTo>
                      <a:pt x="7356" y="3522"/>
                      <a:pt x="7376" y="3522"/>
                      <a:pt x="7400" y="3525"/>
                    </a:cubicBezTo>
                    <a:cubicBezTo>
                      <a:pt x="7383" y="3365"/>
                      <a:pt x="7367" y="3204"/>
                      <a:pt x="7349" y="3043"/>
                    </a:cubicBezTo>
                    <a:cubicBezTo>
                      <a:pt x="7243" y="2203"/>
                      <a:pt x="7075" y="1560"/>
                      <a:pt x="6825" y="1015"/>
                    </a:cubicBezTo>
                    <a:cubicBezTo>
                      <a:pt x="6688" y="714"/>
                      <a:pt x="6472" y="344"/>
                      <a:pt x="6160" y="11"/>
                    </a:cubicBezTo>
                    <a:close/>
                  </a:path>
                </a:pathLst>
              </a:custGeom>
              <a:solidFill>
                <a:srgbClr val="FFD2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9"/>
              <p:cNvSpPr/>
              <p:nvPr/>
            </p:nvSpPr>
            <p:spPr>
              <a:xfrm>
                <a:off x="1426175" y="1021034"/>
                <a:ext cx="897298" cy="347341"/>
              </a:xfrm>
              <a:custGeom>
                <a:avLst/>
                <a:gdLst/>
                <a:ahLst/>
                <a:cxnLst/>
                <a:rect l="l" t="t" r="r" b="b"/>
                <a:pathLst>
                  <a:path w="17763" h="6876" extrusionOk="0">
                    <a:moveTo>
                      <a:pt x="15005" y="18"/>
                    </a:moveTo>
                    <a:lnTo>
                      <a:pt x="15005" y="18"/>
                    </a:lnTo>
                    <a:cubicBezTo>
                      <a:pt x="15196" y="1220"/>
                      <a:pt x="15426" y="2553"/>
                      <a:pt x="15683" y="3765"/>
                    </a:cubicBezTo>
                    <a:cubicBezTo>
                      <a:pt x="15971" y="4602"/>
                      <a:pt x="16290" y="5420"/>
                      <a:pt x="16570" y="6266"/>
                    </a:cubicBezTo>
                    <a:cubicBezTo>
                      <a:pt x="16817" y="6112"/>
                      <a:pt x="17046" y="5938"/>
                      <a:pt x="17262" y="5745"/>
                    </a:cubicBezTo>
                    <a:cubicBezTo>
                      <a:pt x="17468" y="5002"/>
                      <a:pt x="17670" y="4064"/>
                      <a:pt x="17721" y="3098"/>
                    </a:cubicBezTo>
                    <a:cubicBezTo>
                      <a:pt x="17762" y="2378"/>
                      <a:pt x="17673" y="1457"/>
                      <a:pt x="17512" y="518"/>
                    </a:cubicBezTo>
                    <a:lnTo>
                      <a:pt x="17221" y="432"/>
                    </a:lnTo>
                    <a:cubicBezTo>
                      <a:pt x="16522" y="230"/>
                      <a:pt x="15810" y="100"/>
                      <a:pt x="15093" y="39"/>
                    </a:cubicBezTo>
                    <a:cubicBezTo>
                      <a:pt x="15070" y="31"/>
                      <a:pt x="15043" y="25"/>
                      <a:pt x="15005" y="18"/>
                    </a:cubicBezTo>
                    <a:close/>
                    <a:moveTo>
                      <a:pt x="16249" y="6009"/>
                    </a:moveTo>
                    <a:lnTo>
                      <a:pt x="16249" y="6009"/>
                    </a:lnTo>
                    <a:cubicBezTo>
                      <a:pt x="16290" y="6140"/>
                      <a:pt x="16331" y="6266"/>
                      <a:pt x="16372" y="6386"/>
                    </a:cubicBezTo>
                    <a:cubicBezTo>
                      <a:pt x="16393" y="6376"/>
                      <a:pt x="16413" y="6366"/>
                      <a:pt x="16434" y="6352"/>
                    </a:cubicBezTo>
                    <a:cubicBezTo>
                      <a:pt x="16368" y="6238"/>
                      <a:pt x="16306" y="6126"/>
                      <a:pt x="16249" y="6009"/>
                    </a:cubicBezTo>
                    <a:close/>
                    <a:moveTo>
                      <a:pt x="3439" y="1"/>
                    </a:moveTo>
                    <a:cubicBezTo>
                      <a:pt x="3378" y="1"/>
                      <a:pt x="3320" y="4"/>
                      <a:pt x="3169" y="11"/>
                    </a:cubicBezTo>
                    <a:cubicBezTo>
                      <a:pt x="2885" y="11"/>
                      <a:pt x="2381" y="39"/>
                      <a:pt x="2381" y="39"/>
                    </a:cubicBezTo>
                    <a:cubicBezTo>
                      <a:pt x="1655" y="97"/>
                      <a:pt x="932" y="227"/>
                      <a:pt x="223" y="432"/>
                    </a:cubicBezTo>
                    <a:lnTo>
                      <a:pt x="124" y="463"/>
                    </a:lnTo>
                    <a:cubicBezTo>
                      <a:pt x="93" y="470"/>
                      <a:pt x="62" y="480"/>
                      <a:pt x="32" y="491"/>
                    </a:cubicBezTo>
                    <a:cubicBezTo>
                      <a:pt x="11" y="693"/>
                      <a:pt x="0" y="891"/>
                      <a:pt x="0" y="1097"/>
                    </a:cubicBezTo>
                    <a:cubicBezTo>
                      <a:pt x="0" y="2546"/>
                      <a:pt x="79" y="5293"/>
                      <a:pt x="432" y="6194"/>
                    </a:cubicBezTo>
                    <a:cubicBezTo>
                      <a:pt x="473" y="6297"/>
                      <a:pt x="518" y="6396"/>
                      <a:pt x="562" y="6496"/>
                    </a:cubicBezTo>
                    <a:cubicBezTo>
                      <a:pt x="833" y="6650"/>
                      <a:pt x="1121" y="6780"/>
                      <a:pt x="1422" y="6876"/>
                    </a:cubicBezTo>
                    <a:cubicBezTo>
                      <a:pt x="1463" y="5677"/>
                      <a:pt x="1532" y="3522"/>
                      <a:pt x="1532" y="2508"/>
                    </a:cubicBezTo>
                    <a:cubicBezTo>
                      <a:pt x="1532" y="2508"/>
                      <a:pt x="2149" y="1614"/>
                      <a:pt x="3248" y="532"/>
                    </a:cubicBezTo>
                    <a:cubicBezTo>
                      <a:pt x="3169" y="398"/>
                      <a:pt x="3176" y="213"/>
                      <a:pt x="3344" y="107"/>
                    </a:cubicBezTo>
                    <a:cubicBezTo>
                      <a:pt x="3406" y="72"/>
                      <a:pt x="3467" y="35"/>
                      <a:pt x="3529" y="4"/>
                    </a:cubicBezTo>
                    <a:cubicBezTo>
                      <a:pt x="3495" y="1"/>
                      <a:pt x="3467" y="1"/>
                      <a:pt x="3439"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9"/>
              <p:cNvSpPr/>
              <p:nvPr/>
            </p:nvSpPr>
            <p:spPr>
              <a:xfrm>
                <a:off x="2163911" y="1021539"/>
                <a:ext cx="99363" cy="320366"/>
              </a:xfrm>
              <a:custGeom>
                <a:avLst/>
                <a:gdLst/>
                <a:ahLst/>
                <a:cxnLst/>
                <a:rect l="l" t="t" r="r" b="b"/>
                <a:pathLst>
                  <a:path w="1967" h="6342" extrusionOk="0">
                    <a:moveTo>
                      <a:pt x="0" y="1"/>
                    </a:moveTo>
                    <a:cubicBezTo>
                      <a:pt x="65" y="470"/>
                      <a:pt x="144" y="936"/>
                      <a:pt x="233" y="1395"/>
                    </a:cubicBezTo>
                    <a:cubicBezTo>
                      <a:pt x="322" y="1851"/>
                      <a:pt x="421" y="2320"/>
                      <a:pt x="531" y="2793"/>
                    </a:cubicBezTo>
                    <a:cubicBezTo>
                      <a:pt x="613" y="2837"/>
                      <a:pt x="692" y="2882"/>
                      <a:pt x="771" y="2930"/>
                    </a:cubicBezTo>
                    <a:cubicBezTo>
                      <a:pt x="788" y="2944"/>
                      <a:pt x="805" y="2954"/>
                      <a:pt x="822" y="2968"/>
                    </a:cubicBezTo>
                    <a:cubicBezTo>
                      <a:pt x="674" y="2498"/>
                      <a:pt x="545" y="2019"/>
                      <a:pt x="442" y="1526"/>
                    </a:cubicBezTo>
                    <a:cubicBezTo>
                      <a:pt x="336" y="1015"/>
                      <a:pt x="254" y="508"/>
                      <a:pt x="192" y="1"/>
                    </a:cubicBezTo>
                    <a:close/>
                    <a:moveTo>
                      <a:pt x="908" y="3245"/>
                    </a:moveTo>
                    <a:cubicBezTo>
                      <a:pt x="887" y="3355"/>
                      <a:pt x="812" y="3450"/>
                      <a:pt x="712" y="3492"/>
                    </a:cubicBezTo>
                    <a:cubicBezTo>
                      <a:pt x="949" y="4358"/>
                      <a:pt x="1247" y="5218"/>
                      <a:pt x="1645" y="5999"/>
                    </a:cubicBezTo>
                    <a:cubicBezTo>
                      <a:pt x="1702" y="6116"/>
                      <a:pt x="1764" y="6228"/>
                      <a:pt x="1830" y="6342"/>
                    </a:cubicBezTo>
                    <a:cubicBezTo>
                      <a:pt x="1877" y="6315"/>
                      <a:pt x="1922" y="6287"/>
                      <a:pt x="1966" y="6256"/>
                    </a:cubicBezTo>
                    <a:cubicBezTo>
                      <a:pt x="1686" y="5410"/>
                      <a:pt x="1367" y="4592"/>
                      <a:pt x="1079" y="3755"/>
                    </a:cubicBezTo>
                    <a:cubicBezTo>
                      <a:pt x="1021" y="3588"/>
                      <a:pt x="962" y="3417"/>
                      <a:pt x="908" y="3245"/>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9"/>
              <p:cNvSpPr/>
              <p:nvPr/>
            </p:nvSpPr>
            <p:spPr>
              <a:xfrm>
                <a:off x="1542614" y="1045989"/>
                <a:ext cx="81430" cy="85875"/>
              </a:xfrm>
              <a:custGeom>
                <a:avLst/>
                <a:gdLst/>
                <a:ahLst/>
                <a:cxnLst/>
                <a:rect l="l" t="t" r="r" b="b"/>
                <a:pathLst>
                  <a:path w="1612" h="1700" extrusionOk="0">
                    <a:moveTo>
                      <a:pt x="1611" y="0"/>
                    </a:moveTo>
                    <a:lnTo>
                      <a:pt x="1611" y="0"/>
                    </a:lnTo>
                    <a:cubicBezTo>
                      <a:pt x="1522" y="41"/>
                      <a:pt x="1433" y="89"/>
                      <a:pt x="1347" y="144"/>
                    </a:cubicBezTo>
                    <a:cubicBezTo>
                      <a:pt x="1296" y="174"/>
                      <a:pt x="1241" y="188"/>
                      <a:pt x="1193" y="188"/>
                    </a:cubicBezTo>
                    <a:cubicBezTo>
                      <a:pt x="1155" y="188"/>
                      <a:pt x="1121" y="182"/>
                      <a:pt x="1087" y="168"/>
                    </a:cubicBezTo>
                    <a:cubicBezTo>
                      <a:pt x="690" y="627"/>
                      <a:pt x="330" y="1120"/>
                      <a:pt x="21" y="1638"/>
                    </a:cubicBezTo>
                    <a:cubicBezTo>
                      <a:pt x="1" y="1665"/>
                      <a:pt x="29" y="1699"/>
                      <a:pt x="56" y="1699"/>
                    </a:cubicBezTo>
                    <a:cubicBezTo>
                      <a:pt x="66" y="1699"/>
                      <a:pt x="76" y="1695"/>
                      <a:pt x="83" y="1686"/>
                    </a:cubicBezTo>
                    <a:cubicBezTo>
                      <a:pt x="580" y="1096"/>
                      <a:pt x="1084" y="531"/>
                      <a:pt x="161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9"/>
              <p:cNvSpPr/>
              <p:nvPr/>
            </p:nvSpPr>
            <p:spPr>
              <a:xfrm>
                <a:off x="2059191" y="1021034"/>
                <a:ext cx="109971" cy="34502"/>
              </a:xfrm>
              <a:custGeom>
                <a:avLst/>
                <a:gdLst/>
                <a:ahLst/>
                <a:cxnLst/>
                <a:rect l="l" t="t" r="r" b="b"/>
                <a:pathLst>
                  <a:path w="2177" h="683" extrusionOk="0">
                    <a:moveTo>
                      <a:pt x="1648" y="1"/>
                    </a:moveTo>
                    <a:cubicBezTo>
                      <a:pt x="1501" y="1"/>
                      <a:pt x="1354" y="4"/>
                      <a:pt x="1206" y="11"/>
                    </a:cubicBezTo>
                    <a:lnTo>
                      <a:pt x="1" y="11"/>
                    </a:lnTo>
                    <a:cubicBezTo>
                      <a:pt x="38" y="118"/>
                      <a:pt x="131" y="203"/>
                      <a:pt x="271" y="213"/>
                    </a:cubicBezTo>
                    <a:cubicBezTo>
                      <a:pt x="744" y="244"/>
                      <a:pt x="1179" y="391"/>
                      <a:pt x="1583" y="638"/>
                    </a:cubicBezTo>
                    <a:cubicBezTo>
                      <a:pt x="1638" y="668"/>
                      <a:pt x="1689" y="682"/>
                      <a:pt x="1740" y="682"/>
                    </a:cubicBezTo>
                    <a:cubicBezTo>
                      <a:pt x="2001" y="682"/>
                      <a:pt x="2176" y="282"/>
                      <a:pt x="1892" y="107"/>
                    </a:cubicBezTo>
                    <a:cubicBezTo>
                      <a:pt x="1830" y="69"/>
                      <a:pt x="1768" y="35"/>
                      <a:pt x="170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9"/>
              <p:cNvSpPr/>
              <p:nvPr/>
            </p:nvSpPr>
            <p:spPr>
              <a:xfrm>
                <a:off x="1586210" y="1021236"/>
                <a:ext cx="104617" cy="34300"/>
              </a:xfrm>
              <a:custGeom>
                <a:avLst/>
                <a:gdLst/>
                <a:ahLst/>
                <a:cxnLst/>
                <a:rect l="l" t="t" r="r" b="b"/>
                <a:pathLst>
                  <a:path w="2071" h="679" extrusionOk="0">
                    <a:moveTo>
                      <a:pt x="361" y="0"/>
                    </a:moveTo>
                    <a:cubicBezTo>
                      <a:pt x="299" y="31"/>
                      <a:pt x="238" y="68"/>
                      <a:pt x="176" y="103"/>
                    </a:cubicBezTo>
                    <a:cubicBezTo>
                      <a:pt x="8" y="209"/>
                      <a:pt x="1" y="394"/>
                      <a:pt x="80" y="528"/>
                    </a:cubicBezTo>
                    <a:cubicBezTo>
                      <a:pt x="114" y="582"/>
                      <a:pt x="165" y="631"/>
                      <a:pt x="224" y="658"/>
                    </a:cubicBezTo>
                    <a:cubicBezTo>
                      <a:pt x="258" y="672"/>
                      <a:pt x="292" y="678"/>
                      <a:pt x="330" y="678"/>
                    </a:cubicBezTo>
                    <a:cubicBezTo>
                      <a:pt x="378" y="678"/>
                      <a:pt x="433" y="664"/>
                      <a:pt x="484" y="634"/>
                    </a:cubicBezTo>
                    <a:cubicBezTo>
                      <a:pt x="570" y="579"/>
                      <a:pt x="659" y="531"/>
                      <a:pt x="748" y="490"/>
                    </a:cubicBezTo>
                    <a:cubicBezTo>
                      <a:pt x="1077" y="329"/>
                      <a:pt x="1427" y="233"/>
                      <a:pt x="1797" y="209"/>
                    </a:cubicBezTo>
                    <a:cubicBezTo>
                      <a:pt x="1940" y="199"/>
                      <a:pt x="2029" y="114"/>
                      <a:pt x="2070" y="7"/>
                    </a:cubicBezTo>
                    <a:lnTo>
                      <a:pt x="539" y="7"/>
                    </a:lnTo>
                    <a:cubicBezTo>
                      <a:pt x="456" y="3"/>
                      <a:pt x="402" y="0"/>
                      <a:pt x="36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1527055" y="1237041"/>
                <a:ext cx="706957" cy="141745"/>
              </a:xfrm>
              <a:custGeom>
                <a:avLst/>
                <a:gdLst/>
                <a:ahLst/>
                <a:cxnLst/>
                <a:rect l="l" t="t" r="r" b="b"/>
                <a:pathLst>
                  <a:path w="13995" h="2806" extrusionOk="0">
                    <a:moveTo>
                      <a:pt x="5297" y="0"/>
                    </a:moveTo>
                    <a:cubicBezTo>
                      <a:pt x="4944" y="0"/>
                      <a:pt x="4587" y="3"/>
                      <a:pt x="4235"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508" y="2528"/>
                      <a:pt x="761" y="2689"/>
                      <a:pt x="1031" y="2805"/>
                    </a:cubicBezTo>
                    <a:lnTo>
                      <a:pt x="1693" y="2805"/>
                    </a:lnTo>
                    <a:cubicBezTo>
                      <a:pt x="3762" y="2805"/>
                      <a:pt x="5482" y="1962"/>
                      <a:pt x="5841" y="3"/>
                    </a:cubicBezTo>
                    <a:cubicBezTo>
                      <a:pt x="5660" y="0"/>
                      <a:pt x="5478" y="0"/>
                      <a:pt x="5297" y="0"/>
                    </a:cubicBezTo>
                    <a:close/>
                    <a:moveTo>
                      <a:pt x="7613" y="21"/>
                    </a:moveTo>
                    <a:lnTo>
                      <a:pt x="7613" y="21"/>
                    </a:lnTo>
                    <a:cubicBezTo>
                      <a:pt x="7975" y="1970"/>
                      <a:pt x="9692" y="2805"/>
                      <a:pt x="11754" y="2805"/>
                    </a:cubicBezTo>
                    <a:cubicBezTo>
                      <a:pt x="12408" y="2805"/>
                      <a:pt x="13035" y="2689"/>
                      <a:pt x="13614" y="2470"/>
                    </a:cubicBezTo>
                    <a:cubicBezTo>
                      <a:pt x="13994" y="1699"/>
                      <a:pt x="13857" y="678"/>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8825" y="38"/>
                      <a:pt x="8219" y="27"/>
                      <a:pt x="7613" y="21"/>
                    </a:cubicBezTo>
                    <a:close/>
                  </a:path>
                </a:pathLst>
              </a:custGeom>
              <a:solidFill>
                <a:srgbClr val="F9C8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9"/>
              <p:cNvSpPr/>
              <p:nvPr/>
            </p:nvSpPr>
            <p:spPr>
              <a:xfrm>
                <a:off x="1809137" y="1021539"/>
                <a:ext cx="73247" cy="179682"/>
              </a:xfrm>
              <a:custGeom>
                <a:avLst/>
                <a:gdLst/>
                <a:ahLst/>
                <a:cxnLst/>
                <a:rect l="l" t="t" r="r" b="b"/>
                <a:pathLst>
                  <a:path w="1450" h="3557" extrusionOk="0">
                    <a:moveTo>
                      <a:pt x="0" y="1"/>
                    </a:moveTo>
                    <a:cubicBezTo>
                      <a:pt x="312" y="334"/>
                      <a:pt x="528" y="704"/>
                      <a:pt x="665" y="1005"/>
                    </a:cubicBezTo>
                    <a:cubicBezTo>
                      <a:pt x="915" y="1550"/>
                      <a:pt x="1083" y="2193"/>
                      <a:pt x="1189" y="3033"/>
                    </a:cubicBezTo>
                    <a:cubicBezTo>
                      <a:pt x="1207" y="3194"/>
                      <a:pt x="1223" y="3355"/>
                      <a:pt x="1240" y="3515"/>
                    </a:cubicBezTo>
                    <a:cubicBezTo>
                      <a:pt x="1313" y="3519"/>
                      <a:pt x="1381" y="3536"/>
                      <a:pt x="1449" y="3556"/>
                    </a:cubicBezTo>
                    <a:cubicBezTo>
                      <a:pt x="1433" y="3372"/>
                      <a:pt x="1412" y="3191"/>
                      <a:pt x="1392" y="3009"/>
                    </a:cubicBezTo>
                    <a:cubicBezTo>
                      <a:pt x="1323" y="2467"/>
                      <a:pt x="1193" y="1659"/>
                      <a:pt x="850" y="919"/>
                    </a:cubicBezTo>
                    <a:cubicBezTo>
                      <a:pt x="723" y="645"/>
                      <a:pt x="538" y="313"/>
                      <a:pt x="271"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9"/>
              <p:cNvSpPr/>
              <p:nvPr/>
            </p:nvSpPr>
            <p:spPr>
              <a:xfrm>
                <a:off x="1592827" y="1164146"/>
                <a:ext cx="156142" cy="112042"/>
              </a:xfrm>
              <a:custGeom>
                <a:avLst/>
                <a:gdLst/>
                <a:ahLst/>
                <a:cxnLst/>
                <a:rect l="l" t="t" r="r" b="b"/>
                <a:pathLst>
                  <a:path w="3091" h="2218" extrusionOk="0">
                    <a:moveTo>
                      <a:pt x="1182" y="1"/>
                    </a:move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3" y="1467"/>
                    </a:cubicBezTo>
                    <a:cubicBezTo>
                      <a:pt x="2997" y="1375"/>
                      <a:pt x="3049" y="1282"/>
                      <a:pt x="3090" y="1190"/>
                    </a:cubicBezTo>
                    <a:cubicBezTo>
                      <a:pt x="3022" y="1173"/>
                      <a:pt x="2964" y="1124"/>
                      <a:pt x="2923" y="1042"/>
                    </a:cubicBezTo>
                    <a:cubicBezTo>
                      <a:pt x="2803" y="792"/>
                      <a:pt x="2652" y="590"/>
                      <a:pt x="2480" y="439"/>
                    </a:cubicBezTo>
                    <a:lnTo>
                      <a:pt x="2480" y="439"/>
                    </a:lnTo>
                    <a:cubicBezTo>
                      <a:pt x="2563"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p:nvPr/>
            </p:nvSpPr>
            <p:spPr>
              <a:xfrm>
                <a:off x="1623289" y="1163994"/>
                <a:ext cx="100222" cy="88300"/>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60" y="624"/>
                      <a:pt x="1877" y="442"/>
                    </a:cubicBezTo>
                    <a:cubicBezTo>
                      <a:pt x="1531" y="127"/>
                      <a:pt x="1100" y="1"/>
                      <a:pt x="641"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p:nvPr/>
            </p:nvSpPr>
            <p:spPr>
              <a:xfrm>
                <a:off x="1525995" y="1133887"/>
                <a:ext cx="247018" cy="90876"/>
              </a:xfrm>
              <a:custGeom>
                <a:avLst/>
                <a:gdLst/>
                <a:ahLst/>
                <a:cxnLst/>
                <a:rect l="l" t="t" r="r" b="b"/>
                <a:pathLst>
                  <a:path w="4890" h="1799" extrusionOk="0">
                    <a:moveTo>
                      <a:pt x="2578" y="1"/>
                    </a:moveTo>
                    <a:cubicBezTo>
                      <a:pt x="1786" y="1"/>
                      <a:pt x="950" y="288"/>
                      <a:pt x="279" y="706"/>
                    </a:cubicBezTo>
                    <a:cubicBezTo>
                      <a:pt x="1" y="884"/>
                      <a:pt x="173" y="1285"/>
                      <a:pt x="433" y="1285"/>
                    </a:cubicBezTo>
                    <a:cubicBezTo>
                      <a:pt x="481" y="1285"/>
                      <a:pt x="535" y="1268"/>
                      <a:pt x="587" y="1237"/>
                    </a:cubicBezTo>
                    <a:cubicBezTo>
                      <a:pt x="858" y="1065"/>
                      <a:pt x="1163" y="915"/>
                      <a:pt x="1477" y="802"/>
                    </a:cubicBezTo>
                    <a:cubicBezTo>
                      <a:pt x="1813" y="682"/>
                      <a:pt x="2166" y="607"/>
                      <a:pt x="2505" y="600"/>
                    </a:cubicBezTo>
                    <a:cubicBezTo>
                      <a:pt x="2526" y="597"/>
                      <a:pt x="2546" y="597"/>
                      <a:pt x="2567" y="597"/>
                    </a:cubicBezTo>
                    <a:cubicBezTo>
                      <a:pt x="3026"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8"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9"/>
              <p:cNvSpPr/>
              <p:nvPr/>
            </p:nvSpPr>
            <p:spPr>
              <a:xfrm>
                <a:off x="1994127" y="1164146"/>
                <a:ext cx="155940" cy="112042"/>
              </a:xfrm>
              <a:custGeom>
                <a:avLst/>
                <a:gdLst/>
                <a:ahLst/>
                <a:cxnLst/>
                <a:rect l="l" t="t" r="r" b="b"/>
                <a:pathLst>
                  <a:path w="3087" h="2218" extrusionOk="0">
                    <a:moveTo>
                      <a:pt x="1844" y="1"/>
                    </a:moveTo>
                    <a:cubicBezTo>
                      <a:pt x="2094"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8" y="412"/>
                    </a:cubicBezTo>
                    <a:lnTo>
                      <a:pt x="638"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p:nvPr/>
            </p:nvSpPr>
            <p:spPr>
              <a:xfrm>
                <a:off x="2019385" y="1164146"/>
                <a:ext cx="100424" cy="89866"/>
              </a:xfrm>
              <a:custGeom>
                <a:avLst/>
                <a:gdLst/>
                <a:ahLst/>
                <a:cxnLst/>
                <a:rect l="l" t="t" r="r" b="b"/>
                <a:pathLst>
                  <a:path w="1988" h="1779" extrusionOk="0">
                    <a:moveTo>
                      <a:pt x="1344" y="1"/>
                    </a:moveTo>
                    <a:cubicBezTo>
                      <a:pt x="898" y="1"/>
                      <a:pt x="480" y="121"/>
                      <a:pt x="138"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4" y="114"/>
                      <a:pt x="1344"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p:nvPr/>
            </p:nvSpPr>
            <p:spPr>
              <a:xfrm>
                <a:off x="1969930" y="1133887"/>
                <a:ext cx="240906" cy="90876"/>
              </a:xfrm>
              <a:custGeom>
                <a:avLst/>
                <a:gdLst/>
                <a:ahLst/>
                <a:cxnLst/>
                <a:rect l="l" t="t" r="r" b="b"/>
                <a:pathLst>
                  <a:path w="4769" h="1799" extrusionOk="0">
                    <a:moveTo>
                      <a:pt x="2312" y="1"/>
                    </a:moveTo>
                    <a:cubicBezTo>
                      <a:pt x="1418" y="1"/>
                      <a:pt x="582" y="371"/>
                      <a:pt x="116" y="1332"/>
                    </a:cubicBezTo>
                    <a:cubicBezTo>
                      <a:pt x="0" y="1576"/>
                      <a:pt x="212" y="1799"/>
                      <a:pt x="411" y="1799"/>
                    </a:cubicBezTo>
                    <a:cubicBezTo>
                      <a:pt x="435" y="1799"/>
                      <a:pt x="456" y="1795"/>
                      <a:pt x="479" y="1789"/>
                    </a:cubicBezTo>
                    <a:cubicBezTo>
                      <a:pt x="544" y="1772"/>
                      <a:pt x="603" y="1723"/>
                      <a:pt x="644" y="1641"/>
                    </a:cubicBezTo>
                    <a:cubicBezTo>
                      <a:pt x="774" y="1374"/>
                      <a:pt x="935" y="1168"/>
                      <a:pt x="1117" y="1011"/>
                    </a:cubicBezTo>
                    <a:cubicBezTo>
                      <a:pt x="1459" y="720"/>
                      <a:pt x="1877" y="600"/>
                      <a:pt x="2323" y="600"/>
                    </a:cubicBezTo>
                    <a:cubicBezTo>
                      <a:pt x="2682" y="600"/>
                      <a:pt x="3055" y="679"/>
                      <a:pt x="3415" y="805"/>
                    </a:cubicBezTo>
                    <a:cubicBezTo>
                      <a:pt x="3730" y="915"/>
                      <a:pt x="4032" y="1065"/>
                      <a:pt x="4302" y="1237"/>
                    </a:cubicBezTo>
                    <a:cubicBezTo>
                      <a:pt x="4357" y="1268"/>
                      <a:pt x="4408" y="1285"/>
                      <a:pt x="4460" y="1285"/>
                    </a:cubicBezTo>
                    <a:cubicBezTo>
                      <a:pt x="4491" y="1285"/>
                      <a:pt x="4522" y="1278"/>
                      <a:pt x="4552" y="1268"/>
                    </a:cubicBezTo>
                    <a:cubicBezTo>
                      <a:pt x="4652" y="1226"/>
                      <a:pt x="4727" y="1131"/>
                      <a:pt x="4748" y="1021"/>
                    </a:cubicBezTo>
                    <a:cubicBezTo>
                      <a:pt x="4769" y="926"/>
                      <a:pt x="4745" y="823"/>
                      <a:pt x="4662" y="744"/>
                    </a:cubicBezTo>
                    <a:cubicBezTo>
                      <a:pt x="4645" y="730"/>
                      <a:pt x="4628" y="720"/>
                      <a:pt x="4611" y="706"/>
                    </a:cubicBezTo>
                    <a:cubicBezTo>
                      <a:pt x="4532" y="658"/>
                      <a:pt x="4453" y="613"/>
                      <a:pt x="4371" y="569"/>
                    </a:cubicBezTo>
                    <a:cubicBezTo>
                      <a:pt x="3747" y="227"/>
                      <a:pt x="3011" y="1"/>
                      <a:pt x="231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9"/>
              <p:cNvSpPr/>
              <p:nvPr/>
            </p:nvSpPr>
            <p:spPr>
              <a:xfrm>
                <a:off x="2328139" y="3065773"/>
                <a:ext cx="136896" cy="700390"/>
              </a:xfrm>
              <a:custGeom>
                <a:avLst/>
                <a:gdLst/>
                <a:ahLst/>
                <a:cxnLst/>
                <a:rect l="l" t="t" r="r" b="b"/>
                <a:pathLst>
                  <a:path w="2710" h="13865" extrusionOk="0">
                    <a:moveTo>
                      <a:pt x="2607" y="1"/>
                    </a:moveTo>
                    <a:cubicBezTo>
                      <a:pt x="2552" y="4842"/>
                      <a:pt x="2418" y="12131"/>
                      <a:pt x="2278" y="12474"/>
                    </a:cubicBezTo>
                    <a:cubicBezTo>
                      <a:pt x="1918" y="12731"/>
                      <a:pt x="1182" y="13255"/>
                      <a:pt x="0" y="13772"/>
                    </a:cubicBezTo>
                    <a:lnTo>
                      <a:pt x="41" y="13865"/>
                    </a:lnTo>
                    <a:cubicBezTo>
                      <a:pt x="1240" y="13340"/>
                      <a:pt x="1986" y="12809"/>
                      <a:pt x="2343" y="12553"/>
                    </a:cubicBezTo>
                    <a:cubicBezTo>
                      <a:pt x="2552" y="12406"/>
                      <a:pt x="2675" y="2910"/>
                      <a:pt x="2710"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 name="Google Shape;184;p19"/>
            <p:cNvSpPr/>
            <p:nvPr/>
          </p:nvSpPr>
          <p:spPr>
            <a:xfrm>
              <a:off x="8289475" y="1862450"/>
              <a:ext cx="88200" cy="88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9"/>
            <p:cNvSpPr/>
            <p:nvPr/>
          </p:nvSpPr>
          <p:spPr>
            <a:xfrm>
              <a:off x="9005675" y="1862450"/>
              <a:ext cx="88200" cy="88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95564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05"/>
        <p:cNvGrpSpPr/>
        <p:nvPr/>
      </p:nvGrpSpPr>
      <p:grpSpPr>
        <a:xfrm>
          <a:off x="0" y="0"/>
          <a:ext cx="0" cy="0"/>
          <a:chOff x="0" y="0"/>
          <a:chExt cx="0" cy="0"/>
        </a:xfrm>
      </p:grpSpPr>
      <p:sp>
        <p:nvSpPr>
          <p:cNvPr id="3606" name="Google Shape;3606;p55"/>
          <p:cNvSpPr txBox="1">
            <a:spLocks noGrp="1"/>
          </p:cNvSpPr>
          <p:nvPr>
            <p:ph type="title" idx="15"/>
          </p:nvPr>
        </p:nvSpPr>
        <p:spPr>
          <a:xfrm>
            <a:off x="722003" y="431131"/>
            <a:ext cx="7720500" cy="46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sz="2400" b="0" dirty="0" smtClean="0"/>
              <a:t>KEADAAN ORANG YANG MEMERLUKAN PERTOLONGAN</a:t>
            </a:r>
            <a:endParaRPr sz="2400" b="0" dirty="0"/>
          </a:p>
        </p:txBody>
      </p:sp>
      <p:sp>
        <p:nvSpPr>
          <p:cNvPr id="3607" name="Google Shape;3607;p55"/>
          <p:cNvSpPr txBox="1">
            <a:spLocks noGrp="1"/>
          </p:cNvSpPr>
          <p:nvPr>
            <p:ph type="title"/>
          </p:nvPr>
        </p:nvSpPr>
        <p:spPr>
          <a:xfrm>
            <a:off x="2181250" y="1296550"/>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ALLOY</a:t>
            </a:r>
            <a:endParaRPr/>
          </a:p>
        </p:txBody>
      </p:sp>
      <p:sp>
        <p:nvSpPr>
          <p:cNvPr id="3608" name="Google Shape;3608;p55"/>
          <p:cNvSpPr txBox="1">
            <a:spLocks noGrp="1"/>
          </p:cNvSpPr>
          <p:nvPr>
            <p:ph type="subTitle" idx="1"/>
          </p:nvPr>
        </p:nvSpPr>
        <p:spPr>
          <a:xfrm>
            <a:off x="1032638" y="1089382"/>
            <a:ext cx="5387212" cy="849422"/>
          </a:xfrm>
          <a:prstGeom prst="rect">
            <a:avLst/>
          </a:prstGeom>
        </p:spPr>
        <p:txBody>
          <a:bodyPr spcFirstLastPara="1" wrap="square" lIns="91425" tIns="91425" rIns="91425" bIns="91425" anchor="ctr" anchorCtr="0">
            <a:noAutofit/>
          </a:bodyPr>
          <a:lstStyle/>
          <a:p>
            <a:pPr lvl="0" algn="ctr"/>
            <a:r>
              <a:rPr lang="id-ID" sz="2400" b="1" dirty="0" smtClean="0"/>
              <a:t>Mengalami pendarahan yang </a:t>
            </a:r>
            <a:r>
              <a:rPr lang="id-ID" sz="2400" b="1" dirty="0"/>
              <a:t>hebat </a:t>
            </a:r>
          </a:p>
        </p:txBody>
      </p:sp>
      <p:sp>
        <p:nvSpPr>
          <p:cNvPr id="3609" name="Google Shape;3609;p55"/>
          <p:cNvSpPr txBox="1">
            <a:spLocks noGrp="1"/>
          </p:cNvSpPr>
          <p:nvPr>
            <p:ph type="title" idx="2"/>
          </p:nvPr>
        </p:nvSpPr>
        <p:spPr>
          <a:xfrm>
            <a:off x="5798175" y="1296550"/>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COLLOID</a:t>
            </a:r>
            <a:endParaRPr/>
          </a:p>
        </p:txBody>
      </p:sp>
      <p:sp>
        <p:nvSpPr>
          <p:cNvPr id="3611" name="Google Shape;3611;p55"/>
          <p:cNvSpPr txBox="1">
            <a:spLocks noGrp="1"/>
          </p:cNvSpPr>
          <p:nvPr>
            <p:ph type="title" idx="4"/>
          </p:nvPr>
        </p:nvSpPr>
        <p:spPr>
          <a:xfrm>
            <a:off x="5798175" y="2472678"/>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EMULSION</a:t>
            </a:r>
            <a:endParaRPr/>
          </a:p>
        </p:txBody>
      </p:sp>
      <p:sp>
        <p:nvSpPr>
          <p:cNvPr id="3614" name="Google Shape;3614;p55"/>
          <p:cNvSpPr txBox="1">
            <a:spLocks noGrp="1"/>
          </p:cNvSpPr>
          <p:nvPr>
            <p:ph type="subTitle" idx="7"/>
          </p:nvPr>
        </p:nvSpPr>
        <p:spPr>
          <a:xfrm>
            <a:off x="2521372" y="2163731"/>
            <a:ext cx="4812878" cy="561900"/>
          </a:xfrm>
          <a:prstGeom prst="rect">
            <a:avLst/>
          </a:prstGeom>
        </p:spPr>
        <p:txBody>
          <a:bodyPr spcFirstLastPara="1" wrap="square" lIns="91425" tIns="91425" rIns="91425" bIns="91425" anchor="ctr" anchorCtr="0">
            <a:noAutofit/>
          </a:bodyPr>
          <a:lstStyle/>
          <a:p>
            <a:pPr marL="0" lvl="0" indent="0" algn="ctr"/>
            <a:r>
              <a:rPr lang="id-ID" sz="2400" b="1" dirty="0"/>
              <a:t>Tidak bernapas, tetapi jantungnya masih berdenyut</a:t>
            </a:r>
            <a:endParaRPr sz="2400" b="1" dirty="0"/>
          </a:p>
        </p:txBody>
      </p:sp>
      <p:sp>
        <p:nvSpPr>
          <p:cNvPr id="3615" name="Google Shape;3615;p55"/>
          <p:cNvSpPr txBox="1">
            <a:spLocks noGrp="1"/>
          </p:cNvSpPr>
          <p:nvPr>
            <p:ph type="title" idx="8"/>
          </p:nvPr>
        </p:nvSpPr>
        <p:spPr>
          <a:xfrm>
            <a:off x="5174463" y="3566916"/>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SOLVENT</a:t>
            </a:r>
            <a:endParaRPr dirty="0"/>
          </a:p>
        </p:txBody>
      </p:sp>
      <p:sp>
        <p:nvSpPr>
          <p:cNvPr id="3616" name="Google Shape;3616;p55"/>
          <p:cNvSpPr txBox="1">
            <a:spLocks noGrp="1"/>
          </p:cNvSpPr>
          <p:nvPr>
            <p:ph type="subTitle" idx="9"/>
          </p:nvPr>
        </p:nvSpPr>
        <p:spPr>
          <a:xfrm>
            <a:off x="3471084" y="3047213"/>
            <a:ext cx="3558365" cy="561900"/>
          </a:xfrm>
          <a:prstGeom prst="rect">
            <a:avLst/>
          </a:prstGeom>
        </p:spPr>
        <p:txBody>
          <a:bodyPr spcFirstLastPara="1" wrap="square" lIns="91425" tIns="91425" rIns="91425" bIns="91425" anchor="ctr" anchorCtr="0">
            <a:noAutofit/>
          </a:bodyPr>
          <a:lstStyle/>
          <a:p>
            <a:pPr marL="0" lvl="0" indent="0"/>
            <a:r>
              <a:rPr lang="id-ID" sz="2400" b="1" dirty="0" smtClean="0"/>
              <a:t>Mengalami luka di mata </a:t>
            </a:r>
            <a:endParaRPr sz="2400" b="1" dirty="0"/>
          </a:p>
        </p:txBody>
      </p:sp>
      <p:sp>
        <p:nvSpPr>
          <p:cNvPr id="3632" name="Google Shape;3632;p55"/>
          <p:cNvSpPr/>
          <p:nvPr/>
        </p:nvSpPr>
        <p:spPr>
          <a:xfrm>
            <a:off x="918720" y="1262015"/>
            <a:ext cx="428822" cy="504157"/>
          </a:xfrm>
          <a:custGeom>
            <a:avLst/>
            <a:gdLst/>
            <a:ahLst/>
            <a:cxnLst/>
            <a:rect l="l" t="t" r="r" b="b"/>
            <a:pathLst>
              <a:path w="176470" h="207472" extrusionOk="0">
                <a:moveTo>
                  <a:pt x="145410" y="17580"/>
                </a:moveTo>
                <a:cubicBezTo>
                  <a:pt x="147938" y="17580"/>
                  <a:pt x="150016" y="19601"/>
                  <a:pt x="150016" y="22129"/>
                </a:cubicBezTo>
                <a:cubicBezTo>
                  <a:pt x="150016" y="23982"/>
                  <a:pt x="148949" y="25274"/>
                  <a:pt x="147882" y="25948"/>
                </a:cubicBezTo>
                <a:lnTo>
                  <a:pt x="71947" y="25948"/>
                </a:lnTo>
                <a:cubicBezTo>
                  <a:pt x="70880" y="25274"/>
                  <a:pt x="69813" y="23982"/>
                  <a:pt x="69813" y="22129"/>
                </a:cubicBezTo>
                <a:cubicBezTo>
                  <a:pt x="69813" y="19601"/>
                  <a:pt x="71891" y="17580"/>
                  <a:pt x="74362" y="17580"/>
                </a:cubicBezTo>
                <a:close/>
                <a:moveTo>
                  <a:pt x="97727" y="55828"/>
                </a:moveTo>
                <a:cubicBezTo>
                  <a:pt x="102557" y="55828"/>
                  <a:pt x="106488" y="59759"/>
                  <a:pt x="106488" y="64589"/>
                </a:cubicBezTo>
                <a:cubicBezTo>
                  <a:pt x="106488" y="69419"/>
                  <a:pt x="102557" y="73351"/>
                  <a:pt x="97727" y="73351"/>
                </a:cubicBezTo>
                <a:lnTo>
                  <a:pt x="81888" y="73351"/>
                </a:lnTo>
                <a:lnTo>
                  <a:pt x="81888" y="55828"/>
                </a:lnTo>
                <a:close/>
                <a:moveTo>
                  <a:pt x="97727" y="90930"/>
                </a:moveTo>
                <a:cubicBezTo>
                  <a:pt x="102557" y="90930"/>
                  <a:pt x="106488" y="94862"/>
                  <a:pt x="106488" y="99692"/>
                </a:cubicBezTo>
                <a:cubicBezTo>
                  <a:pt x="106488" y="104522"/>
                  <a:pt x="102557" y="108454"/>
                  <a:pt x="97727" y="108454"/>
                </a:cubicBezTo>
                <a:lnTo>
                  <a:pt x="81888" y="108454"/>
                </a:lnTo>
                <a:lnTo>
                  <a:pt x="81888" y="90930"/>
                </a:lnTo>
                <a:close/>
                <a:moveTo>
                  <a:pt x="97727" y="126033"/>
                </a:moveTo>
                <a:cubicBezTo>
                  <a:pt x="102557" y="126033"/>
                  <a:pt x="106488" y="129965"/>
                  <a:pt x="106488" y="134795"/>
                </a:cubicBezTo>
                <a:cubicBezTo>
                  <a:pt x="106488" y="139625"/>
                  <a:pt x="102557" y="143557"/>
                  <a:pt x="97727" y="143557"/>
                </a:cubicBezTo>
                <a:lnTo>
                  <a:pt x="81888" y="143557"/>
                </a:lnTo>
                <a:lnTo>
                  <a:pt x="81888" y="126033"/>
                </a:lnTo>
                <a:close/>
                <a:moveTo>
                  <a:pt x="74362" y="0"/>
                </a:moveTo>
                <a:cubicBezTo>
                  <a:pt x="62175" y="0"/>
                  <a:pt x="52290" y="9941"/>
                  <a:pt x="52290" y="22129"/>
                </a:cubicBezTo>
                <a:cubicBezTo>
                  <a:pt x="52290" y="23421"/>
                  <a:pt x="52402" y="24712"/>
                  <a:pt x="52627" y="25948"/>
                </a:cubicBezTo>
                <a:lnTo>
                  <a:pt x="8762" y="25948"/>
                </a:lnTo>
                <a:cubicBezTo>
                  <a:pt x="3932" y="25948"/>
                  <a:pt x="0" y="29880"/>
                  <a:pt x="0" y="34710"/>
                </a:cubicBezTo>
                <a:lnTo>
                  <a:pt x="0" y="198710"/>
                </a:lnTo>
                <a:cubicBezTo>
                  <a:pt x="0" y="203540"/>
                  <a:pt x="3932" y="207472"/>
                  <a:pt x="8762" y="207472"/>
                </a:cubicBezTo>
                <a:cubicBezTo>
                  <a:pt x="13648" y="207472"/>
                  <a:pt x="17580" y="203540"/>
                  <a:pt x="17580" y="198710"/>
                </a:cubicBezTo>
                <a:lnTo>
                  <a:pt x="17580" y="43528"/>
                </a:lnTo>
                <a:lnTo>
                  <a:pt x="63691" y="43528"/>
                </a:lnTo>
                <a:lnTo>
                  <a:pt x="63691" y="64308"/>
                </a:lnTo>
                <a:cubicBezTo>
                  <a:pt x="63691" y="64421"/>
                  <a:pt x="63691" y="64477"/>
                  <a:pt x="63691" y="64589"/>
                </a:cubicBezTo>
                <a:cubicBezTo>
                  <a:pt x="63691" y="64702"/>
                  <a:pt x="63691" y="64758"/>
                  <a:pt x="63691" y="64870"/>
                </a:cubicBezTo>
                <a:lnTo>
                  <a:pt x="63691" y="142153"/>
                </a:lnTo>
                <a:cubicBezTo>
                  <a:pt x="63691" y="154509"/>
                  <a:pt x="68465" y="166135"/>
                  <a:pt x="77171" y="174840"/>
                </a:cubicBezTo>
                <a:cubicBezTo>
                  <a:pt x="85932" y="183602"/>
                  <a:pt x="97558" y="188376"/>
                  <a:pt x="109858" y="188376"/>
                </a:cubicBezTo>
                <a:cubicBezTo>
                  <a:pt x="135357" y="188376"/>
                  <a:pt x="156082" y="167651"/>
                  <a:pt x="156082" y="142153"/>
                </a:cubicBezTo>
                <a:lnTo>
                  <a:pt x="156082" y="43528"/>
                </a:lnTo>
                <a:lnTo>
                  <a:pt x="167708" y="43528"/>
                </a:lnTo>
                <a:cubicBezTo>
                  <a:pt x="172538" y="43528"/>
                  <a:pt x="176469" y="39596"/>
                  <a:pt x="176469" y="34710"/>
                </a:cubicBezTo>
                <a:cubicBezTo>
                  <a:pt x="176469" y="29880"/>
                  <a:pt x="172538" y="25948"/>
                  <a:pt x="167708" y="25948"/>
                </a:cubicBezTo>
                <a:lnTo>
                  <a:pt x="167202" y="25948"/>
                </a:lnTo>
                <a:cubicBezTo>
                  <a:pt x="167427" y="24712"/>
                  <a:pt x="167539" y="23421"/>
                  <a:pt x="167539" y="22129"/>
                </a:cubicBezTo>
                <a:cubicBezTo>
                  <a:pt x="167539" y="9941"/>
                  <a:pt x="157598" y="0"/>
                  <a:pt x="145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5"/>
          <p:cNvSpPr/>
          <p:nvPr/>
        </p:nvSpPr>
        <p:spPr>
          <a:xfrm>
            <a:off x="2505714" y="3050951"/>
            <a:ext cx="506582" cy="507661"/>
          </a:xfrm>
          <a:custGeom>
            <a:avLst/>
            <a:gdLst/>
            <a:ahLst/>
            <a:cxnLst/>
            <a:rect l="l" t="t" r="r" b="b"/>
            <a:pathLst>
              <a:path w="208470" h="208914" extrusionOk="0">
                <a:moveTo>
                  <a:pt x="148460" y="17736"/>
                </a:moveTo>
                <a:cubicBezTo>
                  <a:pt x="148858" y="17736"/>
                  <a:pt x="149199" y="17907"/>
                  <a:pt x="149541" y="18134"/>
                </a:cubicBezTo>
                <a:lnTo>
                  <a:pt x="187423" y="46518"/>
                </a:lnTo>
                <a:cubicBezTo>
                  <a:pt x="188220" y="47143"/>
                  <a:pt x="188333" y="48281"/>
                  <a:pt x="187765" y="49077"/>
                </a:cubicBezTo>
                <a:lnTo>
                  <a:pt x="154375" y="93615"/>
                </a:lnTo>
                <a:lnTo>
                  <a:pt x="112568" y="93615"/>
                </a:lnTo>
                <a:lnTo>
                  <a:pt x="58360" y="165741"/>
                </a:lnTo>
                <a:cubicBezTo>
                  <a:pt x="56608" y="168065"/>
                  <a:pt x="53939" y="169292"/>
                  <a:pt x="51238" y="169292"/>
                </a:cubicBezTo>
                <a:cubicBezTo>
                  <a:pt x="49379" y="169292"/>
                  <a:pt x="47504" y="168710"/>
                  <a:pt x="45903" y="167504"/>
                </a:cubicBezTo>
                <a:cubicBezTo>
                  <a:pt x="41978" y="164546"/>
                  <a:pt x="41182" y="158972"/>
                  <a:pt x="44140" y="155047"/>
                </a:cubicBezTo>
                <a:lnTo>
                  <a:pt x="146981" y="18475"/>
                </a:lnTo>
                <a:cubicBezTo>
                  <a:pt x="147493" y="17850"/>
                  <a:pt x="148175" y="17736"/>
                  <a:pt x="148460" y="17736"/>
                </a:cubicBezTo>
                <a:close/>
                <a:moveTo>
                  <a:pt x="148464" y="0"/>
                </a:moveTo>
                <a:cubicBezTo>
                  <a:pt x="142456" y="0"/>
                  <a:pt x="136564" y="2755"/>
                  <a:pt x="132761" y="7782"/>
                </a:cubicBezTo>
                <a:lnTo>
                  <a:pt x="5176" y="177572"/>
                </a:lnTo>
                <a:cubicBezTo>
                  <a:pt x="683" y="183544"/>
                  <a:pt x="0" y="191394"/>
                  <a:pt x="3299" y="198106"/>
                </a:cubicBezTo>
                <a:cubicBezTo>
                  <a:pt x="6655" y="204761"/>
                  <a:pt x="13367" y="208913"/>
                  <a:pt x="20819" y="208913"/>
                </a:cubicBezTo>
                <a:lnTo>
                  <a:pt x="183157" y="208913"/>
                </a:lnTo>
                <a:cubicBezTo>
                  <a:pt x="190097" y="208913"/>
                  <a:pt x="196524" y="205216"/>
                  <a:pt x="200051" y="199244"/>
                </a:cubicBezTo>
                <a:cubicBezTo>
                  <a:pt x="203521" y="193271"/>
                  <a:pt x="203634" y="185763"/>
                  <a:pt x="200222" y="179733"/>
                </a:cubicBezTo>
                <a:lnTo>
                  <a:pt x="162396" y="112500"/>
                </a:lnTo>
                <a:lnTo>
                  <a:pt x="201985" y="59714"/>
                </a:lnTo>
                <a:cubicBezTo>
                  <a:pt x="208469" y="51068"/>
                  <a:pt x="206706" y="38782"/>
                  <a:pt x="198060" y="32297"/>
                </a:cubicBezTo>
                <a:lnTo>
                  <a:pt x="160177" y="3914"/>
                </a:lnTo>
                <a:cubicBezTo>
                  <a:pt x="156625" y="1255"/>
                  <a:pt x="152518" y="0"/>
                  <a:pt x="148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4" name="Google Shape;3634;p55"/>
          <p:cNvGrpSpPr/>
          <p:nvPr/>
        </p:nvGrpSpPr>
        <p:grpSpPr>
          <a:xfrm>
            <a:off x="1784419" y="2147833"/>
            <a:ext cx="686351" cy="508740"/>
            <a:chOff x="1208300" y="238125"/>
            <a:chExt cx="5200200" cy="5233950"/>
          </a:xfrm>
        </p:grpSpPr>
        <p:sp>
          <p:nvSpPr>
            <p:cNvPr id="3635" name="Google Shape;3635;p55"/>
            <p:cNvSpPr/>
            <p:nvPr/>
          </p:nvSpPr>
          <p:spPr>
            <a:xfrm>
              <a:off x="2391400" y="3565575"/>
              <a:ext cx="2832375" cy="1906500"/>
            </a:xfrm>
            <a:custGeom>
              <a:avLst/>
              <a:gdLst/>
              <a:ahLst/>
              <a:cxnLst/>
              <a:rect l="l" t="t" r="r" b="b"/>
              <a:pathLst>
                <a:path w="113295" h="76260" extrusionOk="0">
                  <a:moveTo>
                    <a:pt x="42952" y="1"/>
                  </a:moveTo>
                  <a:cubicBezTo>
                    <a:pt x="37422" y="1"/>
                    <a:pt x="32921" y="4502"/>
                    <a:pt x="32921" y="10031"/>
                  </a:cubicBezTo>
                  <a:cubicBezTo>
                    <a:pt x="32921" y="13761"/>
                    <a:pt x="34915" y="16976"/>
                    <a:pt x="37872" y="18712"/>
                  </a:cubicBezTo>
                  <a:lnTo>
                    <a:pt x="15946" y="56198"/>
                  </a:lnTo>
                  <a:lnTo>
                    <a:pt x="10031" y="56198"/>
                  </a:lnTo>
                  <a:cubicBezTo>
                    <a:pt x="4501" y="56198"/>
                    <a:pt x="0" y="60699"/>
                    <a:pt x="0" y="66228"/>
                  </a:cubicBezTo>
                  <a:cubicBezTo>
                    <a:pt x="0" y="71758"/>
                    <a:pt x="4501" y="76259"/>
                    <a:pt x="10031" y="76259"/>
                  </a:cubicBezTo>
                  <a:lnTo>
                    <a:pt x="103264" y="76259"/>
                  </a:lnTo>
                  <a:cubicBezTo>
                    <a:pt x="108794" y="76259"/>
                    <a:pt x="113295" y="71758"/>
                    <a:pt x="113295" y="66228"/>
                  </a:cubicBezTo>
                  <a:cubicBezTo>
                    <a:pt x="113295" y="60699"/>
                    <a:pt x="108794" y="56198"/>
                    <a:pt x="103264" y="56198"/>
                  </a:cubicBezTo>
                  <a:lnTo>
                    <a:pt x="97349" y="56198"/>
                  </a:lnTo>
                  <a:lnTo>
                    <a:pt x="75423" y="18712"/>
                  </a:lnTo>
                  <a:cubicBezTo>
                    <a:pt x="78381" y="16976"/>
                    <a:pt x="80374" y="13761"/>
                    <a:pt x="80374" y="10031"/>
                  </a:cubicBezTo>
                  <a:cubicBezTo>
                    <a:pt x="80374" y="4502"/>
                    <a:pt x="75873" y="1"/>
                    <a:pt x="703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5"/>
            <p:cNvSpPr/>
            <p:nvPr/>
          </p:nvSpPr>
          <p:spPr>
            <a:xfrm>
              <a:off x="3174225" y="1650600"/>
              <a:ext cx="1239400" cy="1640775"/>
            </a:xfrm>
            <a:custGeom>
              <a:avLst/>
              <a:gdLst/>
              <a:ahLst/>
              <a:cxnLst/>
              <a:rect l="l" t="t" r="r" b="b"/>
              <a:pathLst>
                <a:path w="49576" h="65631" extrusionOk="0">
                  <a:moveTo>
                    <a:pt x="25085" y="0"/>
                  </a:moveTo>
                  <a:cubicBezTo>
                    <a:pt x="24719" y="0"/>
                    <a:pt x="24350" y="49"/>
                    <a:pt x="23984" y="148"/>
                  </a:cubicBezTo>
                  <a:cubicBezTo>
                    <a:pt x="22634" y="534"/>
                    <a:pt x="21541" y="1691"/>
                    <a:pt x="21219" y="3106"/>
                  </a:cubicBezTo>
                  <a:cubicBezTo>
                    <a:pt x="15561" y="27347"/>
                    <a:pt x="1" y="35770"/>
                    <a:pt x="1" y="47215"/>
                  </a:cubicBezTo>
                  <a:cubicBezTo>
                    <a:pt x="1" y="54609"/>
                    <a:pt x="3602" y="61232"/>
                    <a:pt x="9131" y="65283"/>
                  </a:cubicBezTo>
                  <a:cubicBezTo>
                    <a:pt x="9440" y="65515"/>
                    <a:pt x="9795" y="65630"/>
                    <a:pt x="10140" y="65630"/>
                  </a:cubicBezTo>
                  <a:cubicBezTo>
                    <a:pt x="10371" y="65630"/>
                    <a:pt x="10597" y="65579"/>
                    <a:pt x="10803" y="65476"/>
                  </a:cubicBezTo>
                  <a:cubicBezTo>
                    <a:pt x="11317" y="65154"/>
                    <a:pt x="11639" y="64640"/>
                    <a:pt x="11639" y="64061"/>
                  </a:cubicBezTo>
                  <a:cubicBezTo>
                    <a:pt x="11639" y="58339"/>
                    <a:pt x="19419" y="54159"/>
                    <a:pt x="22248" y="42007"/>
                  </a:cubicBezTo>
                  <a:cubicBezTo>
                    <a:pt x="22441" y="41300"/>
                    <a:pt x="22956" y="40721"/>
                    <a:pt x="23663" y="40528"/>
                  </a:cubicBezTo>
                  <a:cubicBezTo>
                    <a:pt x="23843" y="40479"/>
                    <a:pt x="24028" y="40455"/>
                    <a:pt x="24212" y="40455"/>
                  </a:cubicBezTo>
                  <a:cubicBezTo>
                    <a:pt x="24747" y="40455"/>
                    <a:pt x="25273" y="40659"/>
                    <a:pt x="25656" y="41042"/>
                  </a:cubicBezTo>
                  <a:cubicBezTo>
                    <a:pt x="34529" y="49787"/>
                    <a:pt x="36458" y="58339"/>
                    <a:pt x="35751" y="63483"/>
                  </a:cubicBezTo>
                  <a:cubicBezTo>
                    <a:pt x="35687" y="64126"/>
                    <a:pt x="36008" y="64769"/>
                    <a:pt x="36587" y="65154"/>
                  </a:cubicBezTo>
                  <a:cubicBezTo>
                    <a:pt x="36837" y="65293"/>
                    <a:pt x="37123" y="65360"/>
                    <a:pt x="37409" y="65360"/>
                  </a:cubicBezTo>
                  <a:cubicBezTo>
                    <a:pt x="37785" y="65360"/>
                    <a:pt x="38159" y="65245"/>
                    <a:pt x="38452" y="65026"/>
                  </a:cubicBezTo>
                  <a:cubicBezTo>
                    <a:pt x="43338" y="61361"/>
                    <a:pt x="46939" y="55317"/>
                    <a:pt x="48225" y="45993"/>
                  </a:cubicBezTo>
                  <a:cubicBezTo>
                    <a:pt x="49575" y="35706"/>
                    <a:pt x="45782" y="18731"/>
                    <a:pt x="27907" y="1113"/>
                  </a:cubicBezTo>
                  <a:cubicBezTo>
                    <a:pt x="27144" y="397"/>
                    <a:pt x="26133" y="0"/>
                    <a:pt x="250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5"/>
            <p:cNvSpPr/>
            <p:nvPr/>
          </p:nvSpPr>
          <p:spPr>
            <a:xfrm>
              <a:off x="1208300" y="238125"/>
              <a:ext cx="5200200" cy="5221075"/>
            </a:xfrm>
            <a:custGeom>
              <a:avLst/>
              <a:gdLst/>
              <a:ahLst/>
              <a:cxnLst/>
              <a:rect l="l" t="t" r="r" b="b"/>
              <a:pathLst>
                <a:path w="208008" h="208843" extrusionOk="0">
                  <a:moveTo>
                    <a:pt x="26556" y="0"/>
                  </a:moveTo>
                  <a:cubicBezTo>
                    <a:pt x="16332" y="0"/>
                    <a:pt x="8038" y="8295"/>
                    <a:pt x="8038" y="18518"/>
                  </a:cubicBezTo>
                  <a:cubicBezTo>
                    <a:pt x="8038" y="24369"/>
                    <a:pt x="10867" y="29642"/>
                    <a:pt x="15175" y="33050"/>
                  </a:cubicBezTo>
                  <a:lnTo>
                    <a:pt x="450" y="197912"/>
                  </a:lnTo>
                  <a:cubicBezTo>
                    <a:pt x="0" y="203442"/>
                    <a:pt x="4051" y="208328"/>
                    <a:pt x="9581" y="208778"/>
                  </a:cubicBezTo>
                  <a:cubicBezTo>
                    <a:pt x="9894" y="208808"/>
                    <a:pt x="10206" y="208822"/>
                    <a:pt x="10514" y="208822"/>
                  </a:cubicBezTo>
                  <a:cubicBezTo>
                    <a:pt x="15651" y="208822"/>
                    <a:pt x="20026" y="204868"/>
                    <a:pt x="20512" y="199712"/>
                  </a:cubicBezTo>
                  <a:lnTo>
                    <a:pt x="34979" y="36972"/>
                  </a:lnTo>
                  <a:lnTo>
                    <a:pt x="172964" y="36972"/>
                  </a:lnTo>
                  <a:lnTo>
                    <a:pt x="187496" y="199712"/>
                  </a:lnTo>
                  <a:cubicBezTo>
                    <a:pt x="187946" y="204920"/>
                    <a:pt x="192318" y="208843"/>
                    <a:pt x="197462" y="208843"/>
                  </a:cubicBezTo>
                  <a:cubicBezTo>
                    <a:pt x="197784" y="208843"/>
                    <a:pt x="198041" y="208843"/>
                    <a:pt x="198362" y="208778"/>
                  </a:cubicBezTo>
                  <a:cubicBezTo>
                    <a:pt x="203892" y="208328"/>
                    <a:pt x="208007" y="203442"/>
                    <a:pt x="207493" y="197912"/>
                  </a:cubicBezTo>
                  <a:lnTo>
                    <a:pt x="192768" y="33050"/>
                  </a:lnTo>
                  <a:cubicBezTo>
                    <a:pt x="197141" y="29642"/>
                    <a:pt x="199905" y="24369"/>
                    <a:pt x="199905" y="18518"/>
                  </a:cubicBezTo>
                  <a:cubicBezTo>
                    <a:pt x="199905" y="8295"/>
                    <a:pt x="191611" y="0"/>
                    <a:pt x="181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3612;p55"/>
          <p:cNvSpPr txBox="1">
            <a:spLocks noGrp="1"/>
          </p:cNvSpPr>
          <p:nvPr>
            <p:ph type="subTitle" idx="5"/>
          </p:nvPr>
        </p:nvSpPr>
        <p:spPr>
          <a:xfrm>
            <a:off x="3989556" y="3876026"/>
            <a:ext cx="3592344" cy="561900"/>
          </a:xfrm>
          <a:prstGeom prst="rect">
            <a:avLst/>
          </a:prstGeom>
        </p:spPr>
        <p:txBody>
          <a:bodyPr spcFirstLastPara="1" wrap="square" lIns="91425" tIns="91425" rIns="91425" bIns="91425" anchor="ctr" anchorCtr="0">
            <a:noAutofit/>
          </a:bodyPr>
          <a:lstStyle/>
          <a:p>
            <a:pPr lvl="0" algn="ctr"/>
            <a:r>
              <a:rPr lang="id-ID" sz="2400" b="1" dirty="0"/>
              <a:t>Ada dalam keadaan </a:t>
            </a:r>
            <a:r>
              <a:rPr lang="id-ID" sz="2400" b="1" dirty="0" smtClean="0"/>
              <a:t>terkejut/shock</a:t>
            </a:r>
            <a:endParaRPr lang="id-ID" dirty="0"/>
          </a:p>
        </p:txBody>
      </p:sp>
      <p:sp>
        <p:nvSpPr>
          <p:cNvPr id="42" name="Google Shape;3621;p55"/>
          <p:cNvSpPr/>
          <p:nvPr/>
        </p:nvSpPr>
        <p:spPr>
          <a:xfrm rot="21" flipH="1">
            <a:off x="3048176" y="3646095"/>
            <a:ext cx="1131877" cy="885942"/>
          </a:xfrm>
          <a:custGeom>
            <a:avLst/>
            <a:gdLst/>
            <a:ahLst/>
            <a:cxnLst/>
            <a:rect l="l" t="t" r="r" b="b"/>
            <a:pathLst>
              <a:path w="1413" h="1106" extrusionOk="0">
                <a:moveTo>
                  <a:pt x="745" y="0"/>
                </a:moveTo>
                <a:cubicBezTo>
                  <a:pt x="737" y="0"/>
                  <a:pt x="730" y="0"/>
                  <a:pt x="722" y="1"/>
                </a:cubicBezTo>
                <a:cubicBezTo>
                  <a:pt x="298" y="21"/>
                  <a:pt x="1" y="379"/>
                  <a:pt x="170" y="784"/>
                </a:cubicBezTo>
                <a:cubicBezTo>
                  <a:pt x="265" y="1002"/>
                  <a:pt x="446" y="1106"/>
                  <a:pt x="638" y="1106"/>
                </a:cubicBezTo>
                <a:cubicBezTo>
                  <a:pt x="796" y="1106"/>
                  <a:pt x="961" y="1035"/>
                  <a:pt x="1091" y="901"/>
                </a:cubicBezTo>
                <a:cubicBezTo>
                  <a:pt x="1412" y="569"/>
                  <a:pt x="1171" y="0"/>
                  <a:pt x="7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3625;p55"/>
          <p:cNvGrpSpPr/>
          <p:nvPr/>
        </p:nvGrpSpPr>
        <p:grpSpPr>
          <a:xfrm>
            <a:off x="3411704" y="3868285"/>
            <a:ext cx="430146" cy="509206"/>
            <a:chOff x="1597300" y="238125"/>
            <a:chExt cx="4425375" cy="5238750"/>
          </a:xfrm>
        </p:grpSpPr>
        <p:sp>
          <p:nvSpPr>
            <p:cNvPr id="44" name="Google Shape;3626;p55"/>
            <p:cNvSpPr/>
            <p:nvPr/>
          </p:nvSpPr>
          <p:spPr>
            <a:xfrm>
              <a:off x="4138475" y="238125"/>
              <a:ext cx="1884200" cy="5238750"/>
            </a:xfrm>
            <a:custGeom>
              <a:avLst/>
              <a:gdLst/>
              <a:ahLst/>
              <a:cxnLst/>
              <a:rect l="l" t="t" r="r" b="b"/>
              <a:pathLst>
                <a:path w="75368" h="209550" extrusionOk="0">
                  <a:moveTo>
                    <a:pt x="51933" y="17804"/>
                  </a:moveTo>
                  <a:lnTo>
                    <a:pt x="51933" y="177526"/>
                  </a:lnTo>
                  <a:cubicBezTo>
                    <a:pt x="51933" y="185376"/>
                    <a:pt x="45505" y="191746"/>
                    <a:pt x="37713" y="191746"/>
                  </a:cubicBezTo>
                  <a:cubicBezTo>
                    <a:pt x="29863" y="191746"/>
                    <a:pt x="23492" y="185376"/>
                    <a:pt x="23492" y="177526"/>
                  </a:cubicBezTo>
                  <a:lnTo>
                    <a:pt x="23492" y="153920"/>
                  </a:lnTo>
                  <a:lnTo>
                    <a:pt x="32025" y="153920"/>
                  </a:lnTo>
                  <a:cubicBezTo>
                    <a:pt x="35949" y="153920"/>
                    <a:pt x="39135" y="150735"/>
                    <a:pt x="39135" y="146810"/>
                  </a:cubicBezTo>
                  <a:cubicBezTo>
                    <a:pt x="39135" y="142885"/>
                    <a:pt x="35949" y="139700"/>
                    <a:pt x="32025" y="139700"/>
                  </a:cubicBezTo>
                  <a:lnTo>
                    <a:pt x="23492" y="139700"/>
                  </a:lnTo>
                  <a:lnTo>
                    <a:pt x="23492" y="124285"/>
                  </a:lnTo>
                  <a:lnTo>
                    <a:pt x="32025" y="124285"/>
                  </a:lnTo>
                  <a:cubicBezTo>
                    <a:pt x="35949" y="124285"/>
                    <a:pt x="39135" y="121100"/>
                    <a:pt x="39135" y="117175"/>
                  </a:cubicBezTo>
                  <a:cubicBezTo>
                    <a:pt x="39135" y="113250"/>
                    <a:pt x="35949" y="110065"/>
                    <a:pt x="32025" y="110065"/>
                  </a:cubicBezTo>
                  <a:lnTo>
                    <a:pt x="23492" y="110065"/>
                  </a:lnTo>
                  <a:lnTo>
                    <a:pt x="23492" y="94707"/>
                  </a:lnTo>
                  <a:lnTo>
                    <a:pt x="32025" y="94707"/>
                  </a:lnTo>
                  <a:cubicBezTo>
                    <a:pt x="35949" y="94707"/>
                    <a:pt x="39135" y="91522"/>
                    <a:pt x="39135" y="87597"/>
                  </a:cubicBezTo>
                  <a:cubicBezTo>
                    <a:pt x="39135" y="83672"/>
                    <a:pt x="35949" y="80487"/>
                    <a:pt x="32025" y="80487"/>
                  </a:cubicBezTo>
                  <a:lnTo>
                    <a:pt x="23492" y="80487"/>
                  </a:lnTo>
                  <a:lnTo>
                    <a:pt x="23492" y="65072"/>
                  </a:lnTo>
                  <a:lnTo>
                    <a:pt x="32025" y="65072"/>
                  </a:lnTo>
                  <a:cubicBezTo>
                    <a:pt x="35949" y="65072"/>
                    <a:pt x="39135" y="61887"/>
                    <a:pt x="39135" y="57962"/>
                  </a:cubicBezTo>
                  <a:cubicBezTo>
                    <a:pt x="39135" y="54037"/>
                    <a:pt x="35949" y="50852"/>
                    <a:pt x="32025" y="50852"/>
                  </a:cubicBezTo>
                  <a:lnTo>
                    <a:pt x="23492" y="50852"/>
                  </a:lnTo>
                  <a:lnTo>
                    <a:pt x="23492" y="17804"/>
                  </a:lnTo>
                  <a:close/>
                  <a:moveTo>
                    <a:pt x="8874" y="0"/>
                  </a:moveTo>
                  <a:cubicBezTo>
                    <a:pt x="3982" y="0"/>
                    <a:pt x="1" y="3982"/>
                    <a:pt x="1" y="8873"/>
                  </a:cubicBezTo>
                  <a:cubicBezTo>
                    <a:pt x="1" y="12684"/>
                    <a:pt x="2390" y="15870"/>
                    <a:pt x="5689" y="17178"/>
                  </a:cubicBezTo>
                  <a:lnTo>
                    <a:pt x="5689" y="177526"/>
                  </a:lnTo>
                  <a:cubicBezTo>
                    <a:pt x="5689" y="195159"/>
                    <a:pt x="20023" y="209550"/>
                    <a:pt x="37713" y="209550"/>
                  </a:cubicBezTo>
                  <a:cubicBezTo>
                    <a:pt x="55346" y="209550"/>
                    <a:pt x="69680" y="195159"/>
                    <a:pt x="69680" y="177526"/>
                  </a:cubicBezTo>
                  <a:lnTo>
                    <a:pt x="69680" y="17178"/>
                  </a:lnTo>
                  <a:cubicBezTo>
                    <a:pt x="73036" y="15870"/>
                    <a:pt x="75368" y="12684"/>
                    <a:pt x="75368" y="8873"/>
                  </a:cubicBezTo>
                  <a:cubicBezTo>
                    <a:pt x="75368" y="3982"/>
                    <a:pt x="71386" y="0"/>
                    <a:pt x="66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27;p55"/>
            <p:cNvSpPr/>
            <p:nvPr/>
          </p:nvSpPr>
          <p:spPr>
            <a:xfrm>
              <a:off x="1597300" y="238125"/>
              <a:ext cx="1884225" cy="5238750"/>
            </a:xfrm>
            <a:custGeom>
              <a:avLst/>
              <a:gdLst/>
              <a:ahLst/>
              <a:cxnLst/>
              <a:rect l="l" t="t" r="r" b="b"/>
              <a:pathLst>
                <a:path w="75369" h="209550" extrusionOk="0">
                  <a:moveTo>
                    <a:pt x="51877" y="17804"/>
                  </a:moveTo>
                  <a:lnTo>
                    <a:pt x="51877" y="80487"/>
                  </a:lnTo>
                  <a:lnTo>
                    <a:pt x="23436" y="80487"/>
                  </a:lnTo>
                  <a:lnTo>
                    <a:pt x="23436" y="65072"/>
                  </a:lnTo>
                  <a:lnTo>
                    <a:pt x="34130" y="65072"/>
                  </a:lnTo>
                  <a:cubicBezTo>
                    <a:pt x="38054" y="65072"/>
                    <a:pt x="41240" y="61887"/>
                    <a:pt x="41240" y="57962"/>
                  </a:cubicBezTo>
                  <a:cubicBezTo>
                    <a:pt x="41240" y="54037"/>
                    <a:pt x="38054" y="50852"/>
                    <a:pt x="34130" y="50852"/>
                  </a:cubicBezTo>
                  <a:lnTo>
                    <a:pt x="23436" y="50852"/>
                  </a:lnTo>
                  <a:lnTo>
                    <a:pt x="23436" y="17804"/>
                  </a:lnTo>
                  <a:close/>
                  <a:moveTo>
                    <a:pt x="8874" y="0"/>
                  </a:moveTo>
                  <a:cubicBezTo>
                    <a:pt x="3983" y="0"/>
                    <a:pt x="1" y="3982"/>
                    <a:pt x="1" y="8873"/>
                  </a:cubicBezTo>
                  <a:cubicBezTo>
                    <a:pt x="1" y="12684"/>
                    <a:pt x="2333" y="15870"/>
                    <a:pt x="5689" y="17178"/>
                  </a:cubicBezTo>
                  <a:lnTo>
                    <a:pt x="5689" y="177526"/>
                  </a:lnTo>
                  <a:cubicBezTo>
                    <a:pt x="5689" y="195159"/>
                    <a:pt x="20023" y="209550"/>
                    <a:pt x="37656" y="209550"/>
                  </a:cubicBezTo>
                  <a:cubicBezTo>
                    <a:pt x="55289" y="209550"/>
                    <a:pt x="69680" y="195159"/>
                    <a:pt x="69680" y="177526"/>
                  </a:cubicBezTo>
                  <a:lnTo>
                    <a:pt x="69680" y="17178"/>
                  </a:lnTo>
                  <a:cubicBezTo>
                    <a:pt x="72979" y="15870"/>
                    <a:pt x="75368" y="12684"/>
                    <a:pt x="75368" y="8873"/>
                  </a:cubicBezTo>
                  <a:cubicBezTo>
                    <a:pt x="75368" y="3982"/>
                    <a:pt x="71387" y="0"/>
                    <a:pt x="664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49722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562199" y="1788768"/>
            <a:ext cx="5913847" cy="610161"/>
          </a:xfrm>
          <a:prstGeom prst="rect">
            <a:avLst/>
          </a:prstGeom>
        </p:spPr>
        <p:txBody>
          <a:bodyPr spcFirstLastPara="1" wrap="square" lIns="91425" tIns="91425" rIns="91425" bIns="91425" anchor="b" anchorCtr="0">
            <a:noAutofit/>
          </a:bodyPr>
          <a:lstStyle/>
          <a:p>
            <a:pPr lvl="0" algn="l"/>
            <a:r>
              <a:rPr lang="en-US" sz="2400" dirty="0" err="1"/>
              <a:t>Kewajiban</a:t>
            </a:r>
            <a:r>
              <a:rPr lang="en-US" sz="2400" dirty="0"/>
              <a:t> </a:t>
            </a:r>
            <a:r>
              <a:rPr lang="en-US" sz="2400" dirty="0" err="1"/>
              <a:t>Pelaku</a:t>
            </a:r>
            <a:r>
              <a:rPr lang="en-US" sz="2400" dirty="0"/>
              <a:t> </a:t>
            </a:r>
            <a:r>
              <a:rPr lang="en-US" sz="2400" dirty="0" err="1"/>
              <a:t>Pertolongan</a:t>
            </a:r>
            <a:r>
              <a:rPr lang="en-US" sz="2400" dirty="0"/>
              <a:t> </a:t>
            </a:r>
            <a:r>
              <a:rPr lang="en-US" sz="2400" dirty="0" err="1"/>
              <a:t>Pertama</a:t>
            </a:r>
            <a:endParaRPr sz="2400" b="0" dirty="0"/>
          </a:p>
        </p:txBody>
      </p:sp>
      <p:grpSp>
        <p:nvGrpSpPr>
          <p:cNvPr id="689" name="Google Shape;689;p31"/>
          <p:cNvGrpSpPr/>
          <p:nvPr/>
        </p:nvGrpSpPr>
        <p:grpSpPr>
          <a:xfrm>
            <a:off x="5681664" y="661208"/>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55154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33"/>
          <p:cNvSpPr txBox="1">
            <a:spLocks noGrp="1"/>
          </p:cNvSpPr>
          <p:nvPr>
            <p:ph type="ctrTitle"/>
          </p:nvPr>
        </p:nvSpPr>
        <p:spPr>
          <a:xfrm>
            <a:off x="1392072" y="573175"/>
            <a:ext cx="7885278" cy="481200"/>
          </a:xfrm>
          <a:prstGeom prst="rect">
            <a:avLst/>
          </a:prstGeom>
        </p:spPr>
        <p:txBody>
          <a:bodyPr spcFirstLastPara="1" wrap="square" lIns="91425" tIns="91425" rIns="91425" bIns="91425" anchor="b" anchorCtr="0">
            <a:noAutofit/>
          </a:bodyPr>
          <a:lstStyle/>
          <a:p>
            <a:pPr lvl="0"/>
            <a:r>
              <a:rPr lang="id-ID" sz="2800" dirty="0"/>
              <a:t>Terdapat beberapa kewajiban dari pelaku pertolongan pertama, diantaranya yaitu:</a:t>
            </a:r>
            <a:endParaRPr sz="2800" dirty="0">
              <a:solidFill>
                <a:schemeClr val="bg2">
                  <a:lumMod val="75000"/>
                </a:schemeClr>
              </a:solidFill>
            </a:endParaRPr>
          </a:p>
        </p:txBody>
      </p:sp>
      <p:grpSp>
        <p:nvGrpSpPr>
          <p:cNvPr id="763" name="Google Shape;763;p33"/>
          <p:cNvGrpSpPr/>
          <p:nvPr/>
        </p:nvGrpSpPr>
        <p:grpSpPr>
          <a:xfrm>
            <a:off x="6576664" y="2895162"/>
            <a:ext cx="1745471" cy="1805529"/>
            <a:chOff x="5751584" y="2041633"/>
            <a:chExt cx="2570650" cy="2659100"/>
          </a:xfrm>
        </p:grpSpPr>
        <p:sp>
          <p:nvSpPr>
            <p:cNvPr id="764" name="Google Shape;764;p33"/>
            <p:cNvSpPr/>
            <p:nvPr/>
          </p:nvSpPr>
          <p:spPr>
            <a:xfrm>
              <a:off x="6531506" y="2041633"/>
              <a:ext cx="1696165" cy="1502229"/>
            </a:xfrm>
            <a:custGeom>
              <a:avLst/>
              <a:gdLst/>
              <a:ahLst/>
              <a:cxnLst/>
              <a:rect l="l" t="t" r="r" b="b"/>
              <a:pathLst>
                <a:path w="9778" h="8660" extrusionOk="0">
                  <a:moveTo>
                    <a:pt x="4541" y="1"/>
                  </a:moveTo>
                  <a:cubicBezTo>
                    <a:pt x="3747" y="1"/>
                    <a:pt x="3105" y="615"/>
                    <a:pt x="2368" y="1094"/>
                  </a:cubicBezTo>
                  <a:cubicBezTo>
                    <a:pt x="1456" y="1692"/>
                    <a:pt x="587" y="2457"/>
                    <a:pt x="216" y="3518"/>
                  </a:cubicBezTo>
                  <a:cubicBezTo>
                    <a:pt x="57" y="3961"/>
                    <a:pt x="1" y="4454"/>
                    <a:pt x="133" y="4905"/>
                  </a:cubicBezTo>
                  <a:cubicBezTo>
                    <a:pt x="269" y="5356"/>
                    <a:pt x="629" y="5757"/>
                    <a:pt x="1087" y="5859"/>
                  </a:cubicBezTo>
                  <a:cubicBezTo>
                    <a:pt x="1185" y="5882"/>
                    <a:pt x="1283" y="5891"/>
                    <a:pt x="1381" y="5891"/>
                  </a:cubicBezTo>
                  <a:cubicBezTo>
                    <a:pt x="1814" y="5891"/>
                    <a:pt x="2254" y="5713"/>
                    <a:pt x="2692" y="5713"/>
                  </a:cubicBezTo>
                  <a:cubicBezTo>
                    <a:pt x="2739" y="5713"/>
                    <a:pt x="2786" y="5715"/>
                    <a:pt x="2834" y="5719"/>
                  </a:cubicBezTo>
                  <a:cubicBezTo>
                    <a:pt x="3580" y="5788"/>
                    <a:pt x="4122" y="6442"/>
                    <a:pt x="4538" y="7068"/>
                  </a:cubicBezTo>
                  <a:cubicBezTo>
                    <a:pt x="4956" y="7688"/>
                    <a:pt x="5402" y="8382"/>
                    <a:pt x="6118" y="8601"/>
                  </a:cubicBezTo>
                  <a:cubicBezTo>
                    <a:pt x="6248" y="8641"/>
                    <a:pt x="6382" y="8659"/>
                    <a:pt x="6516" y="8659"/>
                  </a:cubicBezTo>
                  <a:cubicBezTo>
                    <a:pt x="7227" y="8659"/>
                    <a:pt x="7936" y="8132"/>
                    <a:pt x="8073" y="7424"/>
                  </a:cubicBezTo>
                  <a:cubicBezTo>
                    <a:pt x="8220" y="6632"/>
                    <a:pt x="7743" y="5833"/>
                    <a:pt x="7857" y="5038"/>
                  </a:cubicBezTo>
                  <a:cubicBezTo>
                    <a:pt x="7876" y="4897"/>
                    <a:pt x="7917" y="4753"/>
                    <a:pt x="8012" y="4647"/>
                  </a:cubicBezTo>
                  <a:cubicBezTo>
                    <a:pt x="8209" y="4419"/>
                    <a:pt x="8557" y="4424"/>
                    <a:pt x="8846" y="4333"/>
                  </a:cubicBezTo>
                  <a:cubicBezTo>
                    <a:pt x="9391" y="4158"/>
                    <a:pt x="9743" y="3575"/>
                    <a:pt x="9762" y="2999"/>
                  </a:cubicBezTo>
                  <a:cubicBezTo>
                    <a:pt x="9777" y="2424"/>
                    <a:pt x="9516" y="1870"/>
                    <a:pt x="9156" y="1419"/>
                  </a:cubicBezTo>
                  <a:cubicBezTo>
                    <a:pt x="8773" y="933"/>
                    <a:pt x="8214" y="525"/>
                    <a:pt x="7599" y="525"/>
                  </a:cubicBezTo>
                  <a:cubicBezTo>
                    <a:pt x="7588" y="525"/>
                    <a:pt x="7576" y="525"/>
                    <a:pt x="7565" y="526"/>
                  </a:cubicBezTo>
                  <a:cubicBezTo>
                    <a:pt x="7266" y="533"/>
                    <a:pt x="6978" y="636"/>
                    <a:pt x="6683" y="639"/>
                  </a:cubicBezTo>
                  <a:cubicBezTo>
                    <a:pt x="6680" y="639"/>
                    <a:pt x="6676" y="639"/>
                    <a:pt x="6673" y="639"/>
                  </a:cubicBezTo>
                  <a:cubicBezTo>
                    <a:pt x="6169" y="639"/>
                    <a:pt x="5713" y="365"/>
                    <a:pt x="5251" y="162"/>
                  </a:cubicBezTo>
                  <a:cubicBezTo>
                    <a:pt x="4999" y="49"/>
                    <a:pt x="4764" y="1"/>
                    <a:pt x="4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3"/>
            <p:cNvSpPr/>
            <p:nvPr/>
          </p:nvSpPr>
          <p:spPr>
            <a:xfrm>
              <a:off x="7634775" y="2306346"/>
              <a:ext cx="462638" cy="319874"/>
            </a:xfrm>
            <a:custGeom>
              <a:avLst/>
              <a:gdLst/>
              <a:ahLst/>
              <a:cxnLst/>
              <a:rect l="l" t="t" r="r" b="b"/>
              <a:pathLst>
                <a:path w="2667" h="1844" extrusionOk="0">
                  <a:moveTo>
                    <a:pt x="938" y="0"/>
                  </a:moveTo>
                  <a:cubicBezTo>
                    <a:pt x="597" y="0"/>
                    <a:pt x="291" y="145"/>
                    <a:pt x="156" y="503"/>
                  </a:cubicBezTo>
                  <a:cubicBezTo>
                    <a:pt x="0" y="912"/>
                    <a:pt x="201" y="1405"/>
                    <a:pt x="565" y="1643"/>
                  </a:cubicBezTo>
                  <a:cubicBezTo>
                    <a:pt x="770" y="1780"/>
                    <a:pt x="1013" y="1844"/>
                    <a:pt x="1260" y="1844"/>
                  </a:cubicBezTo>
                  <a:cubicBezTo>
                    <a:pt x="1450" y="1844"/>
                    <a:pt x="1642" y="1806"/>
                    <a:pt x="1818" y="1734"/>
                  </a:cubicBezTo>
                  <a:cubicBezTo>
                    <a:pt x="1986" y="1666"/>
                    <a:pt x="2145" y="1568"/>
                    <a:pt x="2243" y="1416"/>
                  </a:cubicBezTo>
                  <a:cubicBezTo>
                    <a:pt x="2666" y="741"/>
                    <a:pt x="1711" y="0"/>
                    <a:pt x="9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3"/>
            <p:cNvSpPr/>
            <p:nvPr/>
          </p:nvSpPr>
          <p:spPr>
            <a:xfrm>
              <a:off x="7337100" y="2267836"/>
              <a:ext cx="189427" cy="137213"/>
            </a:xfrm>
            <a:custGeom>
              <a:avLst/>
              <a:gdLst/>
              <a:ahLst/>
              <a:cxnLst/>
              <a:rect l="l" t="t" r="r" b="b"/>
              <a:pathLst>
                <a:path w="1092" h="791" extrusionOk="0">
                  <a:moveTo>
                    <a:pt x="777" y="1"/>
                  </a:moveTo>
                  <a:cubicBezTo>
                    <a:pt x="666" y="1"/>
                    <a:pt x="537" y="36"/>
                    <a:pt x="417" y="93"/>
                  </a:cubicBezTo>
                  <a:cubicBezTo>
                    <a:pt x="198" y="192"/>
                    <a:pt x="8" y="362"/>
                    <a:pt x="4" y="513"/>
                  </a:cubicBezTo>
                  <a:cubicBezTo>
                    <a:pt x="1" y="672"/>
                    <a:pt x="172" y="790"/>
                    <a:pt x="331" y="790"/>
                  </a:cubicBezTo>
                  <a:cubicBezTo>
                    <a:pt x="336" y="790"/>
                    <a:pt x="341" y="790"/>
                    <a:pt x="345" y="790"/>
                  </a:cubicBezTo>
                  <a:cubicBezTo>
                    <a:pt x="508" y="779"/>
                    <a:pt x="656" y="683"/>
                    <a:pt x="789" y="589"/>
                  </a:cubicBezTo>
                  <a:cubicBezTo>
                    <a:pt x="932" y="491"/>
                    <a:pt x="1092" y="351"/>
                    <a:pt x="1050" y="183"/>
                  </a:cubicBezTo>
                  <a:cubicBezTo>
                    <a:pt x="1019" y="53"/>
                    <a:pt x="912" y="1"/>
                    <a:pt x="7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3"/>
            <p:cNvSpPr/>
            <p:nvPr/>
          </p:nvSpPr>
          <p:spPr>
            <a:xfrm>
              <a:off x="7643101" y="2706886"/>
              <a:ext cx="127846" cy="111193"/>
            </a:xfrm>
            <a:custGeom>
              <a:avLst/>
              <a:gdLst/>
              <a:ahLst/>
              <a:cxnLst/>
              <a:rect l="l" t="t" r="r" b="b"/>
              <a:pathLst>
                <a:path w="737" h="641" extrusionOk="0">
                  <a:moveTo>
                    <a:pt x="408" y="1"/>
                  </a:moveTo>
                  <a:cubicBezTo>
                    <a:pt x="192" y="1"/>
                    <a:pt x="1" y="344"/>
                    <a:pt x="123" y="524"/>
                  </a:cubicBezTo>
                  <a:cubicBezTo>
                    <a:pt x="165" y="589"/>
                    <a:pt x="244" y="623"/>
                    <a:pt x="320" y="634"/>
                  </a:cubicBezTo>
                  <a:cubicBezTo>
                    <a:pt x="342" y="638"/>
                    <a:pt x="365" y="640"/>
                    <a:pt x="387" y="640"/>
                  </a:cubicBezTo>
                  <a:cubicBezTo>
                    <a:pt x="448" y="640"/>
                    <a:pt x="508" y="625"/>
                    <a:pt x="555" y="589"/>
                  </a:cubicBezTo>
                  <a:cubicBezTo>
                    <a:pt x="737" y="448"/>
                    <a:pt x="684" y="24"/>
                    <a:pt x="426" y="2"/>
                  </a:cubicBezTo>
                  <a:cubicBezTo>
                    <a:pt x="420" y="1"/>
                    <a:pt x="414"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3"/>
            <p:cNvSpPr/>
            <p:nvPr/>
          </p:nvSpPr>
          <p:spPr>
            <a:xfrm>
              <a:off x="7160334" y="3151139"/>
              <a:ext cx="163059" cy="177631"/>
            </a:xfrm>
            <a:custGeom>
              <a:avLst/>
              <a:gdLst/>
              <a:ahLst/>
              <a:cxnLst/>
              <a:rect l="l" t="t" r="r" b="b"/>
              <a:pathLst>
                <a:path w="940" h="1024" extrusionOk="0">
                  <a:moveTo>
                    <a:pt x="758" y="1"/>
                  </a:moveTo>
                  <a:cubicBezTo>
                    <a:pt x="663" y="103"/>
                    <a:pt x="520" y="266"/>
                    <a:pt x="376" y="429"/>
                  </a:cubicBezTo>
                  <a:cubicBezTo>
                    <a:pt x="235" y="592"/>
                    <a:pt x="95" y="751"/>
                    <a:pt x="1" y="850"/>
                  </a:cubicBezTo>
                  <a:lnTo>
                    <a:pt x="182" y="1023"/>
                  </a:lnTo>
                  <a:cubicBezTo>
                    <a:pt x="277" y="922"/>
                    <a:pt x="421" y="759"/>
                    <a:pt x="565" y="596"/>
                  </a:cubicBezTo>
                  <a:cubicBezTo>
                    <a:pt x="705" y="432"/>
                    <a:pt x="845" y="273"/>
                    <a:pt x="940" y="175"/>
                  </a:cubicBezTo>
                  <a:lnTo>
                    <a:pt x="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7218273" y="3231455"/>
              <a:ext cx="158376" cy="174855"/>
            </a:xfrm>
            <a:custGeom>
              <a:avLst/>
              <a:gdLst/>
              <a:ahLst/>
              <a:cxnLst/>
              <a:rect l="l" t="t" r="r" b="b"/>
              <a:pathLst>
                <a:path w="913" h="1008" extrusionOk="0">
                  <a:moveTo>
                    <a:pt x="697" y="0"/>
                  </a:moveTo>
                  <a:cubicBezTo>
                    <a:pt x="606" y="163"/>
                    <a:pt x="371" y="443"/>
                    <a:pt x="0" y="838"/>
                  </a:cubicBezTo>
                  <a:lnTo>
                    <a:pt x="182" y="1008"/>
                  </a:lnTo>
                  <a:cubicBezTo>
                    <a:pt x="572" y="595"/>
                    <a:pt x="810" y="307"/>
                    <a:pt x="913" y="121"/>
                  </a:cubicBezTo>
                  <a:lnTo>
                    <a:pt x="6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7618295" y="3517852"/>
              <a:ext cx="76499" cy="140856"/>
            </a:xfrm>
            <a:custGeom>
              <a:avLst/>
              <a:gdLst/>
              <a:ahLst/>
              <a:cxnLst/>
              <a:rect l="l" t="t" r="r" b="b"/>
              <a:pathLst>
                <a:path w="441" h="812" extrusionOk="0">
                  <a:moveTo>
                    <a:pt x="247" y="0"/>
                  </a:moveTo>
                  <a:lnTo>
                    <a:pt x="1" y="54"/>
                  </a:lnTo>
                  <a:cubicBezTo>
                    <a:pt x="58" y="308"/>
                    <a:pt x="126" y="565"/>
                    <a:pt x="201" y="811"/>
                  </a:cubicBezTo>
                  <a:lnTo>
                    <a:pt x="441" y="736"/>
                  </a:lnTo>
                  <a:cubicBezTo>
                    <a:pt x="364" y="497"/>
                    <a:pt x="300" y="247"/>
                    <a:pt x="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7709020" y="3519760"/>
              <a:ext cx="85693" cy="127672"/>
            </a:xfrm>
            <a:custGeom>
              <a:avLst/>
              <a:gdLst/>
              <a:ahLst/>
              <a:cxnLst/>
              <a:rect l="l" t="t" r="r" b="b"/>
              <a:pathLst>
                <a:path w="494" h="736" extrusionOk="0">
                  <a:moveTo>
                    <a:pt x="35" y="190"/>
                  </a:moveTo>
                  <a:cubicBezTo>
                    <a:pt x="35" y="193"/>
                    <a:pt x="36" y="196"/>
                    <a:pt x="37" y="199"/>
                  </a:cubicBezTo>
                  <a:lnTo>
                    <a:pt x="37" y="199"/>
                  </a:lnTo>
                  <a:cubicBezTo>
                    <a:pt x="37" y="196"/>
                    <a:pt x="36" y="193"/>
                    <a:pt x="35" y="190"/>
                  </a:cubicBezTo>
                  <a:close/>
                  <a:moveTo>
                    <a:pt x="133" y="244"/>
                  </a:moveTo>
                  <a:lnTo>
                    <a:pt x="133" y="251"/>
                  </a:lnTo>
                  <a:cubicBezTo>
                    <a:pt x="126" y="251"/>
                    <a:pt x="118" y="251"/>
                    <a:pt x="110" y="247"/>
                  </a:cubicBezTo>
                  <a:lnTo>
                    <a:pt x="133" y="244"/>
                  </a:lnTo>
                  <a:close/>
                  <a:moveTo>
                    <a:pt x="134" y="1"/>
                  </a:moveTo>
                  <a:cubicBezTo>
                    <a:pt x="131" y="1"/>
                    <a:pt x="128" y="1"/>
                    <a:pt x="126" y="1"/>
                  </a:cubicBezTo>
                  <a:lnTo>
                    <a:pt x="42" y="66"/>
                  </a:lnTo>
                  <a:lnTo>
                    <a:pt x="0" y="103"/>
                  </a:lnTo>
                  <a:lnTo>
                    <a:pt x="49" y="213"/>
                  </a:lnTo>
                  <a:cubicBezTo>
                    <a:pt x="45" y="208"/>
                    <a:pt x="40" y="204"/>
                    <a:pt x="37" y="199"/>
                  </a:cubicBezTo>
                  <a:lnTo>
                    <a:pt x="37" y="199"/>
                  </a:lnTo>
                  <a:cubicBezTo>
                    <a:pt x="94" y="386"/>
                    <a:pt x="177" y="568"/>
                    <a:pt x="281" y="736"/>
                  </a:cubicBezTo>
                  <a:lnTo>
                    <a:pt x="493" y="608"/>
                  </a:lnTo>
                  <a:cubicBezTo>
                    <a:pt x="399" y="452"/>
                    <a:pt x="327" y="289"/>
                    <a:pt x="273" y="115"/>
                  </a:cubicBezTo>
                  <a:cubicBezTo>
                    <a:pt x="245" y="32"/>
                    <a:pt x="182"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7837908" y="3434414"/>
              <a:ext cx="96621" cy="113274"/>
            </a:xfrm>
            <a:custGeom>
              <a:avLst/>
              <a:gdLst/>
              <a:ahLst/>
              <a:cxnLst/>
              <a:rect l="l" t="t" r="r" b="b"/>
              <a:pathLst>
                <a:path w="557" h="653" extrusionOk="0">
                  <a:moveTo>
                    <a:pt x="205" y="0"/>
                  </a:moveTo>
                  <a:lnTo>
                    <a:pt x="0" y="140"/>
                  </a:lnTo>
                  <a:lnTo>
                    <a:pt x="352" y="652"/>
                  </a:lnTo>
                  <a:lnTo>
                    <a:pt x="556" y="509"/>
                  </a:lnTo>
                  <a:lnTo>
                    <a:pt x="2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7882490" y="3333281"/>
              <a:ext cx="121080" cy="102693"/>
            </a:xfrm>
            <a:custGeom>
              <a:avLst/>
              <a:gdLst/>
              <a:ahLst/>
              <a:cxnLst/>
              <a:rect l="l" t="t" r="r" b="b"/>
              <a:pathLst>
                <a:path w="698" h="592" extrusionOk="0">
                  <a:moveTo>
                    <a:pt x="145" y="1"/>
                  </a:moveTo>
                  <a:lnTo>
                    <a:pt x="0" y="201"/>
                  </a:lnTo>
                  <a:lnTo>
                    <a:pt x="554" y="592"/>
                  </a:lnTo>
                  <a:lnTo>
                    <a:pt x="698" y="387"/>
                  </a:lnTo>
                  <a:lnTo>
                    <a:pt x="1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3"/>
            <p:cNvSpPr/>
            <p:nvPr/>
          </p:nvSpPr>
          <p:spPr>
            <a:xfrm>
              <a:off x="7910765" y="3182710"/>
              <a:ext cx="140682" cy="48918"/>
            </a:xfrm>
            <a:custGeom>
              <a:avLst/>
              <a:gdLst/>
              <a:ahLst/>
              <a:cxnLst/>
              <a:rect l="l" t="t" r="r" b="b"/>
              <a:pathLst>
                <a:path w="811" h="282" extrusionOk="0">
                  <a:moveTo>
                    <a:pt x="773" y="0"/>
                  </a:moveTo>
                  <a:cubicBezTo>
                    <a:pt x="645" y="21"/>
                    <a:pt x="514" y="30"/>
                    <a:pt x="383" y="30"/>
                  </a:cubicBezTo>
                  <a:cubicBezTo>
                    <a:pt x="267" y="30"/>
                    <a:pt x="150" y="23"/>
                    <a:pt x="35" y="9"/>
                  </a:cubicBezTo>
                  <a:lnTo>
                    <a:pt x="0" y="255"/>
                  </a:lnTo>
                  <a:cubicBezTo>
                    <a:pt x="129" y="270"/>
                    <a:pt x="255" y="281"/>
                    <a:pt x="379" y="281"/>
                  </a:cubicBezTo>
                  <a:cubicBezTo>
                    <a:pt x="523" y="281"/>
                    <a:pt x="667" y="270"/>
                    <a:pt x="811" y="247"/>
                  </a:cubicBezTo>
                  <a:lnTo>
                    <a:pt x="77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3"/>
            <p:cNvSpPr/>
            <p:nvPr/>
          </p:nvSpPr>
          <p:spPr>
            <a:xfrm>
              <a:off x="7884571" y="3048099"/>
              <a:ext cx="106509" cy="59846"/>
            </a:xfrm>
            <a:custGeom>
              <a:avLst/>
              <a:gdLst/>
              <a:ahLst/>
              <a:cxnLst/>
              <a:rect l="l" t="t" r="r" b="b"/>
              <a:pathLst>
                <a:path w="614" h="345" extrusionOk="0">
                  <a:moveTo>
                    <a:pt x="587" y="0"/>
                  </a:moveTo>
                  <a:cubicBezTo>
                    <a:pt x="390" y="23"/>
                    <a:pt x="193" y="57"/>
                    <a:pt x="0" y="103"/>
                  </a:cubicBezTo>
                  <a:lnTo>
                    <a:pt x="60" y="345"/>
                  </a:lnTo>
                  <a:cubicBezTo>
                    <a:pt x="242" y="299"/>
                    <a:pt x="428" y="269"/>
                    <a:pt x="614" y="246"/>
                  </a:cubicBezTo>
                  <a:lnTo>
                    <a:pt x="5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3"/>
            <p:cNvSpPr/>
            <p:nvPr/>
          </p:nvSpPr>
          <p:spPr>
            <a:xfrm>
              <a:off x="7858724" y="2852946"/>
              <a:ext cx="136345" cy="132182"/>
            </a:xfrm>
            <a:custGeom>
              <a:avLst/>
              <a:gdLst/>
              <a:ahLst/>
              <a:cxnLst/>
              <a:rect l="l" t="t" r="r" b="b"/>
              <a:pathLst>
                <a:path w="786" h="762" extrusionOk="0">
                  <a:moveTo>
                    <a:pt x="183" y="1"/>
                  </a:moveTo>
                  <a:lnTo>
                    <a:pt x="1" y="174"/>
                  </a:lnTo>
                  <a:cubicBezTo>
                    <a:pt x="225" y="410"/>
                    <a:pt x="478" y="663"/>
                    <a:pt x="672" y="761"/>
                  </a:cubicBezTo>
                  <a:lnTo>
                    <a:pt x="786" y="538"/>
                  </a:lnTo>
                  <a:cubicBezTo>
                    <a:pt x="604" y="447"/>
                    <a:pt x="296" y="12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a:off x="7923949" y="2762916"/>
              <a:ext cx="126284" cy="157162"/>
            </a:xfrm>
            <a:custGeom>
              <a:avLst/>
              <a:gdLst/>
              <a:ahLst/>
              <a:cxnLst/>
              <a:rect l="l" t="t" r="r" b="b"/>
              <a:pathLst>
                <a:path w="728" h="906" extrusionOk="0">
                  <a:moveTo>
                    <a:pt x="205" y="0"/>
                  </a:moveTo>
                  <a:lnTo>
                    <a:pt x="0" y="144"/>
                  </a:lnTo>
                  <a:cubicBezTo>
                    <a:pt x="144" y="345"/>
                    <a:pt x="447" y="784"/>
                    <a:pt x="504" y="906"/>
                  </a:cubicBezTo>
                  <a:lnTo>
                    <a:pt x="728" y="803"/>
                  </a:lnTo>
                  <a:cubicBezTo>
                    <a:pt x="644" y="618"/>
                    <a:pt x="209" y="8"/>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a:off x="8095337" y="2756845"/>
              <a:ext cx="102693" cy="125070"/>
            </a:xfrm>
            <a:custGeom>
              <a:avLst/>
              <a:gdLst/>
              <a:ahLst/>
              <a:cxnLst/>
              <a:rect l="l" t="t" r="r" b="b"/>
              <a:pathLst>
                <a:path w="592" h="721" extrusionOk="0">
                  <a:moveTo>
                    <a:pt x="217" y="1"/>
                  </a:moveTo>
                  <a:lnTo>
                    <a:pt x="1" y="130"/>
                  </a:lnTo>
                  <a:cubicBezTo>
                    <a:pt x="62" y="228"/>
                    <a:pt x="262" y="558"/>
                    <a:pt x="402" y="721"/>
                  </a:cubicBezTo>
                  <a:lnTo>
                    <a:pt x="592" y="558"/>
                  </a:lnTo>
                  <a:cubicBezTo>
                    <a:pt x="493" y="441"/>
                    <a:pt x="331" y="195"/>
                    <a:pt x="2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a:off x="8186756" y="2662304"/>
              <a:ext cx="84999" cy="75111"/>
            </a:xfrm>
            <a:custGeom>
              <a:avLst/>
              <a:gdLst/>
              <a:ahLst/>
              <a:cxnLst/>
              <a:rect l="l" t="t" r="r" b="b"/>
              <a:pathLst>
                <a:path w="490" h="433" extrusionOk="0">
                  <a:moveTo>
                    <a:pt x="133" y="0"/>
                  </a:moveTo>
                  <a:lnTo>
                    <a:pt x="0" y="213"/>
                  </a:lnTo>
                  <a:lnTo>
                    <a:pt x="356" y="432"/>
                  </a:lnTo>
                  <a:lnTo>
                    <a:pt x="489" y="220"/>
                  </a:lnTo>
                  <a:lnTo>
                    <a:pt x="13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a:off x="8213644" y="2531509"/>
              <a:ext cx="103213" cy="62101"/>
            </a:xfrm>
            <a:custGeom>
              <a:avLst/>
              <a:gdLst/>
              <a:ahLst/>
              <a:cxnLst/>
              <a:rect l="l" t="t" r="r" b="b"/>
              <a:pathLst>
                <a:path w="595" h="358" extrusionOk="0">
                  <a:moveTo>
                    <a:pt x="546" y="1"/>
                  </a:moveTo>
                  <a:lnTo>
                    <a:pt x="0" y="114"/>
                  </a:lnTo>
                  <a:lnTo>
                    <a:pt x="50" y="357"/>
                  </a:lnTo>
                  <a:lnTo>
                    <a:pt x="595" y="243"/>
                  </a:lnTo>
                  <a:lnTo>
                    <a:pt x="5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a:off x="8188664" y="2354744"/>
              <a:ext cx="133570" cy="93499"/>
            </a:xfrm>
            <a:custGeom>
              <a:avLst/>
              <a:gdLst/>
              <a:ahLst/>
              <a:cxnLst/>
              <a:rect l="l" t="t" r="r" b="b"/>
              <a:pathLst>
                <a:path w="770" h="539" extrusionOk="0">
                  <a:moveTo>
                    <a:pt x="660" y="1"/>
                  </a:moveTo>
                  <a:lnTo>
                    <a:pt x="1" y="315"/>
                  </a:lnTo>
                  <a:lnTo>
                    <a:pt x="107" y="539"/>
                  </a:lnTo>
                  <a:lnTo>
                    <a:pt x="770" y="228"/>
                  </a:lnTo>
                  <a:lnTo>
                    <a:pt x="6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a:off x="7074814" y="3054691"/>
              <a:ext cx="168437" cy="162366"/>
            </a:xfrm>
            <a:custGeom>
              <a:avLst/>
              <a:gdLst/>
              <a:ahLst/>
              <a:cxnLst/>
              <a:rect l="l" t="t" r="r" b="b"/>
              <a:pathLst>
                <a:path w="971" h="936" extrusionOk="0">
                  <a:moveTo>
                    <a:pt x="789" y="0"/>
                  </a:moveTo>
                  <a:cubicBezTo>
                    <a:pt x="429" y="387"/>
                    <a:pt x="142" y="644"/>
                    <a:pt x="1" y="712"/>
                  </a:cubicBezTo>
                  <a:lnTo>
                    <a:pt x="111" y="936"/>
                  </a:lnTo>
                  <a:cubicBezTo>
                    <a:pt x="285" y="852"/>
                    <a:pt x="574" y="595"/>
                    <a:pt x="971" y="170"/>
                  </a:cubicBezTo>
                  <a:lnTo>
                    <a:pt x="7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a:off x="6927017" y="3018609"/>
              <a:ext cx="92805" cy="153172"/>
            </a:xfrm>
            <a:custGeom>
              <a:avLst/>
              <a:gdLst/>
              <a:ahLst/>
              <a:cxnLst/>
              <a:rect l="l" t="t" r="r" b="b"/>
              <a:pathLst>
                <a:path w="535" h="883" extrusionOk="0">
                  <a:moveTo>
                    <a:pt x="296" y="0"/>
                  </a:moveTo>
                  <a:cubicBezTo>
                    <a:pt x="209" y="265"/>
                    <a:pt x="111" y="530"/>
                    <a:pt x="1" y="784"/>
                  </a:cubicBezTo>
                  <a:lnTo>
                    <a:pt x="232" y="883"/>
                  </a:lnTo>
                  <a:cubicBezTo>
                    <a:pt x="342" y="621"/>
                    <a:pt x="444" y="352"/>
                    <a:pt x="535" y="79"/>
                  </a:cubicBezTo>
                  <a:lnTo>
                    <a:pt x="29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3"/>
            <p:cNvSpPr/>
            <p:nvPr/>
          </p:nvSpPr>
          <p:spPr>
            <a:xfrm>
              <a:off x="6772629" y="3036823"/>
              <a:ext cx="81703" cy="157855"/>
            </a:xfrm>
            <a:custGeom>
              <a:avLst/>
              <a:gdLst/>
              <a:ahLst/>
              <a:cxnLst/>
              <a:rect l="l" t="t" r="r" b="b"/>
              <a:pathLst>
                <a:path w="471" h="910" extrusionOk="0">
                  <a:moveTo>
                    <a:pt x="225" y="1"/>
                  </a:moveTo>
                  <a:cubicBezTo>
                    <a:pt x="175" y="281"/>
                    <a:pt x="99" y="558"/>
                    <a:pt x="1" y="823"/>
                  </a:cubicBezTo>
                  <a:lnTo>
                    <a:pt x="236" y="910"/>
                  </a:lnTo>
                  <a:cubicBezTo>
                    <a:pt x="338" y="630"/>
                    <a:pt x="417" y="338"/>
                    <a:pt x="470" y="46"/>
                  </a:cubicBezTo>
                  <a:lnTo>
                    <a:pt x="2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3"/>
            <p:cNvSpPr/>
            <p:nvPr/>
          </p:nvSpPr>
          <p:spPr>
            <a:xfrm>
              <a:off x="6545904" y="2940375"/>
              <a:ext cx="136866" cy="187345"/>
            </a:xfrm>
            <a:custGeom>
              <a:avLst/>
              <a:gdLst/>
              <a:ahLst/>
              <a:cxnLst/>
              <a:rect l="l" t="t" r="r" b="b"/>
              <a:pathLst>
                <a:path w="789" h="1080" extrusionOk="0">
                  <a:moveTo>
                    <a:pt x="581" y="0"/>
                  </a:moveTo>
                  <a:cubicBezTo>
                    <a:pt x="523" y="91"/>
                    <a:pt x="406" y="284"/>
                    <a:pt x="289" y="474"/>
                  </a:cubicBezTo>
                  <a:cubicBezTo>
                    <a:pt x="172" y="667"/>
                    <a:pt x="54" y="857"/>
                    <a:pt x="1" y="947"/>
                  </a:cubicBezTo>
                  <a:lnTo>
                    <a:pt x="213" y="1079"/>
                  </a:lnTo>
                  <a:cubicBezTo>
                    <a:pt x="266" y="988"/>
                    <a:pt x="383" y="796"/>
                    <a:pt x="501" y="607"/>
                  </a:cubicBezTo>
                  <a:cubicBezTo>
                    <a:pt x="618" y="413"/>
                    <a:pt x="736" y="224"/>
                    <a:pt x="789" y="133"/>
                  </a:cubicBezTo>
                  <a:lnTo>
                    <a:pt x="5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a:off x="6433668" y="2889722"/>
              <a:ext cx="142764" cy="105989"/>
            </a:xfrm>
            <a:custGeom>
              <a:avLst/>
              <a:gdLst/>
              <a:ahLst/>
              <a:cxnLst/>
              <a:rect l="l" t="t" r="r" b="b"/>
              <a:pathLst>
                <a:path w="823" h="611" extrusionOk="0">
                  <a:moveTo>
                    <a:pt x="719" y="0"/>
                  </a:moveTo>
                  <a:cubicBezTo>
                    <a:pt x="469" y="114"/>
                    <a:pt x="228" y="250"/>
                    <a:pt x="0" y="402"/>
                  </a:cubicBezTo>
                  <a:lnTo>
                    <a:pt x="140" y="610"/>
                  </a:lnTo>
                  <a:cubicBezTo>
                    <a:pt x="356" y="467"/>
                    <a:pt x="588" y="338"/>
                    <a:pt x="822" y="231"/>
                  </a:cubicBezTo>
                  <a:lnTo>
                    <a:pt x="7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a:off x="6374515" y="2712263"/>
              <a:ext cx="177631" cy="60020"/>
            </a:xfrm>
            <a:custGeom>
              <a:avLst/>
              <a:gdLst/>
              <a:ahLst/>
              <a:cxnLst/>
              <a:rect l="l" t="t" r="r" b="b"/>
              <a:pathLst>
                <a:path w="1024" h="346" extrusionOk="0">
                  <a:moveTo>
                    <a:pt x="46" y="1"/>
                  </a:moveTo>
                  <a:lnTo>
                    <a:pt x="0" y="247"/>
                  </a:lnTo>
                  <a:cubicBezTo>
                    <a:pt x="280" y="296"/>
                    <a:pt x="670" y="345"/>
                    <a:pt x="962" y="345"/>
                  </a:cubicBezTo>
                  <a:lnTo>
                    <a:pt x="1023" y="345"/>
                  </a:lnTo>
                  <a:lnTo>
                    <a:pt x="1015" y="95"/>
                  </a:lnTo>
                  <a:cubicBezTo>
                    <a:pt x="995" y="96"/>
                    <a:pt x="974" y="96"/>
                    <a:pt x="953" y="96"/>
                  </a:cubicBezTo>
                  <a:cubicBezTo>
                    <a:pt x="680" y="96"/>
                    <a:pt x="312" y="49"/>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a:off x="6365148" y="2604539"/>
              <a:ext cx="212498" cy="103907"/>
            </a:xfrm>
            <a:custGeom>
              <a:avLst/>
              <a:gdLst/>
              <a:ahLst/>
              <a:cxnLst/>
              <a:rect l="l" t="t" r="r" b="b"/>
              <a:pathLst>
                <a:path w="1225" h="599" extrusionOk="0">
                  <a:moveTo>
                    <a:pt x="100" y="1"/>
                  </a:moveTo>
                  <a:lnTo>
                    <a:pt x="1" y="232"/>
                  </a:lnTo>
                  <a:cubicBezTo>
                    <a:pt x="312" y="364"/>
                    <a:pt x="804" y="504"/>
                    <a:pt x="1160" y="599"/>
                  </a:cubicBezTo>
                  <a:lnTo>
                    <a:pt x="1224" y="356"/>
                  </a:lnTo>
                  <a:cubicBezTo>
                    <a:pt x="724" y="224"/>
                    <a:pt x="334" y="102"/>
                    <a:pt x="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a:off x="6442862" y="2494213"/>
              <a:ext cx="166355" cy="112407"/>
            </a:xfrm>
            <a:custGeom>
              <a:avLst/>
              <a:gdLst/>
              <a:ahLst/>
              <a:cxnLst/>
              <a:rect l="l" t="t" r="r" b="b"/>
              <a:pathLst>
                <a:path w="959" h="648" extrusionOk="0">
                  <a:moveTo>
                    <a:pt x="114" y="0"/>
                  </a:moveTo>
                  <a:lnTo>
                    <a:pt x="0" y="224"/>
                  </a:lnTo>
                  <a:lnTo>
                    <a:pt x="848" y="648"/>
                  </a:lnTo>
                  <a:lnTo>
                    <a:pt x="958" y="424"/>
                  </a:lnTo>
                  <a:lnTo>
                    <a:pt x="11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a:off x="6467148" y="2345550"/>
              <a:ext cx="216314" cy="150743"/>
            </a:xfrm>
            <a:custGeom>
              <a:avLst/>
              <a:gdLst/>
              <a:ahLst/>
              <a:cxnLst/>
              <a:rect l="l" t="t" r="r" b="b"/>
              <a:pathLst>
                <a:path w="1247" h="869" extrusionOk="0">
                  <a:moveTo>
                    <a:pt x="156" y="1"/>
                  </a:moveTo>
                  <a:lnTo>
                    <a:pt x="0" y="198"/>
                  </a:lnTo>
                  <a:cubicBezTo>
                    <a:pt x="281" y="417"/>
                    <a:pt x="796" y="721"/>
                    <a:pt x="1148" y="868"/>
                  </a:cubicBezTo>
                  <a:lnTo>
                    <a:pt x="1246" y="641"/>
                  </a:lnTo>
                  <a:cubicBezTo>
                    <a:pt x="917" y="501"/>
                    <a:pt x="417" y="205"/>
                    <a:pt x="1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a:off x="7299631" y="3401628"/>
              <a:ext cx="140856" cy="167570"/>
            </a:xfrm>
            <a:custGeom>
              <a:avLst/>
              <a:gdLst/>
              <a:ahLst/>
              <a:cxnLst/>
              <a:rect l="l" t="t" r="r" b="b"/>
              <a:pathLst>
                <a:path w="812" h="966" extrusionOk="0">
                  <a:moveTo>
                    <a:pt x="629" y="0"/>
                  </a:moveTo>
                  <a:cubicBezTo>
                    <a:pt x="395" y="258"/>
                    <a:pt x="182" y="538"/>
                    <a:pt x="0" y="838"/>
                  </a:cubicBezTo>
                  <a:lnTo>
                    <a:pt x="213" y="966"/>
                  </a:lnTo>
                  <a:cubicBezTo>
                    <a:pt x="387" y="682"/>
                    <a:pt x="588" y="413"/>
                    <a:pt x="811" y="167"/>
                  </a:cubicBezTo>
                  <a:lnTo>
                    <a:pt x="6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a:off x="7429733" y="3498077"/>
              <a:ext cx="117784" cy="216487"/>
            </a:xfrm>
            <a:custGeom>
              <a:avLst/>
              <a:gdLst/>
              <a:ahLst/>
              <a:cxnLst/>
              <a:rect l="l" t="t" r="r" b="b"/>
              <a:pathLst>
                <a:path w="679" h="1248" extrusionOk="0">
                  <a:moveTo>
                    <a:pt x="448" y="1"/>
                  </a:moveTo>
                  <a:cubicBezTo>
                    <a:pt x="288" y="380"/>
                    <a:pt x="137" y="773"/>
                    <a:pt x="0" y="1164"/>
                  </a:cubicBezTo>
                  <a:lnTo>
                    <a:pt x="239" y="1247"/>
                  </a:lnTo>
                  <a:cubicBezTo>
                    <a:pt x="372" y="857"/>
                    <a:pt x="519" y="471"/>
                    <a:pt x="678" y="100"/>
                  </a:cubicBezTo>
                  <a:lnTo>
                    <a:pt x="44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3"/>
            <p:cNvSpPr/>
            <p:nvPr/>
          </p:nvSpPr>
          <p:spPr>
            <a:xfrm>
              <a:off x="6573485" y="3890463"/>
              <a:ext cx="309119" cy="146060"/>
            </a:xfrm>
            <a:custGeom>
              <a:avLst/>
              <a:gdLst/>
              <a:ahLst/>
              <a:cxnLst/>
              <a:rect l="l" t="t" r="r" b="b"/>
              <a:pathLst>
                <a:path w="1782" h="842" extrusionOk="0">
                  <a:moveTo>
                    <a:pt x="1634" y="1"/>
                  </a:moveTo>
                  <a:cubicBezTo>
                    <a:pt x="1426" y="152"/>
                    <a:pt x="1218" y="283"/>
                    <a:pt x="1008" y="283"/>
                  </a:cubicBezTo>
                  <a:cubicBezTo>
                    <a:pt x="992" y="283"/>
                    <a:pt x="975" y="282"/>
                    <a:pt x="959" y="281"/>
                  </a:cubicBezTo>
                  <a:cubicBezTo>
                    <a:pt x="929" y="277"/>
                    <a:pt x="895" y="270"/>
                    <a:pt x="864" y="266"/>
                  </a:cubicBezTo>
                  <a:cubicBezTo>
                    <a:pt x="808" y="254"/>
                    <a:pt x="751" y="243"/>
                    <a:pt x="694" y="243"/>
                  </a:cubicBezTo>
                  <a:cubicBezTo>
                    <a:pt x="692" y="243"/>
                    <a:pt x="689" y="243"/>
                    <a:pt x="686" y="243"/>
                  </a:cubicBezTo>
                  <a:cubicBezTo>
                    <a:pt x="458" y="243"/>
                    <a:pt x="83" y="559"/>
                    <a:pt x="1" y="739"/>
                  </a:cubicBezTo>
                  <a:lnTo>
                    <a:pt x="228" y="841"/>
                  </a:lnTo>
                  <a:cubicBezTo>
                    <a:pt x="282" y="724"/>
                    <a:pt x="584" y="489"/>
                    <a:pt x="686" y="489"/>
                  </a:cubicBezTo>
                  <a:lnTo>
                    <a:pt x="691" y="489"/>
                  </a:lnTo>
                  <a:cubicBezTo>
                    <a:pt x="732" y="493"/>
                    <a:pt x="774" y="501"/>
                    <a:pt x="815" y="508"/>
                  </a:cubicBezTo>
                  <a:cubicBezTo>
                    <a:pt x="854" y="516"/>
                    <a:pt x="895" y="523"/>
                    <a:pt x="933" y="531"/>
                  </a:cubicBezTo>
                  <a:cubicBezTo>
                    <a:pt x="957" y="533"/>
                    <a:pt x="982" y="534"/>
                    <a:pt x="1006" y="534"/>
                  </a:cubicBezTo>
                  <a:cubicBezTo>
                    <a:pt x="1290" y="534"/>
                    <a:pt x="1544" y="373"/>
                    <a:pt x="1782" y="205"/>
                  </a:cubicBezTo>
                  <a:lnTo>
                    <a:pt x="1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p:nvPr/>
          </p:nvSpPr>
          <p:spPr>
            <a:xfrm>
              <a:off x="6542608" y="3702423"/>
              <a:ext cx="307731" cy="192722"/>
            </a:xfrm>
            <a:custGeom>
              <a:avLst/>
              <a:gdLst/>
              <a:ahLst/>
              <a:cxnLst/>
              <a:rect l="l" t="t" r="r" b="b"/>
              <a:pathLst>
                <a:path w="1774" h="1111" extrusionOk="0">
                  <a:moveTo>
                    <a:pt x="2" y="869"/>
                  </a:moveTo>
                  <a:cubicBezTo>
                    <a:pt x="1" y="870"/>
                    <a:pt x="1" y="872"/>
                    <a:pt x="1" y="873"/>
                  </a:cubicBezTo>
                  <a:cubicBezTo>
                    <a:pt x="1" y="873"/>
                    <a:pt x="1" y="872"/>
                    <a:pt x="2" y="869"/>
                  </a:cubicBezTo>
                  <a:close/>
                  <a:moveTo>
                    <a:pt x="1600" y="1"/>
                  </a:moveTo>
                  <a:cubicBezTo>
                    <a:pt x="1421" y="177"/>
                    <a:pt x="1166" y="280"/>
                    <a:pt x="918" y="280"/>
                  </a:cubicBezTo>
                  <a:cubicBezTo>
                    <a:pt x="882" y="280"/>
                    <a:pt x="847" y="278"/>
                    <a:pt x="811" y="274"/>
                  </a:cubicBezTo>
                  <a:lnTo>
                    <a:pt x="755" y="266"/>
                  </a:lnTo>
                  <a:cubicBezTo>
                    <a:pt x="709" y="259"/>
                    <a:pt x="658" y="252"/>
                    <a:pt x="606" y="252"/>
                  </a:cubicBezTo>
                  <a:cubicBezTo>
                    <a:pt x="571" y="252"/>
                    <a:pt x="536" y="255"/>
                    <a:pt x="501" y="263"/>
                  </a:cubicBezTo>
                  <a:cubicBezTo>
                    <a:pt x="243" y="319"/>
                    <a:pt x="133" y="573"/>
                    <a:pt x="46" y="774"/>
                  </a:cubicBezTo>
                  <a:lnTo>
                    <a:pt x="16" y="842"/>
                  </a:lnTo>
                  <a:cubicBezTo>
                    <a:pt x="9" y="856"/>
                    <a:pt x="5" y="865"/>
                    <a:pt x="2" y="869"/>
                  </a:cubicBezTo>
                  <a:lnTo>
                    <a:pt x="2" y="869"/>
                  </a:lnTo>
                  <a:cubicBezTo>
                    <a:pt x="6" y="865"/>
                    <a:pt x="17" y="861"/>
                    <a:pt x="31" y="861"/>
                  </a:cubicBezTo>
                  <a:lnTo>
                    <a:pt x="35" y="1111"/>
                  </a:lnTo>
                  <a:cubicBezTo>
                    <a:pt x="100" y="1111"/>
                    <a:pt x="182" y="1081"/>
                    <a:pt x="243" y="945"/>
                  </a:cubicBezTo>
                  <a:lnTo>
                    <a:pt x="273" y="873"/>
                  </a:lnTo>
                  <a:cubicBezTo>
                    <a:pt x="346" y="705"/>
                    <a:pt x="421" y="535"/>
                    <a:pt x="554" y="505"/>
                  </a:cubicBezTo>
                  <a:cubicBezTo>
                    <a:pt x="567" y="502"/>
                    <a:pt x="582" y="502"/>
                    <a:pt x="597" y="502"/>
                  </a:cubicBezTo>
                  <a:cubicBezTo>
                    <a:pt x="634" y="502"/>
                    <a:pt x="677" y="507"/>
                    <a:pt x="721" y="513"/>
                  </a:cubicBezTo>
                  <a:lnTo>
                    <a:pt x="781" y="520"/>
                  </a:lnTo>
                  <a:cubicBezTo>
                    <a:pt x="830" y="526"/>
                    <a:pt x="878" y="529"/>
                    <a:pt x="926" y="529"/>
                  </a:cubicBezTo>
                  <a:cubicBezTo>
                    <a:pt x="1241" y="529"/>
                    <a:pt x="1550" y="402"/>
                    <a:pt x="1773" y="175"/>
                  </a:cubicBezTo>
                  <a:lnTo>
                    <a:pt x="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a:off x="6445464" y="3416720"/>
              <a:ext cx="258293" cy="179539"/>
            </a:xfrm>
            <a:custGeom>
              <a:avLst/>
              <a:gdLst/>
              <a:ahLst/>
              <a:cxnLst/>
              <a:rect l="l" t="t" r="r" b="b"/>
              <a:pathLst>
                <a:path w="1489" h="1035" extrusionOk="0">
                  <a:moveTo>
                    <a:pt x="1288" y="1"/>
                  </a:moveTo>
                  <a:cubicBezTo>
                    <a:pt x="1182" y="144"/>
                    <a:pt x="1023" y="251"/>
                    <a:pt x="852" y="296"/>
                  </a:cubicBezTo>
                  <a:cubicBezTo>
                    <a:pt x="811" y="307"/>
                    <a:pt x="770" y="315"/>
                    <a:pt x="728" y="322"/>
                  </a:cubicBezTo>
                  <a:cubicBezTo>
                    <a:pt x="651" y="333"/>
                    <a:pt x="572" y="349"/>
                    <a:pt x="492" y="383"/>
                  </a:cubicBezTo>
                  <a:cubicBezTo>
                    <a:pt x="356" y="436"/>
                    <a:pt x="8" y="841"/>
                    <a:pt x="1" y="1023"/>
                  </a:cubicBezTo>
                  <a:lnTo>
                    <a:pt x="251" y="1034"/>
                  </a:lnTo>
                  <a:cubicBezTo>
                    <a:pt x="265" y="951"/>
                    <a:pt x="504" y="651"/>
                    <a:pt x="583" y="614"/>
                  </a:cubicBezTo>
                  <a:cubicBezTo>
                    <a:pt x="641" y="591"/>
                    <a:pt x="705" y="580"/>
                    <a:pt x="773" y="569"/>
                  </a:cubicBezTo>
                  <a:cubicBezTo>
                    <a:pt x="819" y="557"/>
                    <a:pt x="868" y="550"/>
                    <a:pt x="913" y="538"/>
                  </a:cubicBezTo>
                  <a:cubicBezTo>
                    <a:pt x="1144" y="478"/>
                    <a:pt x="1349" y="341"/>
                    <a:pt x="1489" y="148"/>
                  </a:cubicBezTo>
                  <a:lnTo>
                    <a:pt x="12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a:off x="6256209" y="2989466"/>
              <a:ext cx="88121" cy="309813"/>
            </a:xfrm>
            <a:custGeom>
              <a:avLst/>
              <a:gdLst/>
              <a:ahLst/>
              <a:cxnLst/>
              <a:rect l="l" t="t" r="r" b="b"/>
              <a:pathLst>
                <a:path w="508" h="1786" extrusionOk="0">
                  <a:moveTo>
                    <a:pt x="315" y="1"/>
                  </a:moveTo>
                  <a:lnTo>
                    <a:pt x="92" y="111"/>
                  </a:lnTo>
                  <a:cubicBezTo>
                    <a:pt x="174" y="282"/>
                    <a:pt x="242" y="448"/>
                    <a:pt x="202" y="592"/>
                  </a:cubicBezTo>
                  <a:cubicBezTo>
                    <a:pt x="190" y="637"/>
                    <a:pt x="167" y="675"/>
                    <a:pt x="144" y="717"/>
                  </a:cubicBezTo>
                  <a:cubicBezTo>
                    <a:pt x="133" y="740"/>
                    <a:pt x="122" y="766"/>
                    <a:pt x="111" y="789"/>
                  </a:cubicBezTo>
                  <a:cubicBezTo>
                    <a:pt x="1" y="1020"/>
                    <a:pt x="1" y="1554"/>
                    <a:pt x="80" y="1785"/>
                  </a:cubicBezTo>
                  <a:lnTo>
                    <a:pt x="319" y="1705"/>
                  </a:lnTo>
                  <a:cubicBezTo>
                    <a:pt x="258" y="1535"/>
                    <a:pt x="258" y="1062"/>
                    <a:pt x="333" y="895"/>
                  </a:cubicBezTo>
                  <a:cubicBezTo>
                    <a:pt x="345" y="873"/>
                    <a:pt x="356" y="854"/>
                    <a:pt x="368" y="831"/>
                  </a:cubicBezTo>
                  <a:cubicBezTo>
                    <a:pt x="394" y="782"/>
                    <a:pt x="421" y="728"/>
                    <a:pt x="440" y="664"/>
                  </a:cubicBezTo>
                  <a:cubicBezTo>
                    <a:pt x="508" y="437"/>
                    <a:pt x="417" y="214"/>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3"/>
            <p:cNvSpPr/>
            <p:nvPr/>
          </p:nvSpPr>
          <p:spPr>
            <a:xfrm>
              <a:off x="5951248" y="3087476"/>
              <a:ext cx="222906" cy="217702"/>
            </a:xfrm>
            <a:custGeom>
              <a:avLst/>
              <a:gdLst/>
              <a:ahLst/>
              <a:cxnLst/>
              <a:rect l="l" t="t" r="r" b="b"/>
              <a:pathLst>
                <a:path w="1285" h="1255" extrusionOk="0">
                  <a:moveTo>
                    <a:pt x="21" y="0"/>
                  </a:moveTo>
                  <a:cubicBezTo>
                    <a:pt x="14" y="0"/>
                    <a:pt x="7" y="0"/>
                    <a:pt x="0" y="0"/>
                  </a:cubicBezTo>
                  <a:lnTo>
                    <a:pt x="9" y="250"/>
                  </a:lnTo>
                  <a:cubicBezTo>
                    <a:pt x="15" y="250"/>
                    <a:pt x="21" y="250"/>
                    <a:pt x="28" y="250"/>
                  </a:cubicBezTo>
                  <a:cubicBezTo>
                    <a:pt x="230" y="250"/>
                    <a:pt x="436" y="362"/>
                    <a:pt x="546" y="531"/>
                  </a:cubicBezTo>
                  <a:cubicBezTo>
                    <a:pt x="584" y="588"/>
                    <a:pt x="614" y="652"/>
                    <a:pt x="641" y="713"/>
                  </a:cubicBezTo>
                  <a:cubicBezTo>
                    <a:pt x="668" y="766"/>
                    <a:pt x="690" y="815"/>
                    <a:pt x="717" y="864"/>
                  </a:cubicBezTo>
                  <a:cubicBezTo>
                    <a:pt x="800" y="1009"/>
                    <a:pt x="1069" y="1213"/>
                    <a:pt x="1224" y="1254"/>
                  </a:cubicBezTo>
                  <a:lnTo>
                    <a:pt x="1285" y="1012"/>
                  </a:lnTo>
                  <a:cubicBezTo>
                    <a:pt x="1194" y="989"/>
                    <a:pt x="982" y="827"/>
                    <a:pt x="937" y="743"/>
                  </a:cubicBezTo>
                  <a:cubicBezTo>
                    <a:pt x="910" y="698"/>
                    <a:pt x="891" y="652"/>
                    <a:pt x="869" y="607"/>
                  </a:cubicBezTo>
                  <a:cubicBezTo>
                    <a:pt x="834" y="539"/>
                    <a:pt x="804" y="463"/>
                    <a:pt x="755" y="395"/>
                  </a:cubicBezTo>
                  <a:cubicBezTo>
                    <a:pt x="599" y="154"/>
                    <a:pt x="321" y="0"/>
                    <a:pt x="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p:nvPr/>
          </p:nvSpPr>
          <p:spPr>
            <a:xfrm>
              <a:off x="5804146" y="3294598"/>
              <a:ext cx="345200" cy="123509"/>
            </a:xfrm>
            <a:custGeom>
              <a:avLst/>
              <a:gdLst/>
              <a:ahLst/>
              <a:cxnLst/>
              <a:rect l="l" t="t" r="r" b="b"/>
              <a:pathLst>
                <a:path w="1990" h="712" extrusionOk="0">
                  <a:moveTo>
                    <a:pt x="1718" y="705"/>
                  </a:moveTo>
                  <a:cubicBezTo>
                    <a:pt x="1719" y="707"/>
                    <a:pt x="1720" y="708"/>
                    <a:pt x="1720" y="708"/>
                  </a:cubicBezTo>
                  <a:cubicBezTo>
                    <a:pt x="1720" y="707"/>
                    <a:pt x="1719" y="706"/>
                    <a:pt x="1718" y="705"/>
                  </a:cubicBezTo>
                  <a:close/>
                  <a:moveTo>
                    <a:pt x="379" y="0"/>
                  </a:moveTo>
                  <a:cubicBezTo>
                    <a:pt x="308" y="0"/>
                    <a:pt x="235" y="4"/>
                    <a:pt x="163" y="11"/>
                  </a:cubicBezTo>
                  <a:cubicBezTo>
                    <a:pt x="110" y="15"/>
                    <a:pt x="58" y="19"/>
                    <a:pt x="0" y="19"/>
                  </a:cubicBezTo>
                  <a:lnTo>
                    <a:pt x="8" y="269"/>
                  </a:lnTo>
                  <a:cubicBezTo>
                    <a:pt x="65" y="269"/>
                    <a:pt x="126" y="265"/>
                    <a:pt x="186" y="257"/>
                  </a:cubicBezTo>
                  <a:cubicBezTo>
                    <a:pt x="250" y="254"/>
                    <a:pt x="315" y="250"/>
                    <a:pt x="379" y="250"/>
                  </a:cubicBezTo>
                  <a:cubicBezTo>
                    <a:pt x="584" y="250"/>
                    <a:pt x="792" y="303"/>
                    <a:pt x="993" y="355"/>
                  </a:cubicBezTo>
                  <a:cubicBezTo>
                    <a:pt x="1098" y="383"/>
                    <a:pt x="1212" y="413"/>
                    <a:pt x="1292" y="474"/>
                  </a:cubicBezTo>
                  <a:cubicBezTo>
                    <a:pt x="1334" y="500"/>
                    <a:pt x="1394" y="530"/>
                    <a:pt x="1467" y="565"/>
                  </a:cubicBezTo>
                  <a:cubicBezTo>
                    <a:pt x="1537" y="597"/>
                    <a:pt x="1686" y="666"/>
                    <a:pt x="1718" y="705"/>
                  </a:cubicBezTo>
                  <a:lnTo>
                    <a:pt x="1718" y="705"/>
                  </a:lnTo>
                  <a:cubicBezTo>
                    <a:pt x="1714" y="699"/>
                    <a:pt x="1709" y="686"/>
                    <a:pt x="1712" y="670"/>
                  </a:cubicBezTo>
                  <a:lnTo>
                    <a:pt x="1712" y="670"/>
                  </a:lnTo>
                  <a:lnTo>
                    <a:pt x="1958" y="712"/>
                  </a:lnTo>
                  <a:cubicBezTo>
                    <a:pt x="1989" y="534"/>
                    <a:pt x="1777" y="435"/>
                    <a:pt x="1572" y="337"/>
                  </a:cubicBezTo>
                  <a:cubicBezTo>
                    <a:pt x="1516" y="310"/>
                    <a:pt x="1467" y="287"/>
                    <a:pt x="1439" y="269"/>
                  </a:cubicBezTo>
                  <a:cubicBezTo>
                    <a:pt x="1318" y="182"/>
                    <a:pt x="1178" y="147"/>
                    <a:pt x="1058" y="114"/>
                  </a:cubicBezTo>
                  <a:cubicBezTo>
                    <a:pt x="841" y="56"/>
                    <a:pt x="614"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3"/>
            <p:cNvSpPr/>
            <p:nvPr/>
          </p:nvSpPr>
          <p:spPr>
            <a:xfrm>
              <a:off x="5861911" y="3579607"/>
              <a:ext cx="288650" cy="151264"/>
            </a:xfrm>
            <a:custGeom>
              <a:avLst/>
              <a:gdLst/>
              <a:ahLst/>
              <a:cxnLst/>
              <a:rect l="l" t="t" r="r" b="b"/>
              <a:pathLst>
                <a:path w="1664" h="872" extrusionOk="0">
                  <a:moveTo>
                    <a:pt x="1489" y="1"/>
                  </a:moveTo>
                  <a:cubicBezTo>
                    <a:pt x="1315" y="172"/>
                    <a:pt x="983" y="377"/>
                    <a:pt x="860" y="377"/>
                  </a:cubicBezTo>
                  <a:cubicBezTo>
                    <a:pt x="855" y="377"/>
                    <a:pt x="850" y="377"/>
                    <a:pt x="845" y="376"/>
                  </a:cubicBezTo>
                  <a:cubicBezTo>
                    <a:pt x="815" y="368"/>
                    <a:pt x="788" y="357"/>
                    <a:pt x="758" y="345"/>
                  </a:cubicBezTo>
                  <a:cubicBezTo>
                    <a:pt x="728" y="334"/>
                    <a:pt x="697" y="323"/>
                    <a:pt x="664" y="315"/>
                  </a:cubicBezTo>
                  <a:cubicBezTo>
                    <a:pt x="623" y="305"/>
                    <a:pt x="582" y="300"/>
                    <a:pt x="540" y="300"/>
                  </a:cubicBezTo>
                  <a:cubicBezTo>
                    <a:pt x="445" y="300"/>
                    <a:pt x="349" y="327"/>
                    <a:pt x="262" y="380"/>
                  </a:cubicBezTo>
                  <a:cubicBezTo>
                    <a:pt x="137" y="455"/>
                    <a:pt x="50" y="576"/>
                    <a:pt x="15" y="709"/>
                  </a:cubicBezTo>
                  <a:lnTo>
                    <a:pt x="1" y="770"/>
                  </a:lnTo>
                  <a:lnTo>
                    <a:pt x="95" y="872"/>
                  </a:lnTo>
                  <a:lnTo>
                    <a:pt x="225" y="754"/>
                  </a:lnTo>
                  <a:lnTo>
                    <a:pt x="262" y="766"/>
                  </a:lnTo>
                  <a:cubicBezTo>
                    <a:pt x="277" y="698"/>
                    <a:pt x="323" y="633"/>
                    <a:pt x="391" y="595"/>
                  </a:cubicBezTo>
                  <a:cubicBezTo>
                    <a:pt x="439" y="566"/>
                    <a:pt x="491" y="550"/>
                    <a:pt x="542" y="550"/>
                  </a:cubicBezTo>
                  <a:cubicBezTo>
                    <a:pt x="562" y="550"/>
                    <a:pt x="583" y="552"/>
                    <a:pt x="603" y="558"/>
                  </a:cubicBezTo>
                  <a:cubicBezTo>
                    <a:pt x="625" y="562"/>
                    <a:pt x="648" y="573"/>
                    <a:pt x="671" y="581"/>
                  </a:cubicBezTo>
                  <a:cubicBezTo>
                    <a:pt x="713" y="595"/>
                    <a:pt x="755" y="611"/>
                    <a:pt x="796" y="618"/>
                  </a:cubicBezTo>
                  <a:cubicBezTo>
                    <a:pt x="814" y="621"/>
                    <a:pt x="833" y="623"/>
                    <a:pt x="853" y="623"/>
                  </a:cubicBezTo>
                  <a:cubicBezTo>
                    <a:pt x="1142" y="623"/>
                    <a:pt x="1567" y="271"/>
                    <a:pt x="1664" y="179"/>
                  </a:cubicBezTo>
                  <a:lnTo>
                    <a:pt x="14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3"/>
            <p:cNvSpPr/>
            <p:nvPr/>
          </p:nvSpPr>
          <p:spPr>
            <a:xfrm>
              <a:off x="5959922" y="3950310"/>
              <a:ext cx="258293" cy="141376"/>
            </a:xfrm>
            <a:custGeom>
              <a:avLst/>
              <a:gdLst/>
              <a:ahLst/>
              <a:cxnLst/>
              <a:rect l="l" t="t" r="r" b="b"/>
              <a:pathLst>
                <a:path w="1489" h="815" extrusionOk="0">
                  <a:moveTo>
                    <a:pt x="1356" y="0"/>
                  </a:moveTo>
                  <a:cubicBezTo>
                    <a:pt x="1288" y="42"/>
                    <a:pt x="1144" y="148"/>
                    <a:pt x="1004" y="250"/>
                  </a:cubicBezTo>
                  <a:cubicBezTo>
                    <a:pt x="864" y="348"/>
                    <a:pt x="728" y="447"/>
                    <a:pt x="663" y="489"/>
                  </a:cubicBezTo>
                  <a:cubicBezTo>
                    <a:pt x="660" y="493"/>
                    <a:pt x="651" y="496"/>
                    <a:pt x="651" y="500"/>
                  </a:cubicBezTo>
                  <a:lnTo>
                    <a:pt x="621" y="481"/>
                  </a:lnTo>
                  <a:cubicBezTo>
                    <a:pt x="562" y="446"/>
                    <a:pt x="494" y="428"/>
                    <a:pt x="424" y="428"/>
                  </a:cubicBezTo>
                  <a:cubicBezTo>
                    <a:pt x="359" y="428"/>
                    <a:pt x="293" y="443"/>
                    <a:pt x="231" y="474"/>
                  </a:cubicBezTo>
                  <a:cubicBezTo>
                    <a:pt x="99" y="542"/>
                    <a:pt x="15" y="659"/>
                    <a:pt x="0" y="792"/>
                  </a:cubicBezTo>
                  <a:lnTo>
                    <a:pt x="250" y="815"/>
                  </a:lnTo>
                  <a:cubicBezTo>
                    <a:pt x="254" y="762"/>
                    <a:pt x="300" y="720"/>
                    <a:pt x="341" y="697"/>
                  </a:cubicBezTo>
                  <a:cubicBezTo>
                    <a:pt x="363" y="687"/>
                    <a:pt x="392" y="679"/>
                    <a:pt x="423" y="679"/>
                  </a:cubicBezTo>
                  <a:cubicBezTo>
                    <a:pt x="449" y="679"/>
                    <a:pt x="478" y="685"/>
                    <a:pt x="504" y="701"/>
                  </a:cubicBezTo>
                  <a:cubicBezTo>
                    <a:pt x="530" y="720"/>
                    <a:pt x="572" y="746"/>
                    <a:pt x="625" y="750"/>
                  </a:cubicBezTo>
                  <a:cubicBezTo>
                    <a:pt x="632" y="751"/>
                    <a:pt x="638" y="751"/>
                    <a:pt x="644" y="751"/>
                  </a:cubicBezTo>
                  <a:cubicBezTo>
                    <a:pt x="711" y="751"/>
                    <a:pt x="764" y="718"/>
                    <a:pt x="791" y="701"/>
                  </a:cubicBezTo>
                  <a:cubicBezTo>
                    <a:pt x="864" y="659"/>
                    <a:pt x="1004" y="557"/>
                    <a:pt x="1148" y="451"/>
                  </a:cubicBezTo>
                  <a:cubicBezTo>
                    <a:pt x="1284" y="353"/>
                    <a:pt x="1420" y="254"/>
                    <a:pt x="1489" y="212"/>
                  </a:cubicBezTo>
                  <a:lnTo>
                    <a:pt x="13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3"/>
            <p:cNvSpPr/>
            <p:nvPr/>
          </p:nvSpPr>
          <p:spPr>
            <a:xfrm>
              <a:off x="6125412" y="4270880"/>
              <a:ext cx="202610" cy="236610"/>
            </a:xfrm>
            <a:custGeom>
              <a:avLst/>
              <a:gdLst/>
              <a:ahLst/>
              <a:cxnLst/>
              <a:rect l="l" t="t" r="r" b="b"/>
              <a:pathLst>
                <a:path w="1168" h="1364" extrusionOk="0">
                  <a:moveTo>
                    <a:pt x="1126" y="0"/>
                  </a:moveTo>
                  <a:lnTo>
                    <a:pt x="879" y="46"/>
                  </a:lnTo>
                  <a:cubicBezTo>
                    <a:pt x="879" y="141"/>
                    <a:pt x="656" y="500"/>
                    <a:pt x="565" y="546"/>
                  </a:cubicBezTo>
                  <a:cubicBezTo>
                    <a:pt x="535" y="561"/>
                    <a:pt x="501" y="577"/>
                    <a:pt x="466" y="588"/>
                  </a:cubicBezTo>
                  <a:cubicBezTo>
                    <a:pt x="365" y="626"/>
                    <a:pt x="246" y="671"/>
                    <a:pt x="156" y="766"/>
                  </a:cubicBezTo>
                  <a:cubicBezTo>
                    <a:pt x="8" y="928"/>
                    <a:pt x="1" y="1198"/>
                    <a:pt x="141" y="1364"/>
                  </a:cubicBezTo>
                  <a:lnTo>
                    <a:pt x="334" y="1205"/>
                  </a:lnTo>
                  <a:cubicBezTo>
                    <a:pt x="274" y="1133"/>
                    <a:pt x="274" y="1008"/>
                    <a:pt x="342" y="937"/>
                  </a:cubicBezTo>
                  <a:cubicBezTo>
                    <a:pt x="391" y="883"/>
                    <a:pt x="470" y="853"/>
                    <a:pt x="554" y="823"/>
                  </a:cubicBezTo>
                  <a:cubicBezTo>
                    <a:pt x="592" y="808"/>
                    <a:pt x="629" y="792"/>
                    <a:pt x="667" y="778"/>
                  </a:cubicBezTo>
                  <a:cubicBezTo>
                    <a:pt x="830" y="701"/>
                    <a:pt x="1167" y="209"/>
                    <a:pt x="1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3"/>
            <p:cNvSpPr/>
            <p:nvPr/>
          </p:nvSpPr>
          <p:spPr>
            <a:xfrm>
              <a:off x="6417883" y="4443655"/>
              <a:ext cx="141549" cy="250661"/>
            </a:xfrm>
            <a:custGeom>
              <a:avLst/>
              <a:gdLst/>
              <a:ahLst/>
              <a:cxnLst/>
              <a:rect l="l" t="t" r="r" b="b"/>
              <a:pathLst>
                <a:path w="816" h="1445" extrusionOk="0">
                  <a:moveTo>
                    <a:pt x="170" y="1"/>
                  </a:moveTo>
                  <a:cubicBezTo>
                    <a:pt x="106" y="32"/>
                    <a:pt x="57" y="88"/>
                    <a:pt x="30" y="156"/>
                  </a:cubicBezTo>
                  <a:cubicBezTo>
                    <a:pt x="0" y="243"/>
                    <a:pt x="8" y="345"/>
                    <a:pt x="50" y="429"/>
                  </a:cubicBezTo>
                  <a:cubicBezTo>
                    <a:pt x="99" y="527"/>
                    <a:pt x="179" y="595"/>
                    <a:pt x="250" y="656"/>
                  </a:cubicBezTo>
                  <a:lnTo>
                    <a:pt x="284" y="683"/>
                  </a:lnTo>
                  <a:cubicBezTo>
                    <a:pt x="398" y="785"/>
                    <a:pt x="474" y="883"/>
                    <a:pt x="511" y="986"/>
                  </a:cubicBezTo>
                  <a:cubicBezTo>
                    <a:pt x="553" y="1100"/>
                    <a:pt x="542" y="1221"/>
                    <a:pt x="485" y="1304"/>
                  </a:cubicBezTo>
                  <a:lnTo>
                    <a:pt x="693" y="1444"/>
                  </a:lnTo>
                  <a:cubicBezTo>
                    <a:pt x="796" y="1296"/>
                    <a:pt x="815" y="1092"/>
                    <a:pt x="747" y="903"/>
                  </a:cubicBezTo>
                  <a:cubicBezTo>
                    <a:pt x="693" y="759"/>
                    <a:pt x="595" y="626"/>
                    <a:pt x="447" y="497"/>
                  </a:cubicBezTo>
                  <a:lnTo>
                    <a:pt x="410" y="463"/>
                  </a:lnTo>
                  <a:cubicBezTo>
                    <a:pt x="352" y="418"/>
                    <a:pt x="300" y="373"/>
                    <a:pt x="273" y="319"/>
                  </a:cubicBezTo>
                  <a:cubicBezTo>
                    <a:pt x="261" y="296"/>
                    <a:pt x="258" y="262"/>
                    <a:pt x="265" y="243"/>
                  </a:cubicBezTo>
                  <a:cubicBezTo>
                    <a:pt x="270" y="240"/>
                    <a:pt x="270" y="228"/>
                    <a:pt x="277" y="228"/>
                  </a:cubicBezTo>
                  <a:lnTo>
                    <a:pt x="1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3"/>
            <p:cNvSpPr/>
            <p:nvPr/>
          </p:nvSpPr>
          <p:spPr>
            <a:xfrm>
              <a:off x="6607138" y="4352410"/>
              <a:ext cx="228804" cy="183529"/>
            </a:xfrm>
            <a:custGeom>
              <a:avLst/>
              <a:gdLst/>
              <a:ahLst/>
              <a:cxnLst/>
              <a:rect l="l" t="t" r="r" b="b"/>
              <a:pathLst>
                <a:path w="1319" h="1058" extrusionOk="0">
                  <a:moveTo>
                    <a:pt x="99" y="0"/>
                  </a:moveTo>
                  <a:lnTo>
                    <a:pt x="0" y="228"/>
                  </a:lnTo>
                  <a:cubicBezTo>
                    <a:pt x="261" y="341"/>
                    <a:pt x="519" y="467"/>
                    <a:pt x="602" y="694"/>
                  </a:cubicBezTo>
                  <a:lnTo>
                    <a:pt x="614" y="720"/>
                  </a:lnTo>
                  <a:cubicBezTo>
                    <a:pt x="625" y="754"/>
                    <a:pt x="640" y="799"/>
                    <a:pt x="667" y="841"/>
                  </a:cubicBezTo>
                  <a:cubicBezTo>
                    <a:pt x="742" y="944"/>
                    <a:pt x="860" y="974"/>
                    <a:pt x="955" y="1000"/>
                  </a:cubicBezTo>
                  <a:cubicBezTo>
                    <a:pt x="1015" y="1016"/>
                    <a:pt x="1076" y="1030"/>
                    <a:pt x="1088" y="1058"/>
                  </a:cubicBezTo>
                  <a:lnTo>
                    <a:pt x="1319" y="962"/>
                  </a:lnTo>
                  <a:cubicBezTo>
                    <a:pt x="1261" y="822"/>
                    <a:pt x="1121" y="785"/>
                    <a:pt x="1015" y="758"/>
                  </a:cubicBezTo>
                  <a:cubicBezTo>
                    <a:pt x="955" y="743"/>
                    <a:pt x="894" y="724"/>
                    <a:pt x="871" y="698"/>
                  </a:cubicBezTo>
                  <a:cubicBezTo>
                    <a:pt x="864" y="686"/>
                    <a:pt x="856" y="663"/>
                    <a:pt x="849" y="640"/>
                  </a:cubicBezTo>
                  <a:lnTo>
                    <a:pt x="838" y="610"/>
                  </a:lnTo>
                  <a:cubicBezTo>
                    <a:pt x="720" y="288"/>
                    <a:pt x="398" y="126"/>
                    <a:pt x="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3"/>
            <p:cNvSpPr/>
            <p:nvPr/>
          </p:nvSpPr>
          <p:spPr>
            <a:xfrm>
              <a:off x="6601067" y="4138523"/>
              <a:ext cx="301833" cy="120040"/>
            </a:xfrm>
            <a:custGeom>
              <a:avLst/>
              <a:gdLst/>
              <a:ahLst/>
              <a:cxnLst/>
              <a:rect l="l" t="t" r="r" b="b"/>
              <a:pathLst>
                <a:path w="1740" h="692" extrusionOk="0">
                  <a:moveTo>
                    <a:pt x="481" y="0"/>
                  </a:moveTo>
                  <a:cubicBezTo>
                    <a:pt x="459" y="0"/>
                    <a:pt x="438" y="2"/>
                    <a:pt x="418" y="6"/>
                  </a:cubicBezTo>
                  <a:cubicBezTo>
                    <a:pt x="334" y="21"/>
                    <a:pt x="270" y="63"/>
                    <a:pt x="240" y="112"/>
                  </a:cubicBezTo>
                  <a:cubicBezTo>
                    <a:pt x="228" y="123"/>
                    <a:pt x="205" y="135"/>
                    <a:pt x="179" y="154"/>
                  </a:cubicBezTo>
                  <a:cubicBezTo>
                    <a:pt x="73" y="218"/>
                    <a:pt x="1" y="263"/>
                    <a:pt x="1" y="351"/>
                  </a:cubicBezTo>
                  <a:lnTo>
                    <a:pt x="156" y="354"/>
                  </a:lnTo>
                  <a:lnTo>
                    <a:pt x="224" y="422"/>
                  </a:lnTo>
                  <a:cubicBezTo>
                    <a:pt x="236" y="411"/>
                    <a:pt x="285" y="381"/>
                    <a:pt x="312" y="362"/>
                  </a:cubicBezTo>
                  <a:cubicBezTo>
                    <a:pt x="380" y="321"/>
                    <a:pt x="410" y="301"/>
                    <a:pt x="433" y="271"/>
                  </a:cubicBezTo>
                  <a:cubicBezTo>
                    <a:pt x="433" y="268"/>
                    <a:pt x="441" y="256"/>
                    <a:pt x="464" y="252"/>
                  </a:cubicBezTo>
                  <a:cubicBezTo>
                    <a:pt x="470" y="251"/>
                    <a:pt x="477" y="251"/>
                    <a:pt x="484" y="251"/>
                  </a:cubicBezTo>
                  <a:cubicBezTo>
                    <a:pt x="518" y="251"/>
                    <a:pt x="557" y="264"/>
                    <a:pt x="588" y="286"/>
                  </a:cubicBezTo>
                  <a:cubicBezTo>
                    <a:pt x="630" y="317"/>
                    <a:pt x="672" y="359"/>
                    <a:pt x="714" y="404"/>
                  </a:cubicBezTo>
                  <a:cubicBezTo>
                    <a:pt x="755" y="453"/>
                    <a:pt x="796" y="499"/>
                    <a:pt x="842" y="536"/>
                  </a:cubicBezTo>
                  <a:cubicBezTo>
                    <a:pt x="971" y="639"/>
                    <a:pt x="1134" y="691"/>
                    <a:pt x="1308" y="691"/>
                  </a:cubicBezTo>
                  <a:cubicBezTo>
                    <a:pt x="1455" y="691"/>
                    <a:pt x="1607" y="654"/>
                    <a:pt x="1740" y="574"/>
                  </a:cubicBezTo>
                  <a:lnTo>
                    <a:pt x="1615" y="359"/>
                  </a:lnTo>
                  <a:cubicBezTo>
                    <a:pt x="1519" y="415"/>
                    <a:pt x="1411" y="442"/>
                    <a:pt x="1307" y="442"/>
                  </a:cubicBezTo>
                  <a:cubicBezTo>
                    <a:pt x="1192" y="442"/>
                    <a:pt x="1082" y="409"/>
                    <a:pt x="1001" y="343"/>
                  </a:cubicBezTo>
                  <a:cubicBezTo>
                    <a:pt x="964" y="313"/>
                    <a:pt x="929" y="275"/>
                    <a:pt x="899" y="237"/>
                  </a:cubicBezTo>
                  <a:cubicBezTo>
                    <a:pt x="850" y="184"/>
                    <a:pt x="796" y="127"/>
                    <a:pt x="732" y="78"/>
                  </a:cubicBezTo>
                  <a:cubicBezTo>
                    <a:pt x="656" y="30"/>
                    <a:pt x="566" y="0"/>
                    <a:pt x="4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3"/>
            <p:cNvSpPr/>
            <p:nvPr/>
          </p:nvSpPr>
          <p:spPr>
            <a:xfrm>
              <a:off x="5865207" y="3771637"/>
              <a:ext cx="309639" cy="139294"/>
            </a:xfrm>
            <a:custGeom>
              <a:avLst/>
              <a:gdLst/>
              <a:ahLst/>
              <a:cxnLst/>
              <a:rect l="l" t="t" r="r" b="b"/>
              <a:pathLst>
                <a:path w="1785" h="803" extrusionOk="0">
                  <a:moveTo>
                    <a:pt x="1716" y="0"/>
                  </a:moveTo>
                  <a:cubicBezTo>
                    <a:pt x="1615" y="26"/>
                    <a:pt x="1402" y="76"/>
                    <a:pt x="1190" y="125"/>
                  </a:cubicBezTo>
                  <a:cubicBezTo>
                    <a:pt x="978" y="174"/>
                    <a:pt x="766" y="224"/>
                    <a:pt x="664" y="254"/>
                  </a:cubicBezTo>
                  <a:cubicBezTo>
                    <a:pt x="524" y="292"/>
                    <a:pt x="383" y="329"/>
                    <a:pt x="251" y="409"/>
                  </a:cubicBezTo>
                  <a:cubicBezTo>
                    <a:pt x="216" y="428"/>
                    <a:pt x="186" y="451"/>
                    <a:pt x="156" y="474"/>
                  </a:cubicBezTo>
                  <a:cubicBezTo>
                    <a:pt x="103" y="511"/>
                    <a:pt x="50" y="549"/>
                    <a:pt x="1" y="565"/>
                  </a:cubicBezTo>
                  <a:lnTo>
                    <a:pt x="76" y="803"/>
                  </a:lnTo>
                  <a:cubicBezTo>
                    <a:pt x="164" y="773"/>
                    <a:pt x="236" y="724"/>
                    <a:pt x="300" y="678"/>
                  </a:cubicBezTo>
                  <a:cubicBezTo>
                    <a:pt x="326" y="659"/>
                    <a:pt x="353" y="640"/>
                    <a:pt x="379" y="621"/>
                  </a:cubicBezTo>
                  <a:cubicBezTo>
                    <a:pt x="482" y="560"/>
                    <a:pt x="606" y="526"/>
                    <a:pt x="728" y="492"/>
                  </a:cubicBezTo>
                  <a:cubicBezTo>
                    <a:pt x="830" y="466"/>
                    <a:pt x="1038" y="416"/>
                    <a:pt x="1246" y="367"/>
                  </a:cubicBezTo>
                  <a:cubicBezTo>
                    <a:pt x="1463" y="318"/>
                    <a:pt x="1678" y="269"/>
                    <a:pt x="1785" y="238"/>
                  </a:cubicBezTo>
                  <a:lnTo>
                    <a:pt x="17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3"/>
            <p:cNvSpPr/>
            <p:nvPr/>
          </p:nvSpPr>
          <p:spPr>
            <a:xfrm>
              <a:off x="6486230" y="3551332"/>
              <a:ext cx="260375" cy="113274"/>
            </a:xfrm>
            <a:custGeom>
              <a:avLst/>
              <a:gdLst/>
              <a:ahLst/>
              <a:cxnLst/>
              <a:rect l="l" t="t" r="r" b="b"/>
              <a:pathLst>
                <a:path w="1501" h="653" extrusionOk="0">
                  <a:moveTo>
                    <a:pt x="117" y="475"/>
                  </a:moveTo>
                  <a:lnTo>
                    <a:pt x="269" y="494"/>
                  </a:lnTo>
                  <a:cubicBezTo>
                    <a:pt x="269" y="501"/>
                    <a:pt x="266" y="505"/>
                    <a:pt x="266" y="512"/>
                  </a:cubicBezTo>
                  <a:cubicBezTo>
                    <a:pt x="249" y="545"/>
                    <a:pt x="218" y="567"/>
                    <a:pt x="185" y="567"/>
                  </a:cubicBezTo>
                  <a:cubicBezTo>
                    <a:pt x="180" y="567"/>
                    <a:pt x="176" y="566"/>
                    <a:pt x="171" y="566"/>
                  </a:cubicBezTo>
                  <a:cubicBezTo>
                    <a:pt x="136" y="554"/>
                    <a:pt x="114" y="516"/>
                    <a:pt x="117" y="475"/>
                  </a:cubicBezTo>
                  <a:close/>
                  <a:moveTo>
                    <a:pt x="1273" y="1"/>
                  </a:moveTo>
                  <a:cubicBezTo>
                    <a:pt x="1206" y="143"/>
                    <a:pt x="1053" y="241"/>
                    <a:pt x="897" y="241"/>
                  </a:cubicBezTo>
                  <a:cubicBezTo>
                    <a:pt x="886" y="241"/>
                    <a:pt x="875" y="240"/>
                    <a:pt x="864" y="239"/>
                  </a:cubicBezTo>
                  <a:cubicBezTo>
                    <a:pt x="830" y="239"/>
                    <a:pt x="796" y="232"/>
                    <a:pt x="762" y="225"/>
                  </a:cubicBezTo>
                  <a:cubicBezTo>
                    <a:pt x="708" y="213"/>
                    <a:pt x="652" y="206"/>
                    <a:pt x="598" y="206"/>
                  </a:cubicBezTo>
                  <a:cubicBezTo>
                    <a:pt x="593" y="205"/>
                    <a:pt x="588" y="205"/>
                    <a:pt x="584" y="205"/>
                  </a:cubicBezTo>
                  <a:cubicBezTo>
                    <a:pt x="457" y="205"/>
                    <a:pt x="337" y="250"/>
                    <a:pt x="243" y="323"/>
                  </a:cubicBezTo>
                  <a:lnTo>
                    <a:pt x="235" y="323"/>
                  </a:lnTo>
                  <a:cubicBezTo>
                    <a:pt x="219" y="319"/>
                    <a:pt x="203" y="317"/>
                    <a:pt x="188" y="317"/>
                  </a:cubicBezTo>
                  <a:cubicBezTo>
                    <a:pt x="119" y="317"/>
                    <a:pt x="58" y="356"/>
                    <a:pt x="30" y="421"/>
                  </a:cubicBezTo>
                  <a:cubicBezTo>
                    <a:pt x="0" y="497"/>
                    <a:pt x="35" y="588"/>
                    <a:pt x="114" y="630"/>
                  </a:cubicBezTo>
                  <a:cubicBezTo>
                    <a:pt x="144" y="645"/>
                    <a:pt x="175" y="653"/>
                    <a:pt x="201" y="653"/>
                  </a:cubicBezTo>
                  <a:cubicBezTo>
                    <a:pt x="254" y="653"/>
                    <a:pt x="303" y="630"/>
                    <a:pt x="337" y="585"/>
                  </a:cubicBezTo>
                  <a:cubicBezTo>
                    <a:pt x="394" y="501"/>
                    <a:pt x="496" y="456"/>
                    <a:pt x="591" y="452"/>
                  </a:cubicBezTo>
                  <a:cubicBezTo>
                    <a:pt x="633" y="456"/>
                    <a:pt x="675" y="463"/>
                    <a:pt x="716" y="471"/>
                  </a:cubicBezTo>
                  <a:cubicBezTo>
                    <a:pt x="757" y="478"/>
                    <a:pt x="799" y="486"/>
                    <a:pt x="845" y="489"/>
                  </a:cubicBezTo>
                  <a:cubicBezTo>
                    <a:pt x="864" y="491"/>
                    <a:pt x="884" y="492"/>
                    <a:pt x="903" y="492"/>
                  </a:cubicBezTo>
                  <a:cubicBezTo>
                    <a:pt x="1155" y="492"/>
                    <a:pt x="1395" y="331"/>
                    <a:pt x="1500" y="103"/>
                  </a:cubicBezTo>
                  <a:lnTo>
                    <a:pt x="1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3"/>
            <p:cNvSpPr/>
            <p:nvPr/>
          </p:nvSpPr>
          <p:spPr>
            <a:xfrm>
              <a:off x="6370005" y="3188088"/>
              <a:ext cx="194631" cy="225508"/>
            </a:xfrm>
            <a:custGeom>
              <a:avLst/>
              <a:gdLst/>
              <a:ahLst/>
              <a:cxnLst/>
              <a:rect l="l" t="t" r="r" b="b"/>
              <a:pathLst>
                <a:path w="1122" h="1300" extrusionOk="0">
                  <a:moveTo>
                    <a:pt x="1102" y="0"/>
                  </a:moveTo>
                  <a:lnTo>
                    <a:pt x="856" y="34"/>
                  </a:lnTo>
                  <a:cubicBezTo>
                    <a:pt x="864" y="102"/>
                    <a:pt x="845" y="179"/>
                    <a:pt x="796" y="239"/>
                  </a:cubicBezTo>
                  <a:cubicBezTo>
                    <a:pt x="750" y="303"/>
                    <a:pt x="682" y="341"/>
                    <a:pt x="614" y="352"/>
                  </a:cubicBezTo>
                  <a:cubicBezTo>
                    <a:pt x="598" y="352"/>
                    <a:pt x="583" y="356"/>
                    <a:pt x="564" y="356"/>
                  </a:cubicBezTo>
                  <a:cubicBezTo>
                    <a:pt x="518" y="360"/>
                    <a:pt x="469" y="360"/>
                    <a:pt x="416" y="379"/>
                  </a:cubicBezTo>
                  <a:cubicBezTo>
                    <a:pt x="166" y="469"/>
                    <a:pt x="4" y="1250"/>
                    <a:pt x="0" y="1258"/>
                  </a:cubicBezTo>
                  <a:lnTo>
                    <a:pt x="246" y="1299"/>
                  </a:lnTo>
                  <a:cubicBezTo>
                    <a:pt x="276" y="1129"/>
                    <a:pt x="427" y="670"/>
                    <a:pt x="500" y="614"/>
                  </a:cubicBezTo>
                  <a:cubicBezTo>
                    <a:pt x="518" y="610"/>
                    <a:pt x="549" y="606"/>
                    <a:pt x="579" y="606"/>
                  </a:cubicBezTo>
                  <a:cubicBezTo>
                    <a:pt x="602" y="602"/>
                    <a:pt x="625" y="602"/>
                    <a:pt x="647" y="599"/>
                  </a:cubicBezTo>
                  <a:cubicBezTo>
                    <a:pt x="780" y="583"/>
                    <a:pt x="909" y="508"/>
                    <a:pt x="996" y="390"/>
                  </a:cubicBezTo>
                  <a:cubicBezTo>
                    <a:pt x="1083" y="277"/>
                    <a:pt x="1121" y="137"/>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3"/>
            <p:cNvSpPr/>
            <p:nvPr/>
          </p:nvSpPr>
          <p:spPr>
            <a:xfrm>
              <a:off x="5975708" y="4156564"/>
              <a:ext cx="301660" cy="217702"/>
            </a:xfrm>
            <a:custGeom>
              <a:avLst/>
              <a:gdLst/>
              <a:ahLst/>
              <a:cxnLst/>
              <a:rect l="l" t="t" r="r" b="b"/>
              <a:pathLst>
                <a:path w="1739" h="1255" extrusionOk="0">
                  <a:moveTo>
                    <a:pt x="1602" y="0"/>
                  </a:moveTo>
                  <a:lnTo>
                    <a:pt x="1489" y="73"/>
                  </a:lnTo>
                  <a:cubicBezTo>
                    <a:pt x="1189" y="255"/>
                    <a:pt x="887" y="447"/>
                    <a:pt x="758" y="603"/>
                  </a:cubicBezTo>
                  <a:cubicBezTo>
                    <a:pt x="719" y="645"/>
                    <a:pt x="686" y="687"/>
                    <a:pt x="648" y="709"/>
                  </a:cubicBezTo>
                  <a:cubicBezTo>
                    <a:pt x="609" y="727"/>
                    <a:pt x="553" y="732"/>
                    <a:pt x="492" y="736"/>
                  </a:cubicBezTo>
                  <a:cubicBezTo>
                    <a:pt x="405" y="743"/>
                    <a:pt x="310" y="747"/>
                    <a:pt x="219" y="800"/>
                  </a:cubicBezTo>
                  <a:cubicBezTo>
                    <a:pt x="69" y="891"/>
                    <a:pt x="0" y="1091"/>
                    <a:pt x="69" y="1255"/>
                  </a:cubicBezTo>
                  <a:lnTo>
                    <a:pt x="299" y="1159"/>
                  </a:lnTo>
                  <a:cubicBezTo>
                    <a:pt x="277" y="1110"/>
                    <a:pt x="299" y="1042"/>
                    <a:pt x="345" y="1016"/>
                  </a:cubicBezTo>
                  <a:cubicBezTo>
                    <a:pt x="387" y="993"/>
                    <a:pt x="443" y="989"/>
                    <a:pt x="508" y="986"/>
                  </a:cubicBezTo>
                  <a:cubicBezTo>
                    <a:pt x="587" y="977"/>
                    <a:pt x="678" y="974"/>
                    <a:pt x="765" y="928"/>
                  </a:cubicBezTo>
                  <a:cubicBezTo>
                    <a:pt x="849" y="887"/>
                    <a:pt x="901" y="818"/>
                    <a:pt x="966" y="743"/>
                  </a:cubicBezTo>
                  <a:cubicBezTo>
                    <a:pt x="1060" y="626"/>
                    <a:pt x="1424" y="406"/>
                    <a:pt x="1618" y="285"/>
                  </a:cubicBezTo>
                  <a:lnTo>
                    <a:pt x="1739" y="209"/>
                  </a:lnTo>
                  <a:lnTo>
                    <a:pt x="1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3"/>
            <p:cNvSpPr/>
            <p:nvPr/>
          </p:nvSpPr>
          <p:spPr>
            <a:xfrm>
              <a:off x="6237821" y="4419369"/>
              <a:ext cx="140856" cy="281364"/>
            </a:xfrm>
            <a:custGeom>
              <a:avLst/>
              <a:gdLst/>
              <a:ahLst/>
              <a:cxnLst/>
              <a:rect l="l" t="t" r="r" b="b"/>
              <a:pathLst>
                <a:path w="812" h="1622" extrusionOk="0">
                  <a:moveTo>
                    <a:pt x="667" y="1"/>
                  </a:moveTo>
                  <a:cubicBezTo>
                    <a:pt x="485" y="126"/>
                    <a:pt x="398" y="334"/>
                    <a:pt x="326" y="497"/>
                  </a:cubicBezTo>
                  <a:cubicBezTo>
                    <a:pt x="269" y="630"/>
                    <a:pt x="189" y="812"/>
                    <a:pt x="231" y="1001"/>
                  </a:cubicBezTo>
                  <a:cubicBezTo>
                    <a:pt x="239" y="1031"/>
                    <a:pt x="250" y="1065"/>
                    <a:pt x="258" y="1092"/>
                  </a:cubicBezTo>
                  <a:cubicBezTo>
                    <a:pt x="273" y="1133"/>
                    <a:pt x="285" y="1172"/>
                    <a:pt x="280" y="1194"/>
                  </a:cubicBezTo>
                  <a:cubicBezTo>
                    <a:pt x="277" y="1232"/>
                    <a:pt x="228" y="1277"/>
                    <a:pt x="178" y="1319"/>
                  </a:cubicBezTo>
                  <a:cubicBezTo>
                    <a:pt x="98" y="1391"/>
                    <a:pt x="0" y="1478"/>
                    <a:pt x="0" y="1622"/>
                  </a:cubicBezTo>
                  <a:lnTo>
                    <a:pt x="250" y="1622"/>
                  </a:lnTo>
                  <a:cubicBezTo>
                    <a:pt x="250" y="1592"/>
                    <a:pt x="296" y="1550"/>
                    <a:pt x="345" y="1504"/>
                  </a:cubicBezTo>
                  <a:cubicBezTo>
                    <a:pt x="417" y="1440"/>
                    <a:pt x="508" y="1357"/>
                    <a:pt x="527" y="1235"/>
                  </a:cubicBezTo>
                  <a:cubicBezTo>
                    <a:pt x="542" y="1149"/>
                    <a:pt x="516" y="1073"/>
                    <a:pt x="497" y="1013"/>
                  </a:cubicBezTo>
                  <a:cubicBezTo>
                    <a:pt x="489" y="993"/>
                    <a:pt x="481" y="971"/>
                    <a:pt x="474" y="948"/>
                  </a:cubicBezTo>
                  <a:cubicBezTo>
                    <a:pt x="451" y="845"/>
                    <a:pt x="497" y="728"/>
                    <a:pt x="553" y="595"/>
                  </a:cubicBezTo>
                  <a:cubicBezTo>
                    <a:pt x="629" y="425"/>
                    <a:pt x="698" y="285"/>
                    <a:pt x="811" y="209"/>
                  </a:cubicBezTo>
                  <a:lnTo>
                    <a:pt x="6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3"/>
            <p:cNvSpPr/>
            <p:nvPr/>
          </p:nvSpPr>
          <p:spPr>
            <a:xfrm>
              <a:off x="6526822" y="4406359"/>
              <a:ext cx="234181" cy="253089"/>
            </a:xfrm>
            <a:custGeom>
              <a:avLst/>
              <a:gdLst/>
              <a:ahLst/>
              <a:cxnLst/>
              <a:rect l="l" t="t" r="r" b="b"/>
              <a:pathLst>
                <a:path w="1350" h="1459" extrusionOk="0">
                  <a:moveTo>
                    <a:pt x="232" y="0"/>
                  </a:moveTo>
                  <a:lnTo>
                    <a:pt x="1" y="91"/>
                  </a:lnTo>
                  <a:cubicBezTo>
                    <a:pt x="65" y="254"/>
                    <a:pt x="262" y="394"/>
                    <a:pt x="455" y="530"/>
                  </a:cubicBezTo>
                  <a:cubicBezTo>
                    <a:pt x="581" y="618"/>
                    <a:pt x="710" y="712"/>
                    <a:pt x="759" y="780"/>
                  </a:cubicBezTo>
                  <a:cubicBezTo>
                    <a:pt x="796" y="838"/>
                    <a:pt x="812" y="913"/>
                    <a:pt x="831" y="992"/>
                  </a:cubicBezTo>
                  <a:cubicBezTo>
                    <a:pt x="842" y="1046"/>
                    <a:pt x="853" y="1098"/>
                    <a:pt x="872" y="1151"/>
                  </a:cubicBezTo>
                  <a:cubicBezTo>
                    <a:pt x="914" y="1277"/>
                    <a:pt x="1005" y="1383"/>
                    <a:pt x="1111" y="1432"/>
                  </a:cubicBezTo>
                  <a:cubicBezTo>
                    <a:pt x="1153" y="1451"/>
                    <a:pt x="1198" y="1458"/>
                    <a:pt x="1240" y="1458"/>
                  </a:cubicBezTo>
                  <a:cubicBezTo>
                    <a:pt x="1278" y="1458"/>
                    <a:pt x="1315" y="1455"/>
                    <a:pt x="1350" y="1439"/>
                  </a:cubicBezTo>
                  <a:lnTo>
                    <a:pt x="1255" y="1208"/>
                  </a:lnTo>
                  <a:cubicBezTo>
                    <a:pt x="1253" y="1208"/>
                    <a:pt x="1248" y="1211"/>
                    <a:pt x="1240" y="1211"/>
                  </a:cubicBezTo>
                  <a:cubicBezTo>
                    <a:pt x="1233" y="1211"/>
                    <a:pt x="1225" y="1209"/>
                    <a:pt x="1213" y="1205"/>
                  </a:cubicBezTo>
                  <a:cubicBezTo>
                    <a:pt x="1172" y="1186"/>
                    <a:pt x="1126" y="1128"/>
                    <a:pt x="1107" y="1072"/>
                  </a:cubicBezTo>
                  <a:cubicBezTo>
                    <a:pt x="1092" y="1027"/>
                    <a:pt x="1084" y="985"/>
                    <a:pt x="1073" y="939"/>
                  </a:cubicBezTo>
                  <a:cubicBezTo>
                    <a:pt x="1054" y="841"/>
                    <a:pt x="1028" y="731"/>
                    <a:pt x="960" y="637"/>
                  </a:cubicBezTo>
                  <a:cubicBezTo>
                    <a:pt x="887" y="534"/>
                    <a:pt x="747" y="432"/>
                    <a:pt x="600" y="326"/>
                  </a:cubicBezTo>
                  <a:cubicBezTo>
                    <a:pt x="452" y="224"/>
                    <a:pt x="270" y="91"/>
                    <a:pt x="2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3"/>
            <p:cNvSpPr/>
            <p:nvPr/>
          </p:nvSpPr>
          <p:spPr>
            <a:xfrm>
              <a:off x="5751584" y="3436495"/>
              <a:ext cx="400883" cy="109805"/>
            </a:xfrm>
            <a:custGeom>
              <a:avLst/>
              <a:gdLst/>
              <a:ahLst/>
              <a:cxnLst/>
              <a:rect l="l" t="t" r="r" b="b"/>
              <a:pathLst>
                <a:path w="2311" h="633" extrusionOk="0">
                  <a:moveTo>
                    <a:pt x="867" y="0"/>
                  </a:moveTo>
                  <a:cubicBezTo>
                    <a:pt x="768" y="0"/>
                    <a:pt x="668" y="33"/>
                    <a:pt x="588" y="76"/>
                  </a:cubicBezTo>
                  <a:cubicBezTo>
                    <a:pt x="550" y="98"/>
                    <a:pt x="511" y="121"/>
                    <a:pt x="474" y="144"/>
                  </a:cubicBezTo>
                  <a:cubicBezTo>
                    <a:pt x="406" y="189"/>
                    <a:pt x="338" y="235"/>
                    <a:pt x="270" y="250"/>
                  </a:cubicBezTo>
                  <a:cubicBezTo>
                    <a:pt x="261" y="250"/>
                    <a:pt x="247" y="247"/>
                    <a:pt x="242" y="242"/>
                  </a:cubicBezTo>
                  <a:lnTo>
                    <a:pt x="242" y="242"/>
                  </a:lnTo>
                  <a:cubicBezTo>
                    <a:pt x="254" y="254"/>
                    <a:pt x="270" y="287"/>
                    <a:pt x="258" y="318"/>
                  </a:cubicBezTo>
                  <a:lnTo>
                    <a:pt x="27" y="219"/>
                  </a:lnTo>
                  <a:lnTo>
                    <a:pt x="27" y="219"/>
                  </a:lnTo>
                  <a:cubicBezTo>
                    <a:pt x="1" y="284"/>
                    <a:pt x="11" y="356"/>
                    <a:pt x="57" y="409"/>
                  </a:cubicBezTo>
                  <a:cubicBezTo>
                    <a:pt x="103" y="464"/>
                    <a:pt x="182" y="499"/>
                    <a:pt x="263" y="499"/>
                  </a:cubicBezTo>
                  <a:cubicBezTo>
                    <a:pt x="283" y="499"/>
                    <a:pt x="303" y="497"/>
                    <a:pt x="322" y="492"/>
                  </a:cubicBezTo>
                  <a:cubicBezTo>
                    <a:pt x="436" y="469"/>
                    <a:pt x="527" y="409"/>
                    <a:pt x="611" y="356"/>
                  </a:cubicBezTo>
                  <a:cubicBezTo>
                    <a:pt x="641" y="333"/>
                    <a:pt x="674" y="315"/>
                    <a:pt x="709" y="296"/>
                  </a:cubicBezTo>
                  <a:cubicBezTo>
                    <a:pt x="760" y="269"/>
                    <a:pt x="820" y="248"/>
                    <a:pt x="871" y="248"/>
                  </a:cubicBezTo>
                  <a:cubicBezTo>
                    <a:pt x="899" y="248"/>
                    <a:pt x="924" y="254"/>
                    <a:pt x="943" y="269"/>
                  </a:cubicBezTo>
                  <a:cubicBezTo>
                    <a:pt x="959" y="284"/>
                    <a:pt x="974" y="303"/>
                    <a:pt x="989" y="326"/>
                  </a:cubicBezTo>
                  <a:cubicBezTo>
                    <a:pt x="1011" y="356"/>
                    <a:pt x="1034" y="390"/>
                    <a:pt x="1072" y="420"/>
                  </a:cubicBezTo>
                  <a:cubicBezTo>
                    <a:pt x="1162" y="496"/>
                    <a:pt x="1273" y="512"/>
                    <a:pt x="1378" y="512"/>
                  </a:cubicBezTo>
                  <a:cubicBezTo>
                    <a:pt x="1419" y="512"/>
                    <a:pt x="1459" y="510"/>
                    <a:pt x="1497" y="507"/>
                  </a:cubicBezTo>
                  <a:lnTo>
                    <a:pt x="1557" y="504"/>
                  </a:lnTo>
                  <a:cubicBezTo>
                    <a:pt x="1563" y="503"/>
                    <a:pt x="1570" y="503"/>
                    <a:pt x="1577" y="503"/>
                  </a:cubicBezTo>
                  <a:cubicBezTo>
                    <a:pt x="1708" y="503"/>
                    <a:pt x="2026" y="597"/>
                    <a:pt x="2065" y="633"/>
                  </a:cubicBezTo>
                  <a:lnTo>
                    <a:pt x="2311" y="610"/>
                  </a:lnTo>
                  <a:cubicBezTo>
                    <a:pt x="2286" y="352"/>
                    <a:pt x="1698" y="253"/>
                    <a:pt x="1561" y="253"/>
                  </a:cubicBezTo>
                  <a:cubicBezTo>
                    <a:pt x="1553" y="253"/>
                    <a:pt x="1547" y="253"/>
                    <a:pt x="1542" y="254"/>
                  </a:cubicBezTo>
                  <a:lnTo>
                    <a:pt x="1478" y="257"/>
                  </a:lnTo>
                  <a:cubicBezTo>
                    <a:pt x="1440" y="260"/>
                    <a:pt x="1403" y="263"/>
                    <a:pt x="1368" y="263"/>
                  </a:cubicBezTo>
                  <a:cubicBezTo>
                    <a:pt x="1313" y="263"/>
                    <a:pt x="1264" y="256"/>
                    <a:pt x="1231" y="227"/>
                  </a:cubicBezTo>
                  <a:cubicBezTo>
                    <a:pt x="1220" y="216"/>
                    <a:pt x="1205" y="197"/>
                    <a:pt x="1190" y="174"/>
                  </a:cubicBezTo>
                  <a:cubicBezTo>
                    <a:pt x="1167" y="144"/>
                    <a:pt x="1141" y="110"/>
                    <a:pt x="1102" y="79"/>
                  </a:cubicBezTo>
                  <a:cubicBezTo>
                    <a:pt x="1032" y="23"/>
                    <a:pt x="949" y="0"/>
                    <a:pt x="8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3"/>
            <p:cNvSpPr/>
            <p:nvPr/>
          </p:nvSpPr>
          <p:spPr>
            <a:xfrm>
              <a:off x="6076147" y="3239435"/>
              <a:ext cx="584239" cy="1246364"/>
            </a:xfrm>
            <a:custGeom>
              <a:avLst/>
              <a:gdLst/>
              <a:ahLst/>
              <a:cxnLst/>
              <a:rect l="l" t="t" r="r" b="b"/>
              <a:pathLst>
                <a:path w="3368" h="7185" extrusionOk="0">
                  <a:moveTo>
                    <a:pt x="960" y="0"/>
                  </a:moveTo>
                  <a:cubicBezTo>
                    <a:pt x="580" y="0"/>
                    <a:pt x="237" y="232"/>
                    <a:pt x="160" y="753"/>
                  </a:cubicBezTo>
                  <a:cubicBezTo>
                    <a:pt x="0" y="1837"/>
                    <a:pt x="220" y="3105"/>
                    <a:pt x="470" y="4159"/>
                  </a:cubicBezTo>
                  <a:cubicBezTo>
                    <a:pt x="633" y="4848"/>
                    <a:pt x="860" y="5526"/>
                    <a:pt x="1149" y="6174"/>
                  </a:cubicBezTo>
                  <a:cubicBezTo>
                    <a:pt x="1338" y="6602"/>
                    <a:pt x="1607" y="7064"/>
                    <a:pt x="2065" y="7166"/>
                  </a:cubicBezTo>
                  <a:cubicBezTo>
                    <a:pt x="2121" y="7178"/>
                    <a:pt x="2177" y="7184"/>
                    <a:pt x="2232" y="7184"/>
                  </a:cubicBezTo>
                  <a:cubicBezTo>
                    <a:pt x="2597" y="7184"/>
                    <a:pt x="2949" y="6939"/>
                    <a:pt x="3133" y="6614"/>
                  </a:cubicBezTo>
                  <a:cubicBezTo>
                    <a:pt x="3341" y="6242"/>
                    <a:pt x="3368" y="5792"/>
                    <a:pt x="3322" y="5364"/>
                  </a:cubicBezTo>
                  <a:cubicBezTo>
                    <a:pt x="3273" y="4848"/>
                    <a:pt x="3137" y="4344"/>
                    <a:pt x="2997" y="3844"/>
                  </a:cubicBezTo>
                  <a:cubicBezTo>
                    <a:pt x="2838" y="3269"/>
                    <a:pt x="2679" y="2693"/>
                    <a:pt x="2523" y="2114"/>
                  </a:cubicBezTo>
                  <a:cubicBezTo>
                    <a:pt x="2380" y="1591"/>
                    <a:pt x="2231" y="1060"/>
                    <a:pt x="1951" y="594"/>
                  </a:cubicBezTo>
                  <a:cubicBezTo>
                    <a:pt x="1726" y="216"/>
                    <a:pt x="1326" y="0"/>
                    <a:pt x="9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6277892" y="4030973"/>
              <a:ext cx="180233" cy="291772"/>
            </a:xfrm>
            <a:custGeom>
              <a:avLst/>
              <a:gdLst/>
              <a:ahLst/>
              <a:cxnLst/>
              <a:rect l="l" t="t" r="r" b="b"/>
              <a:pathLst>
                <a:path w="1039" h="1682" extrusionOk="0">
                  <a:moveTo>
                    <a:pt x="438" y="0"/>
                  </a:moveTo>
                  <a:cubicBezTo>
                    <a:pt x="432" y="0"/>
                    <a:pt x="427" y="1"/>
                    <a:pt x="421" y="1"/>
                  </a:cubicBezTo>
                  <a:cubicBezTo>
                    <a:pt x="0" y="54"/>
                    <a:pt x="557" y="1236"/>
                    <a:pt x="645" y="1437"/>
                  </a:cubicBezTo>
                  <a:cubicBezTo>
                    <a:pt x="678" y="1516"/>
                    <a:pt x="717" y="1600"/>
                    <a:pt x="788" y="1649"/>
                  </a:cubicBezTo>
                  <a:cubicBezTo>
                    <a:pt x="819" y="1670"/>
                    <a:pt x="858" y="1681"/>
                    <a:pt x="896" y="1681"/>
                  </a:cubicBezTo>
                  <a:cubicBezTo>
                    <a:pt x="945" y="1681"/>
                    <a:pt x="992" y="1662"/>
                    <a:pt x="1016" y="1619"/>
                  </a:cubicBezTo>
                  <a:cubicBezTo>
                    <a:pt x="1038" y="1577"/>
                    <a:pt x="1035" y="1528"/>
                    <a:pt x="1031" y="1482"/>
                  </a:cubicBezTo>
                  <a:cubicBezTo>
                    <a:pt x="1004" y="1236"/>
                    <a:pt x="7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3"/>
            <p:cNvSpPr/>
            <p:nvPr/>
          </p:nvSpPr>
          <p:spPr>
            <a:xfrm>
              <a:off x="7442396" y="4082840"/>
              <a:ext cx="502188" cy="349017"/>
            </a:xfrm>
            <a:custGeom>
              <a:avLst/>
              <a:gdLst/>
              <a:ahLst/>
              <a:cxnLst/>
              <a:rect l="l" t="t" r="r" b="b"/>
              <a:pathLst>
                <a:path w="2895" h="2012" extrusionOk="0">
                  <a:moveTo>
                    <a:pt x="1396" y="0"/>
                  </a:moveTo>
                  <a:cubicBezTo>
                    <a:pt x="1331" y="0"/>
                    <a:pt x="1267" y="6"/>
                    <a:pt x="1205" y="16"/>
                  </a:cubicBezTo>
                  <a:cubicBezTo>
                    <a:pt x="488" y="138"/>
                    <a:pt x="0" y="1115"/>
                    <a:pt x="121" y="1778"/>
                  </a:cubicBezTo>
                  <a:cubicBezTo>
                    <a:pt x="139" y="1883"/>
                    <a:pt x="205" y="2011"/>
                    <a:pt x="305" y="2011"/>
                  </a:cubicBezTo>
                  <a:cubicBezTo>
                    <a:pt x="313" y="2011"/>
                    <a:pt x="321" y="2011"/>
                    <a:pt x="329" y="2009"/>
                  </a:cubicBezTo>
                  <a:cubicBezTo>
                    <a:pt x="364" y="2005"/>
                    <a:pt x="390" y="1986"/>
                    <a:pt x="416" y="1967"/>
                  </a:cubicBezTo>
                  <a:cubicBezTo>
                    <a:pt x="534" y="1872"/>
                    <a:pt x="614" y="1740"/>
                    <a:pt x="712" y="1626"/>
                  </a:cubicBezTo>
                  <a:cubicBezTo>
                    <a:pt x="810" y="1512"/>
                    <a:pt x="939" y="1407"/>
                    <a:pt x="1091" y="1407"/>
                  </a:cubicBezTo>
                  <a:cubicBezTo>
                    <a:pt x="1093" y="1407"/>
                    <a:pt x="1096" y="1407"/>
                    <a:pt x="1098" y="1407"/>
                  </a:cubicBezTo>
                  <a:cubicBezTo>
                    <a:pt x="1310" y="1407"/>
                    <a:pt x="1464" y="1601"/>
                    <a:pt x="1655" y="1694"/>
                  </a:cubicBezTo>
                  <a:cubicBezTo>
                    <a:pt x="1738" y="1736"/>
                    <a:pt x="1828" y="1755"/>
                    <a:pt x="1918" y="1755"/>
                  </a:cubicBezTo>
                  <a:cubicBezTo>
                    <a:pt x="2199" y="1755"/>
                    <a:pt x="2484" y="1571"/>
                    <a:pt x="2591" y="1304"/>
                  </a:cubicBezTo>
                  <a:cubicBezTo>
                    <a:pt x="2895" y="558"/>
                    <a:pt x="2079" y="0"/>
                    <a:pt x="1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ctrTitle" idx="2"/>
          </p:nvPr>
        </p:nvSpPr>
        <p:spPr>
          <a:xfrm>
            <a:off x="1351345" y="2127751"/>
            <a:ext cx="7792655" cy="2727749"/>
          </a:xfrm>
        </p:spPr>
        <p:txBody>
          <a:bodyPr/>
          <a:lstStyle/>
          <a:p>
            <a:pPr lvl="0">
              <a:lnSpc>
                <a:spcPct val="150000"/>
              </a:lnSpc>
            </a:pPr>
            <a:r>
              <a:rPr lang="id-ID" sz="2400" dirty="0" smtClean="0">
                <a:solidFill>
                  <a:schemeClr val="bg2"/>
                </a:solidFill>
              </a:rPr>
              <a:t>1. </a:t>
            </a:r>
            <a:r>
              <a:rPr lang="en-US" sz="2400" dirty="0" err="1" smtClean="0">
                <a:solidFill>
                  <a:schemeClr val="bg2"/>
                </a:solidFill>
              </a:rPr>
              <a:t>Menjaga</a:t>
            </a:r>
            <a:r>
              <a:rPr lang="en-US" sz="2400" dirty="0" smtClean="0">
                <a:solidFill>
                  <a:schemeClr val="bg2"/>
                </a:solidFill>
              </a:rPr>
              <a:t> </a:t>
            </a:r>
            <a:r>
              <a:rPr lang="en-US" sz="2400" dirty="0" err="1">
                <a:solidFill>
                  <a:schemeClr val="bg2"/>
                </a:solidFill>
              </a:rPr>
              <a:t>keselamatan</a:t>
            </a:r>
            <a:r>
              <a:rPr lang="en-US" sz="2400" dirty="0">
                <a:solidFill>
                  <a:schemeClr val="bg2"/>
                </a:solidFill>
              </a:rPr>
              <a:t> </a:t>
            </a:r>
            <a:r>
              <a:rPr lang="en-US" sz="2400" dirty="0" err="1">
                <a:solidFill>
                  <a:schemeClr val="bg2"/>
                </a:solidFill>
              </a:rPr>
              <a:t>diri</a:t>
            </a:r>
            <a:r>
              <a:rPr lang="en-US" sz="2400" dirty="0">
                <a:solidFill>
                  <a:schemeClr val="bg2"/>
                </a:solidFill>
              </a:rPr>
              <a:t>, </a:t>
            </a:r>
            <a:r>
              <a:rPr lang="en-US" sz="2400" dirty="0" err="1">
                <a:solidFill>
                  <a:schemeClr val="bg2"/>
                </a:solidFill>
              </a:rPr>
              <a:t>anggota</a:t>
            </a:r>
            <a:r>
              <a:rPr lang="en-US" sz="2400" dirty="0">
                <a:solidFill>
                  <a:schemeClr val="bg2"/>
                </a:solidFill>
              </a:rPr>
              <a:t> </a:t>
            </a:r>
            <a:r>
              <a:rPr lang="en-US" sz="2400" dirty="0" err="1">
                <a:solidFill>
                  <a:schemeClr val="bg2"/>
                </a:solidFill>
              </a:rPr>
              <a:t>tim</a:t>
            </a:r>
            <a:r>
              <a:rPr lang="en-US" sz="2400" dirty="0">
                <a:solidFill>
                  <a:schemeClr val="bg2"/>
                </a:solidFill>
              </a:rPr>
              <a:t>, </a:t>
            </a:r>
            <a:r>
              <a:rPr lang="en-US" sz="2400" dirty="0" err="1">
                <a:solidFill>
                  <a:schemeClr val="bg2"/>
                </a:solidFill>
              </a:rPr>
              <a:t>penderita</a:t>
            </a:r>
            <a:r>
              <a:rPr lang="en-US" sz="2400" dirty="0">
                <a:solidFill>
                  <a:schemeClr val="bg2"/>
                </a:solidFill>
              </a:rPr>
              <a:t> </a:t>
            </a:r>
            <a:r>
              <a:rPr lang="en-US" sz="2400" dirty="0" err="1">
                <a:solidFill>
                  <a:schemeClr val="bg2"/>
                </a:solidFill>
              </a:rPr>
              <a:t>dan</a:t>
            </a:r>
            <a:r>
              <a:rPr lang="en-US" sz="2400" dirty="0">
                <a:solidFill>
                  <a:schemeClr val="bg2"/>
                </a:solidFill>
              </a:rPr>
              <a:t> orang </a:t>
            </a:r>
            <a:r>
              <a:rPr lang="en-US" sz="2400" dirty="0" err="1" smtClean="0">
                <a:solidFill>
                  <a:schemeClr val="bg2"/>
                </a:solidFill>
              </a:rPr>
              <a:t>sekitarnya</a:t>
            </a:r>
            <a:r>
              <a:rPr lang="id-ID" sz="2400" dirty="0" smtClean="0">
                <a:solidFill>
                  <a:schemeClr val="bg2"/>
                </a:solidFill>
              </a:rPr>
              <a:t/>
            </a:r>
            <a:br>
              <a:rPr lang="id-ID" sz="2400" dirty="0" smtClean="0">
                <a:solidFill>
                  <a:schemeClr val="bg2"/>
                </a:solidFill>
              </a:rPr>
            </a:br>
            <a:r>
              <a:rPr lang="id-ID" sz="2400" dirty="0" smtClean="0">
                <a:solidFill>
                  <a:schemeClr val="bg2"/>
                </a:solidFill>
              </a:rPr>
              <a:t>2. Dapat </a:t>
            </a:r>
            <a:r>
              <a:rPr lang="id-ID" sz="2400" dirty="0">
                <a:solidFill>
                  <a:schemeClr val="bg2"/>
                </a:solidFill>
              </a:rPr>
              <a:t>menjangkau </a:t>
            </a:r>
            <a:r>
              <a:rPr lang="id-ID" sz="2400" dirty="0" smtClean="0">
                <a:solidFill>
                  <a:schemeClr val="bg2"/>
                </a:solidFill>
              </a:rPr>
              <a:t>penderita</a:t>
            </a:r>
            <a:br>
              <a:rPr lang="id-ID" sz="2400" dirty="0" smtClean="0">
                <a:solidFill>
                  <a:schemeClr val="bg2"/>
                </a:solidFill>
              </a:rPr>
            </a:br>
            <a:r>
              <a:rPr lang="id-ID" sz="2400" dirty="0" smtClean="0">
                <a:solidFill>
                  <a:schemeClr val="bg2"/>
                </a:solidFill>
              </a:rPr>
              <a:t>3. </a:t>
            </a:r>
            <a:r>
              <a:rPr lang="en-US" sz="2400" dirty="0" err="1" smtClean="0">
                <a:solidFill>
                  <a:schemeClr val="bg2"/>
                </a:solidFill>
              </a:rPr>
              <a:t>Dapat</a:t>
            </a:r>
            <a:r>
              <a:rPr lang="en-US" sz="2400" dirty="0" smtClean="0">
                <a:solidFill>
                  <a:schemeClr val="bg2"/>
                </a:solidFill>
              </a:rPr>
              <a:t> </a:t>
            </a:r>
            <a:r>
              <a:rPr lang="en-US" sz="2400" dirty="0" err="1">
                <a:solidFill>
                  <a:schemeClr val="bg2"/>
                </a:solidFill>
              </a:rPr>
              <a:t>mengenali</a:t>
            </a:r>
            <a:r>
              <a:rPr lang="en-US" sz="2400" dirty="0">
                <a:solidFill>
                  <a:schemeClr val="bg2"/>
                </a:solidFill>
              </a:rPr>
              <a:t> </a:t>
            </a:r>
            <a:r>
              <a:rPr lang="en-US" sz="2400" dirty="0" err="1">
                <a:solidFill>
                  <a:schemeClr val="bg2"/>
                </a:solidFill>
              </a:rPr>
              <a:t>dan</a:t>
            </a:r>
            <a:r>
              <a:rPr lang="en-US" sz="2400" dirty="0">
                <a:solidFill>
                  <a:schemeClr val="bg2"/>
                </a:solidFill>
              </a:rPr>
              <a:t> </a:t>
            </a:r>
            <a:r>
              <a:rPr lang="en-US" sz="2400" dirty="0" err="1">
                <a:solidFill>
                  <a:schemeClr val="bg2"/>
                </a:solidFill>
              </a:rPr>
              <a:t>mengatasi</a:t>
            </a:r>
            <a:r>
              <a:rPr lang="en-US" sz="2400" dirty="0">
                <a:solidFill>
                  <a:schemeClr val="bg2"/>
                </a:solidFill>
              </a:rPr>
              <a:t> </a:t>
            </a:r>
            <a:r>
              <a:rPr lang="en-US" sz="2400" dirty="0" err="1">
                <a:solidFill>
                  <a:schemeClr val="bg2"/>
                </a:solidFill>
              </a:rPr>
              <a:t>masalah</a:t>
            </a:r>
            <a:r>
              <a:rPr lang="en-US" sz="2400" dirty="0">
                <a:solidFill>
                  <a:schemeClr val="bg2"/>
                </a:solidFill>
              </a:rPr>
              <a:t> yang </a:t>
            </a:r>
            <a:r>
              <a:rPr lang="en-US" sz="2400" dirty="0" err="1">
                <a:solidFill>
                  <a:schemeClr val="bg2"/>
                </a:solidFill>
              </a:rPr>
              <a:t>mengancam</a:t>
            </a:r>
            <a:r>
              <a:rPr lang="en-US" sz="2400" dirty="0">
                <a:solidFill>
                  <a:schemeClr val="bg2"/>
                </a:solidFill>
              </a:rPr>
              <a:t> </a:t>
            </a:r>
            <a:r>
              <a:rPr lang="en-US" sz="2400" dirty="0" err="1" smtClean="0">
                <a:solidFill>
                  <a:schemeClr val="bg2"/>
                </a:solidFill>
              </a:rPr>
              <a:t>nyawa</a:t>
            </a:r>
            <a:r>
              <a:rPr lang="id-ID" sz="2400" dirty="0">
                <a:solidFill>
                  <a:schemeClr val="bg2"/>
                </a:solidFill>
              </a:rPr>
              <a:t/>
            </a:r>
            <a:br>
              <a:rPr lang="id-ID" sz="2400" dirty="0">
                <a:solidFill>
                  <a:schemeClr val="bg2"/>
                </a:solidFill>
              </a:rPr>
            </a:br>
            <a:r>
              <a:rPr lang="id-ID" sz="2400" dirty="0" smtClean="0">
                <a:solidFill>
                  <a:schemeClr val="bg2"/>
                </a:solidFill>
              </a:rPr>
              <a:t>4. </a:t>
            </a:r>
            <a:r>
              <a:rPr lang="en-US" sz="2400" dirty="0" err="1" smtClean="0">
                <a:solidFill>
                  <a:schemeClr val="bg2"/>
                </a:solidFill>
              </a:rPr>
              <a:t>Meminta</a:t>
            </a:r>
            <a:r>
              <a:rPr lang="en-US" sz="2400" dirty="0" smtClean="0">
                <a:solidFill>
                  <a:schemeClr val="bg2"/>
                </a:solidFill>
              </a:rPr>
              <a:t> </a:t>
            </a:r>
            <a:r>
              <a:rPr lang="en-US" sz="2400" dirty="0" err="1">
                <a:solidFill>
                  <a:schemeClr val="bg2"/>
                </a:solidFill>
              </a:rPr>
              <a:t>bantuan</a:t>
            </a:r>
            <a:r>
              <a:rPr lang="en-US" sz="2400" dirty="0">
                <a:solidFill>
                  <a:schemeClr val="bg2"/>
                </a:solidFill>
              </a:rPr>
              <a:t> / </a:t>
            </a:r>
            <a:r>
              <a:rPr lang="en-US" sz="2400" dirty="0" err="1">
                <a:solidFill>
                  <a:schemeClr val="bg2"/>
                </a:solidFill>
              </a:rPr>
              <a:t>rujukan</a:t>
            </a:r>
            <a:r>
              <a:rPr lang="id-ID" sz="2400" dirty="0"/>
              <a:t/>
            </a:r>
            <a:br>
              <a:rPr lang="id-ID" sz="2400" dirty="0"/>
            </a:br>
            <a:endParaRPr lang="id-ID" sz="2400" dirty="0">
              <a:solidFill>
                <a:schemeClr val="bg2"/>
              </a:solidFill>
            </a:endParaRPr>
          </a:p>
        </p:txBody>
      </p:sp>
    </p:spTree>
    <p:extLst>
      <p:ext uri="{BB962C8B-B14F-4D97-AF65-F5344CB8AC3E}">
        <p14:creationId xmlns:p14="http://schemas.microsoft.com/office/powerpoint/2010/main" val="1921750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33"/>
          <p:cNvSpPr txBox="1">
            <a:spLocks noGrp="1"/>
          </p:cNvSpPr>
          <p:nvPr>
            <p:ph type="ctrTitle"/>
          </p:nvPr>
        </p:nvSpPr>
        <p:spPr>
          <a:xfrm>
            <a:off x="1392072" y="573175"/>
            <a:ext cx="7885278" cy="481200"/>
          </a:xfrm>
          <a:prstGeom prst="rect">
            <a:avLst/>
          </a:prstGeom>
        </p:spPr>
        <p:txBody>
          <a:bodyPr spcFirstLastPara="1" wrap="square" lIns="91425" tIns="91425" rIns="91425" bIns="91425" anchor="b" anchorCtr="0">
            <a:noAutofit/>
          </a:bodyPr>
          <a:lstStyle/>
          <a:p>
            <a:pPr lvl="0"/>
            <a:r>
              <a:rPr lang="id-ID" sz="2800" dirty="0"/>
              <a:t>Terdapat beberapa kewajiban dari pelaku pertolongan pertama, diantaranya yaitu:</a:t>
            </a:r>
            <a:endParaRPr sz="2800" dirty="0">
              <a:solidFill>
                <a:schemeClr val="bg2">
                  <a:lumMod val="75000"/>
                </a:schemeClr>
              </a:solidFill>
            </a:endParaRPr>
          </a:p>
        </p:txBody>
      </p:sp>
      <p:grpSp>
        <p:nvGrpSpPr>
          <p:cNvPr id="763" name="Google Shape;763;p33"/>
          <p:cNvGrpSpPr/>
          <p:nvPr/>
        </p:nvGrpSpPr>
        <p:grpSpPr>
          <a:xfrm>
            <a:off x="6576664" y="2895162"/>
            <a:ext cx="1745471" cy="1805529"/>
            <a:chOff x="5751584" y="2041633"/>
            <a:chExt cx="2570650" cy="2659100"/>
          </a:xfrm>
        </p:grpSpPr>
        <p:sp>
          <p:nvSpPr>
            <p:cNvPr id="764" name="Google Shape;764;p33"/>
            <p:cNvSpPr/>
            <p:nvPr/>
          </p:nvSpPr>
          <p:spPr>
            <a:xfrm>
              <a:off x="6531506" y="2041633"/>
              <a:ext cx="1696165" cy="1502229"/>
            </a:xfrm>
            <a:custGeom>
              <a:avLst/>
              <a:gdLst/>
              <a:ahLst/>
              <a:cxnLst/>
              <a:rect l="l" t="t" r="r" b="b"/>
              <a:pathLst>
                <a:path w="9778" h="8660" extrusionOk="0">
                  <a:moveTo>
                    <a:pt x="4541" y="1"/>
                  </a:moveTo>
                  <a:cubicBezTo>
                    <a:pt x="3747" y="1"/>
                    <a:pt x="3105" y="615"/>
                    <a:pt x="2368" y="1094"/>
                  </a:cubicBezTo>
                  <a:cubicBezTo>
                    <a:pt x="1456" y="1692"/>
                    <a:pt x="587" y="2457"/>
                    <a:pt x="216" y="3518"/>
                  </a:cubicBezTo>
                  <a:cubicBezTo>
                    <a:pt x="57" y="3961"/>
                    <a:pt x="1" y="4454"/>
                    <a:pt x="133" y="4905"/>
                  </a:cubicBezTo>
                  <a:cubicBezTo>
                    <a:pt x="269" y="5356"/>
                    <a:pt x="629" y="5757"/>
                    <a:pt x="1087" y="5859"/>
                  </a:cubicBezTo>
                  <a:cubicBezTo>
                    <a:pt x="1185" y="5882"/>
                    <a:pt x="1283" y="5891"/>
                    <a:pt x="1381" y="5891"/>
                  </a:cubicBezTo>
                  <a:cubicBezTo>
                    <a:pt x="1814" y="5891"/>
                    <a:pt x="2254" y="5713"/>
                    <a:pt x="2692" y="5713"/>
                  </a:cubicBezTo>
                  <a:cubicBezTo>
                    <a:pt x="2739" y="5713"/>
                    <a:pt x="2786" y="5715"/>
                    <a:pt x="2834" y="5719"/>
                  </a:cubicBezTo>
                  <a:cubicBezTo>
                    <a:pt x="3580" y="5788"/>
                    <a:pt x="4122" y="6442"/>
                    <a:pt x="4538" y="7068"/>
                  </a:cubicBezTo>
                  <a:cubicBezTo>
                    <a:pt x="4956" y="7688"/>
                    <a:pt x="5402" y="8382"/>
                    <a:pt x="6118" y="8601"/>
                  </a:cubicBezTo>
                  <a:cubicBezTo>
                    <a:pt x="6248" y="8641"/>
                    <a:pt x="6382" y="8659"/>
                    <a:pt x="6516" y="8659"/>
                  </a:cubicBezTo>
                  <a:cubicBezTo>
                    <a:pt x="7227" y="8659"/>
                    <a:pt x="7936" y="8132"/>
                    <a:pt x="8073" y="7424"/>
                  </a:cubicBezTo>
                  <a:cubicBezTo>
                    <a:pt x="8220" y="6632"/>
                    <a:pt x="7743" y="5833"/>
                    <a:pt x="7857" y="5038"/>
                  </a:cubicBezTo>
                  <a:cubicBezTo>
                    <a:pt x="7876" y="4897"/>
                    <a:pt x="7917" y="4753"/>
                    <a:pt x="8012" y="4647"/>
                  </a:cubicBezTo>
                  <a:cubicBezTo>
                    <a:pt x="8209" y="4419"/>
                    <a:pt x="8557" y="4424"/>
                    <a:pt x="8846" y="4333"/>
                  </a:cubicBezTo>
                  <a:cubicBezTo>
                    <a:pt x="9391" y="4158"/>
                    <a:pt x="9743" y="3575"/>
                    <a:pt x="9762" y="2999"/>
                  </a:cubicBezTo>
                  <a:cubicBezTo>
                    <a:pt x="9777" y="2424"/>
                    <a:pt x="9516" y="1870"/>
                    <a:pt x="9156" y="1419"/>
                  </a:cubicBezTo>
                  <a:cubicBezTo>
                    <a:pt x="8773" y="933"/>
                    <a:pt x="8214" y="525"/>
                    <a:pt x="7599" y="525"/>
                  </a:cubicBezTo>
                  <a:cubicBezTo>
                    <a:pt x="7588" y="525"/>
                    <a:pt x="7576" y="525"/>
                    <a:pt x="7565" y="526"/>
                  </a:cubicBezTo>
                  <a:cubicBezTo>
                    <a:pt x="7266" y="533"/>
                    <a:pt x="6978" y="636"/>
                    <a:pt x="6683" y="639"/>
                  </a:cubicBezTo>
                  <a:cubicBezTo>
                    <a:pt x="6680" y="639"/>
                    <a:pt x="6676" y="639"/>
                    <a:pt x="6673" y="639"/>
                  </a:cubicBezTo>
                  <a:cubicBezTo>
                    <a:pt x="6169" y="639"/>
                    <a:pt x="5713" y="365"/>
                    <a:pt x="5251" y="162"/>
                  </a:cubicBezTo>
                  <a:cubicBezTo>
                    <a:pt x="4999" y="49"/>
                    <a:pt x="4764" y="1"/>
                    <a:pt x="4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3"/>
            <p:cNvSpPr/>
            <p:nvPr/>
          </p:nvSpPr>
          <p:spPr>
            <a:xfrm>
              <a:off x="7634775" y="2306346"/>
              <a:ext cx="462638" cy="319874"/>
            </a:xfrm>
            <a:custGeom>
              <a:avLst/>
              <a:gdLst/>
              <a:ahLst/>
              <a:cxnLst/>
              <a:rect l="l" t="t" r="r" b="b"/>
              <a:pathLst>
                <a:path w="2667" h="1844" extrusionOk="0">
                  <a:moveTo>
                    <a:pt x="938" y="0"/>
                  </a:moveTo>
                  <a:cubicBezTo>
                    <a:pt x="597" y="0"/>
                    <a:pt x="291" y="145"/>
                    <a:pt x="156" y="503"/>
                  </a:cubicBezTo>
                  <a:cubicBezTo>
                    <a:pt x="0" y="912"/>
                    <a:pt x="201" y="1405"/>
                    <a:pt x="565" y="1643"/>
                  </a:cubicBezTo>
                  <a:cubicBezTo>
                    <a:pt x="770" y="1780"/>
                    <a:pt x="1013" y="1844"/>
                    <a:pt x="1260" y="1844"/>
                  </a:cubicBezTo>
                  <a:cubicBezTo>
                    <a:pt x="1450" y="1844"/>
                    <a:pt x="1642" y="1806"/>
                    <a:pt x="1818" y="1734"/>
                  </a:cubicBezTo>
                  <a:cubicBezTo>
                    <a:pt x="1986" y="1666"/>
                    <a:pt x="2145" y="1568"/>
                    <a:pt x="2243" y="1416"/>
                  </a:cubicBezTo>
                  <a:cubicBezTo>
                    <a:pt x="2666" y="741"/>
                    <a:pt x="1711" y="0"/>
                    <a:pt x="9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3"/>
            <p:cNvSpPr/>
            <p:nvPr/>
          </p:nvSpPr>
          <p:spPr>
            <a:xfrm>
              <a:off x="7337100" y="2267836"/>
              <a:ext cx="189427" cy="137213"/>
            </a:xfrm>
            <a:custGeom>
              <a:avLst/>
              <a:gdLst/>
              <a:ahLst/>
              <a:cxnLst/>
              <a:rect l="l" t="t" r="r" b="b"/>
              <a:pathLst>
                <a:path w="1092" h="791" extrusionOk="0">
                  <a:moveTo>
                    <a:pt x="777" y="1"/>
                  </a:moveTo>
                  <a:cubicBezTo>
                    <a:pt x="666" y="1"/>
                    <a:pt x="537" y="36"/>
                    <a:pt x="417" y="93"/>
                  </a:cubicBezTo>
                  <a:cubicBezTo>
                    <a:pt x="198" y="192"/>
                    <a:pt x="8" y="362"/>
                    <a:pt x="4" y="513"/>
                  </a:cubicBezTo>
                  <a:cubicBezTo>
                    <a:pt x="1" y="672"/>
                    <a:pt x="172" y="790"/>
                    <a:pt x="331" y="790"/>
                  </a:cubicBezTo>
                  <a:cubicBezTo>
                    <a:pt x="336" y="790"/>
                    <a:pt x="341" y="790"/>
                    <a:pt x="345" y="790"/>
                  </a:cubicBezTo>
                  <a:cubicBezTo>
                    <a:pt x="508" y="779"/>
                    <a:pt x="656" y="683"/>
                    <a:pt x="789" y="589"/>
                  </a:cubicBezTo>
                  <a:cubicBezTo>
                    <a:pt x="932" y="491"/>
                    <a:pt x="1092" y="351"/>
                    <a:pt x="1050" y="183"/>
                  </a:cubicBezTo>
                  <a:cubicBezTo>
                    <a:pt x="1019" y="53"/>
                    <a:pt x="912" y="1"/>
                    <a:pt x="7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3"/>
            <p:cNvSpPr/>
            <p:nvPr/>
          </p:nvSpPr>
          <p:spPr>
            <a:xfrm>
              <a:off x="7643101" y="2706886"/>
              <a:ext cx="127846" cy="111193"/>
            </a:xfrm>
            <a:custGeom>
              <a:avLst/>
              <a:gdLst/>
              <a:ahLst/>
              <a:cxnLst/>
              <a:rect l="l" t="t" r="r" b="b"/>
              <a:pathLst>
                <a:path w="737" h="641" extrusionOk="0">
                  <a:moveTo>
                    <a:pt x="408" y="1"/>
                  </a:moveTo>
                  <a:cubicBezTo>
                    <a:pt x="192" y="1"/>
                    <a:pt x="1" y="344"/>
                    <a:pt x="123" y="524"/>
                  </a:cubicBezTo>
                  <a:cubicBezTo>
                    <a:pt x="165" y="589"/>
                    <a:pt x="244" y="623"/>
                    <a:pt x="320" y="634"/>
                  </a:cubicBezTo>
                  <a:cubicBezTo>
                    <a:pt x="342" y="638"/>
                    <a:pt x="365" y="640"/>
                    <a:pt x="387" y="640"/>
                  </a:cubicBezTo>
                  <a:cubicBezTo>
                    <a:pt x="448" y="640"/>
                    <a:pt x="508" y="625"/>
                    <a:pt x="555" y="589"/>
                  </a:cubicBezTo>
                  <a:cubicBezTo>
                    <a:pt x="737" y="448"/>
                    <a:pt x="684" y="24"/>
                    <a:pt x="426" y="2"/>
                  </a:cubicBezTo>
                  <a:cubicBezTo>
                    <a:pt x="420" y="1"/>
                    <a:pt x="414"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3"/>
            <p:cNvSpPr/>
            <p:nvPr/>
          </p:nvSpPr>
          <p:spPr>
            <a:xfrm>
              <a:off x="7160334" y="3151139"/>
              <a:ext cx="163059" cy="177631"/>
            </a:xfrm>
            <a:custGeom>
              <a:avLst/>
              <a:gdLst/>
              <a:ahLst/>
              <a:cxnLst/>
              <a:rect l="l" t="t" r="r" b="b"/>
              <a:pathLst>
                <a:path w="940" h="1024" extrusionOk="0">
                  <a:moveTo>
                    <a:pt x="758" y="1"/>
                  </a:moveTo>
                  <a:cubicBezTo>
                    <a:pt x="663" y="103"/>
                    <a:pt x="520" y="266"/>
                    <a:pt x="376" y="429"/>
                  </a:cubicBezTo>
                  <a:cubicBezTo>
                    <a:pt x="235" y="592"/>
                    <a:pt x="95" y="751"/>
                    <a:pt x="1" y="850"/>
                  </a:cubicBezTo>
                  <a:lnTo>
                    <a:pt x="182" y="1023"/>
                  </a:lnTo>
                  <a:cubicBezTo>
                    <a:pt x="277" y="922"/>
                    <a:pt x="421" y="759"/>
                    <a:pt x="565" y="596"/>
                  </a:cubicBezTo>
                  <a:cubicBezTo>
                    <a:pt x="705" y="432"/>
                    <a:pt x="845" y="273"/>
                    <a:pt x="940" y="175"/>
                  </a:cubicBezTo>
                  <a:lnTo>
                    <a:pt x="75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7218273" y="3231455"/>
              <a:ext cx="158376" cy="174855"/>
            </a:xfrm>
            <a:custGeom>
              <a:avLst/>
              <a:gdLst/>
              <a:ahLst/>
              <a:cxnLst/>
              <a:rect l="l" t="t" r="r" b="b"/>
              <a:pathLst>
                <a:path w="913" h="1008" extrusionOk="0">
                  <a:moveTo>
                    <a:pt x="697" y="0"/>
                  </a:moveTo>
                  <a:cubicBezTo>
                    <a:pt x="606" y="163"/>
                    <a:pt x="371" y="443"/>
                    <a:pt x="0" y="838"/>
                  </a:cubicBezTo>
                  <a:lnTo>
                    <a:pt x="182" y="1008"/>
                  </a:lnTo>
                  <a:cubicBezTo>
                    <a:pt x="572" y="595"/>
                    <a:pt x="810" y="307"/>
                    <a:pt x="913" y="121"/>
                  </a:cubicBezTo>
                  <a:lnTo>
                    <a:pt x="6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7618295" y="3517852"/>
              <a:ext cx="76499" cy="140856"/>
            </a:xfrm>
            <a:custGeom>
              <a:avLst/>
              <a:gdLst/>
              <a:ahLst/>
              <a:cxnLst/>
              <a:rect l="l" t="t" r="r" b="b"/>
              <a:pathLst>
                <a:path w="441" h="812" extrusionOk="0">
                  <a:moveTo>
                    <a:pt x="247" y="0"/>
                  </a:moveTo>
                  <a:lnTo>
                    <a:pt x="1" y="54"/>
                  </a:lnTo>
                  <a:cubicBezTo>
                    <a:pt x="58" y="308"/>
                    <a:pt x="126" y="565"/>
                    <a:pt x="201" y="811"/>
                  </a:cubicBezTo>
                  <a:lnTo>
                    <a:pt x="441" y="736"/>
                  </a:lnTo>
                  <a:cubicBezTo>
                    <a:pt x="364" y="497"/>
                    <a:pt x="300" y="247"/>
                    <a:pt x="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7709020" y="3519760"/>
              <a:ext cx="85693" cy="127672"/>
            </a:xfrm>
            <a:custGeom>
              <a:avLst/>
              <a:gdLst/>
              <a:ahLst/>
              <a:cxnLst/>
              <a:rect l="l" t="t" r="r" b="b"/>
              <a:pathLst>
                <a:path w="494" h="736" extrusionOk="0">
                  <a:moveTo>
                    <a:pt x="35" y="190"/>
                  </a:moveTo>
                  <a:cubicBezTo>
                    <a:pt x="35" y="193"/>
                    <a:pt x="36" y="196"/>
                    <a:pt x="37" y="199"/>
                  </a:cubicBezTo>
                  <a:lnTo>
                    <a:pt x="37" y="199"/>
                  </a:lnTo>
                  <a:cubicBezTo>
                    <a:pt x="37" y="196"/>
                    <a:pt x="36" y="193"/>
                    <a:pt x="35" y="190"/>
                  </a:cubicBezTo>
                  <a:close/>
                  <a:moveTo>
                    <a:pt x="133" y="244"/>
                  </a:moveTo>
                  <a:lnTo>
                    <a:pt x="133" y="251"/>
                  </a:lnTo>
                  <a:cubicBezTo>
                    <a:pt x="126" y="251"/>
                    <a:pt x="118" y="251"/>
                    <a:pt x="110" y="247"/>
                  </a:cubicBezTo>
                  <a:lnTo>
                    <a:pt x="133" y="244"/>
                  </a:lnTo>
                  <a:close/>
                  <a:moveTo>
                    <a:pt x="134" y="1"/>
                  </a:moveTo>
                  <a:cubicBezTo>
                    <a:pt x="131" y="1"/>
                    <a:pt x="128" y="1"/>
                    <a:pt x="126" y="1"/>
                  </a:cubicBezTo>
                  <a:lnTo>
                    <a:pt x="42" y="66"/>
                  </a:lnTo>
                  <a:lnTo>
                    <a:pt x="0" y="103"/>
                  </a:lnTo>
                  <a:lnTo>
                    <a:pt x="49" y="213"/>
                  </a:lnTo>
                  <a:cubicBezTo>
                    <a:pt x="45" y="208"/>
                    <a:pt x="40" y="204"/>
                    <a:pt x="37" y="199"/>
                  </a:cubicBezTo>
                  <a:lnTo>
                    <a:pt x="37" y="199"/>
                  </a:lnTo>
                  <a:cubicBezTo>
                    <a:pt x="94" y="386"/>
                    <a:pt x="177" y="568"/>
                    <a:pt x="281" y="736"/>
                  </a:cubicBezTo>
                  <a:lnTo>
                    <a:pt x="493" y="608"/>
                  </a:lnTo>
                  <a:cubicBezTo>
                    <a:pt x="399" y="452"/>
                    <a:pt x="327" y="289"/>
                    <a:pt x="273" y="115"/>
                  </a:cubicBezTo>
                  <a:cubicBezTo>
                    <a:pt x="245" y="32"/>
                    <a:pt x="182"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7837908" y="3434414"/>
              <a:ext cx="96621" cy="113274"/>
            </a:xfrm>
            <a:custGeom>
              <a:avLst/>
              <a:gdLst/>
              <a:ahLst/>
              <a:cxnLst/>
              <a:rect l="l" t="t" r="r" b="b"/>
              <a:pathLst>
                <a:path w="557" h="653" extrusionOk="0">
                  <a:moveTo>
                    <a:pt x="205" y="0"/>
                  </a:moveTo>
                  <a:lnTo>
                    <a:pt x="0" y="140"/>
                  </a:lnTo>
                  <a:lnTo>
                    <a:pt x="352" y="652"/>
                  </a:lnTo>
                  <a:lnTo>
                    <a:pt x="556" y="509"/>
                  </a:lnTo>
                  <a:lnTo>
                    <a:pt x="2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7882490" y="3333281"/>
              <a:ext cx="121080" cy="102693"/>
            </a:xfrm>
            <a:custGeom>
              <a:avLst/>
              <a:gdLst/>
              <a:ahLst/>
              <a:cxnLst/>
              <a:rect l="l" t="t" r="r" b="b"/>
              <a:pathLst>
                <a:path w="698" h="592" extrusionOk="0">
                  <a:moveTo>
                    <a:pt x="145" y="1"/>
                  </a:moveTo>
                  <a:lnTo>
                    <a:pt x="0" y="201"/>
                  </a:lnTo>
                  <a:lnTo>
                    <a:pt x="554" y="592"/>
                  </a:lnTo>
                  <a:lnTo>
                    <a:pt x="698" y="387"/>
                  </a:lnTo>
                  <a:lnTo>
                    <a:pt x="1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3"/>
            <p:cNvSpPr/>
            <p:nvPr/>
          </p:nvSpPr>
          <p:spPr>
            <a:xfrm>
              <a:off x="7910765" y="3182710"/>
              <a:ext cx="140682" cy="48918"/>
            </a:xfrm>
            <a:custGeom>
              <a:avLst/>
              <a:gdLst/>
              <a:ahLst/>
              <a:cxnLst/>
              <a:rect l="l" t="t" r="r" b="b"/>
              <a:pathLst>
                <a:path w="811" h="282" extrusionOk="0">
                  <a:moveTo>
                    <a:pt x="773" y="0"/>
                  </a:moveTo>
                  <a:cubicBezTo>
                    <a:pt x="645" y="21"/>
                    <a:pt x="514" y="30"/>
                    <a:pt x="383" y="30"/>
                  </a:cubicBezTo>
                  <a:cubicBezTo>
                    <a:pt x="267" y="30"/>
                    <a:pt x="150" y="23"/>
                    <a:pt x="35" y="9"/>
                  </a:cubicBezTo>
                  <a:lnTo>
                    <a:pt x="0" y="255"/>
                  </a:lnTo>
                  <a:cubicBezTo>
                    <a:pt x="129" y="270"/>
                    <a:pt x="255" y="281"/>
                    <a:pt x="379" y="281"/>
                  </a:cubicBezTo>
                  <a:cubicBezTo>
                    <a:pt x="523" y="281"/>
                    <a:pt x="667" y="270"/>
                    <a:pt x="811" y="247"/>
                  </a:cubicBezTo>
                  <a:lnTo>
                    <a:pt x="77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3"/>
            <p:cNvSpPr/>
            <p:nvPr/>
          </p:nvSpPr>
          <p:spPr>
            <a:xfrm>
              <a:off x="7884571" y="3048099"/>
              <a:ext cx="106509" cy="59846"/>
            </a:xfrm>
            <a:custGeom>
              <a:avLst/>
              <a:gdLst/>
              <a:ahLst/>
              <a:cxnLst/>
              <a:rect l="l" t="t" r="r" b="b"/>
              <a:pathLst>
                <a:path w="614" h="345" extrusionOk="0">
                  <a:moveTo>
                    <a:pt x="587" y="0"/>
                  </a:moveTo>
                  <a:cubicBezTo>
                    <a:pt x="390" y="23"/>
                    <a:pt x="193" y="57"/>
                    <a:pt x="0" y="103"/>
                  </a:cubicBezTo>
                  <a:lnTo>
                    <a:pt x="60" y="345"/>
                  </a:lnTo>
                  <a:cubicBezTo>
                    <a:pt x="242" y="299"/>
                    <a:pt x="428" y="269"/>
                    <a:pt x="614" y="246"/>
                  </a:cubicBezTo>
                  <a:lnTo>
                    <a:pt x="5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3"/>
            <p:cNvSpPr/>
            <p:nvPr/>
          </p:nvSpPr>
          <p:spPr>
            <a:xfrm>
              <a:off x="7858724" y="2852946"/>
              <a:ext cx="136345" cy="132182"/>
            </a:xfrm>
            <a:custGeom>
              <a:avLst/>
              <a:gdLst/>
              <a:ahLst/>
              <a:cxnLst/>
              <a:rect l="l" t="t" r="r" b="b"/>
              <a:pathLst>
                <a:path w="786" h="762" extrusionOk="0">
                  <a:moveTo>
                    <a:pt x="183" y="1"/>
                  </a:moveTo>
                  <a:lnTo>
                    <a:pt x="1" y="174"/>
                  </a:lnTo>
                  <a:cubicBezTo>
                    <a:pt x="225" y="410"/>
                    <a:pt x="478" y="663"/>
                    <a:pt x="672" y="761"/>
                  </a:cubicBezTo>
                  <a:lnTo>
                    <a:pt x="786" y="538"/>
                  </a:lnTo>
                  <a:cubicBezTo>
                    <a:pt x="604" y="447"/>
                    <a:pt x="296" y="12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a:off x="7923949" y="2762916"/>
              <a:ext cx="126284" cy="157162"/>
            </a:xfrm>
            <a:custGeom>
              <a:avLst/>
              <a:gdLst/>
              <a:ahLst/>
              <a:cxnLst/>
              <a:rect l="l" t="t" r="r" b="b"/>
              <a:pathLst>
                <a:path w="728" h="906" extrusionOk="0">
                  <a:moveTo>
                    <a:pt x="205" y="0"/>
                  </a:moveTo>
                  <a:lnTo>
                    <a:pt x="0" y="144"/>
                  </a:lnTo>
                  <a:cubicBezTo>
                    <a:pt x="144" y="345"/>
                    <a:pt x="447" y="784"/>
                    <a:pt x="504" y="906"/>
                  </a:cubicBezTo>
                  <a:lnTo>
                    <a:pt x="728" y="803"/>
                  </a:lnTo>
                  <a:cubicBezTo>
                    <a:pt x="644" y="618"/>
                    <a:pt x="209" y="8"/>
                    <a:pt x="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a:off x="8095337" y="2756845"/>
              <a:ext cx="102693" cy="125070"/>
            </a:xfrm>
            <a:custGeom>
              <a:avLst/>
              <a:gdLst/>
              <a:ahLst/>
              <a:cxnLst/>
              <a:rect l="l" t="t" r="r" b="b"/>
              <a:pathLst>
                <a:path w="592" h="721" extrusionOk="0">
                  <a:moveTo>
                    <a:pt x="217" y="1"/>
                  </a:moveTo>
                  <a:lnTo>
                    <a:pt x="1" y="130"/>
                  </a:lnTo>
                  <a:cubicBezTo>
                    <a:pt x="62" y="228"/>
                    <a:pt x="262" y="558"/>
                    <a:pt x="402" y="721"/>
                  </a:cubicBezTo>
                  <a:lnTo>
                    <a:pt x="592" y="558"/>
                  </a:lnTo>
                  <a:cubicBezTo>
                    <a:pt x="493" y="441"/>
                    <a:pt x="331" y="195"/>
                    <a:pt x="2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a:off x="8186756" y="2662304"/>
              <a:ext cx="84999" cy="75111"/>
            </a:xfrm>
            <a:custGeom>
              <a:avLst/>
              <a:gdLst/>
              <a:ahLst/>
              <a:cxnLst/>
              <a:rect l="l" t="t" r="r" b="b"/>
              <a:pathLst>
                <a:path w="490" h="433" extrusionOk="0">
                  <a:moveTo>
                    <a:pt x="133" y="0"/>
                  </a:moveTo>
                  <a:lnTo>
                    <a:pt x="0" y="213"/>
                  </a:lnTo>
                  <a:lnTo>
                    <a:pt x="356" y="432"/>
                  </a:lnTo>
                  <a:lnTo>
                    <a:pt x="489" y="220"/>
                  </a:lnTo>
                  <a:lnTo>
                    <a:pt x="13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a:off x="8213644" y="2531509"/>
              <a:ext cx="103213" cy="62101"/>
            </a:xfrm>
            <a:custGeom>
              <a:avLst/>
              <a:gdLst/>
              <a:ahLst/>
              <a:cxnLst/>
              <a:rect l="l" t="t" r="r" b="b"/>
              <a:pathLst>
                <a:path w="595" h="358" extrusionOk="0">
                  <a:moveTo>
                    <a:pt x="546" y="1"/>
                  </a:moveTo>
                  <a:lnTo>
                    <a:pt x="0" y="114"/>
                  </a:lnTo>
                  <a:lnTo>
                    <a:pt x="50" y="357"/>
                  </a:lnTo>
                  <a:lnTo>
                    <a:pt x="595" y="243"/>
                  </a:lnTo>
                  <a:lnTo>
                    <a:pt x="5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a:off x="8188664" y="2354744"/>
              <a:ext cx="133570" cy="93499"/>
            </a:xfrm>
            <a:custGeom>
              <a:avLst/>
              <a:gdLst/>
              <a:ahLst/>
              <a:cxnLst/>
              <a:rect l="l" t="t" r="r" b="b"/>
              <a:pathLst>
                <a:path w="770" h="539" extrusionOk="0">
                  <a:moveTo>
                    <a:pt x="660" y="1"/>
                  </a:moveTo>
                  <a:lnTo>
                    <a:pt x="1" y="315"/>
                  </a:lnTo>
                  <a:lnTo>
                    <a:pt x="107" y="539"/>
                  </a:lnTo>
                  <a:lnTo>
                    <a:pt x="770" y="228"/>
                  </a:lnTo>
                  <a:lnTo>
                    <a:pt x="6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a:off x="7074814" y="3054691"/>
              <a:ext cx="168437" cy="162366"/>
            </a:xfrm>
            <a:custGeom>
              <a:avLst/>
              <a:gdLst/>
              <a:ahLst/>
              <a:cxnLst/>
              <a:rect l="l" t="t" r="r" b="b"/>
              <a:pathLst>
                <a:path w="971" h="936" extrusionOk="0">
                  <a:moveTo>
                    <a:pt x="789" y="0"/>
                  </a:moveTo>
                  <a:cubicBezTo>
                    <a:pt x="429" y="387"/>
                    <a:pt x="142" y="644"/>
                    <a:pt x="1" y="712"/>
                  </a:cubicBezTo>
                  <a:lnTo>
                    <a:pt x="111" y="936"/>
                  </a:lnTo>
                  <a:cubicBezTo>
                    <a:pt x="285" y="852"/>
                    <a:pt x="574" y="595"/>
                    <a:pt x="971" y="170"/>
                  </a:cubicBezTo>
                  <a:lnTo>
                    <a:pt x="7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a:off x="6927017" y="3018609"/>
              <a:ext cx="92805" cy="153172"/>
            </a:xfrm>
            <a:custGeom>
              <a:avLst/>
              <a:gdLst/>
              <a:ahLst/>
              <a:cxnLst/>
              <a:rect l="l" t="t" r="r" b="b"/>
              <a:pathLst>
                <a:path w="535" h="883" extrusionOk="0">
                  <a:moveTo>
                    <a:pt x="296" y="0"/>
                  </a:moveTo>
                  <a:cubicBezTo>
                    <a:pt x="209" y="265"/>
                    <a:pt x="111" y="530"/>
                    <a:pt x="1" y="784"/>
                  </a:cubicBezTo>
                  <a:lnTo>
                    <a:pt x="232" y="883"/>
                  </a:lnTo>
                  <a:cubicBezTo>
                    <a:pt x="342" y="621"/>
                    <a:pt x="444" y="352"/>
                    <a:pt x="535" y="79"/>
                  </a:cubicBezTo>
                  <a:lnTo>
                    <a:pt x="29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3"/>
            <p:cNvSpPr/>
            <p:nvPr/>
          </p:nvSpPr>
          <p:spPr>
            <a:xfrm>
              <a:off x="6772629" y="3036823"/>
              <a:ext cx="81703" cy="157855"/>
            </a:xfrm>
            <a:custGeom>
              <a:avLst/>
              <a:gdLst/>
              <a:ahLst/>
              <a:cxnLst/>
              <a:rect l="l" t="t" r="r" b="b"/>
              <a:pathLst>
                <a:path w="471" h="910" extrusionOk="0">
                  <a:moveTo>
                    <a:pt x="225" y="1"/>
                  </a:moveTo>
                  <a:cubicBezTo>
                    <a:pt x="175" y="281"/>
                    <a:pt x="99" y="558"/>
                    <a:pt x="1" y="823"/>
                  </a:cubicBezTo>
                  <a:lnTo>
                    <a:pt x="236" y="910"/>
                  </a:lnTo>
                  <a:cubicBezTo>
                    <a:pt x="338" y="630"/>
                    <a:pt x="417" y="338"/>
                    <a:pt x="470" y="46"/>
                  </a:cubicBezTo>
                  <a:lnTo>
                    <a:pt x="2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3"/>
            <p:cNvSpPr/>
            <p:nvPr/>
          </p:nvSpPr>
          <p:spPr>
            <a:xfrm>
              <a:off x="6545904" y="2940375"/>
              <a:ext cx="136866" cy="187345"/>
            </a:xfrm>
            <a:custGeom>
              <a:avLst/>
              <a:gdLst/>
              <a:ahLst/>
              <a:cxnLst/>
              <a:rect l="l" t="t" r="r" b="b"/>
              <a:pathLst>
                <a:path w="789" h="1080" extrusionOk="0">
                  <a:moveTo>
                    <a:pt x="581" y="0"/>
                  </a:moveTo>
                  <a:cubicBezTo>
                    <a:pt x="523" y="91"/>
                    <a:pt x="406" y="284"/>
                    <a:pt x="289" y="474"/>
                  </a:cubicBezTo>
                  <a:cubicBezTo>
                    <a:pt x="172" y="667"/>
                    <a:pt x="54" y="857"/>
                    <a:pt x="1" y="947"/>
                  </a:cubicBezTo>
                  <a:lnTo>
                    <a:pt x="213" y="1079"/>
                  </a:lnTo>
                  <a:cubicBezTo>
                    <a:pt x="266" y="988"/>
                    <a:pt x="383" y="796"/>
                    <a:pt x="501" y="607"/>
                  </a:cubicBezTo>
                  <a:cubicBezTo>
                    <a:pt x="618" y="413"/>
                    <a:pt x="736" y="224"/>
                    <a:pt x="789" y="133"/>
                  </a:cubicBezTo>
                  <a:lnTo>
                    <a:pt x="5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a:off x="6433668" y="2889722"/>
              <a:ext cx="142764" cy="105989"/>
            </a:xfrm>
            <a:custGeom>
              <a:avLst/>
              <a:gdLst/>
              <a:ahLst/>
              <a:cxnLst/>
              <a:rect l="l" t="t" r="r" b="b"/>
              <a:pathLst>
                <a:path w="823" h="611" extrusionOk="0">
                  <a:moveTo>
                    <a:pt x="719" y="0"/>
                  </a:moveTo>
                  <a:cubicBezTo>
                    <a:pt x="469" y="114"/>
                    <a:pt x="228" y="250"/>
                    <a:pt x="0" y="402"/>
                  </a:cubicBezTo>
                  <a:lnTo>
                    <a:pt x="140" y="610"/>
                  </a:lnTo>
                  <a:cubicBezTo>
                    <a:pt x="356" y="467"/>
                    <a:pt x="588" y="338"/>
                    <a:pt x="822" y="231"/>
                  </a:cubicBezTo>
                  <a:lnTo>
                    <a:pt x="7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a:off x="6374515" y="2712263"/>
              <a:ext cx="177631" cy="60020"/>
            </a:xfrm>
            <a:custGeom>
              <a:avLst/>
              <a:gdLst/>
              <a:ahLst/>
              <a:cxnLst/>
              <a:rect l="l" t="t" r="r" b="b"/>
              <a:pathLst>
                <a:path w="1024" h="346" extrusionOk="0">
                  <a:moveTo>
                    <a:pt x="46" y="1"/>
                  </a:moveTo>
                  <a:lnTo>
                    <a:pt x="0" y="247"/>
                  </a:lnTo>
                  <a:cubicBezTo>
                    <a:pt x="280" y="296"/>
                    <a:pt x="670" y="345"/>
                    <a:pt x="962" y="345"/>
                  </a:cubicBezTo>
                  <a:lnTo>
                    <a:pt x="1023" y="345"/>
                  </a:lnTo>
                  <a:lnTo>
                    <a:pt x="1015" y="95"/>
                  </a:lnTo>
                  <a:cubicBezTo>
                    <a:pt x="995" y="96"/>
                    <a:pt x="974" y="96"/>
                    <a:pt x="953" y="96"/>
                  </a:cubicBezTo>
                  <a:cubicBezTo>
                    <a:pt x="680" y="96"/>
                    <a:pt x="312" y="49"/>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a:off x="6365148" y="2604539"/>
              <a:ext cx="212498" cy="103907"/>
            </a:xfrm>
            <a:custGeom>
              <a:avLst/>
              <a:gdLst/>
              <a:ahLst/>
              <a:cxnLst/>
              <a:rect l="l" t="t" r="r" b="b"/>
              <a:pathLst>
                <a:path w="1225" h="599" extrusionOk="0">
                  <a:moveTo>
                    <a:pt x="100" y="1"/>
                  </a:moveTo>
                  <a:lnTo>
                    <a:pt x="1" y="232"/>
                  </a:lnTo>
                  <a:cubicBezTo>
                    <a:pt x="312" y="364"/>
                    <a:pt x="804" y="504"/>
                    <a:pt x="1160" y="599"/>
                  </a:cubicBezTo>
                  <a:lnTo>
                    <a:pt x="1224" y="356"/>
                  </a:lnTo>
                  <a:cubicBezTo>
                    <a:pt x="724" y="224"/>
                    <a:pt x="334" y="102"/>
                    <a:pt x="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a:off x="6442862" y="2494213"/>
              <a:ext cx="166355" cy="112407"/>
            </a:xfrm>
            <a:custGeom>
              <a:avLst/>
              <a:gdLst/>
              <a:ahLst/>
              <a:cxnLst/>
              <a:rect l="l" t="t" r="r" b="b"/>
              <a:pathLst>
                <a:path w="959" h="648" extrusionOk="0">
                  <a:moveTo>
                    <a:pt x="114" y="0"/>
                  </a:moveTo>
                  <a:lnTo>
                    <a:pt x="0" y="224"/>
                  </a:lnTo>
                  <a:lnTo>
                    <a:pt x="848" y="648"/>
                  </a:lnTo>
                  <a:lnTo>
                    <a:pt x="958" y="424"/>
                  </a:lnTo>
                  <a:lnTo>
                    <a:pt x="11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a:off x="6467148" y="2345550"/>
              <a:ext cx="216314" cy="150743"/>
            </a:xfrm>
            <a:custGeom>
              <a:avLst/>
              <a:gdLst/>
              <a:ahLst/>
              <a:cxnLst/>
              <a:rect l="l" t="t" r="r" b="b"/>
              <a:pathLst>
                <a:path w="1247" h="869" extrusionOk="0">
                  <a:moveTo>
                    <a:pt x="156" y="1"/>
                  </a:moveTo>
                  <a:lnTo>
                    <a:pt x="0" y="198"/>
                  </a:lnTo>
                  <a:cubicBezTo>
                    <a:pt x="281" y="417"/>
                    <a:pt x="796" y="721"/>
                    <a:pt x="1148" y="868"/>
                  </a:cubicBezTo>
                  <a:lnTo>
                    <a:pt x="1246" y="641"/>
                  </a:lnTo>
                  <a:cubicBezTo>
                    <a:pt x="917" y="501"/>
                    <a:pt x="417" y="205"/>
                    <a:pt x="1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a:off x="7299631" y="3401628"/>
              <a:ext cx="140856" cy="167570"/>
            </a:xfrm>
            <a:custGeom>
              <a:avLst/>
              <a:gdLst/>
              <a:ahLst/>
              <a:cxnLst/>
              <a:rect l="l" t="t" r="r" b="b"/>
              <a:pathLst>
                <a:path w="812" h="966" extrusionOk="0">
                  <a:moveTo>
                    <a:pt x="629" y="0"/>
                  </a:moveTo>
                  <a:cubicBezTo>
                    <a:pt x="395" y="258"/>
                    <a:pt x="182" y="538"/>
                    <a:pt x="0" y="838"/>
                  </a:cubicBezTo>
                  <a:lnTo>
                    <a:pt x="213" y="966"/>
                  </a:lnTo>
                  <a:cubicBezTo>
                    <a:pt x="387" y="682"/>
                    <a:pt x="588" y="413"/>
                    <a:pt x="811" y="167"/>
                  </a:cubicBezTo>
                  <a:lnTo>
                    <a:pt x="6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a:off x="7429733" y="3498077"/>
              <a:ext cx="117784" cy="216487"/>
            </a:xfrm>
            <a:custGeom>
              <a:avLst/>
              <a:gdLst/>
              <a:ahLst/>
              <a:cxnLst/>
              <a:rect l="l" t="t" r="r" b="b"/>
              <a:pathLst>
                <a:path w="679" h="1248" extrusionOk="0">
                  <a:moveTo>
                    <a:pt x="448" y="1"/>
                  </a:moveTo>
                  <a:cubicBezTo>
                    <a:pt x="288" y="380"/>
                    <a:pt x="137" y="773"/>
                    <a:pt x="0" y="1164"/>
                  </a:cubicBezTo>
                  <a:lnTo>
                    <a:pt x="239" y="1247"/>
                  </a:lnTo>
                  <a:cubicBezTo>
                    <a:pt x="372" y="857"/>
                    <a:pt x="519" y="471"/>
                    <a:pt x="678" y="100"/>
                  </a:cubicBezTo>
                  <a:lnTo>
                    <a:pt x="44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3"/>
            <p:cNvSpPr/>
            <p:nvPr/>
          </p:nvSpPr>
          <p:spPr>
            <a:xfrm>
              <a:off x="6573485" y="3890463"/>
              <a:ext cx="309119" cy="146060"/>
            </a:xfrm>
            <a:custGeom>
              <a:avLst/>
              <a:gdLst/>
              <a:ahLst/>
              <a:cxnLst/>
              <a:rect l="l" t="t" r="r" b="b"/>
              <a:pathLst>
                <a:path w="1782" h="842" extrusionOk="0">
                  <a:moveTo>
                    <a:pt x="1634" y="1"/>
                  </a:moveTo>
                  <a:cubicBezTo>
                    <a:pt x="1426" y="152"/>
                    <a:pt x="1218" y="283"/>
                    <a:pt x="1008" y="283"/>
                  </a:cubicBezTo>
                  <a:cubicBezTo>
                    <a:pt x="992" y="283"/>
                    <a:pt x="975" y="282"/>
                    <a:pt x="959" y="281"/>
                  </a:cubicBezTo>
                  <a:cubicBezTo>
                    <a:pt x="929" y="277"/>
                    <a:pt x="895" y="270"/>
                    <a:pt x="864" y="266"/>
                  </a:cubicBezTo>
                  <a:cubicBezTo>
                    <a:pt x="808" y="254"/>
                    <a:pt x="751" y="243"/>
                    <a:pt x="694" y="243"/>
                  </a:cubicBezTo>
                  <a:cubicBezTo>
                    <a:pt x="692" y="243"/>
                    <a:pt x="689" y="243"/>
                    <a:pt x="686" y="243"/>
                  </a:cubicBezTo>
                  <a:cubicBezTo>
                    <a:pt x="458" y="243"/>
                    <a:pt x="83" y="559"/>
                    <a:pt x="1" y="739"/>
                  </a:cubicBezTo>
                  <a:lnTo>
                    <a:pt x="228" y="841"/>
                  </a:lnTo>
                  <a:cubicBezTo>
                    <a:pt x="282" y="724"/>
                    <a:pt x="584" y="489"/>
                    <a:pt x="686" y="489"/>
                  </a:cubicBezTo>
                  <a:lnTo>
                    <a:pt x="691" y="489"/>
                  </a:lnTo>
                  <a:cubicBezTo>
                    <a:pt x="732" y="493"/>
                    <a:pt x="774" y="501"/>
                    <a:pt x="815" y="508"/>
                  </a:cubicBezTo>
                  <a:cubicBezTo>
                    <a:pt x="854" y="516"/>
                    <a:pt x="895" y="523"/>
                    <a:pt x="933" y="531"/>
                  </a:cubicBezTo>
                  <a:cubicBezTo>
                    <a:pt x="957" y="533"/>
                    <a:pt x="982" y="534"/>
                    <a:pt x="1006" y="534"/>
                  </a:cubicBezTo>
                  <a:cubicBezTo>
                    <a:pt x="1290" y="534"/>
                    <a:pt x="1544" y="373"/>
                    <a:pt x="1782" y="205"/>
                  </a:cubicBezTo>
                  <a:lnTo>
                    <a:pt x="1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p:nvPr/>
          </p:nvSpPr>
          <p:spPr>
            <a:xfrm>
              <a:off x="6542608" y="3702423"/>
              <a:ext cx="307731" cy="192722"/>
            </a:xfrm>
            <a:custGeom>
              <a:avLst/>
              <a:gdLst/>
              <a:ahLst/>
              <a:cxnLst/>
              <a:rect l="l" t="t" r="r" b="b"/>
              <a:pathLst>
                <a:path w="1774" h="1111" extrusionOk="0">
                  <a:moveTo>
                    <a:pt x="2" y="869"/>
                  </a:moveTo>
                  <a:cubicBezTo>
                    <a:pt x="1" y="870"/>
                    <a:pt x="1" y="872"/>
                    <a:pt x="1" y="873"/>
                  </a:cubicBezTo>
                  <a:cubicBezTo>
                    <a:pt x="1" y="873"/>
                    <a:pt x="1" y="872"/>
                    <a:pt x="2" y="869"/>
                  </a:cubicBezTo>
                  <a:close/>
                  <a:moveTo>
                    <a:pt x="1600" y="1"/>
                  </a:moveTo>
                  <a:cubicBezTo>
                    <a:pt x="1421" y="177"/>
                    <a:pt x="1166" y="280"/>
                    <a:pt x="918" y="280"/>
                  </a:cubicBezTo>
                  <a:cubicBezTo>
                    <a:pt x="882" y="280"/>
                    <a:pt x="847" y="278"/>
                    <a:pt x="811" y="274"/>
                  </a:cubicBezTo>
                  <a:lnTo>
                    <a:pt x="755" y="266"/>
                  </a:lnTo>
                  <a:cubicBezTo>
                    <a:pt x="709" y="259"/>
                    <a:pt x="658" y="252"/>
                    <a:pt x="606" y="252"/>
                  </a:cubicBezTo>
                  <a:cubicBezTo>
                    <a:pt x="571" y="252"/>
                    <a:pt x="536" y="255"/>
                    <a:pt x="501" y="263"/>
                  </a:cubicBezTo>
                  <a:cubicBezTo>
                    <a:pt x="243" y="319"/>
                    <a:pt x="133" y="573"/>
                    <a:pt x="46" y="774"/>
                  </a:cubicBezTo>
                  <a:lnTo>
                    <a:pt x="16" y="842"/>
                  </a:lnTo>
                  <a:cubicBezTo>
                    <a:pt x="9" y="856"/>
                    <a:pt x="5" y="865"/>
                    <a:pt x="2" y="869"/>
                  </a:cubicBezTo>
                  <a:lnTo>
                    <a:pt x="2" y="869"/>
                  </a:lnTo>
                  <a:cubicBezTo>
                    <a:pt x="6" y="865"/>
                    <a:pt x="17" y="861"/>
                    <a:pt x="31" y="861"/>
                  </a:cubicBezTo>
                  <a:lnTo>
                    <a:pt x="35" y="1111"/>
                  </a:lnTo>
                  <a:cubicBezTo>
                    <a:pt x="100" y="1111"/>
                    <a:pt x="182" y="1081"/>
                    <a:pt x="243" y="945"/>
                  </a:cubicBezTo>
                  <a:lnTo>
                    <a:pt x="273" y="873"/>
                  </a:lnTo>
                  <a:cubicBezTo>
                    <a:pt x="346" y="705"/>
                    <a:pt x="421" y="535"/>
                    <a:pt x="554" y="505"/>
                  </a:cubicBezTo>
                  <a:cubicBezTo>
                    <a:pt x="567" y="502"/>
                    <a:pt x="582" y="502"/>
                    <a:pt x="597" y="502"/>
                  </a:cubicBezTo>
                  <a:cubicBezTo>
                    <a:pt x="634" y="502"/>
                    <a:pt x="677" y="507"/>
                    <a:pt x="721" y="513"/>
                  </a:cubicBezTo>
                  <a:lnTo>
                    <a:pt x="781" y="520"/>
                  </a:lnTo>
                  <a:cubicBezTo>
                    <a:pt x="830" y="526"/>
                    <a:pt x="878" y="529"/>
                    <a:pt x="926" y="529"/>
                  </a:cubicBezTo>
                  <a:cubicBezTo>
                    <a:pt x="1241" y="529"/>
                    <a:pt x="1550" y="402"/>
                    <a:pt x="1773" y="175"/>
                  </a:cubicBezTo>
                  <a:lnTo>
                    <a:pt x="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a:off x="6445464" y="3416720"/>
              <a:ext cx="258293" cy="179539"/>
            </a:xfrm>
            <a:custGeom>
              <a:avLst/>
              <a:gdLst/>
              <a:ahLst/>
              <a:cxnLst/>
              <a:rect l="l" t="t" r="r" b="b"/>
              <a:pathLst>
                <a:path w="1489" h="1035" extrusionOk="0">
                  <a:moveTo>
                    <a:pt x="1288" y="1"/>
                  </a:moveTo>
                  <a:cubicBezTo>
                    <a:pt x="1182" y="144"/>
                    <a:pt x="1023" y="251"/>
                    <a:pt x="852" y="296"/>
                  </a:cubicBezTo>
                  <a:cubicBezTo>
                    <a:pt x="811" y="307"/>
                    <a:pt x="770" y="315"/>
                    <a:pt x="728" y="322"/>
                  </a:cubicBezTo>
                  <a:cubicBezTo>
                    <a:pt x="651" y="333"/>
                    <a:pt x="572" y="349"/>
                    <a:pt x="492" y="383"/>
                  </a:cubicBezTo>
                  <a:cubicBezTo>
                    <a:pt x="356" y="436"/>
                    <a:pt x="8" y="841"/>
                    <a:pt x="1" y="1023"/>
                  </a:cubicBezTo>
                  <a:lnTo>
                    <a:pt x="251" y="1034"/>
                  </a:lnTo>
                  <a:cubicBezTo>
                    <a:pt x="265" y="951"/>
                    <a:pt x="504" y="651"/>
                    <a:pt x="583" y="614"/>
                  </a:cubicBezTo>
                  <a:cubicBezTo>
                    <a:pt x="641" y="591"/>
                    <a:pt x="705" y="580"/>
                    <a:pt x="773" y="569"/>
                  </a:cubicBezTo>
                  <a:cubicBezTo>
                    <a:pt x="819" y="557"/>
                    <a:pt x="868" y="550"/>
                    <a:pt x="913" y="538"/>
                  </a:cubicBezTo>
                  <a:cubicBezTo>
                    <a:pt x="1144" y="478"/>
                    <a:pt x="1349" y="341"/>
                    <a:pt x="1489" y="148"/>
                  </a:cubicBezTo>
                  <a:lnTo>
                    <a:pt x="12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a:off x="6256209" y="2989466"/>
              <a:ext cx="88121" cy="309813"/>
            </a:xfrm>
            <a:custGeom>
              <a:avLst/>
              <a:gdLst/>
              <a:ahLst/>
              <a:cxnLst/>
              <a:rect l="l" t="t" r="r" b="b"/>
              <a:pathLst>
                <a:path w="508" h="1786" extrusionOk="0">
                  <a:moveTo>
                    <a:pt x="315" y="1"/>
                  </a:moveTo>
                  <a:lnTo>
                    <a:pt x="92" y="111"/>
                  </a:lnTo>
                  <a:cubicBezTo>
                    <a:pt x="174" y="282"/>
                    <a:pt x="242" y="448"/>
                    <a:pt x="202" y="592"/>
                  </a:cubicBezTo>
                  <a:cubicBezTo>
                    <a:pt x="190" y="637"/>
                    <a:pt x="167" y="675"/>
                    <a:pt x="144" y="717"/>
                  </a:cubicBezTo>
                  <a:cubicBezTo>
                    <a:pt x="133" y="740"/>
                    <a:pt x="122" y="766"/>
                    <a:pt x="111" y="789"/>
                  </a:cubicBezTo>
                  <a:cubicBezTo>
                    <a:pt x="1" y="1020"/>
                    <a:pt x="1" y="1554"/>
                    <a:pt x="80" y="1785"/>
                  </a:cubicBezTo>
                  <a:lnTo>
                    <a:pt x="319" y="1705"/>
                  </a:lnTo>
                  <a:cubicBezTo>
                    <a:pt x="258" y="1535"/>
                    <a:pt x="258" y="1062"/>
                    <a:pt x="333" y="895"/>
                  </a:cubicBezTo>
                  <a:cubicBezTo>
                    <a:pt x="345" y="873"/>
                    <a:pt x="356" y="854"/>
                    <a:pt x="368" y="831"/>
                  </a:cubicBezTo>
                  <a:cubicBezTo>
                    <a:pt x="394" y="782"/>
                    <a:pt x="421" y="728"/>
                    <a:pt x="440" y="664"/>
                  </a:cubicBezTo>
                  <a:cubicBezTo>
                    <a:pt x="508" y="437"/>
                    <a:pt x="417" y="214"/>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3"/>
            <p:cNvSpPr/>
            <p:nvPr/>
          </p:nvSpPr>
          <p:spPr>
            <a:xfrm>
              <a:off x="5951248" y="3087476"/>
              <a:ext cx="222906" cy="217702"/>
            </a:xfrm>
            <a:custGeom>
              <a:avLst/>
              <a:gdLst/>
              <a:ahLst/>
              <a:cxnLst/>
              <a:rect l="l" t="t" r="r" b="b"/>
              <a:pathLst>
                <a:path w="1285" h="1255" extrusionOk="0">
                  <a:moveTo>
                    <a:pt x="21" y="0"/>
                  </a:moveTo>
                  <a:cubicBezTo>
                    <a:pt x="14" y="0"/>
                    <a:pt x="7" y="0"/>
                    <a:pt x="0" y="0"/>
                  </a:cubicBezTo>
                  <a:lnTo>
                    <a:pt x="9" y="250"/>
                  </a:lnTo>
                  <a:cubicBezTo>
                    <a:pt x="15" y="250"/>
                    <a:pt x="21" y="250"/>
                    <a:pt x="28" y="250"/>
                  </a:cubicBezTo>
                  <a:cubicBezTo>
                    <a:pt x="230" y="250"/>
                    <a:pt x="436" y="362"/>
                    <a:pt x="546" y="531"/>
                  </a:cubicBezTo>
                  <a:cubicBezTo>
                    <a:pt x="584" y="588"/>
                    <a:pt x="614" y="652"/>
                    <a:pt x="641" y="713"/>
                  </a:cubicBezTo>
                  <a:cubicBezTo>
                    <a:pt x="668" y="766"/>
                    <a:pt x="690" y="815"/>
                    <a:pt x="717" y="864"/>
                  </a:cubicBezTo>
                  <a:cubicBezTo>
                    <a:pt x="800" y="1009"/>
                    <a:pt x="1069" y="1213"/>
                    <a:pt x="1224" y="1254"/>
                  </a:cubicBezTo>
                  <a:lnTo>
                    <a:pt x="1285" y="1012"/>
                  </a:lnTo>
                  <a:cubicBezTo>
                    <a:pt x="1194" y="989"/>
                    <a:pt x="982" y="827"/>
                    <a:pt x="937" y="743"/>
                  </a:cubicBezTo>
                  <a:cubicBezTo>
                    <a:pt x="910" y="698"/>
                    <a:pt x="891" y="652"/>
                    <a:pt x="869" y="607"/>
                  </a:cubicBezTo>
                  <a:cubicBezTo>
                    <a:pt x="834" y="539"/>
                    <a:pt x="804" y="463"/>
                    <a:pt x="755" y="395"/>
                  </a:cubicBezTo>
                  <a:cubicBezTo>
                    <a:pt x="599" y="154"/>
                    <a:pt x="321" y="0"/>
                    <a:pt x="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p:nvPr/>
          </p:nvSpPr>
          <p:spPr>
            <a:xfrm>
              <a:off x="5804146" y="3294598"/>
              <a:ext cx="345200" cy="123509"/>
            </a:xfrm>
            <a:custGeom>
              <a:avLst/>
              <a:gdLst/>
              <a:ahLst/>
              <a:cxnLst/>
              <a:rect l="l" t="t" r="r" b="b"/>
              <a:pathLst>
                <a:path w="1990" h="712" extrusionOk="0">
                  <a:moveTo>
                    <a:pt x="1718" y="705"/>
                  </a:moveTo>
                  <a:cubicBezTo>
                    <a:pt x="1719" y="707"/>
                    <a:pt x="1720" y="708"/>
                    <a:pt x="1720" y="708"/>
                  </a:cubicBezTo>
                  <a:cubicBezTo>
                    <a:pt x="1720" y="707"/>
                    <a:pt x="1719" y="706"/>
                    <a:pt x="1718" y="705"/>
                  </a:cubicBezTo>
                  <a:close/>
                  <a:moveTo>
                    <a:pt x="379" y="0"/>
                  </a:moveTo>
                  <a:cubicBezTo>
                    <a:pt x="308" y="0"/>
                    <a:pt x="235" y="4"/>
                    <a:pt x="163" y="11"/>
                  </a:cubicBezTo>
                  <a:cubicBezTo>
                    <a:pt x="110" y="15"/>
                    <a:pt x="58" y="19"/>
                    <a:pt x="0" y="19"/>
                  </a:cubicBezTo>
                  <a:lnTo>
                    <a:pt x="8" y="269"/>
                  </a:lnTo>
                  <a:cubicBezTo>
                    <a:pt x="65" y="269"/>
                    <a:pt x="126" y="265"/>
                    <a:pt x="186" y="257"/>
                  </a:cubicBezTo>
                  <a:cubicBezTo>
                    <a:pt x="250" y="254"/>
                    <a:pt x="315" y="250"/>
                    <a:pt x="379" y="250"/>
                  </a:cubicBezTo>
                  <a:cubicBezTo>
                    <a:pt x="584" y="250"/>
                    <a:pt x="792" y="303"/>
                    <a:pt x="993" y="355"/>
                  </a:cubicBezTo>
                  <a:cubicBezTo>
                    <a:pt x="1098" y="383"/>
                    <a:pt x="1212" y="413"/>
                    <a:pt x="1292" y="474"/>
                  </a:cubicBezTo>
                  <a:cubicBezTo>
                    <a:pt x="1334" y="500"/>
                    <a:pt x="1394" y="530"/>
                    <a:pt x="1467" y="565"/>
                  </a:cubicBezTo>
                  <a:cubicBezTo>
                    <a:pt x="1537" y="597"/>
                    <a:pt x="1686" y="666"/>
                    <a:pt x="1718" y="705"/>
                  </a:cubicBezTo>
                  <a:lnTo>
                    <a:pt x="1718" y="705"/>
                  </a:lnTo>
                  <a:cubicBezTo>
                    <a:pt x="1714" y="699"/>
                    <a:pt x="1709" y="686"/>
                    <a:pt x="1712" y="670"/>
                  </a:cubicBezTo>
                  <a:lnTo>
                    <a:pt x="1712" y="670"/>
                  </a:lnTo>
                  <a:lnTo>
                    <a:pt x="1958" y="712"/>
                  </a:lnTo>
                  <a:cubicBezTo>
                    <a:pt x="1989" y="534"/>
                    <a:pt x="1777" y="435"/>
                    <a:pt x="1572" y="337"/>
                  </a:cubicBezTo>
                  <a:cubicBezTo>
                    <a:pt x="1516" y="310"/>
                    <a:pt x="1467" y="287"/>
                    <a:pt x="1439" y="269"/>
                  </a:cubicBezTo>
                  <a:cubicBezTo>
                    <a:pt x="1318" y="182"/>
                    <a:pt x="1178" y="147"/>
                    <a:pt x="1058" y="114"/>
                  </a:cubicBezTo>
                  <a:cubicBezTo>
                    <a:pt x="841" y="56"/>
                    <a:pt x="614"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3"/>
            <p:cNvSpPr/>
            <p:nvPr/>
          </p:nvSpPr>
          <p:spPr>
            <a:xfrm>
              <a:off x="5861911" y="3579607"/>
              <a:ext cx="288650" cy="151264"/>
            </a:xfrm>
            <a:custGeom>
              <a:avLst/>
              <a:gdLst/>
              <a:ahLst/>
              <a:cxnLst/>
              <a:rect l="l" t="t" r="r" b="b"/>
              <a:pathLst>
                <a:path w="1664" h="872" extrusionOk="0">
                  <a:moveTo>
                    <a:pt x="1489" y="1"/>
                  </a:moveTo>
                  <a:cubicBezTo>
                    <a:pt x="1315" y="172"/>
                    <a:pt x="983" y="377"/>
                    <a:pt x="860" y="377"/>
                  </a:cubicBezTo>
                  <a:cubicBezTo>
                    <a:pt x="855" y="377"/>
                    <a:pt x="850" y="377"/>
                    <a:pt x="845" y="376"/>
                  </a:cubicBezTo>
                  <a:cubicBezTo>
                    <a:pt x="815" y="368"/>
                    <a:pt x="788" y="357"/>
                    <a:pt x="758" y="345"/>
                  </a:cubicBezTo>
                  <a:cubicBezTo>
                    <a:pt x="728" y="334"/>
                    <a:pt x="697" y="323"/>
                    <a:pt x="664" y="315"/>
                  </a:cubicBezTo>
                  <a:cubicBezTo>
                    <a:pt x="623" y="305"/>
                    <a:pt x="582" y="300"/>
                    <a:pt x="540" y="300"/>
                  </a:cubicBezTo>
                  <a:cubicBezTo>
                    <a:pt x="445" y="300"/>
                    <a:pt x="349" y="327"/>
                    <a:pt x="262" y="380"/>
                  </a:cubicBezTo>
                  <a:cubicBezTo>
                    <a:pt x="137" y="455"/>
                    <a:pt x="50" y="576"/>
                    <a:pt x="15" y="709"/>
                  </a:cubicBezTo>
                  <a:lnTo>
                    <a:pt x="1" y="770"/>
                  </a:lnTo>
                  <a:lnTo>
                    <a:pt x="95" y="872"/>
                  </a:lnTo>
                  <a:lnTo>
                    <a:pt x="225" y="754"/>
                  </a:lnTo>
                  <a:lnTo>
                    <a:pt x="262" y="766"/>
                  </a:lnTo>
                  <a:cubicBezTo>
                    <a:pt x="277" y="698"/>
                    <a:pt x="323" y="633"/>
                    <a:pt x="391" y="595"/>
                  </a:cubicBezTo>
                  <a:cubicBezTo>
                    <a:pt x="439" y="566"/>
                    <a:pt x="491" y="550"/>
                    <a:pt x="542" y="550"/>
                  </a:cubicBezTo>
                  <a:cubicBezTo>
                    <a:pt x="562" y="550"/>
                    <a:pt x="583" y="552"/>
                    <a:pt x="603" y="558"/>
                  </a:cubicBezTo>
                  <a:cubicBezTo>
                    <a:pt x="625" y="562"/>
                    <a:pt x="648" y="573"/>
                    <a:pt x="671" y="581"/>
                  </a:cubicBezTo>
                  <a:cubicBezTo>
                    <a:pt x="713" y="595"/>
                    <a:pt x="755" y="611"/>
                    <a:pt x="796" y="618"/>
                  </a:cubicBezTo>
                  <a:cubicBezTo>
                    <a:pt x="814" y="621"/>
                    <a:pt x="833" y="623"/>
                    <a:pt x="853" y="623"/>
                  </a:cubicBezTo>
                  <a:cubicBezTo>
                    <a:pt x="1142" y="623"/>
                    <a:pt x="1567" y="271"/>
                    <a:pt x="1664" y="179"/>
                  </a:cubicBezTo>
                  <a:lnTo>
                    <a:pt x="14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3"/>
            <p:cNvSpPr/>
            <p:nvPr/>
          </p:nvSpPr>
          <p:spPr>
            <a:xfrm>
              <a:off x="5959922" y="3950310"/>
              <a:ext cx="258293" cy="141376"/>
            </a:xfrm>
            <a:custGeom>
              <a:avLst/>
              <a:gdLst/>
              <a:ahLst/>
              <a:cxnLst/>
              <a:rect l="l" t="t" r="r" b="b"/>
              <a:pathLst>
                <a:path w="1489" h="815" extrusionOk="0">
                  <a:moveTo>
                    <a:pt x="1356" y="0"/>
                  </a:moveTo>
                  <a:cubicBezTo>
                    <a:pt x="1288" y="42"/>
                    <a:pt x="1144" y="148"/>
                    <a:pt x="1004" y="250"/>
                  </a:cubicBezTo>
                  <a:cubicBezTo>
                    <a:pt x="864" y="348"/>
                    <a:pt x="728" y="447"/>
                    <a:pt x="663" y="489"/>
                  </a:cubicBezTo>
                  <a:cubicBezTo>
                    <a:pt x="660" y="493"/>
                    <a:pt x="651" y="496"/>
                    <a:pt x="651" y="500"/>
                  </a:cubicBezTo>
                  <a:lnTo>
                    <a:pt x="621" y="481"/>
                  </a:lnTo>
                  <a:cubicBezTo>
                    <a:pt x="562" y="446"/>
                    <a:pt x="494" y="428"/>
                    <a:pt x="424" y="428"/>
                  </a:cubicBezTo>
                  <a:cubicBezTo>
                    <a:pt x="359" y="428"/>
                    <a:pt x="293" y="443"/>
                    <a:pt x="231" y="474"/>
                  </a:cubicBezTo>
                  <a:cubicBezTo>
                    <a:pt x="99" y="542"/>
                    <a:pt x="15" y="659"/>
                    <a:pt x="0" y="792"/>
                  </a:cubicBezTo>
                  <a:lnTo>
                    <a:pt x="250" y="815"/>
                  </a:lnTo>
                  <a:cubicBezTo>
                    <a:pt x="254" y="762"/>
                    <a:pt x="300" y="720"/>
                    <a:pt x="341" y="697"/>
                  </a:cubicBezTo>
                  <a:cubicBezTo>
                    <a:pt x="363" y="687"/>
                    <a:pt x="392" y="679"/>
                    <a:pt x="423" y="679"/>
                  </a:cubicBezTo>
                  <a:cubicBezTo>
                    <a:pt x="449" y="679"/>
                    <a:pt x="478" y="685"/>
                    <a:pt x="504" y="701"/>
                  </a:cubicBezTo>
                  <a:cubicBezTo>
                    <a:pt x="530" y="720"/>
                    <a:pt x="572" y="746"/>
                    <a:pt x="625" y="750"/>
                  </a:cubicBezTo>
                  <a:cubicBezTo>
                    <a:pt x="632" y="751"/>
                    <a:pt x="638" y="751"/>
                    <a:pt x="644" y="751"/>
                  </a:cubicBezTo>
                  <a:cubicBezTo>
                    <a:pt x="711" y="751"/>
                    <a:pt x="764" y="718"/>
                    <a:pt x="791" y="701"/>
                  </a:cubicBezTo>
                  <a:cubicBezTo>
                    <a:pt x="864" y="659"/>
                    <a:pt x="1004" y="557"/>
                    <a:pt x="1148" y="451"/>
                  </a:cubicBezTo>
                  <a:cubicBezTo>
                    <a:pt x="1284" y="353"/>
                    <a:pt x="1420" y="254"/>
                    <a:pt x="1489" y="212"/>
                  </a:cubicBezTo>
                  <a:lnTo>
                    <a:pt x="13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3"/>
            <p:cNvSpPr/>
            <p:nvPr/>
          </p:nvSpPr>
          <p:spPr>
            <a:xfrm>
              <a:off x="6125412" y="4270880"/>
              <a:ext cx="202610" cy="236610"/>
            </a:xfrm>
            <a:custGeom>
              <a:avLst/>
              <a:gdLst/>
              <a:ahLst/>
              <a:cxnLst/>
              <a:rect l="l" t="t" r="r" b="b"/>
              <a:pathLst>
                <a:path w="1168" h="1364" extrusionOk="0">
                  <a:moveTo>
                    <a:pt x="1126" y="0"/>
                  </a:moveTo>
                  <a:lnTo>
                    <a:pt x="879" y="46"/>
                  </a:lnTo>
                  <a:cubicBezTo>
                    <a:pt x="879" y="141"/>
                    <a:pt x="656" y="500"/>
                    <a:pt x="565" y="546"/>
                  </a:cubicBezTo>
                  <a:cubicBezTo>
                    <a:pt x="535" y="561"/>
                    <a:pt x="501" y="577"/>
                    <a:pt x="466" y="588"/>
                  </a:cubicBezTo>
                  <a:cubicBezTo>
                    <a:pt x="365" y="626"/>
                    <a:pt x="246" y="671"/>
                    <a:pt x="156" y="766"/>
                  </a:cubicBezTo>
                  <a:cubicBezTo>
                    <a:pt x="8" y="928"/>
                    <a:pt x="1" y="1198"/>
                    <a:pt x="141" y="1364"/>
                  </a:cubicBezTo>
                  <a:lnTo>
                    <a:pt x="334" y="1205"/>
                  </a:lnTo>
                  <a:cubicBezTo>
                    <a:pt x="274" y="1133"/>
                    <a:pt x="274" y="1008"/>
                    <a:pt x="342" y="937"/>
                  </a:cubicBezTo>
                  <a:cubicBezTo>
                    <a:pt x="391" y="883"/>
                    <a:pt x="470" y="853"/>
                    <a:pt x="554" y="823"/>
                  </a:cubicBezTo>
                  <a:cubicBezTo>
                    <a:pt x="592" y="808"/>
                    <a:pt x="629" y="792"/>
                    <a:pt x="667" y="778"/>
                  </a:cubicBezTo>
                  <a:cubicBezTo>
                    <a:pt x="830" y="701"/>
                    <a:pt x="1167" y="209"/>
                    <a:pt x="1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3"/>
            <p:cNvSpPr/>
            <p:nvPr/>
          </p:nvSpPr>
          <p:spPr>
            <a:xfrm>
              <a:off x="6417883" y="4443655"/>
              <a:ext cx="141549" cy="250661"/>
            </a:xfrm>
            <a:custGeom>
              <a:avLst/>
              <a:gdLst/>
              <a:ahLst/>
              <a:cxnLst/>
              <a:rect l="l" t="t" r="r" b="b"/>
              <a:pathLst>
                <a:path w="816" h="1445" extrusionOk="0">
                  <a:moveTo>
                    <a:pt x="170" y="1"/>
                  </a:moveTo>
                  <a:cubicBezTo>
                    <a:pt x="106" y="32"/>
                    <a:pt x="57" y="88"/>
                    <a:pt x="30" y="156"/>
                  </a:cubicBezTo>
                  <a:cubicBezTo>
                    <a:pt x="0" y="243"/>
                    <a:pt x="8" y="345"/>
                    <a:pt x="50" y="429"/>
                  </a:cubicBezTo>
                  <a:cubicBezTo>
                    <a:pt x="99" y="527"/>
                    <a:pt x="179" y="595"/>
                    <a:pt x="250" y="656"/>
                  </a:cubicBezTo>
                  <a:lnTo>
                    <a:pt x="284" y="683"/>
                  </a:lnTo>
                  <a:cubicBezTo>
                    <a:pt x="398" y="785"/>
                    <a:pt x="474" y="883"/>
                    <a:pt x="511" y="986"/>
                  </a:cubicBezTo>
                  <a:cubicBezTo>
                    <a:pt x="553" y="1100"/>
                    <a:pt x="542" y="1221"/>
                    <a:pt x="485" y="1304"/>
                  </a:cubicBezTo>
                  <a:lnTo>
                    <a:pt x="693" y="1444"/>
                  </a:lnTo>
                  <a:cubicBezTo>
                    <a:pt x="796" y="1296"/>
                    <a:pt x="815" y="1092"/>
                    <a:pt x="747" y="903"/>
                  </a:cubicBezTo>
                  <a:cubicBezTo>
                    <a:pt x="693" y="759"/>
                    <a:pt x="595" y="626"/>
                    <a:pt x="447" y="497"/>
                  </a:cubicBezTo>
                  <a:lnTo>
                    <a:pt x="410" y="463"/>
                  </a:lnTo>
                  <a:cubicBezTo>
                    <a:pt x="352" y="418"/>
                    <a:pt x="300" y="373"/>
                    <a:pt x="273" y="319"/>
                  </a:cubicBezTo>
                  <a:cubicBezTo>
                    <a:pt x="261" y="296"/>
                    <a:pt x="258" y="262"/>
                    <a:pt x="265" y="243"/>
                  </a:cubicBezTo>
                  <a:cubicBezTo>
                    <a:pt x="270" y="240"/>
                    <a:pt x="270" y="228"/>
                    <a:pt x="277" y="228"/>
                  </a:cubicBezTo>
                  <a:lnTo>
                    <a:pt x="1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3"/>
            <p:cNvSpPr/>
            <p:nvPr/>
          </p:nvSpPr>
          <p:spPr>
            <a:xfrm>
              <a:off x="6607138" y="4352410"/>
              <a:ext cx="228804" cy="183529"/>
            </a:xfrm>
            <a:custGeom>
              <a:avLst/>
              <a:gdLst/>
              <a:ahLst/>
              <a:cxnLst/>
              <a:rect l="l" t="t" r="r" b="b"/>
              <a:pathLst>
                <a:path w="1319" h="1058" extrusionOk="0">
                  <a:moveTo>
                    <a:pt x="99" y="0"/>
                  </a:moveTo>
                  <a:lnTo>
                    <a:pt x="0" y="228"/>
                  </a:lnTo>
                  <a:cubicBezTo>
                    <a:pt x="261" y="341"/>
                    <a:pt x="519" y="467"/>
                    <a:pt x="602" y="694"/>
                  </a:cubicBezTo>
                  <a:lnTo>
                    <a:pt x="614" y="720"/>
                  </a:lnTo>
                  <a:cubicBezTo>
                    <a:pt x="625" y="754"/>
                    <a:pt x="640" y="799"/>
                    <a:pt x="667" y="841"/>
                  </a:cubicBezTo>
                  <a:cubicBezTo>
                    <a:pt x="742" y="944"/>
                    <a:pt x="860" y="974"/>
                    <a:pt x="955" y="1000"/>
                  </a:cubicBezTo>
                  <a:cubicBezTo>
                    <a:pt x="1015" y="1016"/>
                    <a:pt x="1076" y="1030"/>
                    <a:pt x="1088" y="1058"/>
                  </a:cubicBezTo>
                  <a:lnTo>
                    <a:pt x="1319" y="962"/>
                  </a:lnTo>
                  <a:cubicBezTo>
                    <a:pt x="1261" y="822"/>
                    <a:pt x="1121" y="785"/>
                    <a:pt x="1015" y="758"/>
                  </a:cubicBezTo>
                  <a:cubicBezTo>
                    <a:pt x="955" y="743"/>
                    <a:pt x="894" y="724"/>
                    <a:pt x="871" y="698"/>
                  </a:cubicBezTo>
                  <a:cubicBezTo>
                    <a:pt x="864" y="686"/>
                    <a:pt x="856" y="663"/>
                    <a:pt x="849" y="640"/>
                  </a:cubicBezTo>
                  <a:lnTo>
                    <a:pt x="838" y="610"/>
                  </a:lnTo>
                  <a:cubicBezTo>
                    <a:pt x="720" y="288"/>
                    <a:pt x="398" y="126"/>
                    <a:pt x="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3"/>
            <p:cNvSpPr/>
            <p:nvPr/>
          </p:nvSpPr>
          <p:spPr>
            <a:xfrm>
              <a:off x="6601067" y="4138523"/>
              <a:ext cx="301833" cy="120040"/>
            </a:xfrm>
            <a:custGeom>
              <a:avLst/>
              <a:gdLst/>
              <a:ahLst/>
              <a:cxnLst/>
              <a:rect l="l" t="t" r="r" b="b"/>
              <a:pathLst>
                <a:path w="1740" h="692" extrusionOk="0">
                  <a:moveTo>
                    <a:pt x="481" y="0"/>
                  </a:moveTo>
                  <a:cubicBezTo>
                    <a:pt x="459" y="0"/>
                    <a:pt x="438" y="2"/>
                    <a:pt x="418" y="6"/>
                  </a:cubicBezTo>
                  <a:cubicBezTo>
                    <a:pt x="334" y="21"/>
                    <a:pt x="270" y="63"/>
                    <a:pt x="240" y="112"/>
                  </a:cubicBezTo>
                  <a:cubicBezTo>
                    <a:pt x="228" y="123"/>
                    <a:pt x="205" y="135"/>
                    <a:pt x="179" y="154"/>
                  </a:cubicBezTo>
                  <a:cubicBezTo>
                    <a:pt x="73" y="218"/>
                    <a:pt x="1" y="263"/>
                    <a:pt x="1" y="351"/>
                  </a:cubicBezTo>
                  <a:lnTo>
                    <a:pt x="156" y="354"/>
                  </a:lnTo>
                  <a:lnTo>
                    <a:pt x="224" y="422"/>
                  </a:lnTo>
                  <a:cubicBezTo>
                    <a:pt x="236" y="411"/>
                    <a:pt x="285" y="381"/>
                    <a:pt x="312" y="362"/>
                  </a:cubicBezTo>
                  <a:cubicBezTo>
                    <a:pt x="380" y="321"/>
                    <a:pt x="410" y="301"/>
                    <a:pt x="433" y="271"/>
                  </a:cubicBezTo>
                  <a:cubicBezTo>
                    <a:pt x="433" y="268"/>
                    <a:pt x="441" y="256"/>
                    <a:pt x="464" y="252"/>
                  </a:cubicBezTo>
                  <a:cubicBezTo>
                    <a:pt x="470" y="251"/>
                    <a:pt x="477" y="251"/>
                    <a:pt x="484" y="251"/>
                  </a:cubicBezTo>
                  <a:cubicBezTo>
                    <a:pt x="518" y="251"/>
                    <a:pt x="557" y="264"/>
                    <a:pt x="588" y="286"/>
                  </a:cubicBezTo>
                  <a:cubicBezTo>
                    <a:pt x="630" y="317"/>
                    <a:pt x="672" y="359"/>
                    <a:pt x="714" y="404"/>
                  </a:cubicBezTo>
                  <a:cubicBezTo>
                    <a:pt x="755" y="453"/>
                    <a:pt x="796" y="499"/>
                    <a:pt x="842" y="536"/>
                  </a:cubicBezTo>
                  <a:cubicBezTo>
                    <a:pt x="971" y="639"/>
                    <a:pt x="1134" y="691"/>
                    <a:pt x="1308" y="691"/>
                  </a:cubicBezTo>
                  <a:cubicBezTo>
                    <a:pt x="1455" y="691"/>
                    <a:pt x="1607" y="654"/>
                    <a:pt x="1740" y="574"/>
                  </a:cubicBezTo>
                  <a:lnTo>
                    <a:pt x="1615" y="359"/>
                  </a:lnTo>
                  <a:cubicBezTo>
                    <a:pt x="1519" y="415"/>
                    <a:pt x="1411" y="442"/>
                    <a:pt x="1307" y="442"/>
                  </a:cubicBezTo>
                  <a:cubicBezTo>
                    <a:pt x="1192" y="442"/>
                    <a:pt x="1082" y="409"/>
                    <a:pt x="1001" y="343"/>
                  </a:cubicBezTo>
                  <a:cubicBezTo>
                    <a:pt x="964" y="313"/>
                    <a:pt x="929" y="275"/>
                    <a:pt x="899" y="237"/>
                  </a:cubicBezTo>
                  <a:cubicBezTo>
                    <a:pt x="850" y="184"/>
                    <a:pt x="796" y="127"/>
                    <a:pt x="732" y="78"/>
                  </a:cubicBezTo>
                  <a:cubicBezTo>
                    <a:pt x="656" y="30"/>
                    <a:pt x="566" y="0"/>
                    <a:pt x="4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3"/>
            <p:cNvSpPr/>
            <p:nvPr/>
          </p:nvSpPr>
          <p:spPr>
            <a:xfrm>
              <a:off x="5865207" y="3771637"/>
              <a:ext cx="309639" cy="139294"/>
            </a:xfrm>
            <a:custGeom>
              <a:avLst/>
              <a:gdLst/>
              <a:ahLst/>
              <a:cxnLst/>
              <a:rect l="l" t="t" r="r" b="b"/>
              <a:pathLst>
                <a:path w="1785" h="803" extrusionOk="0">
                  <a:moveTo>
                    <a:pt x="1716" y="0"/>
                  </a:moveTo>
                  <a:cubicBezTo>
                    <a:pt x="1615" y="26"/>
                    <a:pt x="1402" y="76"/>
                    <a:pt x="1190" y="125"/>
                  </a:cubicBezTo>
                  <a:cubicBezTo>
                    <a:pt x="978" y="174"/>
                    <a:pt x="766" y="224"/>
                    <a:pt x="664" y="254"/>
                  </a:cubicBezTo>
                  <a:cubicBezTo>
                    <a:pt x="524" y="292"/>
                    <a:pt x="383" y="329"/>
                    <a:pt x="251" y="409"/>
                  </a:cubicBezTo>
                  <a:cubicBezTo>
                    <a:pt x="216" y="428"/>
                    <a:pt x="186" y="451"/>
                    <a:pt x="156" y="474"/>
                  </a:cubicBezTo>
                  <a:cubicBezTo>
                    <a:pt x="103" y="511"/>
                    <a:pt x="50" y="549"/>
                    <a:pt x="1" y="565"/>
                  </a:cubicBezTo>
                  <a:lnTo>
                    <a:pt x="76" y="803"/>
                  </a:lnTo>
                  <a:cubicBezTo>
                    <a:pt x="164" y="773"/>
                    <a:pt x="236" y="724"/>
                    <a:pt x="300" y="678"/>
                  </a:cubicBezTo>
                  <a:cubicBezTo>
                    <a:pt x="326" y="659"/>
                    <a:pt x="353" y="640"/>
                    <a:pt x="379" y="621"/>
                  </a:cubicBezTo>
                  <a:cubicBezTo>
                    <a:pt x="482" y="560"/>
                    <a:pt x="606" y="526"/>
                    <a:pt x="728" y="492"/>
                  </a:cubicBezTo>
                  <a:cubicBezTo>
                    <a:pt x="830" y="466"/>
                    <a:pt x="1038" y="416"/>
                    <a:pt x="1246" y="367"/>
                  </a:cubicBezTo>
                  <a:cubicBezTo>
                    <a:pt x="1463" y="318"/>
                    <a:pt x="1678" y="269"/>
                    <a:pt x="1785" y="238"/>
                  </a:cubicBezTo>
                  <a:lnTo>
                    <a:pt x="17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3"/>
            <p:cNvSpPr/>
            <p:nvPr/>
          </p:nvSpPr>
          <p:spPr>
            <a:xfrm>
              <a:off x="6486230" y="3551332"/>
              <a:ext cx="260375" cy="113274"/>
            </a:xfrm>
            <a:custGeom>
              <a:avLst/>
              <a:gdLst/>
              <a:ahLst/>
              <a:cxnLst/>
              <a:rect l="l" t="t" r="r" b="b"/>
              <a:pathLst>
                <a:path w="1501" h="653" extrusionOk="0">
                  <a:moveTo>
                    <a:pt x="117" y="475"/>
                  </a:moveTo>
                  <a:lnTo>
                    <a:pt x="269" y="494"/>
                  </a:lnTo>
                  <a:cubicBezTo>
                    <a:pt x="269" y="501"/>
                    <a:pt x="266" y="505"/>
                    <a:pt x="266" y="512"/>
                  </a:cubicBezTo>
                  <a:cubicBezTo>
                    <a:pt x="249" y="545"/>
                    <a:pt x="218" y="567"/>
                    <a:pt x="185" y="567"/>
                  </a:cubicBezTo>
                  <a:cubicBezTo>
                    <a:pt x="180" y="567"/>
                    <a:pt x="176" y="566"/>
                    <a:pt x="171" y="566"/>
                  </a:cubicBezTo>
                  <a:cubicBezTo>
                    <a:pt x="136" y="554"/>
                    <a:pt x="114" y="516"/>
                    <a:pt x="117" y="475"/>
                  </a:cubicBezTo>
                  <a:close/>
                  <a:moveTo>
                    <a:pt x="1273" y="1"/>
                  </a:moveTo>
                  <a:cubicBezTo>
                    <a:pt x="1206" y="143"/>
                    <a:pt x="1053" y="241"/>
                    <a:pt x="897" y="241"/>
                  </a:cubicBezTo>
                  <a:cubicBezTo>
                    <a:pt x="886" y="241"/>
                    <a:pt x="875" y="240"/>
                    <a:pt x="864" y="239"/>
                  </a:cubicBezTo>
                  <a:cubicBezTo>
                    <a:pt x="830" y="239"/>
                    <a:pt x="796" y="232"/>
                    <a:pt x="762" y="225"/>
                  </a:cubicBezTo>
                  <a:cubicBezTo>
                    <a:pt x="708" y="213"/>
                    <a:pt x="652" y="206"/>
                    <a:pt x="598" y="206"/>
                  </a:cubicBezTo>
                  <a:cubicBezTo>
                    <a:pt x="593" y="205"/>
                    <a:pt x="588" y="205"/>
                    <a:pt x="584" y="205"/>
                  </a:cubicBezTo>
                  <a:cubicBezTo>
                    <a:pt x="457" y="205"/>
                    <a:pt x="337" y="250"/>
                    <a:pt x="243" y="323"/>
                  </a:cubicBezTo>
                  <a:lnTo>
                    <a:pt x="235" y="323"/>
                  </a:lnTo>
                  <a:cubicBezTo>
                    <a:pt x="219" y="319"/>
                    <a:pt x="203" y="317"/>
                    <a:pt x="188" y="317"/>
                  </a:cubicBezTo>
                  <a:cubicBezTo>
                    <a:pt x="119" y="317"/>
                    <a:pt x="58" y="356"/>
                    <a:pt x="30" y="421"/>
                  </a:cubicBezTo>
                  <a:cubicBezTo>
                    <a:pt x="0" y="497"/>
                    <a:pt x="35" y="588"/>
                    <a:pt x="114" y="630"/>
                  </a:cubicBezTo>
                  <a:cubicBezTo>
                    <a:pt x="144" y="645"/>
                    <a:pt x="175" y="653"/>
                    <a:pt x="201" y="653"/>
                  </a:cubicBezTo>
                  <a:cubicBezTo>
                    <a:pt x="254" y="653"/>
                    <a:pt x="303" y="630"/>
                    <a:pt x="337" y="585"/>
                  </a:cubicBezTo>
                  <a:cubicBezTo>
                    <a:pt x="394" y="501"/>
                    <a:pt x="496" y="456"/>
                    <a:pt x="591" y="452"/>
                  </a:cubicBezTo>
                  <a:cubicBezTo>
                    <a:pt x="633" y="456"/>
                    <a:pt x="675" y="463"/>
                    <a:pt x="716" y="471"/>
                  </a:cubicBezTo>
                  <a:cubicBezTo>
                    <a:pt x="757" y="478"/>
                    <a:pt x="799" y="486"/>
                    <a:pt x="845" y="489"/>
                  </a:cubicBezTo>
                  <a:cubicBezTo>
                    <a:pt x="864" y="491"/>
                    <a:pt x="884" y="492"/>
                    <a:pt x="903" y="492"/>
                  </a:cubicBezTo>
                  <a:cubicBezTo>
                    <a:pt x="1155" y="492"/>
                    <a:pt x="1395" y="331"/>
                    <a:pt x="1500" y="103"/>
                  </a:cubicBezTo>
                  <a:lnTo>
                    <a:pt x="1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3"/>
            <p:cNvSpPr/>
            <p:nvPr/>
          </p:nvSpPr>
          <p:spPr>
            <a:xfrm>
              <a:off x="6370005" y="3188088"/>
              <a:ext cx="194631" cy="225508"/>
            </a:xfrm>
            <a:custGeom>
              <a:avLst/>
              <a:gdLst/>
              <a:ahLst/>
              <a:cxnLst/>
              <a:rect l="l" t="t" r="r" b="b"/>
              <a:pathLst>
                <a:path w="1122" h="1300" extrusionOk="0">
                  <a:moveTo>
                    <a:pt x="1102" y="0"/>
                  </a:moveTo>
                  <a:lnTo>
                    <a:pt x="856" y="34"/>
                  </a:lnTo>
                  <a:cubicBezTo>
                    <a:pt x="864" y="102"/>
                    <a:pt x="845" y="179"/>
                    <a:pt x="796" y="239"/>
                  </a:cubicBezTo>
                  <a:cubicBezTo>
                    <a:pt x="750" y="303"/>
                    <a:pt x="682" y="341"/>
                    <a:pt x="614" y="352"/>
                  </a:cubicBezTo>
                  <a:cubicBezTo>
                    <a:pt x="598" y="352"/>
                    <a:pt x="583" y="356"/>
                    <a:pt x="564" y="356"/>
                  </a:cubicBezTo>
                  <a:cubicBezTo>
                    <a:pt x="518" y="360"/>
                    <a:pt x="469" y="360"/>
                    <a:pt x="416" y="379"/>
                  </a:cubicBezTo>
                  <a:cubicBezTo>
                    <a:pt x="166" y="469"/>
                    <a:pt x="4" y="1250"/>
                    <a:pt x="0" y="1258"/>
                  </a:cubicBezTo>
                  <a:lnTo>
                    <a:pt x="246" y="1299"/>
                  </a:lnTo>
                  <a:cubicBezTo>
                    <a:pt x="276" y="1129"/>
                    <a:pt x="427" y="670"/>
                    <a:pt x="500" y="614"/>
                  </a:cubicBezTo>
                  <a:cubicBezTo>
                    <a:pt x="518" y="610"/>
                    <a:pt x="549" y="606"/>
                    <a:pt x="579" y="606"/>
                  </a:cubicBezTo>
                  <a:cubicBezTo>
                    <a:pt x="602" y="602"/>
                    <a:pt x="625" y="602"/>
                    <a:pt x="647" y="599"/>
                  </a:cubicBezTo>
                  <a:cubicBezTo>
                    <a:pt x="780" y="583"/>
                    <a:pt x="909" y="508"/>
                    <a:pt x="996" y="390"/>
                  </a:cubicBezTo>
                  <a:cubicBezTo>
                    <a:pt x="1083" y="277"/>
                    <a:pt x="1121" y="137"/>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3"/>
            <p:cNvSpPr/>
            <p:nvPr/>
          </p:nvSpPr>
          <p:spPr>
            <a:xfrm>
              <a:off x="5975708" y="4156564"/>
              <a:ext cx="301660" cy="217702"/>
            </a:xfrm>
            <a:custGeom>
              <a:avLst/>
              <a:gdLst/>
              <a:ahLst/>
              <a:cxnLst/>
              <a:rect l="l" t="t" r="r" b="b"/>
              <a:pathLst>
                <a:path w="1739" h="1255" extrusionOk="0">
                  <a:moveTo>
                    <a:pt x="1602" y="0"/>
                  </a:moveTo>
                  <a:lnTo>
                    <a:pt x="1489" y="73"/>
                  </a:lnTo>
                  <a:cubicBezTo>
                    <a:pt x="1189" y="255"/>
                    <a:pt x="887" y="447"/>
                    <a:pt x="758" y="603"/>
                  </a:cubicBezTo>
                  <a:cubicBezTo>
                    <a:pt x="719" y="645"/>
                    <a:pt x="686" y="687"/>
                    <a:pt x="648" y="709"/>
                  </a:cubicBezTo>
                  <a:cubicBezTo>
                    <a:pt x="609" y="727"/>
                    <a:pt x="553" y="732"/>
                    <a:pt x="492" y="736"/>
                  </a:cubicBezTo>
                  <a:cubicBezTo>
                    <a:pt x="405" y="743"/>
                    <a:pt x="310" y="747"/>
                    <a:pt x="219" y="800"/>
                  </a:cubicBezTo>
                  <a:cubicBezTo>
                    <a:pt x="69" y="891"/>
                    <a:pt x="0" y="1091"/>
                    <a:pt x="69" y="1255"/>
                  </a:cubicBezTo>
                  <a:lnTo>
                    <a:pt x="299" y="1159"/>
                  </a:lnTo>
                  <a:cubicBezTo>
                    <a:pt x="277" y="1110"/>
                    <a:pt x="299" y="1042"/>
                    <a:pt x="345" y="1016"/>
                  </a:cubicBezTo>
                  <a:cubicBezTo>
                    <a:pt x="387" y="993"/>
                    <a:pt x="443" y="989"/>
                    <a:pt x="508" y="986"/>
                  </a:cubicBezTo>
                  <a:cubicBezTo>
                    <a:pt x="587" y="977"/>
                    <a:pt x="678" y="974"/>
                    <a:pt x="765" y="928"/>
                  </a:cubicBezTo>
                  <a:cubicBezTo>
                    <a:pt x="849" y="887"/>
                    <a:pt x="901" y="818"/>
                    <a:pt x="966" y="743"/>
                  </a:cubicBezTo>
                  <a:cubicBezTo>
                    <a:pt x="1060" y="626"/>
                    <a:pt x="1424" y="406"/>
                    <a:pt x="1618" y="285"/>
                  </a:cubicBezTo>
                  <a:lnTo>
                    <a:pt x="1739" y="209"/>
                  </a:lnTo>
                  <a:lnTo>
                    <a:pt x="1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3"/>
            <p:cNvSpPr/>
            <p:nvPr/>
          </p:nvSpPr>
          <p:spPr>
            <a:xfrm>
              <a:off x="6237821" y="4419369"/>
              <a:ext cx="140856" cy="281364"/>
            </a:xfrm>
            <a:custGeom>
              <a:avLst/>
              <a:gdLst/>
              <a:ahLst/>
              <a:cxnLst/>
              <a:rect l="l" t="t" r="r" b="b"/>
              <a:pathLst>
                <a:path w="812" h="1622" extrusionOk="0">
                  <a:moveTo>
                    <a:pt x="667" y="1"/>
                  </a:moveTo>
                  <a:cubicBezTo>
                    <a:pt x="485" y="126"/>
                    <a:pt x="398" y="334"/>
                    <a:pt x="326" y="497"/>
                  </a:cubicBezTo>
                  <a:cubicBezTo>
                    <a:pt x="269" y="630"/>
                    <a:pt x="189" y="812"/>
                    <a:pt x="231" y="1001"/>
                  </a:cubicBezTo>
                  <a:cubicBezTo>
                    <a:pt x="239" y="1031"/>
                    <a:pt x="250" y="1065"/>
                    <a:pt x="258" y="1092"/>
                  </a:cubicBezTo>
                  <a:cubicBezTo>
                    <a:pt x="273" y="1133"/>
                    <a:pt x="285" y="1172"/>
                    <a:pt x="280" y="1194"/>
                  </a:cubicBezTo>
                  <a:cubicBezTo>
                    <a:pt x="277" y="1232"/>
                    <a:pt x="228" y="1277"/>
                    <a:pt x="178" y="1319"/>
                  </a:cubicBezTo>
                  <a:cubicBezTo>
                    <a:pt x="98" y="1391"/>
                    <a:pt x="0" y="1478"/>
                    <a:pt x="0" y="1622"/>
                  </a:cubicBezTo>
                  <a:lnTo>
                    <a:pt x="250" y="1622"/>
                  </a:lnTo>
                  <a:cubicBezTo>
                    <a:pt x="250" y="1592"/>
                    <a:pt x="296" y="1550"/>
                    <a:pt x="345" y="1504"/>
                  </a:cubicBezTo>
                  <a:cubicBezTo>
                    <a:pt x="417" y="1440"/>
                    <a:pt x="508" y="1357"/>
                    <a:pt x="527" y="1235"/>
                  </a:cubicBezTo>
                  <a:cubicBezTo>
                    <a:pt x="542" y="1149"/>
                    <a:pt x="516" y="1073"/>
                    <a:pt x="497" y="1013"/>
                  </a:cubicBezTo>
                  <a:cubicBezTo>
                    <a:pt x="489" y="993"/>
                    <a:pt x="481" y="971"/>
                    <a:pt x="474" y="948"/>
                  </a:cubicBezTo>
                  <a:cubicBezTo>
                    <a:pt x="451" y="845"/>
                    <a:pt x="497" y="728"/>
                    <a:pt x="553" y="595"/>
                  </a:cubicBezTo>
                  <a:cubicBezTo>
                    <a:pt x="629" y="425"/>
                    <a:pt x="698" y="285"/>
                    <a:pt x="811" y="209"/>
                  </a:cubicBezTo>
                  <a:lnTo>
                    <a:pt x="6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3"/>
            <p:cNvSpPr/>
            <p:nvPr/>
          </p:nvSpPr>
          <p:spPr>
            <a:xfrm>
              <a:off x="6526822" y="4406359"/>
              <a:ext cx="234181" cy="253089"/>
            </a:xfrm>
            <a:custGeom>
              <a:avLst/>
              <a:gdLst/>
              <a:ahLst/>
              <a:cxnLst/>
              <a:rect l="l" t="t" r="r" b="b"/>
              <a:pathLst>
                <a:path w="1350" h="1459" extrusionOk="0">
                  <a:moveTo>
                    <a:pt x="232" y="0"/>
                  </a:moveTo>
                  <a:lnTo>
                    <a:pt x="1" y="91"/>
                  </a:lnTo>
                  <a:cubicBezTo>
                    <a:pt x="65" y="254"/>
                    <a:pt x="262" y="394"/>
                    <a:pt x="455" y="530"/>
                  </a:cubicBezTo>
                  <a:cubicBezTo>
                    <a:pt x="581" y="618"/>
                    <a:pt x="710" y="712"/>
                    <a:pt x="759" y="780"/>
                  </a:cubicBezTo>
                  <a:cubicBezTo>
                    <a:pt x="796" y="838"/>
                    <a:pt x="812" y="913"/>
                    <a:pt x="831" y="992"/>
                  </a:cubicBezTo>
                  <a:cubicBezTo>
                    <a:pt x="842" y="1046"/>
                    <a:pt x="853" y="1098"/>
                    <a:pt x="872" y="1151"/>
                  </a:cubicBezTo>
                  <a:cubicBezTo>
                    <a:pt x="914" y="1277"/>
                    <a:pt x="1005" y="1383"/>
                    <a:pt x="1111" y="1432"/>
                  </a:cubicBezTo>
                  <a:cubicBezTo>
                    <a:pt x="1153" y="1451"/>
                    <a:pt x="1198" y="1458"/>
                    <a:pt x="1240" y="1458"/>
                  </a:cubicBezTo>
                  <a:cubicBezTo>
                    <a:pt x="1278" y="1458"/>
                    <a:pt x="1315" y="1455"/>
                    <a:pt x="1350" y="1439"/>
                  </a:cubicBezTo>
                  <a:lnTo>
                    <a:pt x="1255" y="1208"/>
                  </a:lnTo>
                  <a:cubicBezTo>
                    <a:pt x="1253" y="1208"/>
                    <a:pt x="1248" y="1211"/>
                    <a:pt x="1240" y="1211"/>
                  </a:cubicBezTo>
                  <a:cubicBezTo>
                    <a:pt x="1233" y="1211"/>
                    <a:pt x="1225" y="1209"/>
                    <a:pt x="1213" y="1205"/>
                  </a:cubicBezTo>
                  <a:cubicBezTo>
                    <a:pt x="1172" y="1186"/>
                    <a:pt x="1126" y="1128"/>
                    <a:pt x="1107" y="1072"/>
                  </a:cubicBezTo>
                  <a:cubicBezTo>
                    <a:pt x="1092" y="1027"/>
                    <a:pt x="1084" y="985"/>
                    <a:pt x="1073" y="939"/>
                  </a:cubicBezTo>
                  <a:cubicBezTo>
                    <a:pt x="1054" y="841"/>
                    <a:pt x="1028" y="731"/>
                    <a:pt x="960" y="637"/>
                  </a:cubicBezTo>
                  <a:cubicBezTo>
                    <a:pt x="887" y="534"/>
                    <a:pt x="747" y="432"/>
                    <a:pt x="600" y="326"/>
                  </a:cubicBezTo>
                  <a:cubicBezTo>
                    <a:pt x="452" y="224"/>
                    <a:pt x="270" y="91"/>
                    <a:pt x="2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3"/>
            <p:cNvSpPr/>
            <p:nvPr/>
          </p:nvSpPr>
          <p:spPr>
            <a:xfrm>
              <a:off x="5751584" y="3436495"/>
              <a:ext cx="400883" cy="109805"/>
            </a:xfrm>
            <a:custGeom>
              <a:avLst/>
              <a:gdLst/>
              <a:ahLst/>
              <a:cxnLst/>
              <a:rect l="l" t="t" r="r" b="b"/>
              <a:pathLst>
                <a:path w="2311" h="633" extrusionOk="0">
                  <a:moveTo>
                    <a:pt x="867" y="0"/>
                  </a:moveTo>
                  <a:cubicBezTo>
                    <a:pt x="768" y="0"/>
                    <a:pt x="668" y="33"/>
                    <a:pt x="588" y="76"/>
                  </a:cubicBezTo>
                  <a:cubicBezTo>
                    <a:pt x="550" y="98"/>
                    <a:pt x="511" y="121"/>
                    <a:pt x="474" y="144"/>
                  </a:cubicBezTo>
                  <a:cubicBezTo>
                    <a:pt x="406" y="189"/>
                    <a:pt x="338" y="235"/>
                    <a:pt x="270" y="250"/>
                  </a:cubicBezTo>
                  <a:cubicBezTo>
                    <a:pt x="261" y="250"/>
                    <a:pt x="247" y="247"/>
                    <a:pt x="242" y="242"/>
                  </a:cubicBezTo>
                  <a:lnTo>
                    <a:pt x="242" y="242"/>
                  </a:lnTo>
                  <a:cubicBezTo>
                    <a:pt x="254" y="254"/>
                    <a:pt x="270" y="287"/>
                    <a:pt x="258" y="318"/>
                  </a:cubicBezTo>
                  <a:lnTo>
                    <a:pt x="27" y="219"/>
                  </a:lnTo>
                  <a:lnTo>
                    <a:pt x="27" y="219"/>
                  </a:lnTo>
                  <a:cubicBezTo>
                    <a:pt x="1" y="284"/>
                    <a:pt x="11" y="356"/>
                    <a:pt x="57" y="409"/>
                  </a:cubicBezTo>
                  <a:cubicBezTo>
                    <a:pt x="103" y="464"/>
                    <a:pt x="182" y="499"/>
                    <a:pt x="263" y="499"/>
                  </a:cubicBezTo>
                  <a:cubicBezTo>
                    <a:pt x="283" y="499"/>
                    <a:pt x="303" y="497"/>
                    <a:pt x="322" y="492"/>
                  </a:cubicBezTo>
                  <a:cubicBezTo>
                    <a:pt x="436" y="469"/>
                    <a:pt x="527" y="409"/>
                    <a:pt x="611" y="356"/>
                  </a:cubicBezTo>
                  <a:cubicBezTo>
                    <a:pt x="641" y="333"/>
                    <a:pt x="674" y="315"/>
                    <a:pt x="709" y="296"/>
                  </a:cubicBezTo>
                  <a:cubicBezTo>
                    <a:pt x="760" y="269"/>
                    <a:pt x="820" y="248"/>
                    <a:pt x="871" y="248"/>
                  </a:cubicBezTo>
                  <a:cubicBezTo>
                    <a:pt x="899" y="248"/>
                    <a:pt x="924" y="254"/>
                    <a:pt x="943" y="269"/>
                  </a:cubicBezTo>
                  <a:cubicBezTo>
                    <a:pt x="959" y="284"/>
                    <a:pt x="974" y="303"/>
                    <a:pt x="989" y="326"/>
                  </a:cubicBezTo>
                  <a:cubicBezTo>
                    <a:pt x="1011" y="356"/>
                    <a:pt x="1034" y="390"/>
                    <a:pt x="1072" y="420"/>
                  </a:cubicBezTo>
                  <a:cubicBezTo>
                    <a:pt x="1162" y="496"/>
                    <a:pt x="1273" y="512"/>
                    <a:pt x="1378" y="512"/>
                  </a:cubicBezTo>
                  <a:cubicBezTo>
                    <a:pt x="1419" y="512"/>
                    <a:pt x="1459" y="510"/>
                    <a:pt x="1497" y="507"/>
                  </a:cubicBezTo>
                  <a:lnTo>
                    <a:pt x="1557" y="504"/>
                  </a:lnTo>
                  <a:cubicBezTo>
                    <a:pt x="1563" y="503"/>
                    <a:pt x="1570" y="503"/>
                    <a:pt x="1577" y="503"/>
                  </a:cubicBezTo>
                  <a:cubicBezTo>
                    <a:pt x="1708" y="503"/>
                    <a:pt x="2026" y="597"/>
                    <a:pt x="2065" y="633"/>
                  </a:cubicBezTo>
                  <a:lnTo>
                    <a:pt x="2311" y="610"/>
                  </a:lnTo>
                  <a:cubicBezTo>
                    <a:pt x="2286" y="352"/>
                    <a:pt x="1698" y="253"/>
                    <a:pt x="1561" y="253"/>
                  </a:cubicBezTo>
                  <a:cubicBezTo>
                    <a:pt x="1553" y="253"/>
                    <a:pt x="1547" y="253"/>
                    <a:pt x="1542" y="254"/>
                  </a:cubicBezTo>
                  <a:lnTo>
                    <a:pt x="1478" y="257"/>
                  </a:lnTo>
                  <a:cubicBezTo>
                    <a:pt x="1440" y="260"/>
                    <a:pt x="1403" y="263"/>
                    <a:pt x="1368" y="263"/>
                  </a:cubicBezTo>
                  <a:cubicBezTo>
                    <a:pt x="1313" y="263"/>
                    <a:pt x="1264" y="256"/>
                    <a:pt x="1231" y="227"/>
                  </a:cubicBezTo>
                  <a:cubicBezTo>
                    <a:pt x="1220" y="216"/>
                    <a:pt x="1205" y="197"/>
                    <a:pt x="1190" y="174"/>
                  </a:cubicBezTo>
                  <a:cubicBezTo>
                    <a:pt x="1167" y="144"/>
                    <a:pt x="1141" y="110"/>
                    <a:pt x="1102" y="79"/>
                  </a:cubicBezTo>
                  <a:cubicBezTo>
                    <a:pt x="1032" y="23"/>
                    <a:pt x="949" y="0"/>
                    <a:pt x="8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3"/>
            <p:cNvSpPr/>
            <p:nvPr/>
          </p:nvSpPr>
          <p:spPr>
            <a:xfrm>
              <a:off x="6076147" y="3239435"/>
              <a:ext cx="584239" cy="1246364"/>
            </a:xfrm>
            <a:custGeom>
              <a:avLst/>
              <a:gdLst/>
              <a:ahLst/>
              <a:cxnLst/>
              <a:rect l="l" t="t" r="r" b="b"/>
              <a:pathLst>
                <a:path w="3368" h="7185" extrusionOk="0">
                  <a:moveTo>
                    <a:pt x="960" y="0"/>
                  </a:moveTo>
                  <a:cubicBezTo>
                    <a:pt x="580" y="0"/>
                    <a:pt x="237" y="232"/>
                    <a:pt x="160" y="753"/>
                  </a:cubicBezTo>
                  <a:cubicBezTo>
                    <a:pt x="0" y="1837"/>
                    <a:pt x="220" y="3105"/>
                    <a:pt x="470" y="4159"/>
                  </a:cubicBezTo>
                  <a:cubicBezTo>
                    <a:pt x="633" y="4848"/>
                    <a:pt x="860" y="5526"/>
                    <a:pt x="1149" y="6174"/>
                  </a:cubicBezTo>
                  <a:cubicBezTo>
                    <a:pt x="1338" y="6602"/>
                    <a:pt x="1607" y="7064"/>
                    <a:pt x="2065" y="7166"/>
                  </a:cubicBezTo>
                  <a:cubicBezTo>
                    <a:pt x="2121" y="7178"/>
                    <a:pt x="2177" y="7184"/>
                    <a:pt x="2232" y="7184"/>
                  </a:cubicBezTo>
                  <a:cubicBezTo>
                    <a:pt x="2597" y="7184"/>
                    <a:pt x="2949" y="6939"/>
                    <a:pt x="3133" y="6614"/>
                  </a:cubicBezTo>
                  <a:cubicBezTo>
                    <a:pt x="3341" y="6242"/>
                    <a:pt x="3368" y="5792"/>
                    <a:pt x="3322" y="5364"/>
                  </a:cubicBezTo>
                  <a:cubicBezTo>
                    <a:pt x="3273" y="4848"/>
                    <a:pt x="3137" y="4344"/>
                    <a:pt x="2997" y="3844"/>
                  </a:cubicBezTo>
                  <a:cubicBezTo>
                    <a:pt x="2838" y="3269"/>
                    <a:pt x="2679" y="2693"/>
                    <a:pt x="2523" y="2114"/>
                  </a:cubicBezTo>
                  <a:cubicBezTo>
                    <a:pt x="2380" y="1591"/>
                    <a:pt x="2231" y="1060"/>
                    <a:pt x="1951" y="594"/>
                  </a:cubicBezTo>
                  <a:cubicBezTo>
                    <a:pt x="1726" y="216"/>
                    <a:pt x="1326" y="0"/>
                    <a:pt x="9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6277892" y="4030973"/>
              <a:ext cx="180233" cy="291772"/>
            </a:xfrm>
            <a:custGeom>
              <a:avLst/>
              <a:gdLst/>
              <a:ahLst/>
              <a:cxnLst/>
              <a:rect l="l" t="t" r="r" b="b"/>
              <a:pathLst>
                <a:path w="1039" h="1682" extrusionOk="0">
                  <a:moveTo>
                    <a:pt x="438" y="0"/>
                  </a:moveTo>
                  <a:cubicBezTo>
                    <a:pt x="432" y="0"/>
                    <a:pt x="427" y="1"/>
                    <a:pt x="421" y="1"/>
                  </a:cubicBezTo>
                  <a:cubicBezTo>
                    <a:pt x="0" y="54"/>
                    <a:pt x="557" y="1236"/>
                    <a:pt x="645" y="1437"/>
                  </a:cubicBezTo>
                  <a:cubicBezTo>
                    <a:pt x="678" y="1516"/>
                    <a:pt x="717" y="1600"/>
                    <a:pt x="788" y="1649"/>
                  </a:cubicBezTo>
                  <a:cubicBezTo>
                    <a:pt x="819" y="1670"/>
                    <a:pt x="858" y="1681"/>
                    <a:pt x="896" y="1681"/>
                  </a:cubicBezTo>
                  <a:cubicBezTo>
                    <a:pt x="945" y="1681"/>
                    <a:pt x="992" y="1662"/>
                    <a:pt x="1016" y="1619"/>
                  </a:cubicBezTo>
                  <a:cubicBezTo>
                    <a:pt x="1038" y="1577"/>
                    <a:pt x="1035" y="1528"/>
                    <a:pt x="1031" y="1482"/>
                  </a:cubicBezTo>
                  <a:cubicBezTo>
                    <a:pt x="1004" y="1236"/>
                    <a:pt x="777" y="0"/>
                    <a:pt x="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3"/>
            <p:cNvSpPr/>
            <p:nvPr/>
          </p:nvSpPr>
          <p:spPr>
            <a:xfrm>
              <a:off x="7442396" y="4082840"/>
              <a:ext cx="502188" cy="349017"/>
            </a:xfrm>
            <a:custGeom>
              <a:avLst/>
              <a:gdLst/>
              <a:ahLst/>
              <a:cxnLst/>
              <a:rect l="l" t="t" r="r" b="b"/>
              <a:pathLst>
                <a:path w="2895" h="2012" extrusionOk="0">
                  <a:moveTo>
                    <a:pt x="1396" y="0"/>
                  </a:moveTo>
                  <a:cubicBezTo>
                    <a:pt x="1331" y="0"/>
                    <a:pt x="1267" y="6"/>
                    <a:pt x="1205" y="16"/>
                  </a:cubicBezTo>
                  <a:cubicBezTo>
                    <a:pt x="488" y="138"/>
                    <a:pt x="0" y="1115"/>
                    <a:pt x="121" y="1778"/>
                  </a:cubicBezTo>
                  <a:cubicBezTo>
                    <a:pt x="139" y="1883"/>
                    <a:pt x="205" y="2011"/>
                    <a:pt x="305" y="2011"/>
                  </a:cubicBezTo>
                  <a:cubicBezTo>
                    <a:pt x="313" y="2011"/>
                    <a:pt x="321" y="2011"/>
                    <a:pt x="329" y="2009"/>
                  </a:cubicBezTo>
                  <a:cubicBezTo>
                    <a:pt x="364" y="2005"/>
                    <a:pt x="390" y="1986"/>
                    <a:pt x="416" y="1967"/>
                  </a:cubicBezTo>
                  <a:cubicBezTo>
                    <a:pt x="534" y="1872"/>
                    <a:pt x="614" y="1740"/>
                    <a:pt x="712" y="1626"/>
                  </a:cubicBezTo>
                  <a:cubicBezTo>
                    <a:pt x="810" y="1512"/>
                    <a:pt x="939" y="1407"/>
                    <a:pt x="1091" y="1407"/>
                  </a:cubicBezTo>
                  <a:cubicBezTo>
                    <a:pt x="1093" y="1407"/>
                    <a:pt x="1096" y="1407"/>
                    <a:pt x="1098" y="1407"/>
                  </a:cubicBezTo>
                  <a:cubicBezTo>
                    <a:pt x="1310" y="1407"/>
                    <a:pt x="1464" y="1601"/>
                    <a:pt x="1655" y="1694"/>
                  </a:cubicBezTo>
                  <a:cubicBezTo>
                    <a:pt x="1738" y="1736"/>
                    <a:pt x="1828" y="1755"/>
                    <a:pt x="1918" y="1755"/>
                  </a:cubicBezTo>
                  <a:cubicBezTo>
                    <a:pt x="2199" y="1755"/>
                    <a:pt x="2484" y="1571"/>
                    <a:pt x="2591" y="1304"/>
                  </a:cubicBezTo>
                  <a:cubicBezTo>
                    <a:pt x="2895" y="558"/>
                    <a:pt x="2079" y="0"/>
                    <a:pt x="1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ctrTitle" idx="2"/>
          </p:nvPr>
        </p:nvSpPr>
        <p:spPr>
          <a:xfrm>
            <a:off x="1351345" y="1302307"/>
            <a:ext cx="8154605" cy="3674400"/>
          </a:xfrm>
        </p:spPr>
        <p:txBody>
          <a:bodyPr/>
          <a:lstStyle/>
          <a:p>
            <a:pPr lvl="0">
              <a:lnSpc>
                <a:spcPct val="150000"/>
              </a:lnSpc>
            </a:pPr>
            <a:r>
              <a:rPr lang="id-ID" sz="2400" dirty="0" smtClean="0">
                <a:solidFill>
                  <a:schemeClr val="bg2"/>
                </a:solidFill>
              </a:rPr>
              <a:t>5. </a:t>
            </a:r>
            <a:r>
              <a:rPr lang="en-US" sz="2400" dirty="0" err="1" smtClean="0">
                <a:solidFill>
                  <a:schemeClr val="bg2"/>
                </a:solidFill>
              </a:rPr>
              <a:t>Memberikan</a:t>
            </a:r>
            <a:r>
              <a:rPr lang="en-US" sz="2400" dirty="0" smtClean="0">
                <a:solidFill>
                  <a:schemeClr val="bg2"/>
                </a:solidFill>
              </a:rPr>
              <a:t> </a:t>
            </a:r>
            <a:r>
              <a:rPr lang="en-US" sz="2400" dirty="0" err="1" smtClean="0">
                <a:solidFill>
                  <a:schemeClr val="bg2"/>
                </a:solidFill>
              </a:rPr>
              <a:t>pertolongan</a:t>
            </a:r>
            <a:r>
              <a:rPr lang="en-US" sz="2400" dirty="0" smtClean="0">
                <a:solidFill>
                  <a:schemeClr val="bg2"/>
                </a:solidFill>
              </a:rPr>
              <a:t> </a:t>
            </a:r>
            <a:r>
              <a:rPr lang="en-US" sz="2400" dirty="0" err="1" smtClean="0">
                <a:solidFill>
                  <a:schemeClr val="bg2"/>
                </a:solidFill>
              </a:rPr>
              <a:t>dengan</a:t>
            </a:r>
            <a:r>
              <a:rPr lang="en-US" sz="2400" dirty="0" smtClean="0">
                <a:solidFill>
                  <a:schemeClr val="bg2"/>
                </a:solidFill>
              </a:rPr>
              <a:t> </a:t>
            </a:r>
            <a:r>
              <a:rPr lang="en-US" sz="2400" dirty="0" err="1" smtClean="0">
                <a:solidFill>
                  <a:schemeClr val="bg2"/>
                </a:solidFill>
              </a:rPr>
              <a:t>cepat</a:t>
            </a:r>
            <a:r>
              <a:rPr lang="en-US" sz="2400" dirty="0" smtClean="0">
                <a:solidFill>
                  <a:schemeClr val="bg2"/>
                </a:solidFill>
              </a:rPr>
              <a:t> </a:t>
            </a:r>
            <a:r>
              <a:rPr lang="en-US" sz="2400" dirty="0" err="1" smtClean="0">
                <a:solidFill>
                  <a:schemeClr val="bg2"/>
                </a:solidFill>
              </a:rPr>
              <a:t>dan</a:t>
            </a:r>
            <a:r>
              <a:rPr lang="en-US" sz="2400" dirty="0" smtClean="0">
                <a:solidFill>
                  <a:schemeClr val="bg2"/>
                </a:solidFill>
              </a:rPr>
              <a:t> </a:t>
            </a:r>
            <a:r>
              <a:rPr lang="en-US" sz="2400" dirty="0" err="1" smtClean="0">
                <a:solidFill>
                  <a:schemeClr val="bg2"/>
                </a:solidFill>
              </a:rPr>
              <a:t>tepat</a:t>
            </a:r>
            <a:r>
              <a:rPr lang="en-US" sz="2400" dirty="0" smtClean="0">
                <a:solidFill>
                  <a:schemeClr val="bg2"/>
                </a:solidFill>
              </a:rPr>
              <a:t> </a:t>
            </a:r>
            <a:r>
              <a:rPr lang="en-US" sz="2400" dirty="0" err="1" smtClean="0">
                <a:solidFill>
                  <a:schemeClr val="bg2"/>
                </a:solidFill>
              </a:rPr>
              <a:t>berdasarkan</a:t>
            </a:r>
            <a:r>
              <a:rPr lang="en-US" sz="2400" dirty="0" smtClean="0">
                <a:solidFill>
                  <a:schemeClr val="bg2"/>
                </a:solidFill>
              </a:rPr>
              <a:t> </a:t>
            </a:r>
            <a:r>
              <a:rPr lang="en-US" sz="2400" dirty="0" err="1" smtClean="0">
                <a:solidFill>
                  <a:schemeClr val="bg2"/>
                </a:solidFill>
              </a:rPr>
              <a:t>keadaan</a:t>
            </a:r>
            <a:r>
              <a:rPr lang="en-US" sz="2400" dirty="0" smtClean="0">
                <a:solidFill>
                  <a:schemeClr val="bg2"/>
                </a:solidFill>
              </a:rPr>
              <a:t> </a:t>
            </a:r>
            <a:r>
              <a:rPr lang="en-US" sz="2400" dirty="0" err="1" smtClean="0">
                <a:solidFill>
                  <a:schemeClr val="bg2"/>
                </a:solidFill>
              </a:rPr>
              <a:t>korban</a:t>
            </a:r>
            <a:r>
              <a:rPr lang="en-US" sz="2400" dirty="0" smtClean="0">
                <a:solidFill>
                  <a:schemeClr val="bg2"/>
                </a:solidFill>
              </a:rPr>
              <a:t>.</a:t>
            </a:r>
            <a:r>
              <a:rPr lang="id-ID" sz="2400" dirty="0">
                <a:solidFill>
                  <a:schemeClr val="bg2"/>
                </a:solidFill>
              </a:rPr>
              <a:t/>
            </a:r>
            <a:br>
              <a:rPr lang="id-ID" sz="2400" dirty="0">
                <a:solidFill>
                  <a:schemeClr val="bg2"/>
                </a:solidFill>
              </a:rPr>
            </a:br>
            <a:r>
              <a:rPr lang="id-ID" sz="2400" dirty="0" smtClean="0">
                <a:solidFill>
                  <a:schemeClr val="bg2"/>
                </a:solidFill>
              </a:rPr>
              <a:t>6. Membantu </a:t>
            </a:r>
            <a:r>
              <a:rPr lang="id-ID" sz="2400" dirty="0">
                <a:solidFill>
                  <a:schemeClr val="bg2"/>
                </a:solidFill>
              </a:rPr>
              <a:t>pelaku pertolongan pertama lainnya.</a:t>
            </a:r>
            <a:br>
              <a:rPr lang="id-ID" sz="2400" dirty="0">
                <a:solidFill>
                  <a:schemeClr val="bg2"/>
                </a:solidFill>
              </a:rPr>
            </a:br>
            <a:r>
              <a:rPr lang="id-ID" sz="2400" dirty="0" smtClean="0">
                <a:solidFill>
                  <a:schemeClr val="bg2"/>
                </a:solidFill>
              </a:rPr>
              <a:t>7. </a:t>
            </a:r>
            <a:r>
              <a:rPr lang="fi-FI" sz="2400" dirty="0" smtClean="0">
                <a:solidFill>
                  <a:schemeClr val="bg2"/>
                </a:solidFill>
              </a:rPr>
              <a:t>Ikut </a:t>
            </a:r>
            <a:r>
              <a:rPr lang="fi-FI" sz="2400" dirty="0">
                <a:solidFill>
                  <a:schemeClr val="bg2"/>
                </a:solidFill>
              </a:rPr>
              <a:t>menjaga kerahasiaan medis penderita</a:t>
            </a:r>
            <a:r>
              <a:rPr lang="id-ID" sz="2400" dirty="0" smtClean="0">
                <a:solidFill>
                  <a:schemeClr val="bg2"/>
                </a:solidFill>
              </a:rPr>
              <a:t/>
            </a:r>
            <a:br>
              <a:rPr lang="id-ID" sz="2400" dirty="0" smtClean="0">
                <a:solidFill>
                  <a:schemeClr val="bg2"/>
                </a:solidFill>
              </a:rPr>
            </a:br>
            <a:r>
              <a:rPr lang="id-ID" sz="2400" dirty="0" smtClean="0">
                <a:solidFill>
                  <a:schemeClr val="bg2"/>
                </a:solidFill>
              </a:rPr>
              <a:t>8. </a:t>
            </a:r>
            <a:r>
              <a:rPr lang="en-US" sz="2400" dirty="0" err="1" smtClean="0">
                <a:solidFill>
                  <a:schemeClr val="bg2"/>
                </a:solidFill>
              </a:rPr>
              <a:t>Melakukan</a:t>
            </a:r>
            <a:r>
              <a:rPr lang="en-US" sz="2400" dirty="0" smtClean="0">
                <a:solidFill>
                  <a:schemeClr val="bg2"/>
                </a:solidFill>
              </a:rPr>
              <a:t> </a:t>
            </a:r>
            <a:r>
              <a:rPr lang="en-US" sz="2400" dirty="0" err="1">
                <a:solidFill>
                  <a:schemeClr val="bg2"/>
                </a:solidFill>
              </a:rPr>
              <a:t>komunikasi</a:t>
            </a:r>
            <a:r>
              <a:rPr lang="en-US" sz="2400" dirty="0">
                <a:solidFill>
                  <a:schemeClr val="bg2"/>
                </a:solidFill>
              </a:rPr>
              <a:t> </a:t>
            </a:r>
            <a:r>
              <a:rPr lang="en-US" sz="2400" dirty="0" err="1">
                <a:solidFill>
                  <a:schemeClr val="bg2"/>
                </a:solidFill>
              </a:rPr>
              <a:t>dengan</a:t>
            </a:r>
            <a:r>
              <a:rPr lang="en-US" sz="2400" dirty="0">
                <a:solidFill>
                  <a:schemeClr val="bg2"/>
                </a:solidFill>
              </a:rPr>
              <a:t> </a:t>
            </a:r>
            <a:r>
              <a:rPr lang="en-US" sz="2400" dirty="0" err="1">
                <a:solidFill>
                  <a:schemeClr val="bg2"/>
                </a:solidFill>
              </a:rPr>
              <a:t>petugas</a:t>
            </a:r>
            <a:r>
              <a:rPr lang="en-US" sz="2400" dirty="0">
                <a:solidFill>
                  <a:schemeClr val="bg2"/>
                </a:solidFill>
              </a:rPr>
              <a:t> </a:t>
            </a:r>
            <a:r>
              <a:rPr lang="id-ID" sz="2400" dirty="0" smtClean="0">
                <a:solidFill>
                  <a:schemeClr val="bg2"/>
                </a:solidFill>
              </a:rPr>
              <a:t/>
            </a:r>
            <a:br>
              <a:rPr lang="id-ID" sz="2400" dirty="0" smtClean="0">
                <a:solidFill>
                  <a:schemeClr val="bg2"/>
                </a:solidFill>
              </a:rPr>
            </a:br>
            <a:r>
              <a:rPr lang="en-US" sz="2400" dirty="0" smtClean="0">
                <a:solidFill>
                  <a:schemeClr val="bg2"/>
                </a:solidFill>
              </a:rPr>
              <a:t>lain </a:t>
            </a:r>
            <a:r>
              <a:rPr lang="en-US" sz="2400" dirty="0">
                <a:solidFill>
                  <a:schemeClr val="bg2"/>
                </a:solidFill>
              </a:rPr>
              <a:t>yang </a:t>
            </a:r>
            <a:r>
              <a:rPr lang="en-US" sz="2400" dirty="0" err="1">
                <a:solidFill>
                  <a:schemeClr val="bg2"/>
                </a:solidFill>
              </a:rPr>
              <a:t>terlibat</a:t>
            </a:r>
            <a:r>
              <a:rPr lang="id-ID" sz="2400" dirty="0" smtClean="0"/>
              <a:t/>
            </a:r>
            <a:br>
              <a:rPr lang="id-ID" sz="2400" dirty="0" smtClean="0"/>
            </a:br>
            <a:endParaRPr lang="id-ID" sz="2400" dirty="0">
              <a:solidFill>
                <a:schemeClr val="bg2"/>
              </a:solidFill>
            </a:endParaRPr>
          </a:p>
        </p:txBody>
      </p:sp>
    </p:spTree>
    <p:extLst>
      <p:ext uri="{BB962C8B-B14F-4D97-AF65-F5344CB8AC3E}">
        <p14:creationId xmlns:p14="http://schemas.microsoft.com/office/powerpoint/2010/main" val="1539706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3279548" y="1933013"/>
            <a:ext cx="5913847" cy="1130577"/>
          </a:xfrm>
          <a:prstGeom prst="rect">
            <a:avLst/>
          </a:prstGeom>
        </p:spPr>
        <p:txBody>
          <a:bodyPr spcFirstLastPara="1" wrap="square" lIns="91425" tIns="91425" rIns="91425" bIns="91425" anchor="b" anchorCtr="0">
            <a:noAutofit/>
          </a:bodyPr>
          <a:lstStyle/>
          <a:p>
            <a:pPr lvl="0" algn="l"/>
            <a:r>
              <a:rPr lang="id-ID" sz="2400" dirty="0"/>
              <a:t>Prinsip-Prinsip Pertolongan Terhadap Korban </a:t>
            </a:r>
            <a:r>
              <a:rPr lang="id-ID" sz="2400" dirty="0" smtClean="0"/>
              <a:t/>
            </a:r>
            <a:br>
              <a:rPr lang="id-ID" sz="2400" dirty="0" smtClean="0"/>
            </a:br>
            <a:endParaRPr sz="2400" b="0" dirty="0"/>
          </a:p>
        </p:txBody>
      </p:sp>
      <p:grpSp>
        <p:nvGrpSpPr>
          <p:cNvPr id="689" name="Google Shape;689;p31"/>
          <p:cNvGrpSpPr/>
          <p:nvPr/>
        </p:nvGrpSpPr>
        <p:grpSpPr>
          <a:xfrm>
            <a:off x="583313" y="677775"/>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10833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p40"/>
          <p:cNvSpPr txBox="1">
            <a:spLocks noGrp="1"/>
          </p:cNvSpPr>
          <p:nvPr>
            <p:ph type="title"/>
          </p:nvPr>
        </p:nvSpPr>
        <p:spPr>
          <a:xfrm>
            <a:off x="753425" y="32995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0" dirty="0" smtClean="0">
                <a:solidFill>
                  <a:schemeClr val="bg2"/>
                </a:solidFill>
                <a:latin typeface="Anton" charset="0"/>
              </a:rPr>
              <a:t>Prinsip Dasar</a:t>
            </a:r>
            <a:endParaRPr b="0" dirty="0">
              <a:solidFill>
                <a:schemeClr val="bg2"/>
              </a:solidFill>
              <a:latin typeface="Anton" charset="0"/>
            </a:endParaRPr>
          </a:p>
        </p:txBody>
      </p:sp>
      <p:cxnSp>
        <p:nvCxnSpPr>
          <p:cNvPr id="1527" name="Google Shape;1527;p40"/>
          <p:cNvCxnSpPr/>
          <p:nvPr/>
        </p:nvCxnSpPr>
        <p:spPr>
          <a:xfrm>
            <a:off x="844750" y="940100"/>
            <a:ext cx="7462800" cy="0"/>
          </a:xfrm>
          <a:prstGeom prst="straightConnector1">
            <a:avLst/>
          </a:prstGeom>
          <a:noFill/>
          <a:ln w="28575" cap="flat" cmpd="sng">
            <a:solidFill>
              <a:schemeClr val="accent2"/>
            </a:solidFill>
            <a:prstDash val="solid"/>
            <a:round/>
            <a:headEnd type="none" w="med" len="med"/>
            <a:tailEnd type="none" w="med" len="med"/>
          </a:ln>
        </p:spPr>
      </p:cxnSp>
      <p:sp>
        <p:nvSpPr>
          <p:cNvPr id="1528" name="Google Shape;1528;p40"/>
          <p:cNvSpPr txBox="1">
            <a:spLocks noGrp="1"/>
          </p:cNvSpPr>
          <p:nvPr>
            <p:ph type="title"/>
          </p:nvPr>
        </p:nvSpPr>
        <p:spPr>
          <a:xfrm>
            <a:off x="5597225" y="1760513"/>
            <a:ext cx="2732400" cy="419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500">
                <a:solidFill>
                  <a:schemeClr val="accent4"/>
                </a:solidFill>
              </a:rPr>
              <a:t>2010-2012</a:t>
            </a:r>
            <a:endParaRPr sz="2500">
              <a:solidFill>
                <a:schemeClr val="accent4"/>
              </a:solidFill>
            </a:endParaRPr>
          </a:p>
        </p:txBody>
      </p:sp>
      <p:sp>
        <p:nvSpPr>
          <p:cNvPr id="1529" name="Google Shape;1529;p40"/>
          <p:cNvSpPr txBox="1">
            <a:spLocks noGrp="1"/>
          </p:cNvSpPr>
          <p:nvPr>
            <p:ph type="subTitle" idx="4294967295"/>
          </p:nvPr>
        </p:nvSpPr>
        <p:spPr>
          <a:xfrm>
            <a:off x="844750" y="1197274"/>
            <a:ext cx="7462800" cy="3279475"/>
          </a:xfrm>
          <a:prstGeom prst="rect">
            <a:avLst/>
          </a:prstGeom>
        </p:spPr>
        <p:txBody>
          <a:bodyPr spcFirstLastPara="1" wrap="square" lIns="91425" tIns="91425" rIns="91425" bIns="91425" anchor="t" anchorCtr="0">
            <a:noAutofit/>
          </a:bodyPr>
          <a:lstStyle/>
          <a:p>
            <a:pPr marL="342900" lvl="0" indent="-342900" algn="just">
              <a:lnSpc>
                <a:spcPct val="150000"/>
              </a:lnSpc>
              <a:buFont typeface="Wingdings" pitchFamily="2" charset="2"/>
              <a:buChar char="q"/>
            </a:pPr>
            <a:r>
              <a:rPr lang="sv-SE" sz="2400" b="1" dirty="0" smtClean="0"/>
              <a:t>Pastikan </a:t>
            </a:r>
            <a:r>
              <a:rPr lang="sv-SE" sz="2400" b="1" dirty="0"/>
              <a:t>Anda bukan menjadi korban </a:t>
            </a:r>
            <a:r>
              <a:rPr lang="sv-SE" sz="2400" b="1" dirty="0" smtClean="0"/>
              <a:t>berikutnya</a:t>
            </a:r>
            <a:endParaRPr lang="id-ID" sz="2400" b="1" dirty="0" smtClean="0"/>
          </a:p>
          <a:p>
            <a:pPr marL="342900" lvl="0" indent="-342900" algn="just">
              <a:lnSpc>
                <a:spcPct val="150000"/>
              </a:lnSpc>
              <a:buFont typeface="Wingdings" pitchFamily="2" charset="2"/>
              <a:buChar char="q"/>
            </a:pPr>
            <a:r>
              <a:rPr lang="id-ID" sz="2400" b="1" dirty="0"/>
              <a:t>Pakailah metode atau cara pertolongan yang cepat, mudah dan efesien. </a:t>
            </a:r>
            <a:endParaRPr lang="id-ID" sz="2400" b="1" dirty="0" smtClean="0"/>
          </a:p>
          <a:p>
            <a:pPr marL="342900" lvl="0" indent="-342900" algn="just">
              <a:lnSpc>
                <a:spcPct val="150000"/>
              </a:lnSpc>
              <a:buFont typeface="Wingdings" pitchFamily="2" charset="2"/>
              <a:buChar char="q"/>
            </a:pPr>
            <a:r>
              <a:rPr lang="id-ID" sz="2400" b="1" dirty="0"/>
              <a:t>Biasakan membuat catatan tentang usaha-usaha pertolongan yang telah Anda lakukan, identitas korban, tempat dan waktu kejadian, dan sebagainya</a:t>
            </a:r>
            <a:r>
              <a:rPr lang="id-ID" sz="1800" dirty="0"/>
              <a:t>.</a:t>
            </a:r>
            <a:endParaRPr sz="1700" b="1" dirty="0" smtClean="0"/>
          </a:p>
        </p:txBody>
      </p:sp>
    </p:spTree>
    <p:extLst>
      <p:ext uri="{BB962C8B-B14F-4D97-AF65-F5344CB8AC3E}">
        <p14:creationId xmlns:p14="http://schemas.microsoft.com/office/powerpoint/2010/main" val="17732084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8" name="Google Shape;498;p26"/>
          <p:cNvSpPr/>
          <p:nvPr/>
        </p:nvSpPr>
        <p:spPr>
          <a:xfrm>
            <a:off x="98" y="4048798"/>
            <a:ext cx="28596" cy="32"/>
          </a:xfrm>
          <a:custGeom>
            <a:avLst/>
            <a:gdLst/>
            <a:ahLst/>
            <a:cxnLst/>
            <a:rect l="l" t="t" r="r" b="b"/>
            <a:pathLst>
              <a:path w="893" h="1" fill="none" extrusionOk="0">
                <a:moveTo>
                  <a:pt x="0" y="1"/>
                </a:moveTo>
                <a:lnTo>
                  <a:pt x="892" y="1"/>
                </a:lnTo>
              </a:path>
            </a:pathLst>
          </a:custGeom>
          <a:noFill/>
          <a:ln w="3800" cap="flat" cmpd="sng">
            <a:solidFill>
              <a:srgbClr val="1F1F1F"/>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6"/>
          <p:cNvSpPr txBox="1">
            <a:spLocks noGrp="1"/>
          </p:cNvSpPr>
          <p:nvPr>
            <p:ph type="ctrTitle"/>
          </p:nvPr>
        </p:nvSpPr>
        <p:spPr>
          <a:xfrm>
            <a:off x="1350166" y="367259"/>
            <a:ext cx="7508084" cy="481200"/>
          </a:xfrm>
          <a:prstGeom prst="rect">
            <a:avLst/>
          </a:prstGeom>
        </p:spPr>
        <p:txBody>
          <a:bodyPr spcFirstLastPara="1" wrap="square" lIns="91425" tIns="91425" rIns="91425" bIns="91425" anchor="b" anchorCtr="0">
            <a:noAutofit/>
          </a:bodyPr>
          <a:lstStyle/>
          <a:p>
            <a:pPr lvl="0" algn="ctr"/>
            <a:r>
              <a:rPr lang="id-ID" dirty="0" smtClean="0"/>
              <a:t>SISTEMATIKA PERTOLONGAN PERTAMA</a:t>
            </a:r>
            <a:endParaRPr lang="id-ID" dirty="0"/>
          </a:p>
        </p:txBody>
      </p:sp>
      <p:sp>
        <p:nvSpPr>
          <p:cNvPr id="502" name="Google Shape;502;p26"/>
          <p:cNvSpPr/>
          <p:nvPr/>
        </p:nvSpPr>
        <p:spPr>
          <a:xfrm>
            <a:off x="4047102" y="1867600"/>
            <a:ext cx="1784480" cy="2111069"/>
          </a:xfrm>
          <a:custGeom>
            <a:avLst/>
            <a:gdLst/>
            <a:ahLst/>
            <a:cxnLst/>
            <a:rect l="l" t="t" r="r" b="b"/>
            <a:pathLst>
              <a:path w="31937" h="37782" extrusionOk="0">
                <a:moveTo>
                  <a:pt x="5016" y="728"/>
                </a:moveTo>
                <a:cubicBezTo>
                  <a:pt x="8561" y="728"/>
                  <a:pt x="15467" y="6766"/>
                  <a:pt x="21285" y="15244"/>
                </a:cubicBezTo>
                <a:cubicBezTo>
                  <a:pt x="27906" y="24895"/>
                  <a:pt x="31065" y="34721"/>
                  <a:pt x="28182" y="36699"/>
                </a:cubicBezTo>
                <a:cubicBezTo>
                  <a:pt x="27832" y="36939"/>
                  <a:pt x="27406" y="37054"/>
                  <a:pt x="26916" y="37054"/>
                </a:cubicBezTo>
                <a:cubicBezTo>
                  <a:pt x="23371" y="37054"/>
                  <a:pt x="16469" y="31018"/>
                  <a:pt x="10652" y="22539"/>
                </a:cubicBezTo>
                <a:cubicBezTo>
                  <a:pt x="4027" y="12887"/>
                  <a:pt x="867" y="3062"/>
                  <a:pt x="3750" y="1084"/>
                </a:cubicBezTo>
                <a:cubicBezTo>
                  <a:pt x="4098" y="845"/>
                  <a:pt x="4527" y="728"/>
                  <a:pt x="5016" y="728"/>
                </a:cubicBezTo>
                <a:close/>
                <a:moveTo>
                  <a:pt x="4965" y="0"/>
                </a:moveTo>
                <a:cubicBezTo>
                  <a:pt x="4337" y="0"/>
                  <a:pt x="3785" y="152"/>
                  <a:pt x="3326" y="467"/>
                </a:cubicBezTo>
                <a:cubicBezTo>
                  <a:pt x="0" y="2751"/>
                  <a:pt x="2944" y="12634"/>
                  <a:pt x="10035" y="22963"/>
                </a:cubicBezTo>
                <a:cubicBezTo>
                  <a:pt x="16144" y="31869"/>
                  <a:pt x="23050" y="37781"/>
                  <a:pt x="26971" y="37781"/>
                </a:cubicBezTo>
                <a:cubicBezTo>
                  <a:pt x="27595" y="37781"/>
                  <a:pt x="28149" y="37630"/>
                  <a:pt x="28607" y="37316"/>
                </a:cubicBezTo>
                <a:cubicBezTo>
                  <a:pt x="31936" y="35031"/>
                  <a:pt x="28990" y="25153"/>
                  <a:pt x="21902" y="14819"/>
                </a:cubicBezTo>
                <a:cubicBezTo>
                  <a:pt x="15793" y="5915"/>
                  <a:pt x="8887" y="0"/>
                  <a:pt x="49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6"/>
          <p:cNvSpPr/>
          <p:nvPr/>
        </p:nvSpPr>
        <p:spPr>
          <a:xfrm>
            <a:off x="3689825" y="2520852"/>
            <a:ext cx="2499009" cy="804712"/>
          </a:xfrm>
          <a:custGeom>
            <a:avLst/>
            <a:gdLst/>
            <a:ahLst/>
            <a:cxnLst/>
            <a:rect l="l" t="t" r="r" b="b"/>
            <a:pathLst>
              <a:path w="44725" h="14402" extrusionOk="0">
                <a:moveTo>
                  <a:pt x="21686" y="749"/>
                </a:moveTo>
                <a:cubicBezTo>
                  <a:pt x="21933" y="749"/>
                  <a:pt x="22179" y="749"/>
                  <a:pt x="22429" y="754"/>
                </a:cubicBezTo>
                <a:cubicBezTo>
                  <a:pt x="28258" y="814"/>
                  <a:pt x="33728" y="1572"/>
                  <a:pt x="37830" y="2894"/>
                </a:cubicBezTo>
                <a:cubicBezTo>
                  <a:pt x="41739" y="4151"/>
                  <a:pt x="43970" y="5803"/>
                  <a:pt x="43956" y="7424"/>
                </a:cubicBezTo>
                <a:cubicBezTo>
                  <a:pt x="43937" y="9045"/>
                  <a:pt x="41671" y="10647"/>
                  <a:pt x="37739" y="11826"/>
                </a:cubicBezTo>
                <a:cubicBezTo>
                  <a:pt x="33789" y="13007"/>
                  <a:pt x="28592" y="13651"/>
                  <a:pt x="23048" y="13651"/>
                </a:cubicBezTo>
                <a:cubicBezTo>
                  <a:pt x="22798" y="13651"/>
                  <a:pt x="22547" y="13650"/>
                  <a:pt x="22296" y="13647"/>
                </a:cubicBezTo>
                <a:cubicBezTo>
                  <a:pt x="16462" y="13587"/>
                  <a:pt x="10992" y="12829"/>
                  <a:pt x="6894" y="11507"/>
                </a:cubicBezTo>
                <a:cubicBezTo>
                  <a:pt x="2985" y="10249"/>
                  <a:pt x="750" y="8598"/>
                  <a:pt x="769" y="6981"/>
                </a:cubicBezTo>
                <a:cubicBezTo>
                  <a:pt x="784" y="5359"/>
                  <a:pt x="3050" y="3754"/>
                  <a:pt x="6985" y="2575"/>
                </a:cubicBezTo>
                <a:cubicBezTo>
                  <a:pt x="10936" y="1394"/>
                  <a:pt x="16133" y="749"/>
                  <a:pt x="21686" y="749"/>
                </a:cubicBezTo>
                <a:close/>
                <a:moveTo>
                  <a:pt x="21723" y="0"/>
                </a:moveTo>
                <a:cubicBezTo>
                  <a:pt x="16081" y="0"/>
                  <a:pt x="10797" y="652"/>
                  <a:pt x="6770" y="1859"/>
                </a:cubicBezTo>
                <a:cubicBezTo>
                  <a:pt x="2436" y="3155"/>
                  <a:pt x="38" y="4973"/>
                  <a:pt x="19" y="6973"/>
                </a:cubicBezTo>
                <a:cubicBezTo>
                  <a:pt x="0" y="8973"/>
                  <a:pt x="2356" y="10836"/>
                  <a:pt x="6663" y="12223"/>
                </a:cubicBezTo>
                <a:cubicBezTo>
                  <a:pt x="10833" y="13564"/>
                  <a:pt x="16383" y="14337"/>
                  <a:pt x="22288" y="14397"/>
                </a:cubicBezTo>
                <a:cubicBezTo>
                  <a:pt x="22538" y="14401"/>
                  <a:pt x="22784" y="14401"/>
                  <a:pt x="23034" y="14401"/>
                </a:cubicBezTo>
                <a:cubicBezTo>
                  <a:pt x="28660" y="14401"/>
                  <a:pt x="33933" y="13746"/>
                  <a:pt x="37952" y="12541"/>
                </a:cubicBezTo>
                <a:cubicBezTo>
                  <a:pt x="42285" y="11246"/>
                  <a:pt x="44683" y="9431"/>
                  <a:pt x="44702" y="7431"/>
                </a:cubicBezTo>
                <a:cubicBezTo>
                  <a:pt x="44725" y="5431"/>
                  <a:pt x="42365" y="3567"/>
                  <a:pt x="38057" y="2181"/>
                </a:cubicBezTo>
                <a:cubicBezTo>
                  <a:pt x="33887" y="836"/>
                  <a:pt x="28338" y="64"/>
                  <a:pt x="22436" y="4"/>
                </a:cubicBezTo>
                <a:cubicBezTo>
                  <a:pt x="22198" y="1"/>
                  <a:pt x="21960" y="0"/>
                  <a:pt x="217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6"/>
          <p:cNvSpPr/>
          <p:nvPr/>
        </p:nvSpPr>
        <p:spPr>
          <a:xfrm>
            <a:off x="4036932" y="1941915"/>
            <a:ext cx="1804763" cy="1962498"/>
          </a:xfrm>
          <a:custGeom>
            <a:avLst/>
            <a:gdLst/>
            <a:ahLst/>
            <a:cxnLst/>
            <a:rect l="l" t="t" r="r" b="b"/>
            <a:pathLst>
              <a:path w="32300" h="35123" extrusionOk="0">
                <a:moveTo>
                  <a:pt x="28702" y="743"/>
                </a:moveTo>
                <a:cubicBezTo>
                  <a:pt x="29368" y="743"/>
                  <a:pt x="29906" y="910"/>
                  <a:pt x="30296" y="1246"/>
                </a:cubicBezTo>
                <a:cubicBezTo>
                  <a:pt x="31520" y="2307"/>
                  <a:pt x="31277" y="5076"/>
                  <a:pt x="29630" y="8837"/>
                </a:cubicBezTo>
                <a:cubicBezTo>
                  <a:pt x="27899" y="12781"/>
                  <a:pt x="24842" y="17379"/>
                  <a:pt x="21020" y="21785"/>
                </a:cubicBezTo>
                <a:cubicBezTo>
                  <a:pt x="17201" y="26190"/>
                  <a:pt x="13080" y="29869"/>
                  <a:pt x="9417" y="32141"/>
                </a:cubicBezTo>
                <a:cubicBezTo>
                  <a:pt x="7038" y="33616"/>
                  <a:pt x="5024" y="34379"/>
                  <a:pt x="3595" y="34379"/>
                </a:cubicBezTo>
                <a:cubicBezTo>
                  <a:pt x="2929" y="34379"/>
                  <a:pt x="2390" y="34213"/>
                  <a:pt x="2000" y="33876"/>
                </a:cubicBezTo>
                <a:cubicBezTo>
                  <a:pt x="777" y="32815"/>
                  <a:pt x="1019" y="30050"/>
                  <a:pt x="2671" y="26288"/>
                </a:cubicBezTo>
                <a:cubicBezTo>
                  <a:pt x="4402" y="22342"/>
                  <a:pt x="7459" y="17743"/>
                  <a:pt x="11277" y="13337"/>
                </a:cubicBezTo>
                <a:cubicBezTo>
                  <a:pt x="15099" y="8933"/>
                  <a:pt x="19217" y="5254"/>
                  <a:pt x="22880" y="2982"/>
                </a:cubicBezTo>
                <a:cubicBezTo>
                  <a:pt x="25258" y="1508"/>
                  <a:pt x="27273" y="743"/>
                  <a:pt x="28702" y="743"/>
                </a:cubicBezTo>
                <a:close/>
                <a:moveTo>
                  <a:pt x="28711" y="0"/>
                </a:moveTo>
                <a:cubicBezTo>
                  <a:pt x="27115" y="0"/>
                  <a:pt x="24989" y="793"/>
                  <a:pt x="22485" y="2349"/>
                </a:cubicBezTo>
                <a:cubicBezTo>
                  <a:pt x="18762" y="4655"/>
                  <a:pt x="14581" y="8387"/>
                  <a:pt x="10712" y="12846"/>
                </a:cubicBezTo>
                <a:cubicBezTo>
                  <a:pt x="6845" y="17307"/>
                  <a:pt x="3743" y="21974"/>
                  <a:pt x="1985" y="25986"/>
                </a:cubicBezTo>
                <a:cubicBezTo>
                  <a:pt x="167" y="30129"/>
                  <a:pt x="0" y="33133"/>
                  <a:pt x="1512" y="34440"/>
                </a:cubicBezTo>
                <a:cubicBezTo>
                  <a:pt x="2038" y="34899"/>
                  <a:pt x="2735" y="35122"/>
                  <a:pt x="3588" y="35122"/>
                </a:cubicBezTo>
                <a:cubicBezTo>
                  <a:pt x="5182" y="35122"/>
                  <a:pt x="7308" y="34330"/>
                  <a:pt x="9815" y="32778"/>
                </a:cubicBezTo>
                <a:cubicBezTo>
                  <a:pt x="13539" y="30467"/>
                  <a:pt x="17717" y="26739"/>
                  <a:pt x="21584" y="22278"/>
                </a:cubicBezTo>
                <a:cubicBezTo>
                  <a:pt x="25455" y="17815"/>
                  <a:pt x="28553" y="13148"/>
                  <a:pt x="30315" y="9137"/>
                </a:cubicBezTo>
                <a:cubicBezTo>
                  <a:pt x="32130" y="4993"/>
                  <a:pt x="32300" y="1993"/>
                  <a:pt x="30789" y="683"/>
                </a:cubicBezTo>
                <a:cubicBezTo>
                  <a:pt x="30263" y="226"/>
                  <a:pt x="29562" y="0"/>
                  <a:pt x="28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6"/>
          <p:cNvSpPr/>
          <p:nvPr/>
        </p:nvSpPr>
        <p:spPr>
          <a:xfrm>
            <a:off x="4774953" y="2758886"/>
            <a:ext cx="328768" cy="328769"/>
          </a:xfrm>
          <a:custGeom>
            <a:avLst/>
            <a:gdLst/>
            <a:ahLst/>
            <a:cxnLst/>
            <a:rect l="l" t="t" r="r" b="b"/>
            <a:pathLst>
              <a:path w="5884" h="5884" extrusionOk="0">
                <a:moveTo>
                  <a:pt x="2941" y="1"/>
                </a:moveTo>
                <a:cubicBezTo>
                  <a:pt x="1315" y="1"/>
                  <a:pt x="1" y="1315"/>
                  <a:pt x="1" y="2940"/>
                </a:cubicBezTo>
                <a:cubicBezTo>
                  <a:pt x="1" y="4566"/>
                  <a:pt x="1315" y="5884"/>
                  <a:pt x="2941" y="5884"/>
                </a:cubicBezTo>
                <a:cubicBezTo>
                  <a:pt x="4565" y="5884"/>
                  <a:pt x="5883" y="4566"/>
                  <a:pt x="5883" y="2940"/>
                </a:cubicBezTo>
                <a:cubicBezTo>
                  <a:pt x="5883" y="1315"/>
                  <a:pt x="4565" y="1"/>
                  <a:pt x="29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6"/>
          <p:cNvSpPr/>
          <p:nvPr/>
        </p:nvSpPr>
        <p:spPr>
          <a:xfrm>
            <a:off x="4885925" y="2840801"/>
            <a:ext cx="217801" cy="246856"/>
          </a:xfrm>
          <a:custGeom>
            <a:avLst/>
            <a:gdLst/>
            <a:ahLst/>
            <a:cxnLst/>
            <a:rect l="l" t="t" r="r" b="b"/>
            <a:pathLst>
              <a:path w="3898" h="4418" extrusionOk="0">
                <a:moveTo>
                  <a:pt x="3500" y="0"/>
                </a:moveTo>
                <a:cubicBezTo>
                  <a:pt x="3095" y="1228"/>
                  <a:pt x="2405" y="2364"/>
                  <a:pt x="1523" y="3372"/>
                </a:cubicBezTo>
                <a:cubicBezTo>
                  <a:pt x="1072" y="3747"/>
                  <a:pt x="549" y="4054"/>
                  <a:pt x="0" y="4255"/>
                </a:cubicBezTo>
                <a:cubicBezTo>
                  <a:pt x="299" y="4357"/>
                  <a:pt x="621" y="4418"/>
                  <a:pt x="955" y="4418"/>
                </a:cubicBezTo>
                <a:cubicBezTo>
                  <a:pt x="2579" y="4418"/>
                  <a:pt x="3897" y="3100"/>
                  <a:pt x="3897" y="1474"/>
                </a:cubicBezTo>
                <a:cubicBezTo>
                  <a:pt x="3897" y="937"/>
                  <a:pt x="3750" y="437"/>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6"/>
          <p:cNvSpPr/>
          <p:nvPr/>
        </p:nvSpPr>
        <p:spPr>
          <a:xfrm>
            <a:off x="5554714" y="3594742"/>
            <a:ext cx="265909" cy="265686"/>
          </a:xfrm>
          <a:custGeom>
            <a:avLst/>
            <a:gdLst/>
            <a:ahLst/>
            <a:cxnLst/>
            <a:rect l="l" t="t" r="r" b="b"/>
            <a:pathLst>
              <a:path w="4759" h="4755" extrusionOk="0">
                <a:moveTo>
                  <a:pt x="2380" y="0"/>
                </a:moveTo>
                <a:cubicBezTo>
                  <a:pt x="1065" y="0"/>
                  <a:pt x="0" y="1065"/>
                  <a:pt x="0" y="2379"/>
                </a:cubicBezTo>
                <a:cubicBezTo>
                  <a:pt x="0" y="3690"/>
                  <a:pt x="1065" y="4754"/>
                  <a:pt x="2380" y="4754"/>
                </a:cubicBezTo>
                <a:cubicBezTo>
                  <a:pt x="3694" y="4754"/>
                  <a:pt x="4759" y="3690"/>
                  <a:pt x="4759" y="2379"/>
                </a:cubicBezTo>
                <a:cubicBezTo>
                  <a:pt x="4759" y="1065"/>
                  <a:pt x="3694" y="0"/>
                  <a:pt x="23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6"/>
          <p:cNvSpPr/>
          <p:nvPr/>
        </p:nvSpPr>
        <p:spPr>
          <a:xfrm>
            <a:off x="5565052" y="3616981"/>
            <a:ext cx="255572" cy="243447"/>
          </a:xfrm>
          <a:custGeom>
            <a:avLst/>
            <a:gdLst/>
            <a:ahLst/>
            <a:cxnLst/>
            <a:rect l="l" t="t" r="r" b="b"/>
            <a:pathLst>
              <a:path w="4574" h="4357" extrusionOk="0">
                <a:moveTo>
                  <a:pt x="3513" y="1"/>
                </a:moveTo>
                <a:cubicBezTo>
                  <a:pt x="3263" y="1099"/>
                  <a:pt x="2698" y="2041"/>
                  <a:pt x="1596" y="2455"/>
                </a:cubicBezTo>
                <a:cubicBezTo>
                  <a:pt x="1081" y="2674"/>
                  <a:pt x="543" y="2830"/>
                  <a:pt x="1" y="2902"/>
                </a:cubicBezTo>
                <a:cubicBezTo>
                  <a:pt x="361" y="3758"/>
                  <a:pt x="1210" y="4356"/>
                  <a:pt x="2195" y="4356"/>
                </a:cubicBezTo>
                <a:cubicBezTo>
                  <a:pt x="3509" y="4356"/>
                  <a:pt x="4574" y="3292"/>
                  <a:pt x="4574" y="1981"/>
                </a:cubicBezTo>
                <a:cubicBezTo>
                  <a:pt x="4574" y="1151"/>
                  <a:pt x="4153" y="424"/>
                  <a:pt x="3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6"/>
          <p:cNvSpPr/>
          <p:nvPr/>
        </p:nvSpPr>
        <p:spPr>
          <a:xfrm>
            <a:off x="3875616" y="3023461"/>
            <a:ext cx="265686" cy="265909"/>
          </a:xfrm>
          <a:custGeom>
            <a:avLst/>
            <a:gdLst/>
            <a:ahLst/>
            <a:cxnLst/>
            <a:rect l="l" t="t" r="r" b="b"/>
            <a:pathLst>
              <a:path w="4755" h="4759" extrusionOk="0">
                <a:moveTo>
                  <a:pt x="2380" y="1"/>
                </a:moveTo>
                <a:cubicBezTo>
                  <a:pt x="1065" y="1"/>
                  <a:pt x="1" y="1065"/>
                  <a:pt x="1" y="2380"/>
                </a:cubicBezTo>
                <a:cubicBezTo>
                  <a:pt x="1" y="3694"/>
                  <a:pt x="1065" y="4759"/>
                  <a:pt x="2380" y="4759"/>
                </a:cubicBezTo>
                <a:cubicBezTo>
                  <a:pt x="3690" y="4759"/>
                  <a:pt x="4755" y="3694"/>
                  <a:pt x="4755" y="2380"/>
                </a:cubicBezTo>
                <a:cubicBezTo>
                  <a:pt x="4755" y="1065"/>
                  <a:pt x="3690" y="1"/>
                  <a:pt x="2380"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6"/>
          <p:cNvSpPr/>
          <p:nvPr/>
        </p:nvSpPr>
        <p:spPr>
          <a:xfrm>
            <a:off x="3878186" y="3076991"/>
            <a:ext cx="263115" cy="212381"/>
          </a:xfrm>
          <a:custGeom>
            <a:avLst/>
            <a:gdLst/>
            <a:ahLst/>
            <a:cxnLst/>
            <a:rect l="l" t="t" r="r" b="b"/>
            <a:pathLst>
              <a:path w="4709" h="3801" extrusionOk="0">
                <a:moveTo>
                  <a:pt x="4235" y="1"/>
                </a:moveTo>
                <a:cubicBezTo>
                  <a:pt x="3902" y="600"/>
                  <a:pt x="3474" y="1126"/>
                  <a:pt x="2906" y="1505"/>
                </a:cubicBezTo>
                <a:cubicBezTo>
                  <a:pt x="2332" y="1937"/>
                  <a:pt x="1737" y="2121"/>
                  <a:pt x="1158" y="2121"/>
                </a:cubicBezTo>
                <a:cubicBezTo>
                  <a:pt x="761" y="2121"/>
                  <a:pt x="371" y="2035"/>
                  <a:pt x="0" y="1884"/>
                </a:cubicBezTo>
                <a:lnTo>
                  <a:pt x="0" y="1884"/>
                </a:lnTo>
                <a:cubicBezTo>
                  <a:pt x="217" y="2974"/>
                  <a:pt x="1179" y="3801"/>
                  <a:pt x="2334" y="3801"/>
                </a:cubicBezTo>
                <a:cubicBezTo>
                  <a:pt x="3644" y="3801"/>
                  <a:pt x="4709" y="2736"/>
                  <a:pt x="4709" y="1422"/>
                </a:cubicBezTo>
                <a:cubicBezTo>
                  <a:pt x="4709" y="887"/>
                  <a:pt x="4535" y="399"/>
                  <a:pt x="4235"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6"/>
          <p:cNvSpPr/>
          <p:nvPr/>
        </p:nvSpPr>
        <p:spPr>
          <a:xfrm>
            <a:off x="5145975" y="1976838"/>
            <a:ext cx="265965" cy="265853"/>
          </a:xfrm>
          <a:custGeom>
            <a:avLst/>
            <a:gdLst/>
            <a:ahLst/>
            <a:cxnLst/>
            <a:rect l="l" t="t" r="r" b="b"/>
            <a:pathLst>
              <a:path w="4760" h="4758" extrusionOk="0">
                <a:moveTo>
                  <a:pt x="2380" y="0"/>
                </a:moveTo>
                <a:cubicBezTo>
                  <a:pt x="1069" y="0"/>
                  <a:pt x="1" y="1069"/>
                  <a:pt x="1" y="2379"/>
                </a:cubicBezTo>
                <a:cubicBezTo>
                  <a:pt x="1" y="3694"/>
                  <a:pt x="1069" y="4758"/>
                  <a:pt x="2380" y="4758"/>
                </a:cubicBezTo>
                <a:cubicBezTo>
                  <a:pt x="3694" y="4758"/>
                  <a:pt x="4759" y="3694"/>
                  <a:pt x="4759" y="2379"/>
                </a:cubicBezTo>
                <a:cubicBezTo>
                  <a:pt x="4759" y="1069"/>
                  <a:pt x="3694" y="0"/>
                  <a:pt x="23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6"/>
          <p:cNvSpPr/>
          <p:nvPr/>
        </p:nvSpPr>
        <p:spPr>
          <a:xfrm>
            <a:off x="5167600" y="2032100"/>
            <a:ext cx="244341" cy="210593"/>
          </a:xfrm>
          <a:custGeom>
            <a:avLst/>
            <a:gdLst/>
            <a:ahLst/>
            <a:cxnLst/>
            <a:rect l="l" t="t" r="r" b="b"/>
            <a:pathLst>
              <a:path w="4373" h="3769" extrusionOk="0">
                <a:moveTo>
                  <a:pt x="3921" y="0"/>
                </a:moveTo>
                <a:cubicBezTo>
                  <a:pt x="3159" y="1534"/>
                  <a:pt x="1678" y="2572"/>
                  <a:pt x="0" y="2686"/>
                </a:cubicBezTo>
                <a:cubicBezTo>
                  <a:pt x="425" y="3337"/>
                  <a:pt x="1159" y="3769"/>
                  <a:pt x="1993" y="3769"/>
                </a:cubicBezTo>
                <a:cubicBezTo>
                  <a:pt x="3307" y="3769"/>
                  <a:pt x="4372" y="2705"/>
                  <a:pt x="4372" y="1390"/>
                </a:cubicBezTo>
                <a:cubicBezTo>
                  <a:pt x="4372" y="871"/>
                  <a:pt x="4205" y="390"/>
                  <a:pt x="39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6"/>
          <p:cNvSpPr txBox="1"/>
          <p:nvPr/>
        </p:nvSpPr>
        <p:spPr>
          <a:xfrm>
            <a:off x="1199100" y="3588721"/>
            <a:ext cx="2942202" cy="1279258"/>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a:solidFill>
                  <a:schemeClr val="dk2"/>
                </a:solidFill>
                <a:latin typeface="Anton"/>
                <a:ea typeface="Anton"/>
                <a:cs typeface="Anton"/>
                <a:sym typeface="Anton"/>
              </a:rPr>
              <a:t>H</a:t>
            </a:r>
            <a:r>
              <a:rPr lang="id-ID" sz="2400" dirty="0" smtClean="0">
                <a:solidFill>
                  <a:schemeClr val="dk2"/>
                </a:solidFill>
                <a:latin typeface="Anton"/>
                <a:ea typeface="Anton"/>
                <a:cs typeface="Anton"/>
                <a:sym typeface="Anton"/>
              </a:rPr>
              <a:t>indarkan </a:t>
            </a:r>
            <a:r>
              <a:rPr lang="id-ID" sz="2400" dirty="0">
                <a:solidFill>
                  <a:schemeClr val="dk2"/>
                </a:solidFill>
                <a:latin typeface="Anton"/>
                <a:ea typeface="Anton"/>
                <a:cs typeface="Anton"/>
                <a:sym typeface="Anton"/>
              </a:rPr>
              <a:t>korban dari kecelakaan berikutnya.</a:t>
            </a:r>
            <a:endParaRPr sz="2400" dirty="0">
              <a:solidFill>
                <a:schemeClr val="dk2"/>
              </a:solidFill>
              <a:latin typeface="Anton"/>
              <a:ea typeface="Anton"/>
              <a:cs typeface="Anton"/>
              <a:sym typeface="Anton"/>
            </a:endParaRPr>
          </a:p>
        </p:txBody>
      </p:sp>
      <p:sp>
        <p:nvSpPr>
          <p:cNvPr id="514" name="Google Shape;514;p26"/>
          <p:cNvSpPr txBox="1"/>
          <p:nvPr/>
        </p:nvSpPr>
        <p:spPr>
          <a:xfrm>
            <a:off x="3978105" y="1265160"/>
            <a:ext cx="2105400" cy="45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id-ID" sz="2400" dirty="0" smtClean="0">
                <a:solidFill>
                  <a:schemeClr val="dk2"/>
                </a:solidFill>
                <a:latin typeface="Anton"/>
                <a:ea typeface="Anton"/>
                <a:cs typeface="Anton"/>
                <a:sym typeface="Anton"/>
              </a:rPr>
              <a:t>Jangan Panik</a:t>
            </a:r>
            <a:endParaRPr sz="2400" dirty="0">
              <a:solidFill>
                <a:schemeClr val="dk2"/>
              </a:solidFill>
              <a:latin typeface="Anton"/>
              <a:ea typeface="Anton"/>
              <a:cs typeface="Anton"/>
              <a:sym typeface="Anton"/>
            </a:endParaRPr>
          </a:p>
        </p:txBody>
      </p:sp>
      <p:sp>
        <p:nvSpPr>
          <p:cNvPr id="515" name="Google Shape;515;p26"/>
          <p:cNvSpPr txBox="1"/>
          <p:nvPr/>
        </p:nvSpPr>
        <p:spPr>
          <a:xfrm>
            <a:off x="5687668" y="3588721"/>
            <a:ext cx="3365295" cy="833763"/>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smtClean="0">
                <a:solidFill>
                  <a:schemeClr val="dk2"/>
                </a:solidFill>
                <a:latin typeface="Anton"/>
                <a:ea typeface="Anton"/>
                <a:cs typeface="Anton"/>
                <a:sym typeface="Anton"/>
              </a:rPr>
              <a:t>Perhatikan </a:t>
            </a:r>
            <a:r>
              <a:rPr lang="id-ID" sz="2400" dirty="0">
                <a:solidFill>
                  <a:schemeClr val="dk2"/>
                </a:solidFill>
                <a:latin typeface="Anton"/>
                <a:ea typeface="Anton"/>
                <a:cs typeface="Anton"/>
                <a:sym typeface="Anton"/>
              </a:rPr>
              <a:t>pernafasan dan denyut jantung korban</a:t>
            </a:r>
            <a:endParaRPr sz="2400" dirty="0">
              <a:solidFill>
                <a:schemeClr val="dk2"/>
              </a:solidFill>
              <a:latin typeface="Anton"/>
              <a:ea typeface="Anton"/>
              <a:cs typeface="Anton"/>
              <a:sym typeface="Anton"/>
            </a:endParaRPr>
          </a:p>
        </p:txBody>
      </p:sp>
    </p:spTree>
    <p:extLst>
      <p:ext uri="{BB962C8B-B14F-4D97-AF65-F5344CB8AC3E}">
        <p14:creationId xmlns:p14="http://schemas.microsoft.com/office/powerpoint/2010/main" val="27103957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8" name="Google Shape;498;p26"/>
          <p:cNvSpPr/>
          <p:nvPr/>
        </p:nvSpPr>
        <p:spPr>
          <a:xfrm>
            <a:off x="98" y="4048798"/>
            <a:ext cx="28596" cy="32"/>
          </a:xfrm>
          <a:custGeom>
            <a:avLst/>
            <a:gdLst/>
            <a:ahLst/>
            <a:cxnLst/>
            <a:rect l="l" t="t" r="r" b="b"/>
            <a:pathLst>
              <a:path w="893" h="1" fill="none" extrusionOk="0">
                <a:moveTo>
                  <a:pt x="0" y="1"/>
                </a:moveTo>
                <a:lnTo>
                  <a:pt x="892" y="1"/>
                </a:lnTo>
              </a:path>
            </a:pathLst>
          </a:custGeom>
          <a:noFill/>
          <a:ln w="3800" cap="flat" cmpd="sng">
            <a:solidFill>
              <a:srgbClr val="1F1F1F"/>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6"/>
          <p:cNvSpPr txBox="1">
            <a:spLocks noGrp="1"/>
          </p:cNvSpPr>
          <p:nvPr>
            <p:ph type="ctrTitle"/>
          </p:nvPr>
        </p:nvSpPr>
        <p:spPr>
          <a:xfrm>
            <a:off x="1350166" y="367259"/>
            <a:ext cx="7508084" cy="481200"/>
          </a:xfrm>
          <a:prstGeom prst="rect">
            <a:avLst/>
          </a:prstGeom>
        </p:spPr>
        <p:txBody>
          <a:bodyPr spcFirstLastPara="1" wrap="square" lIns="91425" tIns="91425" rIns="91425" bIns="91425" anchor="b" anchorCtr="0">
            <a:noAutofit/>
          </a:bodyPr>
          <a:lstStyle/>
          <a:p>
            <a:pPr lvl="0" algn="ctr"/>
            <a:r>
              <a:rPr lang="id-ID" sz="2800" dirty="0" smtClean="0"/>
              <a:t>SISTEMATIKA PERTOLONGAN PERTAMA</a:t>
            </a:r>
            <a:endParaRPr lang="id-ID" sz="2800" dirty="0"/>
          </a:p>
        </p:txBody>
      </p:sp>
      <p:sp>
        <p:nvSpPr>
          <p:cNvPr id="502" name="Google Shape;502;p26"/>
          <p:cNvSpPr/>
          <p:nvPr/>
        </p:nvSpPr>
        <p:spPr>
          <a:xfrm>
            <a:off x="4047102" y="1867600"/>
            <a:ext cx="1784480" cy="2111069"/>
          </a:xfrm>
          <a:custGeom>
            <a:avLst/>
            <a:gdLst/>
            <a:ahLst/>
            <a:cxnLst/>
            <a:rect l="l" t="t" r="r" b="b"/>
            <a:pathLst>
              <a:path w="31937" h="37782" extrusionOk="0">
                <a:moveTo>
                  <a:pt x="5016" y="728"/>
                </a:moveTo>
                <a:cubicBezTo>
                  <a:pt x="8561" y="728"/>
                  <a:pt x="15467" y="6766"/>
                  <a:pt x="21285" y="15244"/>
                </a:cubicBezTo>
                <a:cubicBezTo>
                  <a:pt x="27906" y="24895"/>
                  <a:pt x="31065" y="34721"/>
                  <a:pt x="28182" y="36699"/>
                </a:cubicBezTo>
                <a:cubicBezTo>
                  <a:pt x="27832" y="36939"/>
                  <a:pt x="27406" y="37054"/>
                  <a:pt x="26916" y="37054"/>
                </a:cubicBezTo>
                <a:cubicBezTo>
                  <a:pt x="23371" y="37054"/>
                  <a:pt x="16469" y="31018"/>
                  <a:pt x="10652" y="22539"/>
                </a:cubicBezTo>
                <a:cubicBezTo>
                  <a:pt x="4027" y="12887"/>
                  <a:pt x="867" y="3062"/>
                  <a:pt x="3750" y="1084"/>
                </a:cubicBezTo>
                <a:cubicBezTo>
                  <a:pt x="4098" y="845"/>
                  <a:pt x="4527" y="728"/>
                  <a:pt x="5016" y="728"/>
                </a:cubicBezTo>
                <a:close/>
                <a:moveTo>
                  <a:pt x="4965" y="0"/>
                </a:moveTo>
                <a:cubicBezTo>
                  <a:pt x="4337" y="0"/>
                  <a:pt x="3785" y="152"/>
                  <a:pt x="3326" y="467"/>
                </a:cubicBezTo>
                <a:cubicBezTo>
                  <a:pt x="0" y="2751"/>
                  <a:pt x="2944" y="12634"/>
                  <a:pt x="10035" y="22963"/>
                </a:cubicBezTo>
                <a:cubicBezTo>
                  <a:pt x="16144" y="31869"/>
                  <a:pt x="23050" y="37781"/>
                  <a:pt x="26971" y="37781"/>
                </a:cubicBezTo>
                <a:cubicBezTo>
                  <a:pt x="27595" y="37781"/>
                  <a:pt x="28149" y="37630"/>
                  <a:pt x="28607" y="37316"/>
                </a:cubicBezTo>
                <a:cubicBezTo>
                  <a:pt x="31936" y="35031"/>
                  <a:pt x="28990" y="25153"/>
                  <a:pt x="21902" y="14819"/>
                </a:cubicBezTo>
                <a:cubicBezTo>
                  <a:pt x="15793" y="5915"/>
                  <a:pt x="8887" y="0"/>
                  <a:pt x="49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6"/>
          <p:cNvSpPr/>
          <p:nvPr/>
        </p:nvSpPr>
        <p:spPr>
          <a:xfrm>
            <a:off x="3689825" y="2520852"/>
            <a:ext cx="2499009" cy="804712"/>
          </a:xfrm>
          <a:custGeom>
            <a:avLst/>
            <a:gdLst/>
            <a:ahLst/>
            <a:cxnLst/>
            <a:rect l="l" t="t" r="r" b="b"/>
            <a:pathLst>
              <a:path w="44725" h="14402" extrusionOk="0">
                <a:moveTo>
                  <a:pt x="21686" y="749"/>
                </a:moveTo>
                <a:cubicBezTo>
                  <a:pt x="21933" y="749"/>
                  <a:pt x="22179" y="749"/>
                  <a:pt x="22429" y="754"/>
                </a:cubicBezTo>
                <a:cubicBezTo>
                  <a:pt x="28258" y="814"/>
                  <a:pt x="33728" y="1572"/>
                  <a:pt x="37830" y="2894"/>
                </a:cubicBezTo>
                <a:cubicBezTo>
                  <a:pt x="41739" y="4151"/>
                  <a:pt x="43970" y="5803"/>
                  <a:pt x="43956" y="7424"/>
                </a:cubicBezTo>
                <a:cubicBezTo>
                  <a:pt x="43937" y="9045"/>
                  <a:pt x="41671" y="10647"/>
                  <a:pt x="37739" y="11826"/>
                </a:cubicBezTo>
                <a:cubicBezTo>
                  <a:pt x="33789" y="13007"/>
                  <a:pt x="28592" y="13651"/>
                  <a:pt x="23048" y="13651"/>
                </a:cubicBezTo>
                <a:cubicBezTo>
                  <a:pt x="22798" y="13651"/>
                  <a:pt x="22547" y="13650"/>
                  <a:pt x="22296" y="13647"/>
                </a:cubicBezTo>
                <a:cubicBezTo>
                  <a:pt x="16462" y="13587"/>
                  <a:pt x="10992" y="12829"/>
                  <a:pt x="6894" y="11507"/>
                </a:cubicBezTo>
                <a:cubicBezTo>
                  <a:pt x="2985" y="10249"/>
                  <a:pt x="750" y="8598"/>
                  <a:pt x="769" y="6981"/>
                </a:cubicBezTo>
                <a:cubicBezTo>
                  <a:pt x="784" y="5359"/>
                  <a:pt x="3050" y="3754"/>
                  <a:pt x="6985" y="2575"/>
                </a:cubicBezTo>
                <a:cubicBezTo>
                  <a:pt x="10936" y="1394"/>
                  <a:pt x="16133" y="749"/>
                  <a:pt x="21686" y="749"/>
                </a:cubicBezTo>
                <a:close/>
                <a:moveTo>
                  <a:pt x="21723" y="0"/>
                </a:moveTo>
                <a:cubicBezTo>
                  <a:pt x="16081" y="0"/>
                  <a:pt x="10797" y="652"/>
                  <a:pt x="6770" y="1859"/>
                </a:cubicBezTo>
                <a:cubicBezTo>
                  <a:pt x="2436" y="3155"/>
                  <a:pt x="38" y="4973"/>
                  <a:pt x="19" y="6973"/>
                </a:cubicBezTo>
                <a:cubicBezTo>
                  <a:pt x="0" y="8973"/>
                  <a:pt x="2356" y="10836"/>
                  <a:pt x="6663" y="12223"/>
                </a:cubicBezTo>
                <a:cubicBezTo>
                  <a:pt x="10833" y="13564"/>
                  <a:pt x="16383" y="14337"/>
                  <a:pt x="22288" y="14397"/>
                </a:cubicBezTo>
                <a:cubicBezTo>
                  <a:pt x="22538" y="14401"/>
                  <a:pt x="22784" y="14401"/>
                  <a:pt x="23034" y="14401"/>
                </a:cubicBezTo>
                <a:cubicBezTo>
                  <a:pt x="28660" y="14401"/>
                  <a:pt x="33933" y="13746"/>
                  <a:pt x="37952" y="12541"/>
                </a:cubicBezTo>
                <a:cubicBezTo>
                  <a:pt x="42285" y="11246"/>
                  <a:pt x="44683" y="9431"/>
                  <a:pt x="44702" y="7431"/>
                </a:cubicBezTo>
                <a:cubicBezTo>
                  <a:pt x="44725" y="5431"/>
                  <a:pt x="42365" y="3567"/>
                  <a:pt x="38057" y="2181"/>
                </a:cubicBezTo>
                <a:cubicBezTo>
                  <a:pt x="33887" y="836"/>
                  <a:pt x="28338" y="64"/>
                  <a:pt x="22436" y="4"/>
                </a:cubicBezTo>
                <a:cubicBezTo>
                  <a:pt x="22198" y="1"/>
                  <a:pt x="21960" y="0"/>
                  <a:pt x="217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6"/>
          <p:cNvSpPr/>
          <p:nvPr/>
        </p:nvSpPr>
        <p:spPr>
          <a:xfrm>
            <a:off x="4036932" y="1941915"/>
            <a:ext cx="1804763" cy="1962498"/>
          </a:xfrm>
          <a:custGeom>
            <a:avLst/>
            <a:gdLst/>
            <a:ahLst/>
            <a:cxnLst/>
            <a:rect l="l" t="t" r="r" b="b"/>
            <a:pathLst>
              <a:path w="32300" h="35123" extrusionOk="0">
                <a:moveTo>
                  <a:pt x="28702" y="743"/>
                </a:moveTo>
                <a:cubicBezTo>
                  <a:pt x="29368" y="743"/>
                  <a:pt x="29906" y="910"/>
                  <a:pt x="30296" y="1246"/>
                </a:cubicBezTo>
                <a:cubicBezTo>
                  <a:pt x="31520" y="2307"/>
                  <a:pt x="31277" y="5076"/>
                  <a:pt x="29630" y="8837"/>
                </a:cubicBezTo>
                <a:cubicBezTo>
                  <a:pt x="27899" y="12781"/>
                  <a:pt x="24842" y="17379"/>
                  <a:pt x="21020" y="21785"/>
                </a:cubicBezTo>
                <a:cubicBezTo>
                  <a:pt x="17201" y="26190"/>
                  <a:pt x="13080" y="29869"/>
                  <a:pt x="9417" y="32141"/>
                </a:cubicBezTo>
                <a:cubicBezTo>
                  <a:pt x="7038" y="33616"/>
                  <a:pt x="5024" y="34379"/>
                  <a:pt x="3595" y="34379"/>
                </a:cubicBezTo>
                <a:cubicBezTo>
                  <a:pt x="2929" y="34379"/>
                  <a:pt x="2390" y="34213"/>
                  <a:pt x="2000" y="33876"/>
                </a:cubicBezTo>
                <a:cubicBezTo>
                  <a:pt x="777" y="32815"/>
                  <a:pt x="1019" y="30050"/>
                  <a:pt x="2671" y="26288"/>
                </a:cubicBezTo>
                <a:cubicBezTo>
                  <a:pt x="4402" y="22342"/>
                  <a:pt x="7459" y="17743"/>
                  <a:pt x="11277" y="13337"/>
                </a:cubicBezTo>
                <a:cubicBezTo>
                  <a:pt x="15099" y="8933"/>
                  <a:pt x="19217" y="5254"/>
                  <a:pt x="22880" y="2982"/>
                </a:cubicBezTo>
                <a:cubicBezTo>
                  <a:pt x="25258" y="1508"/>
                  <a:pt x="27273" y="743"/>
                  <a:pt x="28702" y="743"/>
                </a:cubicBezTo>
                <a:close/>
                <a:moveTo>
                  <a:pt x="28711" y="0"/>
                </a:moveTo>
                <a:cubicBezTo>
                  <a:pt x="27115" y="0"/>
                  <a:pt x="24989" y="793"/>
                  <a:pt x="22485" y="2349"/>
                </a:cubicBezTo>
                <a:cubicBezTo>
                  <a:pt x="18762" y="4655"/>
                  <a:pt x="14581" y="8387"/>
                  <a:pt x="10712" y="12846"/>
                </a:cubicBezTo>
                <a:cubicBezTo>
                  <a:pt x="6845" y="17307"/>
                  <a:pt x="3743" y="21974"/>
                  <a:pt x="1985" y="25986"/>
                </a:cubicBezTo>
                <a:cubicBezTo>
                  <a:pt x="167" y="30129"/>
                  <a:pt x="0" y="33133"/>
                  <a:pt x="1512" y="34440"/>
                </a:cubicBezTo>
                <a:cubicBezTo>
                  <a:pt x="2038" y="34899"/>
                  <a:pt x="2735" y="35122"/>
                  <a:pt x="3588" y="35122"/>
                </a:cubicBezTo>
                <a:cubicBezTo>
                  <a:pt x="5182" y="35122"/>
                  <a:pt x="7308" y="34330"/>
                  <a:pt x="9815" y="32778"/>
                </a:cubicBezTo>
                <a:cubicBezTo>
                  <a:pt x="13539" y="30467"/>
                  <a:pt x="17717" y="26739"/>
                  <a:pt x="21584" y="22278"/>
                </a:cubicBezTo>
                <a:cubicBezTo>
                  <a:pt x="25455" y="17815"/>
                  <a:pt x="28553" y="13148"/>
                  <a:pt x="30315" y="9137"/>
                </a:cubicBezTo>
                <a:cubicBezTo>
                  <a:pt x="32130" y="4993"/>
                  <a:pt x="32300" y="1993"/>
                  <a:pt x="30789" y="683"/>
                </a:cubicBezTo>
                <a:cubicBezTo>
                  <a:pt x="30263" y="226"/>
                  <a:pt x="29562" y="0"/>
                  <a:pt x="28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6"/>
          <p:cNvSpPr/>
          <p:nvPr/>
        </p:nvSpPr>
        <p:spPr>
          <a:xfrm>
            <a:off x="4774953" y="2758886"/>
            <a:ext cx="328768" cy="328769"/>
          </a:xfrm>
          <a:custGeom>
            <a:avLst/>
            <a:gdLst/>
            <a:ahLst/>
            <a:cxnLst/>
            <a:rect l="l" t="t" r="r" b="b"/>
            <a:pathLst>
              <a:path w="5884" h="5884" extrusionOk="0">
                <a:moveTo>
                  <a:pt x="2941" y="1"/>
                </a:moveTo>
                <a:cubicBezTo>
                  <a:pt x="1315" y="1"/>
                  <a:pt x="1" y="1315"/>
                  <a:pt x="1" y="2940"/>
                </a:cubicBezTo>
                <a:cubicBezTo>
                  <a:pt x="1" y="4566"/>
                  <a:pt x="1315" y="5884"/>
                  <a:pt x="2941" y="5884"/>
                </a:cubicBezTo>
                <a:cubicBezTo>
                  <a:pt x="4565" y="5884"/>
                  <a:pt x="5883" y="4566"/>
                  <a:pt x="5883" y="2940"/>
                </a:cubicBezTo>
                <a:cubicBezTo>
                  <a:pt x="5883" y="1315"/>
                  <a:pt x="4565" y="1"/>
                  <a:pt x="29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6"/>
          <p:cNvSpPr/>
          <p:nvPr/>
        </p:nvSpPr>
        <p:spPr>
          <a:xfrm>
            <a:off x="4885925" y="2840801"/>
            <a:ext cx="217801" cy="246856"/>
          </a:xfrm>
          <a:custGeom>
            <a:avLst/>
            <a:gdLst/>
            <a:ahLst/>
            <a:cxnLst/>
            <a:rect l="l" t="t" r="r" b="b"/>
            <a:pathLst>
              <a:path w="3898" h="4418" extrusionOk="0">
                <a:moveTo>
                  <a:pt x="3500" y="0"/>
                </a:moveTo>
                <a:cubicBezTo>
                  <a:pt x="3095" y="1228"/>
                  <a:pt x="2405" y="2364"/>
                  <a:pt x="1523" y="3372"/>
                </a:cubicBezTo>
                <a:cubicBezTo>
                  <a:pt x="1072" y="3747"/>
                  <a:pt x="549" y="4054"/>
                  <a:pt x="0" y="4255"/>
                </a:cubicBezTo>
                <a:cubicBezTo>
                  <a:pt x="299" y="4357"/>
                  <a:pt x="621" y="4418"/>
                  <a:pt x="955" y="4418"/>
                </a:cubicBezTo>
                <a:cubicBezTo>
                  <a:pt x="2579" y="4418"/>
                  <a:pt x="3897" y="3100"/>
                  <a:pt x="3897" y="1474"/>
                </a:cubicBezTo>
                <a:cubicBezTo>
                  <a:pt x="3897" y="937"/>
                  <a:pt x="3750" y="437"/>
                  <a:pt x="3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6"/>
          <p:cNvSpPr/>
          <p:nvPr/>
        </p:nvSpPr>
        <p:spPr>
          <a:xfrm>
            <a:off x="5554714" y="3594742"/>
            <a:ext cx="265909" cy="265686"/>
          </a:xfrm>
          <a:custGeom>
            <a:avLst/>
            <a:gdLst/>
            <a:ahLst/>
            <a:cxnLst/>
            <a:rect l="l" t="t" r="r" b="b"/>
            <a:pathLst>
              <a:path w="4759" h="4755" extrusionOk="0">
                <a:moveTo>
                  <a:pt x="2380" y="0"/>
                </a:moveTo>
                <a:cubicBezTo>
                  <a:pt x="1065" y="0"/>
                  <a:pt x="0" y="1065"/>
                  <a:pt x="0" y="2379"/>
                </a:cubicBezTo>
                <a:cubicBezTo>
                  <a:pt x="0" y="3690"/>
                  <a:pt x="1065" y="4754"/>
                  <a:pt x="2380" y="4754"/>
                </a:cubicBezTo>
                <a:cubicBezTo>
                  <a:pt x="3694" y="4754"/>
                  <a:pt x="4759" y="3690"/>
                  <a:pt x="4759" y="2379"/>
                </a:cubicBezTo>
                <a:cubicBezTo>
                  <a:pt x="4759" y="1065"/>
                  <a:pt x="3694" y="0"/>
                  <a:pt x="23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6"/>
          <p:cNvSpPr/>
          <p:nvPr/>
        </p:nvSpPr>
        <p:spPr>
          <a:xfrm>
            <a:off x="5565052" y="3616981"/>
            <a:ext cx="255572" cy="243447"/>
          </a:xfrm>
          <a:custGeom>
            <a:avLst/>
            <a:gdLst/>
            <a:ahLst/>
            <a:cxnLst/>
            <a:rect l="l" t="t" r="r" b="b"/>
            <a:pathLst>
              <a:path w="4574" h="4357" extrusionOk="0">
                <a:moveTo>
                  <a:pt x="3513" y="1"/>
                </a:moveTo>
                <a:cubicBezTo>
                  <a:pt x="3263" y="1099"/>
                  <a:pt x="2698" y="2041"/>
                  <a:pt x="1596" y="2455"/>
                </a:cubicBezTo>
                <a:cubicBezTo>
                  <a:pt x="1081" y="2674"/>
                  <a:pt x="543" y="2830"/>
                  <a:pt x="1" y="2902"/>
                </a:cubicBezTo>
                <a:cubicBezTo>
                  <a:pt x="361" y="3758"/>
                  <a:pt x="1210" y="4356"/>
                  <a:pt x="2195" y="4356"/>
                </a:cubicBezTo>
                <a:cubicBezTo>
                  <a:pt x="3509" y="4356"/>
                  <a:pt x="4574" y="3292"/>
                  <a:pt x="4574" y="1981"/>
                </a:cubicBezTo>
                <a:cubicBezTo>
                  <a:pt x="4574" y="1151"/>
                  <a:pt x="4153" y="424"/>
                  <a:pt x="3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6"/>
          <p:cNvSpPr/>
          <p:nvPr/>
        </p:nvSpPr>
        <p:spPr>
          <a:xfrm>
            <a:off x="3875616" y="3023461"/>
            <a:ext cx="265686" cy="265909"/>
          </a:xfrm>
          <a:custGeom>
            <a:avLst/>
            <a:gdLst/>
            <a:ahLst/>
            <a:cxnLst/>
            <a:rect l="l" t="t" r="r" b="b"/>
            <a:pathLst>
              <a:path w="4755" h="4759" extrusionOk="0">
                <a:moveTo>
                  <a:pt x="2380" y="1"/>
                </a:moveTo>
                <a:cubicBezTo>
                  <a:pt x="1065" y="1"/>
                  <a:pt x="1" y="1065"/>
                  <a:pt x="1" y="2380"/>
                </a:cubicBezTo>
                <a:cubicBezTo>
                  <a:pt x="1" y="3694"/>
                  <a:pt x="1065" y="4759"/>
                  <a:pt x="2380" y="4759"/>
                </a:cubicBezTo>
                <a:cubicBezTo>
                  <a:pt x="3690" y="4759"/>
                  <a:pt x="4755" y="3694"/>
                  <a:pt x="4755" y="2380"/>
                </a:cubicBezTo>
                <a:cubicBezTo>
                  <a:pt x="4755" y="1065"/>
                  <a:pt x="3690" y="1"/>
                  <a:pt x="2380"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6"/>
          <p:cNvSpPr/>
          <p:nvPr/>
        </p:nvSpPr>
        <p:spPr>
          <a:xfrm>
            <a:off x="3878186" y="3076991"/>
            <a:ext cx="263115" cy="212381"/>
          </a:xfrm>
          <a:custGeom>
            <a:avLst/>
            <a:gdLst/>
            <a:ahLst/>
            <a:cxnLst/>
            <a:rect l="l" t="t" r="r" b="b"/>
            <a:pathLst>
              <a:path w="4709" h="3801" extrusionOk="0">
                <a:moveTo>
                  <a:pt x="4235" y="1"/>
                </a:moveTo>
                <a:cubicBezTo>
                  <a:pt x="3902" y="600"/>
                  <a:pt x="3474" y="1126"/>
                  <a:pt x="2906" y="1505"/>
                </a:cubicBezTo>
                <a:cubicBezTo>
                  <a:pt x="2332" y="1937"/>
                  <a:pt x="1737" y="2121"/>
                  <a:pt x="1158" y="2121"/>
                </a:cubicBezTo>
                <a:cubicBezTo>
                  <a:pt x="761" y="2121"/>
                  <a:pt x="371" y="2035"/>
                  <a:pt x="0" y="1884"/>
                </a:cubicBezTo>
                <a:lnTo>
                  <a:pt x="0" y="1884"/>
                </a:lnTo>
                <a:cubicBezTo>
                  <a:pt x="217" y="2974"/>
                  <a:pt x="1179" y="3801"/>
                  <a:pt x="2334" y="3801"/>
                </a:cubicBezTo>
                <a:cubicBezTo>
                  <a:pt x="3644" y="3801"/>
                  <a:pt x="4709" y="2736"/>
                  <a:pt x="4709" y="1422"/>
                </a:cubicBezTo>
                <a:cubicBezTo>
                  <a:pt x="4709" y="887"/>
                  <a:pt x="4535" y="399"/>
                  <a:pt x="4235"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6"/>
          <p:cNvSpPr/>
          <p:nvPr/>
        </p:nvSpPr>
        <p:spPr>
          <a:xfrm>
            <a:off x="5145975" y="1976838"/>
            <a:ext cx="265965" cy="265853"/>
          </a:xfrm>
          <a:custGeom>
            <a:avLst/>
            <a:gdLst/>
            <a:ahLst/>
            <a:cxnLst/>
            <a:rect l="l" t="t" r="r" b="b"/>
            <a:pathLst>
              <a:path w="4760" h="4758" extrusionOk="0">
                <a:moveTo>
                  <a:pt x="2380" y="0"/>
                </a:moveTo>
                <a:cubicBezTo>
                  <a:pt x="1069" y="0"/>
                  <a:pt x="1" y="1069"/>
                  <a:pt x="1" y="2379"/>
                </a:cubicBezTo>
                <a:cubicBezTo>
                  <a:pt x="1" y="3694"/>
                  <a:pt x="1069" y="4758"/>
                  <a:pt x="2380" y="4758"/>
                </a:cubicBezTo>
                <a:cubicBezTo>
                  <a:pt x="3694" y="4758"/>
                  <a:pt x="4759" y="3694"/>
                  <a:pt x="4759" y="2379"/>
                </a:cubicBezTo>
                <a:cubicBezTo>
                  <a:pt x="4759" y="1069"/>
                  <a:pt x="3694" y="0"/>
                  <a:pt x="23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6"/>
          <p:cNvSpPr/>
          <p:nvPr/>
        </p:nvSpPr>
        <p:spPr>
          <a:xfrm>
            <a:off x="5167600" y="2032100"/>
            <a:ext cx="244341" cy="210593"/>
          </a:xfrm>
          <a:custGeom>
            <a:avLst/>
            <a:gdLst/>
            <a:ahLst/>
            <a:cxnLst/>
            <a:rect l="l" t="t" r="r" b="b"/>
            <a:pathLst>
              <a:path w="4373" h="3769" extrusionOk="0">
                <a:moveTo>
                  <a:pt x="3921" y="0"/>
                </a:moveTo>
                <a:cubicBezTo>
                  <a:pt x="3159" y="1534"/>
                  <a:pt x="1678" y="2572"/>
                  <a:pt x="0" y="2686"/>
                </a:cubicBezTo>
                <a:cubicBezTo>
                  <a:pt x="425" y="3337"/>
                  <a:pt x="1159" y="3769"/>
                  <a:pt x="1993" y="3769"/>
                </a:cubicBezTo>
                <a:cubicBezTo>
                  <a:pt x="3307" y="3769"/>
                  <a:pt x="4372" y="2705"/>
                  <a:pt x="4372" y="1390"/>
                </a:cubicBezTo>
                <a:cubicBezTo>
                  <a:pt x="4372" y="871"/>
                  <a:pt x="4205" y="390"/>
                  <a:pt x="39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6"/>
          <p:cNvSpPr txBox="1"/>
          <p:nvPr/>
        </p:nvSpPr>
        <p:spPr>
          <a:xfrm>
            <a:off x="5841695" y="1634424"/>
            <a:ext cx="2942202" cy="1279258"/>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smtClean="0">
                <a:solidFill>
                  <a:schemeClr val="dk2"/>
                </a:solidFill>
                <a:latin typeface="Anton"/>
                <a:ea typeface="Anton"/>
                <a:cs typeface="Anton"/>
                <a:sym typeface="Anton"/>
              </a:rPr>
              <a:t>Perhatikan </a:t>
            </a:r>
            <a:r>
              <a:rPr lang="id-ID" sz="2400" dirty="0">
                <a:solidFill>
                  <a:schemeClr val="dk2"/>
                </a:solidFill>
                <a:latin typeface="Anton"/>
                <a:ea typeface="Anton"/>
                <a:cs typeface="Anton"/>
                <a:sym typeface="Anton"/>
              </a:rPr>
              <a:t>tanda-tanda </a:t>
            </a:r>
            <a:r>
              <a:rPr lang="id-ID" sz="2400" dirty="0" smtClean="0">
                <a:solidFill>
                  <a:schemeClr val="dk2"/>
                </a:solidFill>
                <a:latin typeface="Anton"/>
                <a:ea typeface="Anton"/>
                <a:cs typeface="Anton"/>
                <a:sym typeface="Anton"/>
              </a:rPr>
              <a:t>shock</a:t>
            </a:r>
            <a:endParaRPr sz="2400" dirty="0">
              <a:solidFill>
                <a:schemeClr val="dk2"/>
              </a:solidFill>
              <a:latin typeface="Anton"/>
              <a:ea typeface="Anton"/>
              <a:cs typeface="Anton"/>
              <a:sym typeface="Anton"/>
            </a:endParaRPr>
          </a:p>
        </p:txBody>
      </p:sp>
      <p:sp>
        <p:nvSpPr>
          <p:cNvPr id="514" name="Google Shape;514;p26"/>
          <p:cNvSpPr txBox="1"/>
          <p:nvPr/>
        </p:nvSpPr>
        <p:spPr>
          <a:xfrm>
            <a:off x="1306453" y="1609798"/>
            <a:ext cx="2727495" cy="844604"/>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smtClean="0">
                <a:solidFill>
                  <a:schemeClr val="dk2"/>
                </a:solidFill>
                <a:latin typeface="Anton"/>
                <a:ea typeface="Anton"/>
                <a:cs typeface="Anton"/>
                <a:sym typeface="Anton"/>
              </a:rPr>
              <a:t>Memperhatikan Pendarahan</a:t>
            </a:r>
            <a:endParaRPr sz="2400" dirty="0">
              <a:solidFill>
                <a:schemeClr val="dk2"/>
              </a:solidFill>
              <a:latin typeface="Anton"/>
              <a:ea typeface="Anton"/>
              <a:cs typeface="Anton"/>
              <a:sym typeface="Anton"/>
            </a:endParaRPr>
          </a:p>
        </p:txBody>
      </p:sp>
      <p:sp>
        <p:nvSpPr>
          <p:cNvPr id="515" name="Google Shape;515;p26"/>
          <p:cNvSpPr txBox="1"/>
          <p:nvPr/>
        </p:nvSpPr>
        <p:spPr>
          <a:xfrm>
            <a:off x="1062817" y="3727585"/>
            <a:ext cx="3365295" cy="833763"/>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smtClean="0">
                <a:solidFill>
                  <a:schemeClr val="dk2"/>
                </a:solidFill>
                <a:latin typeface="Anton"/>
                <a:ea typeface="Anton"/>
                <a:cs typeface="Anton"/>
                <a:sym typeface="Anton"/>
              </a:rPr>
              <a:t>Jangan </a:t>
            </a:r>
            <a:r>
              <a:rPr lang="id-ID" sz="2400" dirty="0">
                <a:solidFill>
                  <a:schemeClr val="dk2"/>
                </a:solidFill>
                <a:latin typeface="Anton"/>
                <a:ea typeface="Anton"/>
                <a:cs typeface="Anton"/>
                <a:sym typeface="Anton"/>
              </a:rPr>
              <a:t>memindahkan korban secara </a:t>
            </a:r>
            <a:r>
              <a:rPr lang="id-ID" sz="2400" dirty="0" smtClean="0">
                <a:solidFill>
                  <a:schemeClr val="dk2"/>
                </a:solidFill>
                <a:latin typeface="Anton"/>
                <a:ea typeface="Anton"/>
                <a:cs typeface="Anton"/>
                <a:sym typeface="Anton"/>
              </a:rPr>
              <a:t>terburu-buru</a:t>
            </a:r>
            <a:endParaRPr sz="2400" dirty="0">
              <a:solidFill>
                <a:schemeClr val="dk2"/>
              </a:solidFill>
              <a:latin typeface="Anton"/>
              <a:ea typeface="Anton"/>
              <a:cs typeface="Anton"/>
              <a:sym typeface="Anton"/>
            </a:endParaRPr>
          </a:p>
        </p:txBody>
      </p:sp>
      <p:sp>
        <p:nvSpPr>
          <p:cNvPr id="18" name="Google Shape;515;p26"/>
          <p:cNvSpPr txBox="1"/>
          <p:nvPr/>
        </p:nvSpPr>
        <p:spPr>
          <a:xfrm>
            <a:off x="5746445" y="3594742"/>
            <a:ext cx="3365295" cy="833763"/>
          </a:xfrm>
          <a:prstGeom prst="rect">
            <a:avLst/>
          </a:prstGeom>
          <a:noFill/>
          <a:ln>
            <a:noFill/>
          </a:ln>
        </p:spPr>
        <p:txBody>
          <a:bodyPr spcFirstLastPara="1" wrap="square" lIns="91425" tIns="91425" rIns="91425" bIns="91425" anchor="t" anchorCtr="0">
            <a:noAutofit/>
          </a:bodyPr>
          <a:lstStyle/>
          <a:p>
            <a:pPr lvl="0" algn="ctr">
              <a:spcAft>
                <a:spcPts val="1600"/>
              </a:spcAft>
            </a:pPr>
            <a:r>
              <a:rPr lang="id-ID" sz="2400" dirty="0" smtClean="0">
                <a:solidFill>
                  <a:schemeClr val="dk2"/>
                </a:solidFill>
                <a:latin typeface="Anton"/>
                <a:ea typeface="Anton"/>
                <a:cs typeface="Anton"/>
                <a:sym typeface="Anton"/>
              </a:rPr>
              <a:t>Segera </a:t>
            </a:r>
            <a:r>
              <a:rPr lang="id-ID" sz="2400" dirty="0">
                <a:solidFill>
                  <a:schemeClr val="dk2"/>
                </a:solidFill>
                <a:latin typeface="Anton"/>
                <a:ea typeface="Anton"/>
                <a:cs typeface="Anton"/>
                <a:sym typeface="Anton"/>
              </a:rPr>
              <a:t>transportasikan korban ke sentral pengobatan</a:t>
            </a:r>
            <a:endParaRPr sz="2400" dirty="0">
              <a:solidFill>
                <a:schemeClr val="dk2"/>
              </a:solidFill>
              <a:latin typeface="Anton"/>
              <a:ea typeface="Anton"/>
              <a:cs typeface="Anton"/>
              <a:sym typeface="Anton"/>
            </a:endParaRPr>
          </a:p>
        </p:txBody>
      </p:sp>
    </p:spTree>
    <p:extLst>
      <p:ext uri="{BB962C8B-B14F-4D97-AF65-F5344CB8AC3E}">
        <p14:creationId xmlns:p14="http://schemas.microsoft.com/office/powerpoint/2010/main" val="2948378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2"/>
          <p:cNvSpPr txBox="1">
            <a:spLocks noGrp="1"/>
          </p:cNvSpPr>
          <p:nvPr>
            <p:ph type="subTitle" idx="1"/>
          </p:nvPr>
        </p:nvSpPr>
        <p:spPr>
          <a:xfrm>
            <a:off x="2266951" y="2182100"/>
            <a:ext cx="6159395" cy="66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400" b="1" dirty="0" smtClean="0">
                <a:solidFill>
                  <a:schemeClr val="lt1"/>
                </a:solidFill>
              </a:rPr>
              <a:t>S</a:t>
            </a:r>
            <a:r>
              <a:rPr lang="id-ID" sz="2400" b="1" dirty="0" smtClean="0">
                <a:solidFill>
                  <a:schemeClr val="lt1"/>
                </a:solidFill>
              </a:rPr>
              <a:t>istematika Pertolongan Pertama Pada Keceakaan Berdasarkan DR CAB</a:t>
            </a:r>
            <a:endParaRPr sz="2400" b="1" dirty="0">
              <a:solidFill>
                <a:schemeClr val="lt1"/>
              </a:solidFill>
            </a:endParaRPr>
          </a:p>
        </p:txBody>
      </p:sp>
      <p:grpSp>
        <p:nvGrpSpPr>
          <p:cNvPr id="244" name="Google Shape;244;p22"/>
          <p:cNvGrpSpPr/>
          <p:nvPr/>
        </p:nvGrpSpPr>
        <p:grpSpPr>
          <a:xfrm>
            <a:off x="6988750" y="560250"/>
            <a:ext cx="1208397" cy="1202999"/>
            <a:chOff x="6988750" y="560250"/>
            <a:chExt cx="1208397" cy="1202999"/>
          </a:xfrm>
        </p:grpSpPr>
        <p:sp>
          <p:nvSpPr>
            <p:cNvPr id="245" name="Google Shape;245;p22"/>
            <p:cNvSpPr/>
            <p:nvPr/>
          </p:nvSpPr>
          <p:spPr>
            <a:xfrm>
              <a:off x="7013766" y="874594"/>
              <a:ext cx="665541" cy="576276"/>
            </a:xfrm>
            <a:custGeom>
              <a:avLst/>
              <a:gdLst/>
              <a:ahLst/>
              <a:cxnLst/>
              <a:rect l="l" t="t" r="r" b="b"/>
              <a:pathLst>
                <a:path w="10110" h="8754" extrusionOk="0">
                  <a:moveTo>
                    <a:pt x="7465" y="203"/>
                  </a:moveTo>
                  <a:lnTo>
                    <a:pt x="9874" y="4376"/>
                  </a:lnTo>
                  <a:lnTo>
                    <a:pt x="7465" y="8548"/>
                  </a:lnTo>
                  <a:lnTo>
                    <a:pt x="2645" y="8548"/>
                  </a:lnTo>
                  <a:lnTo>
                    <a:pt x="237" y="4376"/>
                  </a:lnTo>
                  <a:lnTo>
                    <a:pt x="2645" y="203"/>
                  </a:lnTo>
                  <a:close/>
                  <a:moveTo>
                    <a:pt x="2529" y="1"/>
                  </a:moveTo>
                  <a:lnTo>
                    <a:pt x="0" y="4376"/>
                  </a:lnTo>
                  <a:lnTo>
                    <a:pt x="2498" y="8703"/>
                  </a:lnTo>
                  <a:lnTo>
                    <a:pt x="2529" y="8754"/>
                  </a:lnTo>
                  <a:lnTo>
                    <a:pt x="7582" y="8754"/>
                  </a:lnTo>
                  <a:lnTo>
                    <a:pt x="10110" y="4376"/>
                  </a:lnTo>
                  <a:lnTo>
                    <a:pt x="7613" y="53"/>
                  </a:lnTo>
                  <a:lnTo>
                    <a:pt x="7582"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2"/>
            <p:cNvSpPr/>
            <p:nvPr/>
          </p:nvSpPr>
          <p:spPr>
            <a:xfrm>
              <a:off x="7498415" y="591388"/>
              <a:ext cx="665541" cy="576276"/>
            </a:xfrm>
            <a:custGeom>
              <a:avLst/>
              <a:gdLst/>
              <a:ahLst/>
              <a:cxnLst/>
              <a:rect l="l" t="t" r="r" b="b"/>
              <a:pathLst>
                <a:path w="10110" h="8754" extrusionOk="0">
                  <a:moveTo>
                    <a:pt x="7465" y="206"/>
                  </a:moveTo>
                  <a:lnTo>
                    <a:pt x="9873" y="4379"/>
                  </a:lnTo>
                  <a:lnTo>
                    <a:pt x="7465" y="8551"/>
                  </a:lnTo>
                  <a:lnTo>
                    <a:pt x="2645" y="8551"/>
                  </a:lnTo>
                  <a:lnTo>
                    <a:pt x="237" y="4379"/>
                  </a:lnTo>
                  <a:lnTo>
                    <a:pt x="2645" y="206"/>
                  </a:lnTo>
                  <a:close/>
                  <a:moveTo>
                    <a:pt x="2528" y="1"/>
                  </a:moveTo>
                  <a:lnTo>
                    <a:pt x="0" y="4379"/>
                  </a:lnTo>
                  <a:lnTo>
                    <a:pt x="2498" y="8701"/>
                  </a:lnTo>
                  <a:lnTo>
                    <a:pt x="2528" y="8753"/>
                  </a:lnTo>
                  <a:lnTo>
                    <a:pt x="7581" y="8753"/>
                  </a:lnTo>
                  <a:lnTo>
                    <a:pt x="10109" y="4379"/>
                  </a:lnTo>
                  <a:lnTo>
                    <a:pt x="7612" y="52"/>
                  </a:lnTo>
                  <a:lnTo>
                    <a:pt x="7581"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2"/>
            <p:cNvSpPr/>
            <p:nvPr/>
          </p:nvSpPr>
          <p:spPr>
            <a:xfrm>
              <a:off x="7500851" y="1155628"/>
              <a:ext cx="665344" cy="576276"/>
            </a:xfrm>
            <a:custGeom>
              <a:avLst/>
              <a:gdLst/>
              <a:ahLst/>
              <a:cxnLst/>
              <a:rect l="l" t="t" r="r" b="b"/>
              <a:pathLst>
                <a:path w="10107" h="8754" extrusionOk="0">
                  <a:moveTo>
                    <a:pt x="7462" y="203"/>
                  </a:moveTo>
                  <a:lnTo>
                    <a:pt x="9874" y="4375"/>
                  </a:lnTo>
                  <a:lnTo>
                    <a:pt x="7462" y="8548"/>
                  </a:lnTo>
                  <a:lnTo>
                    <a:pt x="2646" y="8548"/>
                  </a:lnTo>
                  <a:lnTo>
                    <a:pt x="238" y="4375"/>
                  </a:lnTo>
                  <a:lnTo>
                    <a:pt x="2646" y="203"/>
                  </a:lnTo>
                  <a:close/>
                  <a:moveTo>
                    <a:pt x="2529" y="1"/>
                  </a:moveTo>
                  <a:lnTo>
                    <a:pt x="1" y="4375"/>
                  </a:lnTo>
                  <a:lnTo>
                    <a:pt x="2499" y="8701"/>
                  </a:lnTo>
                  <a:lnTo>
                    <a:pt x="2529" y="8753"/>
                  </a:lnTo>
                  <a:lnTo>
                    <a:pt x="7582" y="8753"/>
                  </a:lnTo>
                  <a:lnTo>
                    <a:pt x="10107" y="4375"/>
                  </a:lnTo>
                  <a:lnTo>
                    <a:pt x="7609" y="52"/>
                  </a:lnTo>
                  <a:lnTo>
                    <a:pt x="7582"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2"/>
            <p:cNvSpPr/>
            <p:nvPr/>
          </p:nvSpPr>
          <p:spPr>
            <a:xfrm>
              <a:off x="7160372" y="854779"/>
              <a:ext cx="52335" cy="52401"/>
            </a:xfrm>
            <a:custGeom>
              <a:avLst/>
              <a:gdLst/>
              <a:ahLst/>
              <a:cxnLst/>
              <a:rect l="l" t="t" r="r" b="b"/>
              <a:pathLst>
                <a:path w="795" h="796" extrusionOk="0">
                  <a:moveTo>
                    <a:pt x="398" y="1"/>
                  </a:moveTo>
                  <a:cubicBezTo>
                    <a:pt x="178" y="1"/>
                    <a:pt x="1" y="179"/>
                    <a:pt x="1" y="398"/>
                  </a:cubicBezTo>
                  <a:cubicBezTo>
                    <a:pt x="1" y="618"/>
                    <a:pt x="178" y="795"/>
                    <a:pt x="398" y="795"/>
                  </a:cubicBezTo>
                  <a:cubicBezTo>
                    <a:pt x="617" y="795"/>
                    <a:pt x="795" y="618"/>
                    <a:pt x="795" y="398"/>
                  </a:cubicBezTo>
                  <a:cubicBezTo>
                    <a:pt x="795" y="179"/>
                    <a:pt x="617" y="1"/>
                    <a:pt x="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2"/>
            <p:cNvSpPr/>
            <p:nvPr/>
          </p:nvSpPr>
          <p:spPr>
            <a:xfrm>
              <a:off x="7146877" y="841481"/>
              <a:ext cx="79193" cy="79193"/>
            </a:xfrm>
            <a:custGeom>
              <a:avLst/>
              <a:gdLst/>
              <a:ahLst/>
              <a:cxnLst/>
              <a:rect l="l" t="t" r="r" b="b"/>
              <a:pathLst>
                <a:path w="1203" h="1203" extrusionOk="0">
                  <a:moveTo>
                    <a:pt x="603" y="409"/>
                  </a:moveTo>
                  <a:cubicBezTo>
                    <a:pt x="709" y="409"/>
                    <a:pt x="794" y="494"/>
                    <a:pt x="794" y="600"/>
                  </a:cubicBezTo>
                  <a:cubicBezTo>
                    <a:pt x="794" y="706"/>
                    <a:pt x="709" y="796"/>
                    <a:pt x="603" y="796"/>
                  </a:cubicBezTo>
                  <a:cubicBezTo>
                    <a:pt x="497" y="796"/>
                    <a:pt x="407" y="706"/>
                    <a:pt x="407" y="600"/>
                  </a:cubicBezTo>
                  <a:cubicBezTo>
                    <a:pt x="407" y="494"/>
                    <a:pt x="497" y="409"/>
                    <a:pt x="603" y="409"/>
                  </a:cubicBezTo>
                  <a:close/>
                  <a:moveTo>
                    <a:pt x="603" y="1"/>
                  </a:moveTo>
                  <a:cubicBezTo>
                    <a:pt x="271" y="1"/>
                    <a:pt x="0" y="271"/>
                    <a:pt x="0" y="600"/>
                  </a:cubicBezTo>
                  <a:cubicBezTo>
                    <a:pt x="0" y="932"/>
                    <a:pt x="271" y="1203"/>
                    <a:pt x="603" y="1203"/>
                  </a:cubicBezTo>
                  <a:cubicBezTo>
                    <a:pt x="935" y="1203"/>
                    <a:pt x="1202" y="932"/>
                    <a:pt x="1202" y="600"/>
                  </a:cubicBezTo>
                  <a:cubicBezTo>
                    <a:pt x="1202"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2"/>
            <p:cNvSpPr/>
            <p:nvPr/>
          </p:nvSpPr>
          <p:spPr>
            <a:xfrm>
              <a:off x="7481299" y="854779"/>
              <a:ext cx="52335" cy="52401"/>
            </a:xfrm>
            <a:custGeom>
              <a:avLst/>
              <a:gdLst/>
              <a:ahLst/>
              <a:cxnLst/>
              <a:rect l="l" t="t" r="r" b="b"/>
              <a:pathLst>
                <a:path w="795" h="796" extrusionOk="0">
                  <a:moveTo>
                    <a:pt x="397" y="1"/>
                  </a:moveTo>
                  <a:cubicBezTo>
                    <a:pt x="178" y="1"/>
                    <a:pt x="0" y="179"/>
                    <a:pt x="0" y="398"/>
                  </a:cubicBezTo>
                  <a:cubicBezTo>
                    <a:pt x="0" y="618"/>
                    <a:pt x="178" y="795"/>
                    <a:pt x="397" y="795"/>
                  </a:cubicBezTo>
                  <a:cubicBezTo>
                    <a:pt x="617" y="795"/>
                    <a:pt x="794" y="618"/>
                    <a:pt x="794" y="398"/>
                  </a:cubicBezTo>
                  <a:cubicBezTo>
                    <a:pt x="794" y="179"/>
                    <a:pt x="617"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2"/>
            <p:cNvSpPr/>
            <p:nvPr/>
          </p:nvSpPr>
          <p:spPr>
            <a:xfrm>
              <a:off x="7467738" y="841481"/>
              <a:ext cx="79193" cy="79193"/>
            </a:xfrm>
            <a:custGeom>
              <a:avLst/>
              <a:gdLst/>
              <a:ahLst/>
              <a:cxnLst/>
              <a:rect l="l" t="t" r="r" b="b"/>
              <a:pathLst>
                <a:path w="1203" h="1203" extrusionOk="0">
                  <a:moveTo>
                    <a:pt x="603" y="409"/>
                  </a:moveTo>
                  <a:cubicBezTo>
                    <a:pt x="709" y="409"/>
                    <a:pt x="795" y="494"/>
                    <a:pt x="795" y="600"/>
                  </a:cubicBezTo>
                  <a:cubicBezTo>
                    <a:pt x="795" y="706"/>
                    <a:pt x="709" y="796"/>
                    <a:pt x="603" y="796"/>
                  </a:cubicBezTo>
                  <a:cubicBezTo>
                    <a:pt x="497" y="796"/>
                    <a:pt x="408" y="706"/>
                    <a:pt x="408" y="600"/>
                  </a:cubicBezTo>
                  <a:cubicBezTo>
                    <a:pt x="408" y="494"/>
                    <a:pt x="497" y="409"/>
                    <a:pt x="603" y="409"/>
                  </a:cubicBezTo>
                  <a:close/>
                  <a:moveTo>
                    <a:pt x="603" y="1"/>
                  </a:moveTo>
                  <a:cubicBezTo>
                    <a:pt x="271" y="1"/>
                    <a:pt x="1" y="271"/>
                    <a:pt x="1" y="600"/>
                  </a:cubicBezTo>
                  <a:cubicBezTo>
                    <a:pt x="1" y="932"/>
                    <a:pt x="271" y="1203"/>
                    <a:pt x="603" y="1203"/>
                  </a:cubicBezTo>
                  <a:cubicBezTo>
                    <a:pt x="935" y="1203"/>
                    <a:pt x="1203" y="932"/>
                    <a:pt x="1203" y="600"/>
                  </a:cubicBezTo>
                  <a:cubicBezTo>
                    <a:pt x="1203"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2"/>
            <p:cNvSpPr/>
            <p:nvPr/>
          </p:nvSpPr>
          <p:spPr>
            <a:xfrm>
              <a:off x="7642059" y="1135352"/>
              <a:ext cx="52401" cy="52401"/>
            </a:xfrm>
            <a:custGeom>
              <a:avLst/>
              <a:gdLst/>
              <a:ahLst/>
              <a:cxnLst/>
              <a:rect l="l" t="t" r="r" b="b"/>
              <a:pathLst>
                <a:path w="796" h="796" extrusionOk="0">
                  <a:moveTo>
                    <a:pt x="398" y="0"/>
                  </a:moveTo>
                  <a:cubicBezTo>
                    <a:pt x="178" y="0"/>
                    <a:pt x="1" y="179"/>
                    <a:pt x="1" y="397"/>
                  </a:cubicBezTo>
                  <a:cubicBezTo>
                    <a:pt x="1" y="617"/>
                    <a:pt x="178" y="795"/>
                    <a:pt x="398" y="795"/>
                  </a:cubicBezTo>
                  <a:cubicBezTo>
                    <a:pt x="617" y="795"/>
                    <a:pt x="795" y="617"/>
                    <a:pt x="795" y="397"/>
                  </a:cubicBezTo>
                  <a:cubicBezTo>
                    <a:pt x="795" y="179"/>
                    <a:pt x="617" y="0"/>
                    <a:pt x="3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2"/>
            <p:cNvSpPr/>
            <p:nvPr/>
          </p:nvSpPr>
          <p:spPr>
            <a:xfrm>
              <a:off x="7628564" y="1121988"/>
              <a:ext cx="79193" cy="79259"/>
            </a:xfrm>
            <a:custGeom>
              <a:avLst/>
              <a:gdLst/>
              <a:ahLst/>
              <a:cxnLst/>
              <a:rect l="l" t="t" r="r" b="b"/>
              <a:pathLst>
                <a:path w="1203" h="1204" extrusionOk="0">
                  <a:moveTo>
                    <a:pt x="603" y="409"/>
                  </a:moveTo>
                  <a:cubicBezTo>
                    <a:pt x="709" y="409"/>
                    <a:pt x="795" y="494"/>
                    <a:pt x="795" y="600"/>
                  </a:cubicBezTo>
                  <a:cubicBezTo>
                    <a:pt x="795" y="707"/>
                    <a:pt x="709" y="796"/>
                    <a:pt x="603" y="796"/>
                  </a:cubicBezTo>
                  <a:cubicBezTo>
                    <a:pt x="494" y="796"/>
                    <a:pt x="407" y="707"/>
                    <a:pt x="407" y="600"/>
                  </a:cubicBezTo>
                  <a:cubicBezTo>
                    <a:pt x="407" y="494"/>
                    <a:pt x="494" y="409"/>
                    <a:pt x="603" y="409"/>
                  </a:cubicBezTo>
                  <a:close/>
                  <a:moveTo>
                    <a:pt x="603" y="1"/>
                  </a:moveTo>
                  <a:cubicBezTo>
                    <a:pt x="271" y="1"/>
                    <a:pt x="0" y="268"/>
                    <a:pt x="0" y="600"/>
                  </a:cubicBezTo>
                  <a:cubicBezTo>
                    <a:pt x="0" y="933"/>
                    <a:pt x="271" y="1204"/>
                    <a:pt x="603" y="1204"/>
                  </a:cubicBezTo>
                  <a:cubicBezTo>
                    <a:pt x="932" y="1204"/>
                    <a:pt x="1202" y="933"/>
                    <a:pt x="1202" y="600"/>
                  </a:cubicBezTo>
                  <a:cubicBezTo>
                    <a:pt x="1202" y="268"/>
                    <a:pt x="932"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2"/>
            <p:cNvSpPr/>
            <p:nvPr/>
          </p:nvSpPr>
          <p:spPr>
            <a:xfrm>
              <a:off x="7002311" y="1135352"/>
              <a:ext cx="52137" cy="52401"/>
            </a:xfrm>
            <a:custGeom>
              <a:avLst/>
              <a:gdLst/>
              <a:ahLst/>
              <a:cxnLst/>
              <a:rect l="l" t="t" r="r" b="b"/>
              <a:pathLst>
                <a:path w="792" h="796" extrusionOk="0">
                  <a:moveTo>
                    <a:pt x="397" y="0"/>
                  </a:moveTo>
                  <a:cubicBezTo>
                    <a:pt x="178" y="0"/>
                    <a:pt x="0" y="179"/>
                    <a:pt x="0" y="397"/>
                  </a:cubicBezTo>
                  <a:cubicBezTo>
                    <a:pt x="0" y="617"/>
                    <a:pt x="178" y="795"/>
                    <a:pt x="397" y="795"/>
                  </a:cubicBezTo>
                  <a:cubicBezTo>
                    <a:pt x="617" y="795"/>
                    <a:pt x="791" y="617"/>
                    <a:pt x="791" y="397"/>
                  </a:cubicBezTo>
                  <a:cubicBezTo>
                    <a:pt x="791" y="179"/>
                    <a:pt x="617" y="0"/>
                    <a:pt x="3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2"/>
            <p:cNvSpPr/>
            <p:nvPr/>
          </p:nvSpPr>
          <p:spPr>
            <a:xfrm>
              <a:off x="6988750" y="1121988"/>
              <a:ext cx="79193" cy="79259"/>
            </a:xfrm>
            <a:custGeom>
              <a:avLst/>
              <a:gdLst/>
              <a:ahLst/>
              <a:cxnLst/>
              <a:rect l="l" t="t" r="r" b="b"/>
              <a:pathLst>
                <a:path w="1203" h="1204" extrusionOk="0">
                  <a:moveTo>
                    <a:pt x="603" y="409"/>
                  </a:moveTo>
                  <a:cubicBezTo>
                    <a:pt x="709" y="409"/>
                    <a:pt x="795" y="494"/>
                    <a:pt x="795" y="600"/>
                  </a:cubicBezTo>
                  <a:cubicBezTo>
                    <a:pt x="795" y="707"/>
                    <a:pt x="709" y="796"/>
                    <a:pt x="603" y="796"/>
                  </a:cubicBezTo>
                  <a:cubicBezTo>
                    <a:pt x="494" y="796"/>
                    <a:pt x="408" y="707"/>
                    <a:pt x="408" y="600"/>
                  </a:cubicBezTo>
                  <a:cubicBezTo>
                    <a:pt x="408" y="494"/>
                    <a:pt x="494" y="409"/>
                    <a:pt x="603" y="409"/>
                  </a:cubicBezTo>
                  <a:close/>
                  <a:moveTo>
                    <a:pt x="603" y="1"/>
                  </a:moveTo>
                  <a:cubicBezTo>
                    <a:pt x="271" y="1"/>
                    <a:pt x="1" y="268"/>
                    <a:pt x="1" y="600"/>
                  </a:cubicBezTo>
                  <a:cubicBezTo>
                    <a:pt x="1" y="933"/>
                    <a:pt x="271" y="1204"/>
                    <a:pt x="603" y="1204"/>
                  </a:cubicBezTo>
                  <a:cubicBezTo>
                    <a:pt x="932" y="1204"/>
                    <a:pt x="1203" y="933"/>
                    <a:pt x="1203" y="600"/>
                  </a:cubicBezTo>
                  <a:cubicBezTo>
                    <a:pt x="1203" y="268"/>
                    <a:pt x="932"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2"/>
            <p:cNvSpPr/>
            <p:nvPr/>
          </p:nvSpPr>
          <p:spPr>
            <a:xfrm>
              <a:off x="7481299" y="1412699"/>
              <a:ext cx="52335" cy="52401"/>
            </a:xfrm>
            <a:custGeom>
              <a:avLst/>
              <a:gdLst/>
              <a:ahLst/>
              <a:cxnLst/>
              <a:rect l="l" t="t" r="r" b="b"/>
              <a:pathLst>
                <a:path w="795" h="796" extrusionOk="0">
                  <a:moveTo>
                    <a:pt x="397" y="1"/>
                  </a:moveTo>
                  <a:cubicBezTo>
                    <a:pt x="178" y="1"/>
                    <a:pt x="0" y="179"/>
                    <a:pt x="0" y="398"/>
                  </a:cubicBezTo>
                  <a:cubicBezTo>
                    <a:pt x="0" y="617"/>
                    <a:pt x="178" y="796"/>
                    <a:pt x="397" y="796"/>
                  </a:cubicBezTo>
                  <a:cubicBezTo>
                    <a:pt x="617" y="796"/>
                    <a:pt x="794" y="617"/>
                    <a:pt x="794" y="398"/>
                  </a:cubicBezTo>
                  <a:cubicBezTo>
                    <a:pt x="794" y="179"/>
                    <a:pt x="617"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2"/>
            <p:cNvSpPr/>
            <p:nvPr/>
          </p:nvSpPr>
          <p:spPr>
            <a:xfrm>
              <a:off x="7467738" y="1399401"/>
              <a:ext cx="79193" cy="79259"/>
            </a:xfrm>
            <a:custGeom>
              <a:avLst/>
              <a:gdLst/>
              <a:ahLst/>
              <a:cxnLst/>
              <a:rect l="l" t="t" r="r" b="b"/>
              <a:pathLst>
                <a:path w="1203" h="1204" extrusionOk="0">
                  <a:moveTo>
                    <a:pt x="603" y="408"/>
                  </a:moveTo>
                  <a:cubicBezTo>
                    <a:pt x="709" y="408"/>
                    <a:pt x="795" y="494"/>
                    <a:pt x="795" y="600"/>
                  </a:cubicBezTo>
                  <a:cubicBezTo>
                    <a:pt x="795" y="707"/>
                    <a:pt x="709" y="796"/>
                    <a:pt x="603" y="796"/>
                  </a:cubicBezTo>
                  <a:cubicBezTo>
                    <a:pt x="497" y="796"/>
                    <a:pt x="408" y="707"/>
                    <a:pt x="408" y="600"/>
                  </a:cubicBezTo>
                  <a:cubicBezTo>
                    <a:pt x="408" y="494"/>
                    <a:pt x="497" y="408"/>
                    <a:pt x="603" y="408"/>
                  </a:cubicBezTo>
                  <a:close/>
                  <a:moveTo>
                    <a:pt x="603" y="1"/>
                  </a:moveTo>
                  <a:cubicBezTo>
                    <a:pt x="271" y="1"/>
                    <a:pt x="1" y="271"/>
                    <a:pt x="1" y="600"/>
                  </a:cubicBezTo>
                  <a:cubicBezTo>
                    <a:pt x="1" y="933"/>
                    <a:pt x="271" y="1203"/>
                    <a:pt x="603" y="1203"/>
                  </a:cubicBezTo>
                  <a:cubicBezTo>
                    <a:pt x="935" y="1203"/>
                    <a:pt x="1203" y="933"/>
                    <a:pt x="1203" y="600"/>
                  </a:cubicBezTo>
                  <a:cubicBezTo>
                    <a:pt x="1203"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2"/>
            <p:cNvSpPr/>
            <p:nvPr/>
          </p:nvSpPr>
          <p:spPr>
            <a:xfrm>
              <a:off x="7160372" y="1412699"/>
              <a:ext cx="52335" cy="52401"/>
            </a:xfrm>
            <a:custGeom>
              <a:avLst/>
              <a:gdLst/>
              <a:ahLst/>
              <a:cxnLst/>
              <a:rect l="l" t="t" r="r" b="b"/>
              <a:pathLst>
                <a:path w="795" h="796" extrusionOk="0">
                  <a:moveTo>
                    <a:pt x="398" y="1"/>
                  </a:moveTo>
                  <a:cubicBezTo>
                    <a:pt x="178" y="1"/>
                    <a:pt x="1" y="179"/>
                    <a:pt x="1" y="398"/>
                  </a:cubicBezTo>
                  <a:cubicBezTo>
                    <a:pt x="1" y="617"/>
                    <a:pt x="178" y="796"/>
                    <a:pt x="398" y="796"/>
                  </a:cubicBezTo>
                  <a:cubicBezTo>
                    <a:pt x="617" y="796"/>
                    <a:pt x="795" y="617"/>
                    <a:pt x="795" y="398"/>
                  </a:cubicBezTo>
                  <a:cubicBezTo>
                    <a:pt x="795" y="179"/>
                    <a:pt x="617" y="1"/>
                    <a:pt x="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2"/>
            <p:cNvSpPr/>
            <p:nvPr/>
          </p:nvSpPr>
          <p:spPr>
            <a:xfrm>
              <a:off x="7146877" y="1399401"/>
              <a:ext cx="79193" cy="79259"/>
            </a:xfrm>
            <a:custGeom>
              <a:avLst/>
              <a:gdLst/>
              <a:ahLst/>
              <a:cxnLst/>
              <a:rect l="l" t="t" r="r" b="b"/>
              <a:pathLst>
                <a:path w="1203" h="1204" extrusionOk="0">
                  <a:moveTo>
                    <a:pt x="603" y="408"/>
                  </a:moveTo>
                  <a:cubicBezTo>
                    <a:pt x="709" y="408"/>
                    <a:pt x="794" y="494"/>
                    <a:pt x="794" y="600"/>
                  </a:cubicBezTo>
                  <a:cubicBezTo>
                    <a:pt x="794" y="707"/>
                    <a:pt x="709" y="796"/>
                    <a:pt x="603" y="796"/>
                  </a:cubicBezTo>
                  <a:cubicBezTo>
                    <a:pt x="497" y="796"/>
                    <a:pt x="407" y="707"/>
                    <a:pt x="407" y="600"/>
                  </a:cubicBezTo>
                  <a:cubicBezTo>
                    <a:pt x="407" y="494"/>
                    <a:pt x="497" y="408"/>
                    <a:pt x="603" y="408"/>
                  </a:cubicBezTo>
                  <a:close/>
                  <a:moveTo>
                    <a:pt x="603" y="1"/>
                  </a:moveTo>
                  <a:cubicBezTo>
                    <a:pt x="271" y="1"/>
                    <a:pt x="0" y="271"/>
                    <a:pt x="0" y="600"/>
                  </a:cubicBezTo>
                  <a:cubicBezTo>
                    <a:pt x="0" y="933"/>
                    <a:pt x="271" y="1203"/>
                    <a:pt x="603" y="1203"/>
                  </a:cubicBezTo>
                  <a:cubicBezTo>
                    <a:pt x="935" y="1203"/>
                    <a:pt x="1202" y="933"/>
                    <a:pt x="1202" y="600"/>
                  </a:cubicBezTo>
                  <a:cubicBezTo>
                    <a:pt x="1202"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2"/>
            <p:cNvSpPr/>
            <p:nvPr/>
          </p:nvSpPr>
          <p:spPr>
            <a:xfrm>
              <a:off x="7644495" y="573614"/>
              <a:ext cx="52401" cy="52401"/>
            </a:xfrm>
            <a:custGeom>
              <a:avLst/>
              <a:gdLst/>
              <a:ahLst/>
              <a:cxnLst/>
              <a:rect l="l" t="t" r="r" b="b"/>
              <a:pathLst>
                <a:path w="796" h="796" extrusionOk="0">
                  <a:moveTo>
                    <a:pt x="399" y="0"/>
                  </a:moveTo>
                  <a:cubicBezTo>
                    <a:pt x="179" y="0"/>
                    <a:pt x="1" y="178"/>
                    <a:pt x="1" y="397"/>
                  </a:cubicBezTo>
                  <a:cubicBezTo>
                    <a:pt x="1" y="617"/>
                    <a:pt x="179" y="795"/>
                    <a:pt x="399" y="795"/>
                  </a:cubicBezTo>
                  <a:cubicBezTo>
                    <a:pt x="617" y="795"/>
                    <a:pt x="796" y="617"/>
                    <a:pt x="796" y="397"/>
                  </a:cubicBezTo>
                  <a:cubicBezTo>
                    <a:pt x="796" y="178"/>
                    <a:pt x="617" y="0"/>
                    <a:pt x="3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2"/>
            <p:cNvSpPr/>
            <p:nvPr/>
          </p:nvSpPr>
          <p:spPr>
            <a:xfrm>
              <a:off x="7631263" y="560250"/>
              <a:ext cx="79193" cy="78996"/>
            </a:xfrm>
            <a:custGeom>
              <a:avLst/>
              <a:gdLst/>
              <a:ahLst/>
              <a:cxnLst/>
              <a:rect l="l" t="t" r="r" b="b"/>
              <a:pathLst>
                <a:path w="1203" h="1200" extrusionOk="0">
                  <a:moveTo>
                    <a:pt x="600" y="409"/>
                  </a:moveTo>
                  <a:cubicBezTo>
                    <a:pt x="706" y="409"/>
                    <a:pt x="795" y="494"/>
                    <a:pt x="795" y="600"/>
                  </a:cubicBezTo>
                  <a:cubicBezTo>
                    <a:pt x="795" y="706"/>
                    <a:pt x="706" y="793"/>
                    <a:pt x="600" y="793"/>
                  </a:cubicBezTo>
                  <a:cubicBezTo>
                    <a:pt x="494" y="793"/>
                    <a:pt x="407" y="706"/>
                    <a:pt x="407" y="600"/>
                  </a:cubicBezTo>
                  <a:cubicBezTo>
                    <a:pt x="407" y="494"/>
                    <a:pt x="494" y="409"/>
                    <a:pt x="600" y="409"/>
                  </a:cubicBezTo>
                  <a:close/>
                  <a:moveTo>
                    <a:pt x="600" y="1"/>
                  </a:moveTo>
                  <a:cubicBezTo>
                    <a:pt x="271" y="1"/>
                    <a:pt x="0" y="268"/>
                    <a:pt x="0" y="600"/>
                  </a:cubicBezTo>
                  <a:cubicBezTo>
                    <a:pt x="0" y="932"/>
                    <a:pt x="271" y="1200"/>
                    <a:pt x="600" y="1200"/>
                  </a:cubicBezTo>
                  <a:cubicBezTo>
                    <a:pt x="932" y="1200"/>
                    <a:pt x="1202" y="932"/>
                    <a:pt x="1202" y="600"/>
                  </a:cubicBezTo>
                  <a:cubicBezTo>
                    <a:pt x="1202" y="268"/>
                    <a:pt x="932" y="1"/>
                    <a:pt x="6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2"/>
            <p:cNvSpPr/>
            <p:nvPr/>
          </p:nvSpPr>
          <p:spPr>
            <a:xfrm>
              <a:off x="7965488" y="573614"/>
              <a:ext cx="52335" cy="52401"/>
            </a:xfrm>
            <a:custGeom>
              <a:avLst/>
              <a:gdLst/>
              <a:ahLst/>
              <a:cxnLst/>
              <a:rect l="l" t="t" r="r" b="b"/>
              <a:pathLst>
                <a:path w="795" h="796" extrusionOk="0">
                  <a:moveTo>
                    <a:pt x="397" y="0"/>
                  </a:moveTo>
                  <a:cubicBezTo>
                    <a:pt x="178" y="0"/>
                    <a:pt x="0" y="178"/>
                    <a:pt x="0" y="397"/>
                  </a:cubicBezTo>
                  <a:cubicBezTo>
                    <a:pt x="0" y="617"/>
                    <a:pt x="178" y="795"/>
                    <a:pt x="397" y="795"/>
                  </a:cubicBezTo>
                  <a:cubicBezTo>
                    <a:pt x="617" y="795"/>
                    <a:pt x="794" y="617"/>
                    <a:pt x="794" y="397"/>
                  </a:cubicBezTo>
                  <a:cubicBezTo>
                    <a:pt x="794" y="178"/>
                    <a:pt x="617" y="0"/>
                    <a:pt x="3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2"/>
            <p:cNvSpPr/>
            <p:nvPr/>
          </p:nvSpPr>
          <p:spPr>
            <a:xfrm>
              <a:off x="7952124" y="560250"/>
              <a:ext cx="79193" cy="78996"/>
            </a:xfrm>
            <a:custGeom>
              <a:avLst/>
              <a:gdLst/>
              <a:ahLst/>
              <a:cxnLst/>
              <a:rect l="l" t="t" r="r" b="b"/>
              <a:pathLst>
                <a:path w="1203" h="1200" extrusionOk="0">
                  <a:moveTo>
                    <a:pt x="600" y="409"/>
                  </a:moveTo>
                  <a:cubicBezTo>
                    <a:pt x="710" y="409"/>
                    <a:pt x="795" y="494"/>
                    <a:pt x="795" y="600"/>
                  </a:cubicBezTo>
                  <a:cubicBezTo>
                    <a:pt x="795" y="706"/>
                    <a:pt x="710" y="793"/>
                    <a:pt x="600" y="793"/>
                  </a:cubicBezTo>
                  <a:cubicBezTo>
                    <a:pt x="494" y="793"/>
                    <a:pt x="409" y="706"/>
                    <a:pt x="409" y="600"/>
                  </a:cubicBezTo>
                  <a:cubicBezTo>
                    <a:pt x="409" y="494"/>
                    <a:pt x="494" y="409"/>
                    <a:pt x="600" y="409"/>
                  </a:cubicBezTo>
                  <a:close/>
                  <a:moveTo>
                    <a:pt x="600" y="1"/>
                  </a:moveTo>
                  <a:cubicBezTo>
                    <a:pt x="271" y="1"/>
                    <a:pt x="1" y="268"/>
                    <a:pt x="1" y="600"/>
                  </a:cubicBezTo>
                  <a:cubicBezTo>
                    <a:pt x="1" y="932"/>
                    <a:pt x="271" y="1200"/>
                    <a:pt x="600" y="1200"/>
                  </a:cubicBezTo>
                  <a:cubicBezTo>
                    <a:pt x="932" y="1200"/>
                    <a:pt x="1203" y="932"/>
                    <a:pt x="1203" y="600"/>
                  </a:cubicBezTo>
                  <a:cubicBezTo>
                    <a:pt x="1203" y="268"/>
                    <a:pt x="932" y="1"/>
                    <a:pt x="6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2"/>
            <p:cNvSpPr/>
            <p:nvPr/>
          </p:nvSpPr>
          <p:spPr>
            <a:xfrm>
              <a:off x="8126248" y="854121"/>
              <a:ext cx="52401" cy="52401"/>
            </a:xfrm>
            <a:custGeom>
              <a:avLst/>
              <a:gdLst/>
              <a:ahLst/>
              <a:cxnLst/>
              <a:rect l="l" t="t" r="r" b="b"/>
              <a:pathLst>
                <a:path w="796" h="796" extrusionOk="0">
                  <a:moveTo>
                    <a:pt x="398" y="0"/>
                  </a:moveTo>
                  <a:cubicBezTo>
                    <a:pt x="178" y="0"/>
                    <a:pt x="0" y="179"/>
                    <a:pt x="0" y="398"/>
                  </a:cubicBezTo>
                  <a:cubicBezTo>
                    <a:pt x="0" y="617"/>
                    <a:pt x="178" y="795"/>
                    <a:pt x="398" y="795"/>
                  </a:cubicBezTo>
                  <a:cubicBezTo>
                    <a:pt x="617" y="795"/>
                    <a:pt x="795" y="617"/>
                    <a:pt x="795" y="398"/>
                  </a:cubicBezTo>
                  <a:cubicBezTo>
                    <a:pt x="795" y="179"/>
                    <a:pt x="617" y="0"/>
                    <a:pt x="3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2"/>
            <p:cNvSpPr/>
            <p:nvPr/>
          </p:nvSpPr>
          <p:spPr>
            <a:xfrm>
              <a:off x="8112950" y="840559"/>
              <a:ext cx="79193" cy="79259"/>
            </a:xfrm>
            <a:custGeom>
              <a:avLst/>
              <a:gdLst/>
              <a:ahLst/>
              <a:cxnLst/>
              <a:rect l="l" t="t" r="r" b="b"/>
              <a:pathLst>
                <a:path w="1203" h="1204" extrusionOk="0">
                  <a:moveTo>
                    <a:pt x="600" y="409"/>
                  </a:moveTo>
                  <a:cubicBezTo>
                    <a:pt x="706" y="409"/>
                    <a:pt x="795" y="497"/>
                    <a:pt x="795" y="604"/>
                  </a:cubicBezTo>
                  <a:cubicBezTo>
                    <a:pt x="795" y="710"/>
                    <a:pt x="706" y="796"/>
                    <a:pt x="600" y="796"/>
                  </a:cubicBezTo>
                  <a:cubicBezTo>
                    <a:pt x="494" y="796"/>
                    <a:pt x="408" y="710"/>
                    <a:pt x="408" y="604"/>
                  </a:cubicBezTo>
                  <a:cubicBezTo>
                    <a:pt x="408" y="497"/>
                    <a:pt x="494" y="409"/>
                    <a:pt x="600" y="409"/>
                  </a:cubicBezTo>
                  <a:close/>
                  <a:moveTo>
                    <a:pt x="600" y="1"/>
                  </a:moveTo>
                  <a:cubicBezTo>
                    <a:pt x="268" y="1"/>
                    <a:pt x="1" y="271"/>
                    <a:pt x="1" y="604"/>
                  </a:cubicBezTo>
                  <a:cubicBezTo>
                    <a:pt x="1" y="936"/>
                    <a:pt x="268" y="1204"/>
                    <a:pt x="600" y="1204"/>
                  </a:cubicBezTo>
                  <a:cubicBezTo>
                    <a:pt x="932" y="1204"/>
                    <a:pt x="1203" y="936"/>
                    <a:pt x="1203" y="604"/>
                  </a:cubicBezTo>
                  <a:cubicBezTo>
                    <a:pt x="1203" y="271"/>
                    <a:pt x="932" y="1"/>
                    <a:pt x="6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2"/>
            <p:cNvSpPr/>
            <p:nvPr/>
          </p:nvSpPr>
          <p:spPr>
            <a:xfrm>
              <a:off x="7970623" y="1139631"/>
              <a:ext cx="52401" cy="52401"/>
            </a:xfrm>
            <a:custGeom>
              <a:avLst/>
              <a:gdLst/>
              <a:ahLst/>
              <a:cxnLst/>
              <a:rect l="l" t="t" r="r" b="b"/>
              <a:pathLst>
                <a:path w="796" h="796" extrusionOk="0">
                  <a:moveTo>
                    <a:pt x="398" y="0"/>
                  </a:moveTo>
                  <a:cubicBezTo>
                    <a:pt x="179" y="0"/>
                    <a:pt x="0" y="179"/>
                    <a:pt x="0" y="398"/>
                  </a:cubicBezTo>
                  <a:cubicBezTo>
                    <a:pt x="0" y="617"/>
                    <a:pt x="179" y="795"/>
                    <a:pt x="398" y="795"/>
                  </a:cubicBezTo>
                  <a:cubicBezTo>
                    <a:pt x="617" y="795"/>
                    <a:pt x="795" y="617"/>
                    <a:pt x="795" y="398"/>
                  </a:cubicBezTo>
                  <a:cubicBezTo>
                    <a:pt x="795" y="179"/>
                    <a:pt x="617" y="0"/>
                    <a:pt x="3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2"/>
            <p:cNvSpPr/>
            <p:nvPr/>
          </p:nvSpPr>
          <p:spPr>
            <a:xfrm>
              <a:off x="7957325" y="1126069"/>
              <a:ext cx="79193" cy="79259"/>
            </a:xfrm>
            <a:custGeom>
              <a:avLst/>
              <a:gdLst/>
              <a:ahLst/>
              <a:cxnLst/>
              <a:rect l="l" t="t" r="r" b="b"/>
              <a:pathLst>
                <a:path w="1203" h="1204" extrusionOk="0">
                  <a:moveTo>
                    <a:pt x="600" y="408"/>
                  </a:moveTo>
                  <a:cubicBezTo>
                    <a:pt x="706" y="408"/>
                    <a:pt x="795" y="497"/>
                    <a:pt x="795" y="604"/>
                  </a:cubicBezTo>
                  <a:cubicBezTo>
                    <a:pt x="795" y="710"/>
                    <a:pt x="706" y="796"/>
                    <a:pt x="600" y="796"/>
                  </a:cubicBezTo>
                  <a:cubicBezTo>
                    <a:pt x="494" y="796"/>
                    <a:pt x="408" y="710"/>
                    <a:pt x="408" y="604"/>
                  </a:cubicBezTo>
                  <a:cubicBezTo>
                    <a:pt x="408" y="497"/>
                    <a:pt x="494" y="408"/>
                    <a:pt x="600" y="408"/>
                  </a:cubicBezTo>
                  <a:close/>
                  <a:moveTo>
                    <a:pt x="600" y="1"/>
                  </a:moveTo>
                  <a:cubicBezTo>
                    <a:pt x="271" y="1"/>
                    <a:pt x="1" y="271"/>
                    <a:pt x="1" y="604"/>
                  </a:cubicBezTo>
                  <a:cubicBezTo>
                    <a:pt x="1" y="936"/>
                    <a:pt x="271" y="1203"/>
                    <a:pt x="600" y="1203"/>
                  </a:cubicBezTo>
                  <a:cubicBezTo>
                    <a:pt x="932" y="1203"/>
                    <a:pt x="1203" y="936"/>
                    <a:pt x="1203" y="604"/>
                  </a:cubicBezTo>
                  <a:cubicBezTo>
                    <a:pt x="1203" y="271"/>
                    <a:pt x="932" y="1"/>
                    <a:pt x="6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2"/>
            <p:cNvSpPr/>
            <p:nvPr/>
          </p:nvSpPr>
          <p:spPr>
            <a:xfrm>
              <a:off x="8131383" y="1420203"/>
              <a:ext cx="52401" cy="52335"/>
            </a:xfrm>
            <a:custGeom>
              <a:avLst/>
              <a:gdLst/>
              <a:ahLst/>
              <a:cxnLst/>
              <a:rect l="l" t="t" r="r" b="b"/>
              <a:pathLst>
                <a:path w="796" h="795" extrusionOk="0">
                  <a:moveTo>
                    <a:pt x="399" y="0"/>
                  </a:moveTo>
                  <a:cubicBezTo>
                    <a:pt x="179" y="0"/>
                    <a:pt x="1" y="178"/>
                    <a:pt x="1" y="397"/>
                  </a:cubicBezTo>
                  <a:cubicBezTo>
                    <a:pt x="1" y="617"/>
                    <a:pt x="179" y="794"/>
                    <a:pt x="399" y="794"/>
                  </a:cubicBezTo>
                  <a:cubicBezTo>
                    <a:pt x="618" y="794"/>
                    <a:pt x="796" y="617"/>
                    <a:pt x="796" y="397"/>
                  </a:cubicBezTo>
                  <a:cubicBezTo>
                    <a:pt x="796" y="178"/>
                    <a:pt x="618" y="0"/>
                    <a:pt x="3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2"/>
            <p:cNvSpPr/>
            <p:nvPr/>
          </p:nvSpPr>
          <p:spPr>
            <a:xfrm>
              <a:off x="8118085" y="1406642"/>
              <a:ext cx="79062" cy="79193"/>
            </a:xfrm>
            <a:custGeom>
              <a:avLst/>
              <a:gdLst/>
              <a:ahLst/>
              <a:cxnLst/>
              <a:rect l="l" t="t" r="r" b="b"/>
              <a:pathLst>
                <a:path w="1201" h="1203" extrusionOk="0">
                  <a:moveTo>
                    <a:pt x="601" y="408"/>
                  </a:moveTo>
                  <a:cubicBezTo>
                    <a:pt x="707" y="408"/>
                    <a:pt x="792" y="494"/>
                    <a:pt x="792" y="603"/>
                  </a:cubicBezTo>
                  <a:cubicBezTo>
                    <a:pt x="792" y="709"/>
                    <a:pt x="707" y="795"/>
                    <a:pt x="601" y="795"/>
                  </a:cubicBezTo>
                  <a:cubicBezTo>
                    <a:pt x="494" y="795"/>
                    <a:pt x="408" y="709"/>
                    <a:pt x="408" y="603"/>
                  </a:cubicBezTo>
                  <a:cubicBezTo>
                    <a:pt x="408" y="494"/>
                    <a:pt x="494" y="408"/>
                    <a:pt x="601" y="408"/>
                  </a:cubicBezTo>
                  <a:close/>
                  <a:moveTo>
                    <a:pt x="601" y="1"/>
                  </a:moveTo>
                  <a:cubicBezTo>
                    <a:pt x="268" y="1"/>
                    <a:pt x="1" y="271"/>
                    <a:pt x="1" y="603"/>
                  </a:cubicBezTo>
                  <a:cubicBezTo>
                    <a:pt x="1" y="932"/>
                    <a:pt x="268" y="1203"/>
                    <a:pt x="601" y="1203"/>
                  </a:cubicBezTo>
                  <a:cubicBezTo>
                    <a:pt x="933" y="1203"/>
                    <a:pt x="1200" y="932"/>
                    <a:pt x="1200" y="603"/>
                  </a:cubicBezTo>
                  <a:cubicBezTo>
                    <a:pt x="1200" y="271"/>
                    <a:pt x="933" y="1"/>
                    <a:pt x="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2"/>
            <p:cNvSpPr/>
            <p:nvPr/>
          </p:nvSpPr>
          <p:spPr>
            <a:xfrm>
              <a:off x="7970623" y="1697550"/>
              <a:ext cx="52401" cy="52335"/>
            </a:xfrm>
            <a:custGeom>
              <a:avLst/>
              <a:gdLst/>
              <a:ahLst/>
              <a:cxnLst/>
              <a:rect l="l" t="t" r="r" b="b"/>
              <a:pathLst>
                <a:path w="796" h="795" extrusionOk="0">
                  <a:moveTo>
                    <a:pt x="398" y="1"/>
                  </a:moveTo>
                  <a:cubicBezTo>
                    <a:pt x="179" y="1"/>
                    <a:pt x="0" y="178"/>
                    <a:pt x="0" y="398"/>
                  </a:cubicBezTo>
                  <a:cubicBezTo>
                    <a:pt x="0" y="617"/>
                    <a:pt x="179" y="795"/>
                    <a:pt x="398" y="795"/>
                  </a:cubicBezTo>
                  <a:cubicBezTo>
                    <a:pt x="617" y="795"/>
                    <a:pt x="795" y="617"/>
                    <a:pt x="795" y="398"/>
                  </a:cubicBezTo>
                  <a:cubicBezTo>
                    <a:pt x="795" y="178"/>
                    <a:pt x="617" y="1"/>
                    <a:pt x="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2"/>
            <p:cNvSpPr/>
            <p:nvPr/>
          </p:nvSpPr>
          <p:spPr>
            <a:xfrm>
              <a:off x="7957325" y="1684055"/>
              <a:ext cx="79193" cy="79193"/>
            </a:xfrm>
            <a:custGeom>
              <a:avLst/>
              <a:gdLst/>
              <a:ahLst/>
              <a:cxnLst/>
              <a:rect l="l" t="t" r="r" b="b"/>
              <a:pathLst>
                <a:path w="1203" h="1203" extrusionOk="0">
                  <a:moveTo>
                    <a:pt x="600" y="407"/>
                  </a:moveTo>
                  <a:cubicBezTo>
                    <a:pt x="706" y="407"/>
                    <a:pt x="795" y="497"/>
                    <a:pt x="795" y="603"/>
                  </a:cubicBezTo>
                  <a:cubicBezTo>
                    <a:pt x="795" y="709"/>
                    <a:pt x="706" y="794"/>
                    <a:pt x="600" y="794"/>
                  </a:cubicBezTo>
                  <a:cubicBezTo>
                    <a:pt x="494" y="794"/>
                    <a:pt x="408" y="709"/>
                    <a:pt x="408" y="603"/>
                  </a:cubicBezTo>
                  <a:cubicBezTo>
                    <a:pt x="408" y="497"/>
                    <a:pt x="494" y="407"/>
                    <a:pt x="600" y="407"/>
                  </a:cubicBezTo>
                  <a:close/>
                  <a:moveTo>
                    <a:pt x="600" y="0"/>
                  </a:moveTo>
                  <a:cubicBezTo>
                    <a:pt x="271" y="0"/>
                    <a:pt x="1" y="271"/>
                    <a:pt x="1" y="603"/>
                  </a:cubicBezTo>
                  <a:cubicBezTo>
                    <a:pt x="1" y="932"/>
                    <a:pt x="271" y="1202"/>
                    <a:pt x="600" y="1202"/>
                  </a:cubicBezTo>
                  <a:cubicBezTo>
                    <a:pt x="932" y="1202"/>
                    <a:pt x="1203" y="932"/>
                    <a:pt x="1203" y="603"/>
                  </a:cubicBezTo>
                  <a:cubicBezTo>
                    <a:pt x="1203" y="271"/>
                    <a:pt x="932" y="0"/>
                    <a:pt x="6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2"/>
            <p:cNvSpPr/>
            <p:nvPr/>
          </p:nvSpPr>
          <p:spPr>
            <a:xfrm>
              <a:off x="7649696" y="1697550"/>
              <a:ext cx="52401" cy="52335"/>
            </a:xfrm>
            <a:custGeom>
              <a:avLst/>
              <a:gdLst/>
              <a:ahLst/>
              <a:cxnLst/>
              <a:rect l="l" t="t" r="r" b="b"/>
              <a:pathLst>
                <a:path w="796" h="795" extrusionOk="0">
                  <a:moveTo>
                    <a:pt x="399" y="1"/>
                  </a:moveTo>
                  <a:cubicBezTo>
                    <a:pt x="179" y="1"/>
                    <a:pt x="1" y="178"/>
                    <a:pt x="1" y="398"/>
                  </a:cubicBezTo>
                  <a:cubicBezTo>
                    <a:pt x="1" y="617"/>
                    <a:pt x="179" y="795"/>
                    <a:pt x="399" y="795"/>
                  </a:cubicBezTo>
                  <a:cubicBezTo>
                    <a:pt x="617" y="795"/>
                    <a:pt x="796" y="617"/>
                    <a:pt x="796" y="398"/>
                  </a:cubicBezTo>
                  <a:cubicBezTo>
                    <a:pt x="796" y="178"/>
                    <a:pt x="617" y="1"/>
                    <a:pt x="3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2"/>
            <p:cNvSpPr/>
            <p:nvPr/>
          </p:nvSpPr>
          <p:spPr>
            <a:xfrm>
              <a:off x="7636398" y="1684055"/>
              <a:ext cx="79259" cy="79193"/>
            </a:xfrm>
            <a:custGeom>
              <a:avLst/>
              <a:gdLst/>
              <a:ahLst/>
              <a:cxnLst/>
              <a:rect l="l" t="t" r="r" b="b"/>
              <a:pathLst>
                <a:path w="1204" h="1203" extrusionOk="0">
                  <a:moveTo>
                    <a:pt x="601" y="407"/>
                  </a:moveTo>
                  <a:cubicBezTo>
                    <a:pt x="707" y="407"/>
                    <a:pt x="796" y="497"/>
                    <a:pt x="796" y="603"/>
                  </a:cubicBezTo>
                  <a:cubicBezTo>
                    <a:pt x="796" y="709"/>
                    <a:pt x="707" y="794"/>
                    <a:pt x="601" y="794"/>
                  </a:cubicBezTo>
                  <a:cubicBezTo>
                    <a:pt x="494" y="794"/>
                    <a:pt x="408" y="709"/>
                    <a:pt x="408" y="603"/>
                  </a:cubicBezTo>
                  <a:cubicBezTo>
                    <a:pt x="408" y="497"/>
                    <a:pt x="494" y="407"/>
                    <a:pt x="601" y="407"/>
                  </a:cubicBezTo>
                  <a:close/>
                  <a:moveTo>
                    <a:pt x="601" y="0"/>
                  </a:moveTo>
                  <a:cubicBezTo>
                    <a:pt x="272" y="0"/>
                    <a:pt x="1" y="271"/>
                    <a:pt x="1" y="603"/>
                  </a:cubicBezTo>
                  <a:cubicBezTo>
                    <a:pt x="1" y="932"/>
                    <a:pt x="272" y="1202"/>
                    <a:pt x="601" y="1202"/>
                  </a:cubicBezTo>
                  <a:cubicBezTo>
                    <a:pt x="933" y="1202"/>
                    <a:pt x="1203" y="932"/>
                    <a:pt x="1203" y="603"/>
                  </a:cubicBezTo>
                  <a:cubicBezTo>
                    <a:pt x="1203" y="271"/>
                    <a:pt x="933" y="0"/>
                    <a:pt x="6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 name="Google Shape;274;p22"/>
          <p:cNvGrpSpPr/>
          <p:nvPr/>
        </p:nvGrpSpPr>
        <p:grpSpPr>
          <a:xfrm>
            <a:off x="6091468" y="2997790"/>
            <a:ext cx="2837792" cy="2101385"/>
            <a:chOff x="6091468" y="2997790"/>
            <a:chExt cx="2837792" cy="2101385"/>
          </a:xfrm>
        </p:grpSpPr>
        <p:sp>
          <p:nvSpPr>
            <p:cNvPr id="275" name="Google Shape;275;p22"/>
            <p:cNvSpPr/>
            <p:nvPr/>
          </p:nvSpPr>
          <p:spPr>
            <a:xfrm>
              <a:off x="7503959" y="4600853"/>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2"/>
            <p:cNvSpPr/>
            <p:nvPr/>
          </p:nvSpPr>
          <p:spPr>
            <a:xfrm>
              <a:off x="7919336" y="4288335"/>
              <a:ext cx="153437" cy="350517"/>
            </a:xfrm>
            <a:custGeom>
              <a:avLst/>
              <a:gdLst/>
              <a:ahLst/>
              <a:cxnLst/>
              <a:rect l="l" t="t" r="r" b="b"/>
              <a:pathLst>
                <a:path w="3449" h="7879" extrusionOk="0">
                  <a:moveTo>
                    <a:pt x="247" y="0"/>
                  </a:moveTo>
                  <a:cubicBezTo>
                    <a:pt x="109" y="0"/>
                    <a:pt x="0" y="110"/>
                    <a:pt x="0" y="247"/>
                  </a:cubicBezTo>
                  <a:lnTo>
                    <a:pt x="0" y="7879"/>
                  </a:lnTo>
                  <a:lnTo>
                    <a:pt x="3449" y="7879"/>
                  </a:lnTo>
                  <a:lnTo>
                    <a:pt x="3449" y="247"/>
                  </a:lnTo>
                  <a:cubicBezTo>
                    <a:pt x="3449" y="110"/>
                    <a:pt x="3340" y="0"/>
                    <a:pt x="3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2"/>
            <p:cNvSpPr/>
            <p:nvPr/>
          </p:nvSpPr>
          <p:spPr>
            <a:xfrm>
              <a:off x="7922050" y="3240248"/>
              <a:ext cx="160644" cy="49114"/>
            </a:xfrm>
            <a:custGeom>
              <a:avLst/>
              <a:gdLst/>
              <a:ahLst/>
              <a:cxnLst/>
              <a:rect l="l" t="t" r="r" b="b"/>
              <a:pathLst>
                <a:path w="3611" h="1104" extrusionOk="0">
                  <a:moveTo>
                    <a:pt x="1" y="0"/>
                  </a:moveTo>
                  <a:lnTo>
                    <a:pt x="1" y="1104"/>
                  </a:lnTo>
                  <a:cubicBezTo>
                    <a:pt x="1185" y="833"/>
                    <a:pt x="2406" y="727"/>
                    <a:pt x="3611" y="569"/>
                  </a:cubicBezTo>
                  <a:lnTo>
                    <a:pt x="3611" y="0"/>
                  </a:lnTo>
                  <a:close/>
                </a:path>
              </a:pathLst>
            </a:custGeom>
            <a:solidFill>
              <a:srgbClr val="D4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2"/>
            <p:cNvSpPr/>
            <p:nvPr/>
          </p:nvSpPr>
          <p:spPr>
            <a:xfrm>
              <a:off x="7719050" y="3373445"/>
              <a:ext cx="566637" cy="643022"/>
            </a:xfrm>
            <a:custGeom>
              <a:avLst/>
              <a:gdLst/>
              <a:ahLst/>
              <a:cxnLst/>
              <a:rect l="l" t="t" r="r" b="b"/>
              <a:pathLst>
                <a:path w="12737" h="14454" extrusionOk="0">
                  <a:moveTo>
                    <a:pt x="8174" y="1"/>
                  </a:moveTo>
                  <a:cubicBezTo>
                    <a:pt x="6982" y="361"/>
                    <a:pt x="5797" y="744"/>
                    <a:pt x="4564" y="929"/>
                  </a:cubicBezTo>
                  <a:lnTo>
                    <a:pt x="4564" y="1980"/>
                  </a:lnTo>
                  <a:cubicBezTo>
                    <a:pt x="1925" y="2758"/>
                    <a:pt x="1" y="5198"/>
                    <a:pt x="1" y="8089"/>
                  </a:cubicBezTo>
                  <a:cubicBezTo>
                    <a:pt x="1" y="11604"/>
                    <a:pt x="2854" y="14453"/>
                    <a:pt x="6368" y="14453"/>
                  </a:cubicBezTo>
                  <a:cubicBezTo>
                    <a:pt x="9887" y="14453"/>
                    <a:pt x="12737" y="11604"/>
                    <a:pt x="12737" y="8089"/>
                  </a:cubicBezTo>
                  <a:cubicBezTo>
                    <a:pt x="12737" y="5198"/>
                    <a:pt x="10812" y="2758"/>
                    <a:pt x="8174" y="1980"/>
                  </a:cubicBezTo>
                  <a:lnTo>
                    <a:pt x="8174"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2"/>
            <p:cNvSpPr/>
            <p:nvPr/>
          </p:nvSpPr>
          <p:spPr>
            <a:xfrm>
              <a:off x="7922050" y="3335052"/>
              <a:ext cx="160644" cy="79722"/>
            </a:xfrm>
            <a:custGeom>
              <a:avLst/>
              <a:gdLst/>
              <a:ahLst/>
              <a:cxnLst/>
              <a:rect l="l" t="t" r="r" b="b"/>
              <a:pathLst>
                <a:path w="3611" h="1792" extrusionOk="0">
                  <a:moveTo>
                    <a:pt x="1823" y="0"/>
                  </a:moveTo>
                  <a:cubicBezTo>
                    <a:pt x="1215" y="0"/>
                    <a:pt x="607" y="22"/>
                    <a:pt x="1" y="86"/>
                  </a:cubicBezTo>
                  <a:lnTo>
                    <a:pt x="1" y="1792"/>
                  </a:lnTo>
                  <a:cubicBezTo>
                    <a:pt x="1234" y="1607"/>
                    <a:pt x="2419" y="1224"/>
                    <a:pt x="3611" y="864"/>
                  </a:cubicBezTo>
                  <a:lnTo>
                    <a:pt x="3611" y="45"/>
                  </a:lnTo>
                  <a:cubicBezTo>
                    <a:pt x="3015" y="21"/>
                    <a:pt x="2419" y="0"/>
                    <a:pt x="1823" y="0"/>
                  </a:cubicBezTo>
                  <a:close/>
                </a:path>
              </a:pathLst>
            </a:custGeom>
            <a:solidFill>
              <a:srgbClr val="D4D5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2"/>
            <p:cNvSpPr/>
            <p:nvPr/>
          </p:nvSpPr>
          <p:spPr>
            <a:xfrm>
              <a:off x="7922050" y="3265562"/>
              <a:ext cx="160644" cy="73315"/>
            </a:xfrm>
            <a:custGeom>
              <a:avLst/>
              <a:gdLst/>
              <a:ahLst/>
              <a:cxnLst/>
              <a:rect l="l" t="t" r="r" b="b"/>
              <a:pathLst>
                <a:path w="3611" h="1648" extrusionOk="0">
                  <a:moveTo>
                    <a:pt x="3611" y="0"/>
                  </a:moveTo>
                  <a:cubicBezTo>
                    <a:pt x="2406" y="158"/>
                    <a:pt x="1185" y="264"/>
                    <a:pt x="1" y="535"/>
                  </a:cubicBezTo>
                  <a:lnTo>
                    <a:pt x="1" y="1648"/>
                  </a:lnTo>
                  <a:cubicBezTo>
                    <a:pt x="607" y="1584"/>
                    <a:pt x="1215" y="1562"/>
                    <a:pt x="1823" y="1562"/>
                  </a:cubicBezTo>
                  <a:cubicBezTo>
                    <a:pt x="2419" y="1562"/>
                    <a:pt x="3015" y="1583"/>
                    <a:pt x="3611" y="1607"/>
                  </a:cubicBezTo>
                  <a:lnTo>
                    <a:pt x="3611"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2"/>
            <p:cNvSpPr/>
            <p:nvPr/>
          </p:nvSpPr>
          <p:spPr>
            <a:xfrm>
              <a:off x="7737157" y="3651182"/>
              <a:ext cx="530380" cy="347136"/>
            </a:xfrm>
            <a:custGeom>
              <a:avLst/>
              <a:gdLst/>
              <a:ahLst/>
              <a:cxnLst/>
              <a:rect l="l" t="t" r="r" b="b"/>
              <a:pathLst>
                <a:path w="11922" h="7803" extrusionOk="0">
                  <a:moveTo>
                    <a:pt x="2606" y="1"/>
                  </a:moveTo>
                  <a:cubicBezTo>
                    <a:pt x="1760" y="1"/>
                    <a:pt x="919" y="172"/>
                    <a:pt x="155" y="513"/>
                  </a:cubicBezTo>
                  <a:cubicBezTo>
                    <a:pt x="56" y="942"/>
                    <a:pt x="1" y="1386"/>
                    <a:pt x="1" y="1846"/>
                  </a:cubicBezTo>
                  <a:cubicBezTo>
                    <a:pt x="1" y="5131"/>
                    <a:pt x="2677" y="7803"/>
                    <a:pt x="5961" y="7803"/>
                  </a:cubicBezTo>
                  <a:cubicBezTo>
                    <a:pt x="9247" y="7803"/>
                    <a:pt x="11922" y="5131"/>
                    <a:pt x="11922" y="1846"/>
                  </a:cubicBezTo>
                  <a:cubicBezTo>
                    <a:pt x="11922" y="1383"/>
                    <a:pt x="11868" y="934"/>
                    <a:pt x="11768" y="503"/>
                  </a:cubicBezTo>
                  <a:cubicBezTo>
                    <a:pt x="11107" y="777"/>
                    <a:pt x="10463" y="1095"/>
                    <a:pt x="9846" y="1325"/>
                  </a:cubicBezTo>
                  <a:cubicBezTo>
                    <a:pt x="9495" y="1421"/>
                    <a:pt x="9153" y="1462"/>
                    <a:pt x="8820" y="1462"/>
                  </a:cubicBezTo>
                  <a:cubicBezTo>
                    <a:pt x="7025" y="1462"/>
                    <a:pt x="5450" y="276"/>
                    <a:pt x="3732" y="102"/>
                  </a:cubicBezTo>
                  <a:cubicBezTo>
                    <a:pt x="3360" y="35"/>
                    <a:pt x="2982" y="1"/>
                    <a:pt x="2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2"/>
            <p:cNvSpPr/>
            <p:nvPr/>
          </p:nvSpPr>
          <p:spPr>
            <a:xfrm>
              <a:off x="7895846" y="3236022"/>
              <a:ext cx="213095" cy="14636"/>
            </a:xfrm>
            <a:custGeom>
              <a:avLst/>
              <a:gdLst/>
              <a:ahLst/>
              <a:cxnLst/>
              <a:rect l="l" t="t" r="r" b="b"/>
              <a:pathLst>
                <a:path w="4790" h="329" extrusionOk="0">
                  <a:moveTo>
                    <a:pt x="0" y="0"/>
                  </a:moveTo>
                  <a:lnTo>
                    <a:pt x="0" y="95"/>
                  </a:lnTo>
                  <a:cubicBezTo>
                    <a:pt x="0" y="226"/>
                    <a:pt x="106" y="329"/>
                    <a:pt x="236" y="329"/>
                  </a:cubicBezTo>
                  <a:lnTo>
                    <a:pt x="4557" y="329"/>
                  </a:lnTo>
                  <a:cubicBezTo>
                    <a:pt x="4686" y="329"/>
                    <a:pt x="4789" y="226"/>
                    <a:pt x="4789" y="95"/>
                  </a:cubicBezTo>
                  <a:lnTo>
                    <a:pt x="478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2"/>
            <p:cNvSpPr/>
            <p:nvPr/>
          </p:nvSpPr>
          <p:spPr>
            <a:xfrm>
              <a:off x="7897804" y="3510912"/>
              <a:ext cx="89642" cy="89642"/>
            </a:xfrm>
            <a:custGeom>
              <a:avLst/>
              <a:gdLst/>
              <a:ahLst/>
              <a:cxnLst/>
              <a:rect l="l" t="t" r="r" b="b"/>
              <a:pathLst>
                <a:path w="2015" h="2015" extrusionOk="0">
                  <a:moveTo>
                    <a:pt x="1008" y="0"/>
                  </a:moveTo>
                  <a:cubicBezTo>
                    <a:pt x="453" y="0"/>
                    <a:pt x="1" y="453"/>
                    <a:pt x="1" y="1008"/>
                  </a:cubicBezTo>
                  <a:cubicBezTo>
                    <a:pt x="1" y="1562"/>
                    <a:pt x="453" y="2015"/>
                    <a:pt x="1008" y="2015"/>
                  </a:cubicBezTo>
                  <a:cubicBezTo>
                    <a:pt x="1566" y="2015"/>
                    <a:pt x="2015" y="1562"/>
                    <a:pt x="2015" y="1008"/>
                  </a:cubicBezTo>
                  <a:cubicBezTo>
                    <a:pt x="2015" y="453"/>
                    <a:pt x="1566" y="0"/>
                    <a:pt x="10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2"/>
            <p:cNvSpPr/>
            <p:nvPr/>
          </p:nvSpPr>
          <p:spPr>
            <a:xfrm>
              <a:off x="8029489" y="3480126"/>
              <a:ext cx="25180" cy="25180"/>
            </a:xfrm>
            <a:custGeom>
              <a:avLst/>
              <a:gdLst/>
              <a:ahLst/>
              <a:cxnLst/>
              <a:rect l="l" t="t" r="r" b="b"/>
              <a:pathLst>
                <a:path w="566" h="566" extrusionOk="0">
                  <a:moveTo>
                    <a:pt x="282" y="1"/>
                  </a:moveTo>
                  <a:cubicBezTo>
                    <a:pt x="127" y="1"/>
                    <a:pt x="0" y="128"/>
                    <a:pt x="0" y="281"/>
                  </a:cubicBezTo>
                  <a:cubicBezTo>
                    <a:pt x="0" y="439"/>
                    <a:pt x="127" y="566"/>
                    <a:pt x="282" y="566"/>
                  </a:cubicBezTo>
                  <a:cubicBezTo>
                    <a:pt x="439" y="566"/>
                    <a:pt x="566" y="439"/>
                    <a:pt x="566" y="281"/>
                  </a:cubicBezTo>
                  <a:cubicBezTo>
                    <a:pt x="566" y="128"/>
                    <a:pt x="439" y="1"/>
                    <a:pt x="282" y="1"/>
                  </a:cubicBezTo>
                  <a:close/>
                </a:path>
              </a:pathLst>
            </a:custGeom>
            <a:solidFill>
              <a:srgbClr val="CCC6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2"/>
            <p:cNvSpPr/>
            <p:nvPr/>
          </p:nvSpPr>
          <p:spPr>
            <a:xfrm>
              <a:off x="8046217" y="3578133"/>
              <a:ext cx="128836" cy="128836"/>
            </a:xfrm>
            <a:custGeom>
              <a:avLst/>
              <a:gdLst/>
              <a:ahLst/>
              <a:cxnLst/>
              <a:rect l="l" t="t" r="r" b="b"/>
              <a:pathLst>
                <a:path w="2896" h="2896" extrusionOk="0">
                  <a:moveTo>
                    <a:pt x="1450" y="0"/>
                  </a:moveTo>
                  <a:cubicBezTo>
                    <a:pt x="649" y="0"/>
                    <a:pt x="1" y="648"/>
                    <a:pt x="1" y="1449"/>
                  </a:cubicBezTo>
                  <a:cubicBezTo>
                    <a:pt x="1" y="2247"/>
                    <a:pt x="649" y="2895"/>
                    <a:pt x="1450" y="2895"/>
                  </a:cubicBezTo>
                  <a:cubicBezTo>
                    <a:pt x="2249" y="2895"/>
                    <a:pt x="2896" y="2247"/>
                    <a:pt x="2896" y="1449"/>
                  </a:cubicBezTo>
                  <a:cubicBezTo>
                    <a:pt x="2896" y="648"/>
                    <a:pt x="2249" y="0"/>
                    <a:pt x="1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2"/>
            <p:cNvSpPr/>
            <p:nvPr/>
          </p:nvSpPr>
          <p:spPr>
            <a:xfrm>
              <a:off x="8010003" y="3151406"/>
              <a:ext cx="20153" cy="20153"/>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2"/>
            <p:cNvSpPr/>
            <p:nvPr/>
          </p:nvSpPr>
          <p:spPr>
            <a:xfrm>
              <a:off x="7919736" y="3064522"/>
              <a:ext cx="63617" cy="63617"/>
            </a:xfrm>
            <a:custGeom>
              <a:avLst/>
              <a:gdLst/>
              <a:ahLst/>
              <a:cxnLst/>
              <a:rect l="l" t="t" r="r" b="b"/>
              <a:pathLst>
                <a:path w="1430" h="1430" extrusionOk="0">
                  <a:moveTo>
                    <a:pt x="714" y="1"/>
                  </a:moveTo>
                  <a:cubicBezTo>
                    <a:pt x="320" y="1"/>
                    <a:pt x="1" y="323"/>
                    <a:pt x="1" y="717"/>
                  </a:cubicBezTo>
                  <a:cubicBezTo>
                    <a:pt x="1" y="1111"/>
                    <a:pt x="320" y="1430"/>
                    <a:pt x="714" y="1430"/>
                  </a:cubicBezTo>
                  <a:cubicBezTo>
                    <a:pt x="1111" y="1430"/>
                    <a:pt x="1430" y="1111"/>
                    <a:pt x="1430" y="717"/>
                  </a:cubicBezTo>
                  <a:cubicBezTo>
                    <a:pt x="1430" y="323"/>
                    <a:pt x="1111" y="1"/>
                    <a:pt x="7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2"/>
            <p:cNvSpPr/>
            <p:nvPr/>
          </p:nvSpPr>
          <p:spPr>
            <a:xfrm>
              <a:off x="7993365" y="2997790"/>
              <a:ext cx="26737" cy="26692"/>
            </a:xfrm>
            <a:custGeom>
              <a:avLst/>
              <a:gdLst/>
              <a:ahLst/>
              <a:cxnLst/>
              <a:rect l="l" t="t" r="r" b="b"/>
              <a:pathLst>
                <a:path w="601" h="600" extrusionOk="0">
                  <a:moveTo>
                    <a:pt x="299" y="0"/>
                  </a:moveTo>
                  <a:cubicBezTo>
                    <a:pt x="134" y="0"/>
                    <a:pt x="1" y="134"/>
                    <a:pt x="1" y="299"/>
                  </a:cubicBezTo>
                  <a:cubicBezTo>
                    <a:pt x="1" y="467"/>
                    <a:pt x="134" y="600"/>
                    <a:pt x="299" y="600"/>
                  </a:cubicBezTo>
                  <a:cubicBezTo>
                    <a:pt x="466" y="600"/>
                    <a:pt x="600" y="467"/>
                    <a:pt x="600" y="299"/>
                  </a:cubicBezTo>
                  <a:cubicBezTo>
                    <a:pt x="600" y="134"/>
                    <a:pt x="466" y="0"/>
                    <a:pt x="2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2"/>
            <p:cNvSpPr/>
            <p:nvPr/>
          </p:nvSpPr>
          <p:spPr>
            <a:xfrm>
              <a:off x="8276977" y="4529414"/>
              <a:ext cx="299668" cy="109751"/>
            </a:xfrm>
            <a:custGeom>
              <a:avLst/>
              <a:gdLst/>
              <a:ahLst/>
              <a:cxnLst/>
              <a:rect l="l" t="t" r="r" b="b"/>
              <a:pathLst>
                <a:path w="6736" h="2467" extrusionOk="0">
                  <a:moveTo>
                    <a:pt x="2834" y="0"/>
                  </a:moveTo>
                  <a:lnTo>
                    <a:pt x="141" y="2128"/>
                  </a:lnTo>
                  <a:cubicBezTo>
                    <a:pt x="1" y="2237"/>
                    <a:pt x="80" y="2467"/>
                    <a:pt x="261" y="2467"/>
                  </a:cubicBezTo>
                  <a:lnTo>
                    <a:pt x="6475" y="2467"/>
                  </a:lnTo>
                  <a:cubicBezTo>
                    <a:pt x="6657" y="2467"/>
                    <a:pt x="6735" y="2237"/>
                    <a:pt x="6595" y="2128"/>
                  </a:cubicBezTo>
                  <a:lnTo>
                    <a:pt x="39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2"/>
            <p:cNvSpPr/>
            <p:nvPr/>
          </p:nvSpPr>
          <p:spPr>
            <a:xfrm>
              <a:off x="8401633" y="3329268"/>
              <a:ext cx="49426" cy="47869"/>
            </a:xfrm>
            <a:custGeom>
              <a:avLst/>
              <a:gdLst/>
              <a:ahLst/>
              <a:cxnLst/>
              <a:rect l="l" t="t" r="r" b="b"/>
              <a:pathLst>
                <a:path w="1111" h="1076" extrusionOk="0">
                  <a:moveTo>
                    <a:pt x="1111" y="1"/>
                  </a:moveTo>
                  <a:cubicBezTo>
                    <a:pt x="741" y="1"/>
                    <a:pt x="371" y="1"/>
                    <a:pt x="1" y="38"/>
                  </a:cubicBezTo>
                  <a:lnTo>
                    <a:pt x="1" y="1076"/>
                  </a:lnTo>
                  <a:cubicBezTo>
                    <a:pt x="371" y="994"/>
                    <a:pt x="741" y="915"/>
                    <a:pt x="1111" y="833"/>
                  </a:cubicBezTo>
                  <a:lnTo>
                    <a:pt x="1111" y="1"/>
                  </a:lnTo>
                  <a:close/>
                </a:path>
              </a:pathLst>
            </a:custGeom>
            <a:solidFill>
              <a:srgbClr val="2034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2"/>
            <p:cNvSpPr/>
            <p:nvPr/>
          </p:nvSpPr>
          <p:spPr>
            <a:xfrm>
              <a:off x="8401633" y="3366282"/>
              <a:ext cx="49426" cy="1215888"/>
            </a:xfrm>
            <a:custGeom>
              <a:avLst/>
              <a:gdLst/>
              <a:ahLst/>
              <a:cxnLst/>
              <a:rect l="l" t="t" r="r" b="b"/>
              <a:pathLst>
                <a:path w="1111" h="27331" extrusionOk="0">
                  <a:moveTo>
                    <a:pt x="1111" y="1"/>
                  </a:moveTo>
                  <a:cubicBezTo>
                    <a:pt x="741" y="83"/>
                    <a:pt x="371" y="162"/>
                    <a:pt x="1" y="244"/>
                  </a:cubicBezTo>
                  <a:lnTo>
                    <a:pt x="1" y="27331"/>
                  </a:lnTo>
                  <a:lnTo>
                    <a:pt x="1111" y="27331"/>
                  </a:lnTo>
                  <a:lnTo>
                    <a:pt x="11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2"/>
            <p:cNvSpPr/>
            <p:nvPr/>
          </p:nvSpPr>
          <p:spPr>
            <a:xfrm>
              <a:off x="8401633" y="3224099"/>
              <a:ext cx="49426" cy="106903"/>
            </a:xfrm>
            <a:custGeom>
              <a:avLst/>
              <a:gdLst/>
              <a:ahLst/>
              <a:cxnLst/>
              <a:rect l="l" t="t" r="r" b="b"/>
              <a:pathLst>
                <a:path w="1111" h="2403" extrusionOk="0">
                  <a:moveTo>
                    <a:pt x="254" y="1"/>
                  </a:moveTo>
                  <a:cubicBezTo>
                    <a:pt x="114" y="1"/>
                    <a:pt x="1" y="113"/>
                    <a:pt x="1" y="254"/>
                  </a:cubicBezTo>
                  <a:lnTo>
                    <a:pt x="1" y="2402"/>
                  </a:lnTo>
                  <a:cubicBezTo>
                    <a:pt x="371" y="2365"/>
                    <a:pt x="741" y="2365"/>
                    <a:pt x="1111" y="2365"/>
                  </a:cubicBezTo>
                  <a:lnTo>
                    <a:pt x="1111" y="254"/>
                  </a:lnTo>
                  <a:cubicBezTo>
                    <a:pt x="1111" y="113"/>
                    <a:pt x="998" y="1"/>
                    <a:pt x="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2"/>
            <p:cNvSpPr/>
            <p:nvPr/>
          </p:nvSpPr>
          <p:spPr>
            <a:xfrm>
              <a:off x="7853316" y="3318458"/>
              <a:ext cx="621980" cy="29139"/>
            </a:xfrm>
            <a:custGeom>
              <a:avLst/>
              <a:gdLst/>
              <a:ahLst/>
              <a:cxnLst/>
              <a:rect l="l" t="t" r="r" b="b"/>
              <a:pathLst>
                <a:path w="13981" h="655" extrusionOk="0">
                  <a:moveTo>
                    <a:pt x="134" y="0"/>
                  </a:moveTo>
                  <a:cubicBezTo>
                    <a:pt x="58" y="0"/>
                    <a:pt x="0" y="62"/>
                    <a:pt x="0" y="133"/>
                  </a:cubicBezTo>
                  <a:lnTo>
                    <a:pt x="0" y="524"/>
                  </a:lnTo>
                  <a:cubicBezTo>
                    <a:pt x="0" y="596"/>
                    <a:pt x="58" y="655"/>
                    <a:pt x="134" y="655"/>
                  </a:cubicBezTo>
                  <a:lnTo>
                    <a:pt x="13672" y="655"/>
                  </a:lnTo>
                  <a:cubicBezTo>
                    <a:pt x="13727" y="655"/>
                    <a:pt x="13779" y="620"/>
                    <a:pt x="13799" y="572"/>
                  </a:cubicBezTo>
                  <a:lnTo>
                    <a:pt x="13946" y="182"/>
                  </a:lnTo>
                  <a:cubicBezTo>
                    <a:pt x="13981" y="96"/>
                    <a:pt x="13915" y="0"/>
                    <a:pt x="138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2"/>
            <p:cNvSpPr/>
            <p:nvPr/>
          </p:nvSpPr>
          <p:spPr>
            <a:xfrm>
              <a:off x="7936820" y="4130848"/>
              <a:ext cx="107170" cy="142627"/>
            </a:xfrm>
            <a:custGeom>
              <a:avLst/>
              <a:gdLst/>
              <a:ahLst/>
              <a:cxnLst/>
              <a:rect l="l" t="t" r="r" b="b"/>
              <a:pathLst>
                <a:path w="2409" h="3206" extrusionOk="0">
                  <a:moveTo>
                    <a:pt x="1357" y="1"/>
                  </a:moveTo>
                  <a:lnTo>
                    <a:pt x="1357" y="1"/>
                  </a:lnTo>
                  <a:cubicBezTo>
                    <a:pt x="1467" y="457"/>
                    <a:pt x="1343" y="964"/>
                    <a:pt x="1032" y="1316"/>
                  </a:cubicBezTo>
                  <a:cubicBezTo>
                    <a:pt x="833" y="1542"/>
                    <a:pt x="545" y="1752"/>
                    <a:pt x="556" y="2056"/>
                  </a:cubicBezTo>
                  <a:cubicBezTo>
                    <a:pt x="470" y="1882"/>
                    <a:pt x="483" y="1666"/>
                    <a:pt x="583" y="1505"/>
                  </a:cubicBezTo>
                  <a:lnTo>
                    <a:pt x="583" y="1505"/>
                  </a:lnTo>
                  <a:cubicBezTo>
                    <a:pt x="1" y="2043"/>
                    <a:pt x="343" y="2924"/>
                    <a:pt x="1097" y="3166"/>
                  </a:cubicBezTo>
                  <a:cubicBezTo>
                    <a:pt x="1178" y="3193"/>
                    <a:pt x="1256" y="3205"/>
                    <a:pt x="1331" y="3205"/>
                  </a:cubicBezTo>
                  <a:cubicBezTo>
                    <a:pt x="1924" y="3205"/>
                    <a:pt x="2316" y="2439"/>
                    <a:pt x="2365" y="1944"/>
                  </a:cubicBezTo>
                  <a:cubicBezTo>
                    <a:pt x="2409" y="1450"/>
                    <a:pt x="2265" y="946"/>
                    <a:pt x="2001" y="529"/>
                  </a:cubicBezTo>
                  <a:cubicBezTo>
                    <a:pt x="1847" y="289"/>
                    <a:pt x="1634" y="63"/>
                    <a:pt x="1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95;p22"/>
            <p:cNvGrpSpPr/>
            <p:nvPr/>
          </p:nvGrpSpPr>
          <p:grpSpPr>
            <a:xfrm>
              <a:off x="6103423" y="4366262"/>
              <a:ext cx="786620" cy="732914"/>
              <a:chOff x="6091468" y="4354300"/>
              <a:chExt cx="786620" cy="732914"/>
            </a:xfrm>
          </p:grpSpPr>
          <p:sp>
            <p:nvSpPr>
              <p:cNvPr id="296" name="Google Shape;296;p22"/>
              <p:cNvSpPr/>
              <p:nvPr/>
            </p:nvSpPr>
            <p:spPr>
              <a:xfrm rot="2340334">
                <a:off x="6325720" y="4453464"/>
                <a:ext cx="159397" cy="308654"/>
              </a:xfrm>
              <a:custGeom>
                <a:avLst/>
                <a:gdLst/>
                <a:ahLst/>
                <a:cxnLst/>
                <a:rect l="l" t="t" r="r" b="b"/>
                <a:pathLst>
                  <a:path w="7821" h="15143" extrusionOk="0">
                    <a:moveTo>
                      <a:pt x="7168" y="0"/>
                    </a:moveTo>
                    <a:cubicBezTo>
                      <a:pt x="6950" y="0"/>
                      <a:pt x="6742" y="125"/>
                      <a:pt x="6646" y="337"/>
                    </a:cubicBezTo>
                    <a:lnTo>
                      <a:pt x="0" y="14399"/>
                    </a:lnTo>
                    <a:lnTo>
                      <a:pt x="1692" y="15142"/>
                    </a:lnTo>
                    <a:lnTo>
                      <a:pt x="7701" y="799"/>
                    </a:lnTo>
                    <a:cubicBezTo>
                      <a:pt x="7821" y="508"/>
                      <a:pt x="7688" y="176"/>
                      <a:pt x="7400" y="49"/>
                    </a:cubicBezTo>
                    <a:cubicBezTo>
                      <a:pt x="7324" y="16"/>
                      <a:pt x="7245" y="0"/>
                      <a:pt x="7168" y="0"/>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2"/>
              <p:cNvSpPr/>
              <p:nvPr/>
            </p:nvSpPr>
            <p:spPr>
              <a:xfrm rot="2340334">
                <a:off x="6315111" y="4391593"/>
                <a:ext cx="173174" cy="341184"/>
              </a:xfrm>
              <a:custGeom>
                <a:avLst/>
                <a:gdLst/>
                <a:ahLst/>
                <a:cxnLst/>
                <a:rect l="l" t="t" r="r" b="b"/>
                <a:pathLst>
                  <a:path w="8497" h="16739" extrusionOk="0">
                    <a:moveTo>
                      <a:pt x="7887" y="1"/>
                    </a:moveTo>
                    <a:cubicBezTo>
                      <a:pt x="7685" y="1"/>
                      <a:pt x="7491" y="116"/>
                      <a:pt x="7400" y="313"/>
                    </a:cubicBezTo>
                    <a:lnTo>
                      <a:pt x="1" y="15996"/>
                    </a:lnTo>
                    <a:lnTo>
                      <a:pt x="1696" y="16739"/>
                    </a:lnTo>
                    <a:lnTo>
                      <a:pt x="8383" y="741"/>
                    </a:lnTo>
                    <a:cubicBezTo>
                      <a:pt x="8496" y="474"/>
                      <a:pt x="8370" y="162"/>
                      <a:pt x="8102" y="46"/>
                    </a:cubicBezTo>
                    <a:cubicBezTo>
                      <a:pt x="8032" y="15"/>
                      <a:pt x="7959" y="1"/>
                      <a:pt x="7887"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2"/>
              <p:cNvSpPr/>
              <p:nvPr/>
            </p:nvSpPr>
            <p:spPr>
              <a:xfrm rot="2340334">
                <a:off x="6291082" y="4373143"/>
                <a:ext cx="163901" cy="319171"/>
              </a:xfrm>
              <a:custGeom>
                <a:avLst/>
                <a:gdLst/>
                <a:ahLst/>
                <a:cxnLst/>
                <a:rect l="l" t="t" r="r" b="b"/>
                <a:pathLst>
                  <a:path w="8042" h="15659" extrusionOk="0">
                    <a:moveTo>
                      <a:pt x="7397" y="0"/>
                    </a:moveTo>
                    <a:cubicBezTo>
                      <a:pt x="7192" y="0"/>
                      <a:pt x="6995" y="117"/>
                      <a:pt x="6904" y="312"/>
                    </a:cubicBezTo>
                    <a:lnTo>
                      <a:pt x="1" y="14916"/>
                    </a:lnTo>
                    <a:lnTo>
                      <a:pt x="1697" y="15659"/>
                    </a:lnTo>
                    <a:lnTo>
                      <a:pt x="7928" y="761"/>
                    </a:lnTo>
                    <a:cubicBezTo>
                      <a:pt x="8041" y="490"/>
                      <a:pt x="7914" y="182"/>
                      <a:pt x="7647" y="62"/>
                    </a:cubicBezTo>
                    <a:lnTo>
                      <a:pt x="7610" y="45"/>
                    </a:lnTo>
                    <a:cubicBezTo>
                      <a:pt x="7541" y="15"/>
                      <a:pt x="7468" y="0"/>
                      <a:pt x="7397" y="0"/>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2"/>
              <p:cNvSpPr/>
              <p:nvPr/>
            </p:nvSpPr>
            <p:spPr>
              <a:xfrm rot="2340334">
                <a:off x="6263571" y="4368421"/>
                <a:ext cx="143908" cy="279690"/>
              </a:xfrm>
              <a:custGeom>
                <a:avLst/>
                <a:gdLst/>
                <a:ahLst/>
                <a:cxnLst/>
                <a:rect l="l" t="t" r="r" b="b"/>
                <a:pathLst>
                  <a:path w="7061" h="13722" extrusionOk="0">
                    <a:moveTo>
                      <a:pt x="6636" y="1"/>
                    </a:moveTo>
                    <a:cubicBezTo>
                      <a:pt x="6495" y="1"/>
                      <a:pt x="6360" y="81"/>
                      <a:pt x="6297" y="215"/>
                    </a:cubicBezTo>
                    <a:lnTo>
                      <a:pt x="1" y="12979"/>
                    </a:lnTo>
                    <a:lnTo>
                      <a:pt x="1696" y="13722"/>
                    </a:lnTo>
                    <a:lnTo>
                      <a:pt x="6986" y="515"/>
                    </a:lnTo>
                    <a:cubicBezTo>
                      <a:pt x="7060" y="327"/>
                      <a:pt x="6972" y="115"/>
                      <a:pt x="6787" y="33"/>
                    </a:cubicBezTo>
                    <a:cubicBezTo>
                      <a:pt x="6738" y="11"/>
                      <a:pt x="6687" y="1"/>
                      <a:pt x="6636"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2"/>
              <p:cNvSpPr/>
              <p:nvPr/>
            </p:nvSpPr>
            <p:spPr>
              <a:xfrm rot="2340334">
                <a:off x="6165827" y="4472726"/>
                <a:ext cx="230220" cy="264933"/>
              </a:xfrm>
              <a:custGeom>
                <a:avLst/>
                <a:gdLst/>
                <a:ahLst/>
                <a:cxnLst/>
                <a:rect l="l" t="t" r="r" b="b"/>
                <a:pathLst>
                  <a:path w="11296" h="12998" extrusionOk="0">
                    <a:moveTo>
                      <a:pt x="4807" y="1"/>
                    </a:moveTo>
                    <a:lnTo>
                      <a:pt x="1138" y="7225"/>
                    </a:lnTo>
                    <a:lnTo>
                      <a:pt x="0" y="9825"/>
                    </a:lnTo>
                    <a:lnTo>
                      <a:pt x="7232" y="12997"/>
                    </a:lnTo>
                    <a:lnTo>
                      <a:pt x="8342" y="10469"/>
                    </a:lnTo>
                    <a:lnTo>
                      <a:pt x="11295" y="2978"/>
                    </a:lnTo>
                    <a:lnTo>
                      <a:pt x="4807" y="1"/>
                    </a:ln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2"/>
              <p:cNvSpPr/>
              <p:nvPr/>
            </p:nvSpPr>
            <p:spPr>
              <a:xfrm rot="2340334">
                <a:off x="6246119" y="4605834"/>
                <a:ext cx="100334" cy="159840"/>
              </a:xfrm>
              <a:custGeom>
                <a:avLst/>
                <a:gdLst/>
                <a:ahLst/>
                <a:cxnLst/>
                <a:rect l="l" t="t" r="r" b="b"/>
                <a:pathLst>
                  <a:path w="4923" h="7842" extrusionOk="0">
                    <a:moveTo>
                      <a:pt x="4149" y="1"/>
                    </a:moveTo>
                    <a:lnTo>
                      <a:pt x="0" y="7348"/>
                    </a:lnTo>
                    <a:lnTo>
                      <a:pt x="1021" y="7842"/>
                    </a:lnTo>
                    <a:lnTo>
                      <a:pt x="4923" y="2313"/>
                    </a:lnTo>
                    <a:lnTo>
                      <a:pt x="4149" y="1"/>
                    </a:ln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2"/>
              <p:cNvSpPr/>
              <p:nvPr/>
            </p:nvSpPr>
            <p:spPr>
              <a:xfrm rot="2340334">
                <a:off x="6339690" y="4624863"/>
                <a:ext cx="97195" cy="118097"/>
              </a:xfrm>
              <a:custGeom>
                <a:avLst/>
                <a:gdLst/>
                <a:ahLst/>
                <a:cxnLst/>
                <a:rect l="l" t="t" r="r" b="b"/>
                <a:pathLst>
                  <a:path w="4769" h="5794" extrusionOk="0">
                    <a:moveTo>
                      <a:pt x="4068" y="1"/>
                    </a:moveTo>
                    <a:cubicBezTo>
                      <a:pt x="3979" y="1"/>
                      <a:pt x="3882" y="13"/>
                      <a:pt x="3776" y="41"/>
                    </a:cubicBezTo>
                    <a:cubicBezTo>
                      <a:pt x="3101" y="219"/>
                      <a:pt x="158" y="2141"/>
                      <a:pt x="158" y="2141"/>
                    </a:cubicBezTo>
                    <a:lnTo>
                      <a:pt x="0" y="5793"/>
                    </a:lnTo>
                    <a:lnTo>
                      <a:pt x="4769" y="346"/>
                    </a:lnTo>
                    <a:cubicBezTo>
                      <a:pt x="4769" y="346"/>
                      <a:pt x="4543" y="1"/>
                      <a:pt x="4068"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2"/>
              <p:cNvSpPr/>
              <p:nvPr/>
            </p:nvSpPr>
            <p:spPr>
              <a:xfrm rot="2340334">
                <a:off x="6104013" y="4608741"/>
                <a:ext cx="174418" cy="101648"/>
              </a:xfrm>
              <a:custGeom>
                <a:avLst/>
                <a:gdLst/>
                <a:ahLst/>
                <a:cxnLst/>
                <a:rect l="l" t="t" r="r" b="b"/>
                <a:pathLst>
                  <a:path w="8558" h="4987" extrusionOk="0">
                    <a:moveTo>
                      <a:pt x="503" y="0"/>
                    </a:moveTo>
                    <a:cubicBezTo>
                      <a:pt x="410" y="0"/>
                      <a:pt x="320" y="65"/>
                      <a:pt x="302" y="164"/>
                    </a:cubicBezTo>
                    <a:lnTo>
                      <a:pt x="17" y="1555"/>
                    </a:lnTo>
                    <a:cubicBezTo>
                      <a:pt x="0" y="1651"/>
                      <a:pt x="48" y="1747"/>
                      <a:pt x="137" y="1785"/>
                    </a:cubicBezTo>
                    <a:lnTo>
                      <a:pt x="7400" y="4967"/>
                    </a:lnTo>
                    <a:cubicBezTo>
                      <a:pt x="7427" y="4980"/>
                      <a:pt x="7456" y="4986"/>
                      <a:pt x="7485" y="4986"/>
                    </a:cubicBezTo>
                    <a:cubicBezTo>
                      <a:pt x="7548" y="4986"/>
                      <a:pt x="7609" y="4956"/>
                      <a:pt x="7649" y="4902"/>
                    </a:cubicBezTo>
                    <a:lnTo>
                      <a:pt x="8479" y="3751"/>
                    </a:lnTo>
                    <a:cubicBezTo>
                      <a:pt x="8557" y="3645"/>
                      <a:pt x="8516" y="3494"/>
                      <a:pt x="8397" y="3443"/>
                    </a:cubicBezTo>
                    <a:lnTo>
                      <a:pt x="582" y="17"/>
                    </a:lnTo>
                    <a:cubicBezTo>
                      <a:pt x="557" y="6"/>
                      <a:pt x="530" y="0"/>
                      <a:pt x="503" y="0"/>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2"/>
              <p:cNvSpPr/>
              <p:nvPr/>
            </p:nvSpPr>
            <p:spPr>
              <a:xfrm rot="2340334">
                <a:off x="6379965" y="4594909"/>
                <a:ext cx="28370" cy="86096"/>
              </a:xfrm>
              <a:custGeom>
                <a:avLst/>
                <a:gdLst/>
                <a:ahLst/>
                <a:cxnLst/>
                <a:rect l="l" t="t" r="r" b="b"/>
                <a:pathLst>
                  <a:path w="1392" h="4224" extrusionOk="0">
                    <a:moveTo>
                      <a:pt x="1378" y="0"/>
                    </a:moveTo>
                    <a:cubicBezTo>
                      <a:pt x="936" y="987"/>
                      <a:pt x="590" y="1751"/>
                      <a:pt x="357" y="2347"/>
                    </a:cubicBezTo>
                    <a:cubicBezTo>
                      <a:pt x="124" y="2943"/>
                      <a:pt x="5" y="3375"/>
                      <a:pt x="5" y="3694"/>
                    </a:cubicBezTo>
                    <a:cubicBezTo>
                      <a:pt x="1" y="3916"/>
                      <a:pt x="62" y="4087"/>
                      <a:pt x="182" y="4224"/>
                    </a:cubicBezTo>
                    <a:lnTo>
                      <a:pt x="193" y="4214"/>
                    </a:lnTo>
                    <a:cubicBezTo>
                      <a:pt x="73" y="4080"/>
                      <a:pt x="18" y="3916"/>
                      <a:pt x="18" y="3694"/>
                    </a:cubicBezTo>
                    <a:cubicBezTo>
                      <a:pt x="15" y="3378"/>
                      <a:pt x="138" y="2946"/>
                      <a:pt x="371" y="2350"/>
                    </a:cubicBezTo>
                    <a:cubicBezTo>
                      <a:pt x="604" y="1754"/>
                      <a:pt x="946" y="994"/>
                      <a:pt x="1392" y="7"/>
                    </a:cubicBezTo>
                    <a:lnTo>
                      <a:pt x="1378" y="0"/>
                    </a:ln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 name="Google Shape;305;p22"/>
              <p:cNvGrpSpPr/>
              <p:nvPr/>
            </p:nvGrpSpPr>
            <p:grpSpPr>
              <a:xfrm>
                <a:off x="6420698" y="4545636"/>
                <a:ext cx="457390" cy="541578"/>
                <a:chOff x="6420698" y="4545636"/>
                <a:chExt cx="457390" cy="541578"/>
              </a:xfrm>
            </p:grpSpPr>
            <p:sp>
              <p:nvSpPr>
                <p:cNvPr id="306" name="Google Shape;306;p22"/>
                <p:cNvSpPr/>
                <p:nvPr/>
              </p:nvSpPr>
              <p:spPr>
                <a:xfrm rot="2340334">
                  <a:off x="6492592" y="4609165"/>
                  <a:ext cx="211979" cy="303558"/>
                </a:xfrm>
                <a:custGeom>
                  <a:avLst/>
                  <a:gdLst/>
                  <a:ahLst/>
                  <a:cxnLst/>
                  <a:rect l="l" t="t" r="r" b="b"/>
                  <a:pathLst>
                    <a:path w="10401" h="14893" extrusionOk="0">
                      <a:moveTo>
                        <a:pt x="657" y="0"/>
                      </a:moveTo>
                      <a:cubicBezTo>
                        <a:pt x="549" y="0"/>
                        <a:pt x="440" y="30"/>
                        <a:pt x="343" y="93"/>
                      </a:cubicBezTo>
                      <a:cubicBezTo>
                        <a:pt x="79" y="264"/>
                        <a:pt x="0" y="614"/>
                        <a:pt x="168" y="881"/>
                      </a:cubicBezTo>
                      <a:lnTo>
                        <a:pt x="8849" y="14892"/>
                      </a:lnTo>
                      <a:lnTo>
                        <a:pt x="10401" y="13885"/>
                      </a:lnTo>
                      <a:lnTo>
                        <a:pt x="1134" y="251"/>
                      </a:lnTo>
                      <a:cubicBezTo>
                        <a:pt x="1022" y="89"/>
                        <a:pt x="841" y="0"/>
                        <a:pt x="657" y="0"/>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2"/>
                <p:cNvSpPr/>
                <p:nvPr/>
              </p:nvSpPr>
              <p:spPr>
                <a:xfrm rot="2340334">
                  <a:off x="6526883" y="4581168"/>
                  <a:ext cx="230913" cy="333255"/>
                </a:xfrm>
                <a:custGeom>
                  <a:avLst/>
                  <a:gdLst/>
                  <a:ahLst/>
                  <a:cxnLst/>
                  <a:rect l="l" t="t" r="r" b="b"/>
                  <a:pathLst>
                    <a:path w="11330" h="16350" extrusionOk="0">
                      <a:moveTo>
                        <a:pt x="610" y="1"/>
                      </a:moveTo>
                      <a:cubicBezTo>
                        <a:pt x="510" y="1"/>
                        <a:pt x="409" y="29"/>
                        <a:pt x="320" y="88"/>
                      </a:cubicBezTo>
                      <a:cubicBezTo>
                        <a:pt x="73" y="246"/>
                        <a:pt x="1" y="575"/>
                        <a:pt x="155" y="821"/>
                      </a:cubicBezTo>
                      <a:lnTo>
                        <a:pt x="9778" y="16349"/>
                      </a:lnTo>
                      <a:lnTo>
                        <a:pt x="11329" y="15339"/>
                      </a:lnTo>
                      <a:lnTo>
                        <a:pt x="1056" y="235"/>
                      </a:lnTo>
                      <a:cubicBezTo>
                        <a:pt x="952" y="84"/>
                        <a:pt x="782" y="1"/>
                        <a:pt x="610"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2"/>
                <p:cNvSpPr/>
                <p:nvPr/>
              </p:nvSpPr>
              <p:spPr>
                <a:xfrm rot="2340334">
                  <a:off x="6571258" y="4607149"/>
                  <a:ext cx="217971" cy="313179"/>
                </a:xfrm>
                <a:custGeom>
                  <a:avLst/>
                  <a:gdLst/>
                  <a:ahLst/>
                  <a:cxnLst/>
                  <a:rect l="l" t="t" r="r" b="b"/>
                  <a:pathLst>
                    <a:path w="10695" h="15365" extrusionOk="0">
                      <a:moveTo>
                        <a:pt x="644" y="0"/>
                      </a:moveTo>
                      <a:cubicBezTo>
                        <a:pt x="544" y="0"/>
                        <a:pt x="442" y="28"/>
                        <a:pt x="353" y="86"/>
                      </a:cubicBezTo>
                      <a:lnTo>
                        <a:pt x="315" y="110"/>
                      </a:lnTo>
                      <a:cubicBezTo>
                        <a:pt x="72" y="267"/>
                        <a:pt x="0" y="596"/>
                        <a:pt x="154" y="843"/>
                      </a:cubicBezTo>
                      <a:lnTo>
                        <a:pt x="9143" y="15365"/>
                      </a:lnTo>
                      <a:lnTo>
                        <a:pt x="10695" y="14354"/>
                      </a:lnTo>
                      <a:lnTo>
                        <a:pt x="1089" y="234"/>
                      </a:lnTo>
                      <a:cubicBezTo>
                        <a:pt x="986" y="82"/>
                        <a:pt x="816" y="0"/>
                        <a:pt x="644" y="0"/>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2"/>
                <p:cNvSpPr/>
                <p:nvPr/>
              </p:nvSpPr>
              <p:spPr>
                <a:xfrm rot="2340334">
                  <a:off x="6620022" y="4651478"/>
                  <a:ext cx="192434" cy="276735"/>
                </a:xfrm>
                <a:custGeom>
                  <a:avLst/>
                  <a:gdLst/>
                  <a:ahLst/>
                  <a:cxnLst/>
                  <a:rect l="l" t="t" r="r" b="b"/>
                  <a:pathLst>
                    <a:path w="9442" h="13577" extrusionOk="0">
                      <a:moveTo>
                        <a:pt x="428" y="1"/>
                      </a:moveTo>
                      <a:cubicBezTo>
                        <a:pt x="357" y="1"/>
                        <a:pt x="286" y="21"/>
                        <a:pt x="223" y="62"/>
                      </a:cubicBezTo>
                      <a:cubicBezTo>
                        <a:pt x="52" y="172"/>
                        <a:pt x="0" y="398"/>
                        <a:pt x="103" y="572"/>
                      </a:cubicBezTo>
                      <a:lnTo>
                        <a:pt x="7890" y="13576"/>
                      </a:lnTo>
                      <a:lnTo>
                        <a:pt x="9442" y="12566"/>
                      </a:lnTo>
                      <a:lnTo>
                        <a:pt x="737" y="161"/>
                      </a:lnTo>
                      <a:cubicBezTo>
                        <a:pt x="664" y="56"/>
                        <a:pt x="547" y="1"/>
                        <a:pt x="428"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2"/>
                <p:cNvSpPr/>
                <p:nvPr/>
              </p:nvSpPr>
              <p:spPr>
                <a:xfrm rot="2340334">
                  <a:off x="6519383" y="4750916"/>
                  <a:ext cx="249887" cy="268643"/>
                </a:xfrm>
                <a:custGeom>
                  <a:avLst/>
                  <a:gdLst/>
                  <a:ahLst/>
                  <a:cxnLst/>
                  <a:rect l="l" t="t" r="r" b="b"/>
                  <a:pathLst>
                    <a:path w="12261" h="13180" extrusionOk="0">
                      <a:moveTo>
                        <a:pt x="6074" y="1"/>
                      </a:moveTo>
                      <a:lnTo>
                        <a:pt x="1" y="3957"/>
                      </a:lnTo>
                      <a:lnTo>
                        <a:pt x="4139" y="10863"/>
                      </a:lnTo>
                      <a:lnTo>
                        <a:pt x="5643" y="13179"/>
                      </a:lnTo>
                      <a:lnTo>
                        <a:pt x="12261" y="8866"/>
                      </a:lnTo>
                      <a:lnTo>
                        <a:pt x="10713" y="6489"/>
                      </a:lnTo>
                      <a:lnTo>
                        <a:pt x="6074" y="1"/>
                      </a:ln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2"/>
                <p:cNvSpPr/>
                <p:nvPr/>
              </p:nvSpPr>
              <p:spPr>
                <a:xfrm rot="2340334">
                  <a:off x="6509271" y="4827851"/>
                  <a:ext cx="115701" cy="147285"/>
                </a:xfrm>
                <a:custGeom>
                  <a:avLst/>
                  <a:gdLst/>
                  <a:ahLst/>
                  <a:cxnLst/>
                  <a:rect l="l" t="t" r="r" b="b"/>
                  <a:pathLst>
                    <a:path w="5677" h="7226" extrusionOk="0">
                      <a:moveTo>
                        <a:pt x="384" y="1"/>
                      </a:moveTo>
                      <a:lnTo>
                        <a:pt x="0" y="2409"/>
                      </a:lnTo>
                      <a:lnTo>
                        <a:pt x="4751" y="7225"/>
                      </a:lnTo>
                      <a:lnTo>
                        <a:pt x="5676" y="6572"/>
                      </a:lnTo>
                      <a:lnTo>
                        <a:pt x="384" y="1"/>
                      </a:ln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2"/>
                <p:cNvSpPr/>
                <p:nvPr/>
              </p:nvSpPr>
              <p:spPr>
                <a:xfrm rot="2340334">
                  <a:off x="6477439" y="4760572"/>
                  <a:ext cx="113969" cy="103279"/>
                </a:xfrm>
                <a:custGeom>
                  <a:avLst/>
                  <a:gdLst/>
                  <a:ahLst/>
                  <a:cxnLst/>
                  <a:rect l="l" t="t" r="r" b="b"/>
                  <a:pathLst>
                    <a:path w="5592" h="5067" extrusionOk="0">
                      <a:moveTo>
                        <a:pt x="810" y="1"/>
                      </a:moveTo>
                      <a:cubicBezTo>
                        <a:pt x="210" y="1"/>
                        <a:pt x="1" y="473"/>
                        <a:pt x="1" y="473"/>
                      </a:cubicBezTo>
                      <a:lnTo>
                        <a:pt x="5592" y="5067"/>
                      </a:lnTo>
                      <a:lnTo>
                        <a:pt x="4845" y="1490"/>
                      </a:lnTo>
                      <a:cubicBezTo>
                        <a:pt x="4845" y="1490"/>
                        <a:pt x="1625" y="76"/>
                        <a:pt x="929" y="7"/>
                      </a:cubicBezTo>
                      <a:cubicBezTo>
                        <a:pt x="888" y="3"/>
                        <a:pt x="848" y="1"/>
                        <a:pt x="810"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2"/>
                <p:cNvSpPr/>
                <p:nvPr/>
              </p:nvSpPr>
              <p:spPr>
                <a:xfrm rot="2340334">
                  <a:off x="6545988" y="4925289"/>
                  <a:ext cx="165491" cy="123620"/>
                </a:xfrm>
                <a:custGeom>
                  <a:avLst/>
                  <a:gdLst/>
                  <a:ahLst/>
                  <a:cxnLst/>
                  <a:rect l="l" t="t" r="r" b="b"/>
                  <a:pathLst>
                    <a:path w="8120" h="6065" extrusionOk="0">
                      <a:moveTo>
                        <a:pt x="7386" y="1"/>
                      </a:moveTo>
                      <a:cubicBezTo>
                        <a:pt x="7349" y="1"/>
                        <a:pt x="7311" y="11"/>
                        <a:pt x="7276" y="32"/>
                      </a:cubicBezTo>
                      <a:lnTo>
                        <a:pt x="128" y="4687"/>
                      </a:lnTo>
                      <a:cubicBezTo>
                        <a:pt x="18" y="4759"/>
                        <a:pt x="0" y="4913"/>
                        <a:pt x="97" y="5006"/>
                      </a:cubicBezTo>
                      <a:lnTo>
                        <a:pt x="1104" y="6007"/>
                      </a:lnTo>
                      <a:cubicBezTo>
                        <a:pt x="1143" y="6044"/>
                        <a:pt x="1195" y="6064"/>
                        <a:pt x="1248" y="6064"/>
                      </a:cubicBezTo>
                      <a:cubicBezTo>
                        <a:pt x="1287" y="6064"/>
                        <a:pt x="1326" y="6053"/>
                        <a:pt x="1361" y="6030"/>
                      </a:cubicBezTo>
                      <a:lnTo>
                        <a:pt x="8007" y="1703"/>
                      </a:lnTo>
                      <a:cubicBezTo>
                        <a:pt x="8085" y="1653"/>
                        <a:pt x="8119" y="1550"/>
                        <a:pt x="8085" y="1460"/>
                      </a:cubicBezTo>
                      <a:lnTo>
                        <a:pt x="7578" y="132"/>
                      </a:lnTo>
                      <a:cubicBezTo>
                        <a:pt x="7548" y="49"/>
                        <a:pt x="7469" y="1"/>
                        <a:pt x="7386"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p:nvPr/>
              </p:nvSpPr>
              <p:spPr>
                <a:xfrm rot="2340334">
                  <a:off x="6554918" y="4776828"/>
                  <a:ext cx="29532" cy="68384"/>
                </a:xfrm>
                <a:custGeom>
                  <a:avLst/>
                  <a:gdLst/>
                  <a:ahLst/>
                  <a:cxnLst/>
                  <a:rect l="l" t="t" r="r" b="b"/>
                  <a:pathLst>
                    <a:path w="1449" h="3355" extrusionOk="0">
                      <a:moveTo>
                        <a:pt x="13" y="1"/>
                      </a:moveTo>
                      <a:lnTo>
                        <a:pt x="0" y="8"/>
                      </a:lnTo>
                      <a:cubicBezTo>
                        <a:pt x="411" y="754"/>
                        <a:pt x="706" y="1189"/>
                        <a:pt x="1117" y="1933"/>
                      </a:cubicBezTo>
                      <a:cubicBezTo>
                        <a:pt x="1196" y="2073"/>
                        <a:pt x="1435" y="2570"/>
                        <a:pt x="1435" y="3135"/>
                      </a:cubicBezTo>
                      <a:cubicBezTo>
                        <a:pt x="1435" y="3207"/>
                        <a:pt x="1432" y="3279"/>
                        <a:pt x="1425" y="3351"/>
                      </a:cubicBezTo>
                      <a:lnTo>
                        <a:pt x="1439" y="3355"/>
                      </a:lnTo>
                      <a:cubicBezTo>
                        <a:pt x="1445" y="3279"/>
                        <a:pt x="1449" y="3207"/>
                        <a:pt x="1449" y="3135"/>
                      </a:cubicBezTo>
                      <a:cubicBezTo>
                        <a:pt x="1449" y="2566"/>
                        <a:pt x="1205" y="2070"/>
                        <a:pt x="1126" y="1926"/>
                      </a:cubicBezTo>
                      <a:cubicBezTo>
                        <a:pt x="720" y="1183"/>
                        <a:pt x="421" y="748"/>
                        <a:pt x="13" y="1"/>
                      </a:cubicBezTo>
                      <a:close/>
                    </a:path>
                  </a:pathLst>
                </a:cu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5" name="Google Shape;315;p22"/>
            <p:cNvSpPr/>
            <p:nvPr/>
          </p:nvSpPr>
          <p:spPr>
            <a:xfrm>
              <a:off x="7970053" y="4196245"/>
              <a:ext cx="51517" cy="66820"/>
            </a:xfrm>
            <a:custGeom>
              <a:avLst/>
              <a:gdLst/>
              <a:ahLst/>
              <a:cxnLst/>
              <a:rect l="l" t="t" r="r" b="b"/>
              <a:pathLst>
                <a:path w="1158" h="1502" extrusionOk="0">
                  <a:moveTo>
                    <a:pt x="854" y="1"/>
                  </a:moveTo>
                  <a:cubicBezTo>
                    <a:pt x="840" y="196"/>
                    <a:pt x="744" y="381"/>
                    <a:pt x="590" y="501"/>
                  </a:cubicBezTo>
                  <a:cubicBezTo>
                    <a:pt x="494" y="576"/>
                    <a:pt x="381" y="624"/>
                    <a:pt x="288" y="703"/>
                  </a:cubicBezTo>
                  <a:cubicBezTo>
                    <a:pt x="196" y="779"/>
                    <a:pt x="120" y="899"/>
                    <a:pt x="148" y="1018"/>
                  </a:cubicBezTo>
                  <a:cubicBezTo>
                    <a:pt x="110" y="960"/>
                    <a:pt x="89" y="895"/>
                    <a:pt x="79" y="830"/>
                  </a:cubicBezTo>
                  <a:cubicBezTo>
                    <a:pt x="0" y="940"/>
                    <a:pt x="14" y="1094"/>
                    <a:pt x="79" y="1210"/>
                  </a:cubicBezTo>
                  <a:cubicBezTo>
                    <a:pt x="191" y="1411"/>
                    <a:pt x="340" y="1501"/>
                    <a:pt x="494" y="1501"/>
                  </a:cubicBezTo>
                  <a:cubicBezTo>
                    <a:pt x="657" y="1501"/>
                    <a:pt x="828" y="1401"/>
                    <a:pt x="970" y="1223"/>
                  </a:cubicBezTo>
                  <a:cubicBezTo>
                    <a:pt x="1096" y="1070"/>
                    <a:pt x="1158" y="850"/>
                    <a:pt x="1100" y="659"/>
                  </a:cubicBezTo>
                  <a:lnTo>
                    <a:pt x="1100" y="659"/>
                  </a:lnTo>
                  <a:cubicBezTo>
                    <a:pt x="1049" y="747"/>
                    <a:pt x="977" y="826"/>
                    <a:pt x="891" y="888"/>
                  </a:cubicBezTo>
                  <a:cubicBezTo>
                    <a:pt x="1001" y="607"/>
                    <a:pt x="929" y="292"/>
                    <a:pt x="8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2"/>
            <p:cNvSpPr/>
            <p:nvPr/>
          </p:nvSpPr>
          <p:spPr>
            <a:xfrm>
              <a:off x="7965026" y="4354310"/>
              <a:ext cx="4627" cy="243703"/>
            </a:xfrm>
            <a:custGeom>
              <a:avLst/>
              <a:gdLst/>
              <a:ahLst/>
              <a:cxnLst/>
              <a:rect l="l" t="t" r="r" b="b"/>
              <a:pathLst>
                <a:path w="104" h="5478" extrusionOk="0">
                  <a:moveTo>
                    <a:pt x="1" y="0"/>
                  </a:moveTo>
                  <a:lnTo>
                    <a:pt x="1" y="5478"/>
                  </a:lnTo>
                  <a:lnTo>
                    <a:pt x="104" y="5478"/>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2"/>
            <p:cNvSpPr/>
            <p:nvPr/>
          </p:nvSpPr>
          <p:spPr>
            <a:xfrm>
              <a:off x="8022460" y="4354310"/>
              <a:ext cx="4627" cy="243703"/>
            </a:xfrm>
            <a:custGeom>
              <a:avLst/>
              <a:gdLst/>
              <a:ahLst/>
              <a:cxnLst/>
              <a:rect l="l" t="t" r="r" b="b"/>
              <a:pathLst>
                <a:path w="104" h="5478" extrusionOk="0">
                  <a:moveTo>
                    <a:pt x="1" y="0"/>
                  </a:moveTo>
                  <a:lnTo>
                    <a:pt x="1" y="5478"/>
                  </a:lnTo>
                  <a:lnTo>
                    <a:pt x="103" y="5478"/>
                  </a:lnTo>
                  <a:lnTo>
                    <a:pt x="103"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8" name="Google Shape;318;p22"/>
            <p:cNvGrpSpPr/>
            <p:nvPr/>
          </p:nvGrpSpPr>
          <p:grpSpPr>
            <a:xfrm>
              <a:off x="6091468" y="4354300"/>
              <a:ext cx="786620" cy="732914"/>
              <a:chOff x="6091468" y="4354300"/>
              <a:chExt cx="786620" cy="732914"/>
            </a:xfrm>
          </p:grpSpPr>
          <p:sp>
            <p:nvSpPr>
              <p:cNvPr id="319" name="Google Shape;319;p22"/>
              <p:cNvSpPr/>
              <p:nvPr/>
            </p:nvSpPr>
            <p:spPr>
              <a:xfrm rot="2340334">
                <a:off x="6325720" y="4453464"/>
                <a:ext cx="159397" cy="308654"/>
              </a:xfrm>
              <a:custGeom>
                <a:avLst/>
                <a:gdLst/>
                <a:ahLst/>
                <a:cxnLst/>
                <a:rect l="l" t="t" r="r" b="b"/>
                <a:pathLst>
                  <a:path w="7821" h="15143" extrusionOk="0">
                    <a:moveTo>
                      <a:pt x="7168" y="0"/>
                    </a:moveTo>
                    <a:cubicBezTo>
                      <a:pt x="6950" y="0"/>
                      <a:pt x="6742" y="125"/>
                      <a:pt x="6646" y="337"/>
                    </a:cubicBezTo>
                    <a:lnTo>
                      <a:pt x="0" y="14399"/>
                    </a:lnTo>
                    <a:lnTo>
                      <a:pt x="1692" y="15142"/>
                    </a:lnTo>
                    <a:lnTo>
                      <a:pt x="7701" y="799"/>
                    </a:lnTo>
                    <a:cubicBezTo>
                      <a:pt x="7821" y="508"/>
                      <a:pt x="7688" y="176"/>
                      <a:pt x="7400" y="49"/>
                    </a:cubicBezTo>
                    <a:cubicBezTo>
                      <a:pt x="7324" y="16"/>
                      <a:pt x="7245" y="0"/>
                      <a:pt x="7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2"/>
              <p:cNvSpPr/>
              <p:nvPr/>
            </p:nvSpPr>
            <p:spPr>
              <a:xfrm rot="2340334">
                <a:off x="6315111" y="4391593"/>
                <a:ext cx="173174" cy="341184"/>
              </a:xfrm>
              <a:custGeom>
                <a:avLst/>
                <a:gdLst/>
                <a:ahLst/>
                <a:cxnLst/>
                <a:rect l="l" t="t" r="r" b="b"/>
                <a:pathLst>
                  <a:path w="8497" h="16739" extrusionOk="0">
                    <a:moveTo>
                      <a:pt x="7887" y="1"/>
                    </a:moveTo>
                    <a:cubicBezTo>
                      <a:pt x="7685" y="1"/>
                      <a:pt x="7491" y="116"/>
                      <a:pt x="7400" y="313"/>
                    </a:cubicBezTo>
                    <a:lnTo>
                      <a:pt x="1" y="15996"/>
                    </a:lnTo>
                    <a:lnTo>
                      <a:pt x="1696" y="16739"/>
                    </a:lnTo>
                    <a:lnTo>
                      <a:pt x="8383" y="741"/>
                    </a:lnTo>
                    <a:cubicBezTo>
                      <a:pt x="8496" y="474"/>
                      <a:pt x="8370" y="162"/>
                      <a:pt x="8102" y="46"/>
                    </a:cubicBezTo>
                    <a:cubicBezTo>
                      <a:pt x="8032" y="15"/>
                      <a:pt x="7959" y="1"/>
                      <a:pt x="7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2"/>
              <p:cNvSpPr/>
              <p:nvPr/>
            </p:nvSpPr>
            <p:spPr>
              <a:xfrm rot="2340334">
                <a:off x="6291082" y="4373143"/>
                <a:ext cx="163901" cy="319171"/>
              </a:xfrm>
              <a:custGeom>
                <a:avLst/>
                <a:gdLst/>
                <a:ahLst/>
                <a:cxnLst/>
                <a:rect l="l" t="t" r="r" b="b"/>
                <a:pathLst>
                  <a:path w="8042" h="15659" extrusionOk="0">
                    <a:moveTo>
                      <a:pt x="7397" y="0"/>
                    </a:moveTo>
                    <a:cubicBezTo>
                      <a:pt x="7192" y="0"/>
                      <a:pt x="6995" y="117"/>
                      <a:pt x="6904" y="312"/>
                    </a:cubicBezTo>
                    <a:lnTo>
                      <a:pt x="1" y="14916"/>
                    </a:lnTo>
                    <a:lnTo>
                      <a:pt x="1697" y="15659"/>
                    </a:lnTo>
                    <a:lnTo>
                      <a:pt x="7928" y="761"/>
                    </a:lnTo>
                    <a:cubicBezTo>
                      <a:pt x="8041" y="490"/>
                      <a:pt x="7914" y="182"/>
                      <a:pt x="7647" y="62"/>
                    </a:cubicBezTo>
                    <a:lnTo>
                      <a:pt x="7610" y="45"/>
                    </a:lnTo>
                    <a:cubicBezTo>
                      <a:pt x="7541" y="15"/>
                      <a:pt x="7468" y="0"/>
                      <a:pt x="73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2"/>
              <p:cNvSpPr/>
              <p:nvPr/>
            </p:nvSpPr>
            <p:spPr>
              <a:xfrm rot="2340334">
                <a:off x="6263571" y="4368421"/>
                <a:ext cx="143908" cy="279690"/>
              </a:xfrm>
              <a:custGeom>
                <a:avLst/>
                <a:gdLst/>
                <a:ahLst/>
                <a:cxnLst/>
                <a:rect l="l" t="t" r="r" b="b"/>
                <a:pathLst>
                  <a:path w="7061" h="13722" extrusionOk="0">
                    <a:moveTo>
                      <a:pt x="6636" y="1"/>
                    </a:moveTo>
                    <a:cubicBezTo>
                      <a:pt x="6495" y="1"/>
                      <a:pt x="6360" y="81"/>
                      <a:pt x="6297" y="215"/>
                    </a:cubicBezTo>
                    <a:lnTo>
                      <a:pt x="1" y="12979"/>
                    </a:lnTo>
                    <a:lnTo>
                      <a:pt x="1696" y="13722"/>
                    </a:lnTo>
                    <a:lnTo>
                      <a:pt x="6986" y="515"/>
                    </a:lnTo>
                    <a:cubicBezTo>
                      <a:pt x="7060" y="327"/>
                      <a:pt x="6972" y="115"/>
                      <a:pt x="6787" y="33"/>
                    </a:cubicBezTo>
                    <a:cubicBezTo>
                      <a:pt x="6738" y="11"/>
                      <a:pt x="6687" y="1"/>
                      <a:pt x="6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2"/>
              <p:cNvSpPr/>
              <p:nvPr/>
            </p:nvSpPr>
            <p:spPr>
              <a:xfrm rot="2340334">
                <a:off x="6165827" y="4472726"/>
                <a:ext cx="230220" cy="264933"/>
              </a:xfrm>
              <a:custGeom>
                <a:avLst/>
                <a:gdLst/>
                <a:ahLst/>
                <a:cxnLst/>
                <a:rect l="l" t="t" r="r" b="b"/>
                <a:pathLst>
                  <a:path w="11296" h="12998" extrusionOk="0">
                    <a:moveTo>
                      <a:pt x="4807" y="1"/>
                    </a:moveTo>
                    <a:lnTo>
                      <a:pt x="1138" y="7225"/>
                    </a:lnTo>
                    <a:lnTo>
                      <a:pt x="0" y="9825"/>
                    </a:lnTo>
                    <a:lnTo>
                      <a:pt x="7232" y="12997"/>
                    </a:lnTo>
                    <a:lnTo>
                      <a:pt x="8342" y="10469"/>
                    </a:lnTo>
                    <a:lnTo>
                      <a:pt x="11295" y="2978"/>
                    </a:lnTo>
                    <a:lnTo>
                      <a:pt x="4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2"/>
              <p:cNvSpPr/>
              <p:nvPr/>
            </p:nvSpPr>
            <p:spPr>
              <a:xfrm rot="2340334">
                <a:off x="6246119" y="4605834"/>
                <a:ext cx="100334" cy="159840"/>
              </a:xfrm>
              <a:custGeom>
                <a:avLst/>
                <a:gdLst/>
                <a:ahLst/>
                <a:cxnLst/>
                <a:rect l="l" t="t" r="r" b="b"/>
                <a:pathLst>
                  <a:path w="4923" h="7842" extrusionOk="0">
                    <a:moveTo>
                      <a:pt x="4149" y="1"/>
                    </a:moveTo>
                    <a:lnTo>
                      <a:pt x="0" y="7348"/>
                    </a:lnTo>
                    <a:lnTo>
                      <a:pt x="1021" y="7842"/>
                    </a:lnTo>
                    <a:lnTo>
                      <a:pt x="4923" y="2313"/>
                    </a:lnTo>
                    <a:lnTo>
                      <a:pt x="41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2"/>
              <p:cNvSpPr/>
              <p:nvPr/>
            </p:nvSpPr>
            <p:spPr>
              <a:xfrm rot="2340334">
                <a:off x="6339690" y="4624863"/>
                <a:ext cx="97195" cy="118097"/>
              </a:xfrm>
              <a:custGeom>
                <a:avLst/>
                <a:gdLst/>
                <a:ahLst/>
                <a:cxnLst/>
                <a:rect l="l" t="t" r="r" b="b"/>
                <a:pathLst>
                  <a:path w="4769" h="5794" extrusionOk="0">
                    <a:moveTo>
                      <a:pt x="4068" y="1"/>
                    </a:moveTo>
                    <a:cubicBezTo>
                      <a:pt x="3979" y="1"/>
                      <a:pt x="3882" y="13"/>
                      <a:pt x="3776" y="41"/>
                    </a:cubicBezTo>
                    <a:cubicBezTo>
                      <a:pt x="3101" y="219"/>
                      <a:pt x="158" y="2141"/>
                      <a:pt x="158" y="2141"/>
                    </a:cubicBezTo>
                    <a:lnTo>
                      <a:pt x="0" y="5793"/>
                    </a:lnTo>
                    <a:lnTo>
                      <a:pt x="4769" y="346"/>
                    </a:lnTo>
                    <a:cubicBezTo>
                      <a:pt x="4769" y="346"/>
                      <a:pt x="4543"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2"/>
              <p:cNvSpPr/>
              <p:nvPr/>
            </p:nvSpPr>
            <p:spPr>
              <a:xfrm rot="2340334">
                <a:off x="6104013" y="4608741"/>
                <a:ext cx="174418" cy="101648"/>
              </a:xfrm>
              <a:custGeom>
                <a:avLst/>
                <a:gdLst/>
                <a:ahLst/>
                <a:cxnLst/>
                <a:rect l="l" t="t" r="r" b="b"/>
                <a:pathLst>
                  <a:path w="8558" h="4987" extrusionOk="0">
                    <a:moveTo>
                      <a:pt x="503" y="0"/>
                    </a:moveTo>
                    <a:cubicBezTo>
                      <a:pt x="410" y="0"/>
                      <a:pt x="320" y="65"/>
                      <a:pt x="302" y="164"/>
                    </a:cubicBezTo>
                    <a:lnTo>
                      <a:pt x="17" y="1555"/>
                    </a:lnTo>
                    <a:cubicBezTo>
                      <a:pt x="0" y="1651"/>
                      <a:pt x="48" y="1747"/>
                      <a:pt x="137" y="1785"/>
                    </a:cubicBezTo>
                    <a:lnTo>
                      <a:pt x="7400" y="4967"/>
                    </a:lnTo>
                    <a:cubicBezTo>
                      <a:pt x="7427" y="4980"/>
                      <a:pt x="7456" y="4986"/>
                      <a:pt x="7485" y="4986"/>
                    </a:cubicBezTo>
                    <a:cubicBezTo>
                      <a:pt x="7548" y="4986"/>
                      <a:pt x="7609" y="4956"/>
                      <a:pt x="7649" y="4902"/>
                    </a:cubicBezTo>
                    <a:lnTo>
                      <a:pt x="8479" y="3751"/>
                    </a:lnTo>
                    <a:cubicBezTo>
                      <a:pt x="8557" y="3645"/>
                      <a:pt x="8516" y="3494"/>
                      <a:pt x="8397" y="3443"/>
                    </a:cubicBezTo>
                    <a:lnTo>
                      <a:pt x="582" y="17"/>
                    </a:lnTo>
                    <a:cubicBezTo>
                      <a:pt x="557" y="6"/>
                      <a:pt x="530" y="0"/>
                      <a:pt x="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2"/>
              <p:cNvSpPr/>
              <p:nvPr/>
            </p:nvSpPr>
            <p:spPr>
              <a:xfrm rot="2340334">
                <a:off x="6379965" y="4594909"/>
                <a:ext cx="28370" cy="86096"/>
              </a:xfrm>
              <a:custGeom>
                <a:avLst/>
                <a:gdLst/>
                <a:ahLst/>
                <a:cxnLst/>
                <a:rect l="l" t="t" r="r" b="b"/>
                <a:pathLst>
                  <a:path w="1392" h="4224" extrusionOk="0">
                    <a:moveTo>
                      <a:pt x="1378" y="0"/>
                    </a:moveTo>
                    <a:cubicBezTo>
                      <a:pt x="936" y="987"/>
                      <a:pt x="590" y="1751"/>
                      <a:pt x="357" y="2347"/>
                    </a:cubicBezTo>
                    <a:cubicBezTo>
                      <a:pt x="124" y="2943"/>
                      <a:pt x="5" y="3375"/>
                      <a:pt x="5" y="3694"/>
                    </a:cubicBezTo>
                    <a:cubicBezTo>
                      <a:pt x="1" y="3916"/>
                      <a:pt x="62" y="4087"/>
                      <a:pt x="182" y="4224"/>
                    </a:cubicBezTo>
                    <a:lnTo>
                      <a:pt x="193" y="4214"/>
                    </a:lnTo>
                    <a:cubicBezTo>
                      <a:pt x="73" y="4080"/>
                      <a:pt x="18" y="3916"/>
                      <a:pt x="18" y="3694"/>
                    </a:cubicBezTo>
                    <a:cubicBezTo>
                      <a:pt x="15" y="3378"/>
                      <a:pt x="138" y="2946"/>
                      <a:pt x="371" y="2350"/>
                    </a:cubicBezTo>
                    <a:cubicBezTo>
                      <a:pt x="604" y="1754"/>
                      <a:pt x="946" y="994"/>
                      <a:pt x="1392" y="7"/>
                    </a:cubicBezTo>
                    <a:lnTo>
                      <a:pt x="1378"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8" name="Google Shape;328;p22"/>
              <p:cNvGrpSpPr/>
              <p:nvPr/>
            </p:nvGrpSpPr>
            <p:grpSpPr>
              <a:xfrm>
                <a:off x="6420698" y="4545636"/>
                <a:ext cx="457390" cy="541578"/>
                <a:chOff x="6420698" y="4545636"/>
                <a:chExt cx="457390" cy="541578"/>
              </a:xfrm>
            </p:grpSpPr>
            <p:sp>
              <p:nvSpPr>
                <p:cNvPr id="329" name="Google Shape;329;p22"/>
                <p:cNvSpPr/>
                <p:nvPr/>
              </p:nvSpPr>
              <p:spPr>
                <a:xfrm rot="2340334">
                  <a:off x="6492592" y="4609165"/>
                  <a:ext cx="211979" cy="303558"/>
                </a:xfrm>
                <a:custGeom>
                  <a:avLst/>
                  <a:gdLst/>
                  <a:ahLst/>
                  <a:cxnLst/>
                  <a:rect l="l" t="t" r="r" b="b"/>
                  <a:pathLst>
                    <a:path w="10401" h="14893" extrusionOk="0">
                      <a:moveTo>
                        <a:pt x="657" y="0"/>
                      </a:moveTo>
                      <a:cubicBezTo>
                        <a:pt x="549" y="0"/>
                        <a:pt x="440" y="30"/>
                        <a:pt x="343" y="93"/>
                      </a:cubicBezTo>
                      <a:cubicBezTo>
                        <a:pt x="79" y="264"/>
                        <a:pt x="0" y="614"/>
                        <a:pt x="168" y="881"/>
                      </a:cubicBezTo>
                      <a:lnTo>
                        <a:pt x="8849" y="14892"/>
                      </a:lnTo>
                      <a:lnTo>
                        <a:pt x="10401" y="13885"/>
                      </a:lnTo>
                      <a:lnTo>
                        <a:pt x="1134" y="251"/>
                      </a:lnTo>
                      <a:cubicBezTo>
                        <a:pt x="1022" y="89"/>
                        <a:pt x="841" y="0"/>
                        <a:pt x="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2"/>
                <p:cNvSpPr/>
                <p:nvPr/>
              </p:nvSpPr>
              <p:spPr>
                <a:xfrm rot="2340334">
                  <a:off x="6526883" y="4581168"/>
                  <a:ext cx="230913" cy="333255"/>
                </a:xfrm>
                <a:custGeom>
                  <a:avLst/>
                  <a:gdLst/>
                  <a:ahLst/>
                  <a:cxnLst/>
                  <a:rect l="l" t="t" r="r" b="b"/>
                  <a:pathLst>
                    <a:path w="11330" h="16350" extrusionOk="0">
                      <a:moveTo>
                        <a:pt x="610" y="1"/>
                      </a:moveTo>
                      <a:cubicBezTo>
                        <a:pt x="510" y="1"/>
                        <a:pt x="409" y="29"/>
                        <a:pt x="320" y="88"/>
                      </a:cubicBezTo>
                      <a:cubicBezTo>
                        <a:pt x="73" y="246"/>
                        <a:pt x="1" y="575"/>
                        <a:pt x="155" y="821"/>
                      </a:cubicBezTo>
                      <a:lnTo>
                        <a:pt x="9778" y="16349"/>
                      </a:lnTo>
                      <a:lnTo>
                        <a:pt x="11329" y="15339"/>
                      </a:lnTo>
                      <a:lnTo>
                        <a:pt x="1056" y="235"/>
                      </a:lnTo>
                      <a:cubicBezTo>
                        <a:pt x="952" y="84"/>
                        <a:pt x="782" y="1"/>
                        <a:pt x="6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2"/>
                <p:cNvSpPr/>
                <p:nvPr/>
              </p:nvSpPr>
              <p:spPr>
                <a:xfrm rot="2340334">
                  <a:off x="6571258" y="4607149"/>
                  <a:ext cx="217971" cy="313179"/>
                </a:xfrm>
                <a:custGeom>
                  <a:avLst/>
                  <a:gdLst/>
                  <a:ahLst/>
                  <a:cxnLst/>
                  <a:rect l="l" t="t" r="r" b="b"/>
                  <a:pathLst>
                    <a:path w="10695" h="15365" extrusionOk="0">
                      <a:moveTo>
                        <a:pt x="644" y="0"/>
                      </a:moveTo>
                      <a:cubicBezTo>
                        <a:pt x="544" y="0"/>
                        <a:pt x="442" y="28"/>
                        <a:pt x="353" y="86"/>
                      </a:cubicBezTo>
                      <a:lnTo>
                        <a:pt x="315" y="110"/>
                      </a:lnTo>
                      <a:cubicBezTo>
                        <a:pt x="72" y="267"/>
                        <a:pt x="0" y="596"/>
                        <a:pt x="154" y="843"/>
                      </a:cubicBezTo>
                      <a:lnTo>
                        <a:pt x="9143" y="15365"/>
                      </a:lnTo>
                      <a:lnTo>
                        <a:pt x="10695" y="14354"/>
                      </a:lnTo>
                      <a:lnTo>
                        <a:pt x="1089" y="234"/>
                      </a:lnTo>
                      <a:cubicBezTo>
                        <a:pt x="986" y="82"/>
                        <a:pt x="816" y="0"/>
                        <a:pt x="6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2"/>
                <p:cNvSpPr/>
                <p:nvPr/>
              </p:nvSpPr>
              <p:spPr>
                <a:xfrm rot="2340334">
                  <a:off x="6620022" y="4651478"/>
                  <a:ext cx="192434" cy="276735"/>
                </a:xfrm>
                <a:custGeom>
                  <a:avLst/>
                  <a:gdLst/>
                  <a:ahLst/>
                  <a:cxnLst/>
                  <a:rect l="l" t="t" r="r" b="b"/>
                  <a:pathLst>
                    <a:path w="9442" h="13577" extrusionOk="0">
                      <a:moveTo>
                        <a:pt x="428" y="1"/>
                      </a:moveTo>
                      <a:cubicBezTo>
                        <a:pt x="357" y="1"/>
                        <a:pt x="286" y="21"/>
                        <a:pt x="223" y="62"/>
                      </a:cubicBezTo>
                      <a:cubicBezTo>
                        <a:pt x="52" y="172"/>
                        <a:pt x="0" y="398"/>
                        <a:pt x="103" y="572"/>
                      </a:cubicBezTo>
                      <a:lnTo>
                        <a:pt x="7890" y="13576"/>
                      </a:lnTo>
                      <a:lnTo>
                        <a:pt x="9442" y="12566"/>
                      </a:lnTo>
                      <a:lnTo>
                        <a:pt x="737" y="161"/>
                      </a:lnTo>
                      <a:cubicBezTo>
                        <a:pt x="664" y="56"/>
                        <a:pt x="547" y="1"/>
                        <a:pt x="4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2"/>
                <p:cNvSpPr/>
                <p:nvPr/>
              </p:nvSpPr>
              <p:spPr>
                <a:xfrm rot="2340334">
                  <a:off x="6519383" y="4750916"/>
                  <a:ext cx="249887" cy="268643"/>
                </a:xfrm>
                <a:custGeom>
                  <a:avLst/>
                  <a:gdLst/>
                  <a:ahLst/>
                  <a:cxnLst/>
                  <a:rect l="l" t="t" r="r" b="b"/>
                  <a:pathLst>
                    <a:path w="12261" h="13180" extrusionOk="0">
                      <a:moveTo>
                        <a:pt x="6074" y="1"/>
                      </a:moveTo>
                      <a:lnTo>
                        <a:pt x="1" y="3957"/>
                      </a:lnTo>
                      <a:lnTo>
                        <a:pt x="4139" y="10863"/>
                      </a:lnTo>
                      <a:lnTo>
                        <a:pt x="5643" y="13179"/>
                      </a:lnTo>
                      <a:lnTo>
                        <a:pt x="12261" y="8866"/>
                      </a:lnTo>
                      <a:lnTo>
                        <a:pt x="10713" y="6489"/>
                      </a:lnTo>
                      <a:lnTo>
                        <a:pt x="60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2"/>
                <p:cNvSpPr/>
                <p:nvPr/>
              </p:nvSpPr>
              <p:spPr>
                <a:xfrm rot="2340334">
                  <a:off x="6509271" y="4827851"/>
                  <a:ext cx="115701" cy="147285"/>
                </a:xfrm>
                <a:custGeom>
                  <a:avLst/>
                  <a:gdLst/>
                  <a:ahLst/>
                  <a:cxnLst/>
                  <a:rect l="l" t="t" r="r" b="b"/>
                  <a:pathLst>
                    <a:path w="5677" h="7226" extrusionOk="0">
                      <a:moveTo>
                        <a:pt x="384" y="1"/>
                      </a:moveTo>
                      <a:lnTo>
                        <a:pt x="0" y="2409"/>
                      </a:lnTo>
                      <a:lnTo>
                        <a:pt x="4751" y="7225"/>
                      </a:lnTo>
                      <a:lnTo>
                        <a:pt x="5676" y="6572"/>
                      </a:lnTo>
                      <a:lnTo>
                        <a:pt x="3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2"/>
                <p:cNvSpPr/>
                <p:nvPr/>
              </p:nvSpPr>
              <p:spPr>
                <a:xfrm rot="2340334">
                  <a:off x="6477439" y="4760572"/>
                  <a:ext cx="113969" cy="103279"/>
                </a:xfrm>
                <a:custGeom>
                  <a:avLst/>
                  <a:gdLst/>
                  <a:ahLst/>
                  <a:cxnLst/>
                  <a:rect l="l" t="t" r="r" b="b"/>
                  <a:pathLst>
                    <a:path w="5592" h="5067" extrusionOk="0">
                      <a:moveTo>
                        <a:pt x="810" y="1"/>
                      </a:moveTo>
                      <a:cubicBezTo>
                        <a:pt x="210" y="1"/>
                        <a:pt x="1" y="473"/>
                        <a:pt x="1" y="473"/>
                      </a:cubicBezTo>
                      <a:lnTo>
                        <a:pt x="5592" y="5067"/>
                      </a:lnTo>
                      <a:lnTo>
                        <a:pt x="4845" y="1490"/>
                      </a:lnTo>
                      <a:cubicBezTo>
                        <a:pt x="4845" y="1490"/>
                        <a:pt x="1625" y="76"/>
                        <a:pt x="929" y="7"/>
                      </a:cubicBezTo>
                      <a:cubicBezTo>
                        <a:pt x="888" y="3"/>
                        <a:pt x="848" y="1"/>
                        <a:pt x="8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2"/>
                <p:cNvSpPr/>
                <p:nvPr/>
              </p:nvSpPr>
              <p:spPr>
                <a:xfrm rot="2340334">
                  <a:off x="6545988" y="4925289"/>
                  <a:ext cx="165491" cy="123620"/>
                </a:xfrm>
                <a:custGeom>
                  <a:avLst/>
                  <a:gdLst/>
                  <a:ahLst/>
                  <a:cxnLst/>
                  <a:rect l="l" t="t" r="r" b="b"/>
                  <a:pathLst>
                    <a:path w="8120" h="6065" extrusionOk="0">
                      <a:moveTo>
                        <a:pt x="7386" y="1"/>
                      </a:moveTo>
                      <a:cubicBezTo>
                        <a:pt x="7349" y="1"/>
                        <a:pt x="7311" y="11"/>
                        <a:pt x="7276" y="32"/>
                      </a:cubicBezTo>
                      <a:lnTo>
                        <a:pt x="128" y="4687"/>
                      </a:lnTo>
                      <a:cubicBezTo>
                        <a:pt x="18" y="4759"/>
                        <a:pt x="0" y="4913"/>
                        <a:pt x="97" y="5006"/>
                      </a:cubicBezTo>
                      <a:lnTo>
                        <a:pt x="1104" y="6007"/>
                      </a:lnTo>
                      <a:cubicBezTo>
                        <a:pt x="1143" y="6044"/>
                        <a:pt x="1195" y="6064"/>
                        <a:pt x="1248" y="6064"/>
                      </a:cubicBezTo>
                      <a:cubicBezTo>
                        <a:pt x="1287" y="6064"/>
                        <a:pt x="1326" y="6053"/>
                        <a:pt x="1361" y="6030"/>
                      </a:cubicBezTo>
                      <a:lnTo>
                        <a:pt x="8007" y="1703"/>
                      </a:lnTo>
                      <a:cubicBezTo>
                        <a:pt x="8085" y="1653"/>
                        <a:pt x="8119" y="1550"/>
                        <a:pt x="8085" y="1460"/>
                      </a:cubicBezTo>
                      <a:lnTo>
                        <a:pt x="7578" y="132"/>
                      </a:lnTo>
                      <a:cubicBezTo>
                        <a:pt x="7548" y="49"/>
                        <a:pt x="7469" y="1"/>
                        <a:pt x="7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2"/>
                <p:cNvSpPr/>
                <p:nvPr/>
              </p:nvSpPr>
              <p:spPr>
                <a:xfrm rot="2340334">
                  <a:off x="6554918" y="4776828"/>
                  <a:ext cx="29532" cy="68384"/>
                </a:xfrm>
                <a:custGeom>
                  <a:avLst/>
                  <a:gdLst/>
                  <a:ahLst/>
                  <a:cxnLst/>
                  <a:rect l="l" t="t" r="r" b="b"/>
                  <a:pathLst>
                    <a:path w="1449" h="3355" extrusionOk="0">
                      <a:moveTo>
                        <a:pt x="13" y="1"/>
                      </a:moveTo>
                      <a:lnTo>
                        <a:pt x="0" y="8"/>
                      </a:lnTo>
                      <a:cubicBezTo>
                        <a:pt x="411" y="754"/>
                        <a:pt x="706" y="1189"/>
                        <a:pt x="1117" y="1933"/>
                      </a:cubicBezTo>
                      <a:cubicBezTo>
                        <a:pt x="1196" y="2073"/>
                        <a:pt x="1435" y="2570"/>
                        <a:pt x="1435" y="3135"/>
                      </a:cubicBezTo>
                      <a:cubicBezTo>
                        <a:pt x="1435" y="3207"/>
                        <a:pt x="1432" y="3279"/>
                        <a:pt x="1425" y="3351"/>
                      </a:cubicBezTo>
                      <a:lnTo>
                        <a:pt x="1439" y="3355"/>
                      </a:lnTo>
                      <a:cubicBezTo>
                        <a:pt x="1445" y="3279"/>
                        <a:pt x="1449" y="3207"/>
                        <a:pt x="1449" y="3135"/>
                      </a:cubicBezTo>
                      <a:cubicBezTo>
                        <a:pt x="1449" y="2566"/>
                        <a:pt x="1205" y="2070"/>
                        <a:pt x="1126" y="1926"/>
                      </a:cubicBezTo>
                      <a:cubicBezTo>
                        <a:pt x="720" y="1183"/>
                        <a:pt x="421" y="748"/>
                        <a:pt x="13"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extLst>
      <p:ext uri="{BB962C8B-B14F-4D97-AF65-F5344CB8AC3E}">
        <p14:creationId xmlns:p14="http://schemas.microsoft.com/office/powerpoint/2010/main" val="3762574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p21"/>
          <p:cNvSpPr txBox="1">
            <a:spLocks noGrp="1"/>
          </p:cNvSpPr>
          <p:nvPr>
            <p:ph type="subTitle" idx="1"/>
          </p:nvPr>
        </p:nvSpPr>
        <p:spPr>
          <a:xfrm>
            <a:off x="3468026" y="345681"/>
            <a:ext cx="5408461" cy="3803602"/>
          </a:xfrm>
          <a:prstGeom prst="rect">
            <a:avLst/>
          </a:prstGeom>
        </p:spPr>
        <p:txBody>
          <a:bodyPr spcFirstLastPara="1" wrap="square" lIns="91425" tIns="91425" rIns="91425" bIns="91425" anchor="ctr" anchorCtr="0">
            <a:noAutofit/>
          </a:bodyPr>
          <a:lstStyle/>
          <a:p>
            <a:pPr algn="just" fontAlgn="base"/>
            <a:r>
              <a:rPr lang="id-ID" sz="2400" b="1" dirty="0" smtClean="0"/>
              <a:t>    Periksalah </a:t>
            </a:r>
            <a:r>
              <a:rPr lang="id-ID" sz="2400" b="1" dirty="0"/>
              <a:t>segala sesuatu yang dapat yang mengancam keselamatan. Gunakan pelindung diri yang ada, seperti sarung tangan dan masker untuk mencegah faktor risiko infeksi menular. Jangan mengambil risiko untuk menjadi korban berikutnya.</a:t>
            </a:r>
          </a:p>
        </p:txBody>
      </p:sp>
      <p:sp>
        <p:nvSpPr>
          <p:cNvPr id="225" name="Google Shape;225;p21"/>
          <p:cNvSpPr txBox="1">
            <a:spLocks noGrp="1"/>
          </p:cNvSpPr>
          <p:nvPr>
            <p:ph type="ctrTitle"/>
          </p:nvPr>
        </p:nvSpPr>
        <p:spPr>
          <a:xfrm>
            <a:off x="1333501" y="1181100"/>
            <a:ext cx="1974101" cy="134806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01</a:t>
            </a:r>
            <a:br>
              <a:rPr lang="id-ID" dirty="0" smtClean="0"/>
            </a:br>
            <a:r>
              <a:rPr lang="id-ID" dirty="0" smtClean="0"/>
              <a:t/>
            </a:r>
            <a:br>
              <a:rPr lang="id-ID" dirty="0" smtClean="0"/>
            </a:br>
            <a:r>
              <a:rPr lang="id-ID" dirty="0" smtClean="0"/>
              <a:t>DANGER (BAHAYA)</a:t>
            </a:r>
            <a:endParaRPr dirty="0"/>
          </a:p>
        </p:txBody>
      </p:sp>
      <p:sp>
        <p:nvSpPr>
          <p:cNvPr id="226" name="Google Shape;226;p21"/>
          <p:cNvSpPr/>
          <p:nvPr/>
        </p:nvSpPr>
        <p:spPr>
          <a:xfrm>
            <a:off x="2008428" y="4478525"/>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p:nvPr/>
        </p:nvSpPr>
        <p:spPr>
          <a:xfrm>
            <a:off x="2707352" y="4606728"/>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1"/>
          <p:cNvSpPr/>
          <p:nvPr/>
        </p:nvSpPr>
        <p:spPr>
          <a:xfrm>
            <a:off x="2868627" y="4149283"/>
            <a:ext cx="1120882" cy="512797"/>
          </a:xfrm>
          <a:custGeom>
            <a:avLst/>
            <a:gdLst/>
            <a:ahLst/>
            <a:cxnLst/>
            <a:rect l="l" t="t" r="r" b="b"/>
            <a:pathLst>
              <a:path w="22421" h="10258" extrusionOk="0">
                <a:moveTo>
                  <a:pt x="4178" y="0"/>
                </a:moveTo>
                <a:cubicBezTo>
                  <a:pt x="3901" y="0"/>
                  <a:pt x="3678" y="224"/>
                  <a:pt x="3678" y="500"/>
                </a:cubicBezTo>
                <a:lnTo>
                  <a:pt x="3678" y="857"/>
                </a:lnTo>
                <a:cubicBezTo>
                  <a:pt x="3678" y="1133"/>
                  <a:pt x="3901" y="1357"/>
                  <a:pt x="4178" y="1357"/>
                </a:cubicBezTo>
                <a:lnTo>
                  <a:pt x="5144" y="1357"/>
                </a:lnTo>
                <a:cubicBezTo>
                  <a:pt x="5128" y="1383"/>
                  <a:pt x="5110" y="1410"/>
                  <a:pt x="5098" y="1436"/>
                </a:cubicBezTo>
                <a:lnTo>
                  <a:pt x="117" y="9831"/>
                </a:lnTo>
                <a:cubicBezTo>
                  <a:pt x="0" y="10065"/>
                  <a:pt x="98" y="10258"/>
                  <a:pt x="337" y="10258"/>
                </a:cubicBezTo>
                <a:lnTo>
                  <a:pt x="837" y="10258"/>
                </a:lnTo>
                <a:cubicBezTo>
                  <a:pt x="1072" y="10258"/>
                  <a:pt x="1360" y="10065"/>
                  <a:pt x="1474" y="9831"/>
                </a:cubicBezTo>
                <a:lnTo>
                  <a:pt x="6455" y="1436"/>
                </a:lnTo>
                <a:cubicBezTo>
                  <a:pt x="6466" y="1410"/>
                  <a:pt x="6477" y="1383"/>
                  <a:pt x="6485" y="1357"/>
                </a:cubicBezTo>
                <a:lnTo>
                  <a:pt x="10542" y="1357"/>
                </a:lnTo>
                <a:cubicBezTo>
                  <a:pt x="10534" y="1383"/>
                  <a:pt x="10534" y="1410"/>
                  <a:pt x="10534" y="1436"/>
                </a:cubicBezTo>
                <a:lnTo>
                  <a:pt x="10534" y="9831"/>
                </a:lnTo>
                <a:cubicBezTo>
                  <a:pt x="10534" y="10065"/>
                  <a:pt x="10724" y="10258"/>
                  <a:pt x="10962" y="10258"/>
                </a:cubicBezTo>
                <a:lnTo>
                  <a:pt x="11458" y="10258"/>
                </a:lnTo>
                <a:cubicBezTo>
                  <a:pt x="11697" y="10258"/>
                  <a:pt x="11890" y="10065"/>
                  <a:pt x="11890" y="9831"/>
                </a:cubicBezTo>
                <a:lnTo>
                  <a:pt x="11890" y="1436"/>
                </a:lnTo>
                <a:cubicBezTo>
                  <a:pt x="11890" y="1410"/>
                  <a:pt x="11887" y="1383"/>
                  <a:pt x="11883" y="1357"/>
                </a:cubicBezTo>
                <a:lnTo>
                  <a:pt x="15936" y="1357"/>
                </a:lnTo>
                <a:cubicBezTo>
                  <a:pt x="15943" y="1383"/>
                  <a:pt x="15955" y="1410"/>
                  <a:pt x="15966" y="1436"/>
                </a:cubicBezTo>
                <a:lnTo>
                  <a:pt x="20947" y="9831"/>
                </a:lnTo>
                <a:cubicBezTo>
                  <a:pt x="21065" y="10065"/>
                  <a:pt x="21349" y="10258"/>
                  <a:pt x="21588" y="10258"/>
                </a:cubicBezTo>
                <a:lnTo>
                  <a:pt x="22083" y="10258"/>
                </a:lnTo>
                <a:cubicBezTo>
                  <a:pt x="22322" y="10258"/>
                  <a:pt x="22420" y="10065"/>
                  <a:pt x="22303" y="9831"/>
                </a:cubicBezTo>
                <a:lnTo>
                  <a:pt x="17326" y="1436"/>
                </a:lnTo>
                <a:cubicBezTo>
                  <a:pt x="17310" y="1410"/>
                  <a:pt x="17296" y="1383"/>
                  <a:pt x="17277" y="1357"/>
                </a:cubicBezTo>
                <a:lnTo>
                  <a:pt x="18242" y="1357"/>
                </a:lnTo>
                <a:cubicBezTo>
                  <a:pt x="18519" y="1357"/>
                  <a:pt x="18742" y="1133"/>
                  <a:pt x="18742" y="857"/>
                </a:cubicBezTo>
                <a:lnTo>
                  <a:pt x="18742" y="500"/>
                </a:lnTo>
                <a:cubicBezTo>
                  <a:pt x="18742" y="224"/>
                  <a:pt x="18519" y="0"/>
                  <a:pt x="182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1"/>
          <p:cNvSpPr/>
          <p:nvPr/>
        </p:nvSpPr>
        <p:spPr>
          <a:xfrm>
            <a:off x="2989056" y="3044952"/>
            <a:ext cx="883217" cy="1040942"/>
          </a:xfrm>
          <a:custGeom>
            <a:avLst/>
            <a:gdLst/>
            <a:ahLst/>
            <a:cxnLst/>
            <a:rect l="l" t="t" r="r" b="b"/>
            <a:pathLst>
              <a:path w="17667" h="20823" extrusionOk="0">
                <a:moveTo>
                  <a:pt x="4458" y="0"/>
                </a:moveTo>
                <a:cubicBezTo>
                  <a:pt x="4432" y="0"/>
                  <a:pt x="4409" y="23"/>
                  <a:pt x="4409" y="49"/>
                </a:cubicBezTo>
                <a:lnTo>
                  <a:pt x="4409" y="538"/>
                </a:lnTo>
                <a:cubicBezTo>
                  <a:pt x="4409" y="848"/>
                  <a:pt x="4663" y="1103"/>
                  <a:pt x="4974" y="1103"/>
                </a:cubicBezTo>
                <a:lnTo>
                  <a:pt x="5322" y="1103"/>
                </a:lnTo>
                <a:lnTo>
                  <a:pt x="5322" y="3322"/>
                </a:lnTo>
                <a:cubicBezTo>
                  <a:pt x="5322" y="4527"/>
                  <a:pt x="5110" y="5724"/>
                  <a:pt x="4693" y="6853"/>
                </a:cubicBezTo>
                <a:lnTo>
                  <a:pt x="424" y="18451"/>
                </a:lnTo>
                <a:cubicBezTo>
                  <a:pt x="0" y="19603"/>
                  <a:pt x="852" y="20822"/>
                  <a:pt x="2079" y="20822"/>
                </a:cubicBezTo>
                <a:lnTo>
                  <a:pt x="15588" y="20822"/>
                </a:lnTo>
                <a:cubicBezTo>
                  <a:pt x="16815" y="20822"/>
                  <a:pt x="17667" y="19603"/>
                  <a:pt x="17242" y="18451"/>
                </a:cubicBezTo>
                <a:lnTo>
                  <a:pt x="12974" y="6853"/>
                </a:lnTo>
                <a:cubicBezTo>
                  <a:pt x="12557" y="5724"/>
                  <a:pt x="12345" y="4527"/>
                  <a:pt x="12345" y="3322"/>
                </a:cubicBezTo>
                <a:lnTo>
                  <a:pt x="12345" y="1103"/>
                </a:lnTo>
                <a:lnTo>
                  <a:pt x="12693" y="1103"/>
                </a:lnTo>
                <a:cubicBezTo>
                  <a:pt x="13008" y="1103"/>
                  <a:pt x="13258" y="848"/>
                  <a:pt x="13258" y="538"/>
                </a:cubicBezTo>
                <a:lnTo>
                  <a:pt x="13258" y="49"/>
                </a:lnTo>
                <a:cubicBezTo>
                  <a:pt x="13258" y="23"/>
                  <a:pt x="13235" y="0"/>
                  <a:pt x="13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p:nvPr/>
        </p:nvSpPr>
        <p:spPr>
          <a:xfrm>
            <a:off x="3036597" y="3601492"/>
            <a:ext cx="788132" cy="449760"/>
          </a:xfrm>
          <a:custGeom>
            <a:avLst/>
            <a:gdLst/>
            <a:ahLst/>
            <a:cxnLst/>
            <a:rect l="l" t="t" r="r" b="b"/>
            <a:pathLst>
              <a:path w="15765" h="8997" extrusionOk="0">
                <a:moveTo>
                  <a:pt x="2905" y="0"/>
                </a:moveTo>
                <a:lnTo>
                  <a:pt x="125" y="7557"/>
                </a:lnTo>
                <a:cubicBezTo>
                  <a:pt x="0" y="7890"/>
                  <a:pt x="49" y="8250"/>
                  <a:pt x="250" y="8538"/>
                </a:cubicBezTo>
                <a:cubicBezTo>
                  <a:pt x="455" y="8829"/>
                  <a:pt x="773" y="8997"/>
                  <a:pt x="1128" y="8997"/>
                </a:cubicBezTo>
                <a:lnTo>
                  <a:pt x="14637" y="8997"/>
                </a:lnTo>
                <a:cubicBezTo>
                  <a:pt x="14992" y="8997"/>
                  <a:pt x="15310" y="8829"/>
                  <a:pt x="15515" y="8538"/>
                </a:cubicBezTo>
                <a:cubicBezTo>
                  <a:pt x="15719" y="8250"/>
                  <a:pt x="15765" y="7890"/>
                  <a:pt x="15640" y="7557"/>
                </a:cubicBezTo>
                <a:lnTo>
                  <a:pt x="128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2989056" y="3430276"/>
            <a:ext cx="883217" cy="655619"/>
          </a:xfrm>
          <a:custGeom>
            <a:avLst/>
            <a:gdLst/>
            <a:ahLst/>
            <a:cxnLst/>
            <a:rect l="l" t="t" r="r" b="b"/>
            <a:pathLst>
              <a:path w="17667" h="13115" extrusionOk="0">
                <a:moveTo>
                  <a:pt x="13288" y="0"/>
                </a:moveTo>
                <a:cubicBezTo>
                  <a:pt x="12049" y="2811"/>
                  <a:pt x="9674" y="5111"/>
                  <a:pt x="7174" y="6899"/>
                </a:cubicBezTo>
                <a:cubicBezTo>
                  <a:pt x="5774" y="7950"/>
                  <a:pt x="3879" y="9122"/>
                  <a:pt x="2011" y="9122"/>
                </a:cubicBezTo>
                <a:cubicBezTo>
                  <a:pt x="1691" y="9122"/>
                  <a:pt x="1372" y="9088"/>
                  <a:pt x="1057" y="9012"/>
                </a:cubicBezTo>
                <a:lnTo>
                  <a:pt x="420" y="10743"/>
                </a:lnTo>
                <a:cubicBezTo>
                  <a:pt x="0" y="11895"/>
                  <a:pt x="848" y="13114"/>
                  <a:pt x="2076" y="13114"/>
                </a:cubicBezTo>
                <a:lnTo>
                  <a:pt x="15588" y="13114"/>
                </a:lnTo>
                <a:cubicBezTo>
                  <a:pt x="16815" y="13114"/>
                  <a:pt x="17667" y="11895"/>
                  <a:pt x="17242" y="10743"/>
                </a:cubicBezTo>
                <a:lnTo>
                  <a:pt x="13288"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3036747" y="3601492"/>
            <a:ext cx="787982" cy="449760"/>
          </a:xfrm>
          <a:custGeom>
            <a:avLst/>
            <a:gdLst/>
            <a:ahLst/>
            <a:cxnLst/>
            <a:rect l="l" t="t" r="r" b="b"/>
            <a:pathLst>
              <a:path w="15762" h="8997" extrusionOk="0">
                <a:moveTo>
                  <a:pt x="10118" y="0"/>
                </a:moveTo>
                <a:cubicBezTo>
                  <a:pt x="8978" y="1315"/>
                  <a:pt x="7622" y="2474"/>
                  <a:pt x="6224" y="3474"/>
                </a:cubicBezTo>
                <a:cubicBezTo>
                  <a:pt x="4822" y="4524"/>
                  <a:pt x="2930" y="5697"/>
                  <a:pt x="1061" y="5697"/>
                </a:cubicBezTo>
                <a:cubicBezTo>
                  <a:pt x="976" y="5697"/>
                  <a:pt x="892" y="5694"/>
                  <a:pt x="807" y="5689"/>
                </a:cubicBezTo>
                <a:lnTo>
                  <a:pt x="122" y="7557"/>
                </a:lnTo>
                <a:cubicBezTo>
                  <a:pt x="1" y="7890"/>
                  <a:pt x="46" y="8250"/>
                  <a:pt x="247" y="8538"/>
                </a:cubicBezTo>
                <a:cubicBezTo>
                  <a:pt x="452" y="8829"/>
                  <a:pt x="770" y="8997"/>
                  <a:pt x="1125" y="8997"/>
                </a:cubicBezTo>
                <a:lnTo>
                  <a:pt x="14637" y="8997"/>
                </a:lnTo>
                <a:cubicBezTo>
                  <a:pt x="14989" y="8997"/>
                  <a:pt x="15311" y="8829"/>
                  <a:pt x="15512" y="8538"/>
                </a:cubicBezTo>
                <a:cubicBezTo>
                  <a:pt x="15716" y="8250"/>
                  <a:pt x="15762" y="7890"/>
                  <a:pt x="15641" y="7557"/>
                </a:cubicBezTo>
                <a:lnTo>
                  <a:pt x="12856" y="0"/>
                </a:lnTo>
                <a:close/>
              </a:path>
            </a:pathLst>
          </a:custGeom>
          <a:solidFill>
            <a:srgbClr val="EAB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79322" y="3459170"/>
            <a:ext cx="69340" cy="113577"/>
          </a:xfrm>
          <a:custGeom>
            <a:avLst/>
            <a:gdLst/>
            <a:ahLst/>
            <a:cxnLst/>
            <a:rect l="l" t="t" r="r" b="b"/>
            <a:pathLst>
              <a:path w="1387" h="2272" extrusionOk="0">
                <a:moveTo>
                  <a:pt x="963" y="0"/>
                </a:moveTo>
                <a:cubicBezTo>
                  <a:pt x="808" y="0"/>
                  <a:pt x="664" y="96"/>
                  <a:pt x="611" y="249"/>
                </a:cubicBezTo>
                <a:cubicBezTo>
                  <a:pt x="315" y="1101"/>
                  <a:pt x="69" y="1767"/>
                  <a:pt x="69" y="1767"/>
                </a:cubicBezTo>
                <a:cubicBezTo>
                  <a:pt x="1" y="1961"/>
                  <a:pt x="100" y="2176"/>
                  <a:pt x="292" y="2249"/>
                </a:cubicBezTo>
                <a:cubicBezTo>
                  <a:pt x="334" y="2263"/>
                  <a:pt x="380" y="2272"/>
                  <a:pt x="421" y="2272"/>
                </a:cubicBezTo>
                <a:cubicBezTo>
                  <a:pt x="572" y="2272"/>
                  <a:pt x="717" y="2176"/>
                  <a:pt x="773" y="2025"/>
                </a:cubicBezTo>
                <a:cubicBezTo>
                  <a:pt x="773" y="2025"/>
                  <a:pt x="1020" y="1354"/>
                  <a:pt x="1319" y="494"/>
                </a:cubicBezTo>
                <a:cubicBezTo>
                  <a:pt x="1387" y="302"/>
                  <a:pt x="1281" y="90"/>
                  <a:pt x="1088" y="22"/>
                </a:cubicBezTo>
                <a:cubicBezTo>
                  <a:pt x="1046" y="7"/>
                  <a:pt x="1004" y="0"/>
                  <a:pt x="963" y="0"/>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a:off x="3224414" y="3120637"/>
            <a:ext cx="83188" cy="319386"/>
          </a:xfrm>
          <a:custGeom>
            <a:avLst/>
            <a:gdLst/>
            <a:ahLst/>
            <a:cxnLst/>
            <a:rect l="l" t="t" r="r" b="b"/>
            <a:pathLst>
              <a:path w="1664" h="6389" extrusionOk="0">
                <a:moveTo>
                  <a:pt x="1182" y="1"/>
                </a:moveTo>
                <a:cubicBezTo>
                  <a:pt x="1174" y="1"/>
                  <a:pt x="1165" y="1"/>
                  <a:pt x="1156" y="2"/>
                </a:cubicBezTo>
                <a:cubicBezTo>
                  <a:pt x="948" y="9"/>
                  <a:pt x="789" y="187"/>
                  <a:pt x="800" y="392"/>
                </a:cubicBezTo>
                <a:cubicBezTo>
                  <a:pt x="800" y="414"/>
                  <a:pt x="910" y="2714"/>
                  <a:pt x="747" y="3706"/>
                </a:cubicBezTo>
                <a:cubicBezTo>
                  <a:pt x="682" y="4081"/>
                  <a:pt x="455" y="4752"/>
                  <a:pt x="167" y="5604"/>
                </a:cubicBezTo>
                <a:lnTo>
                  <a:pt x="65" y="5895"/>
                </a:lnTo>
                <a:cubicBezTo>
                  <a:pt x="0" y="6089"/>
                  <a:pt x="102" y="6304"/>
                  <a:pt x="299" y="6369"/>
                </a:cubicBezTo>
                <a:cubicBezTo>
                  <a:pt x="341" y="6384"/>
                  <a:pt x="379" y="6388"/>
                  <a:pt x="420" y="6388"/>
                </a:cubicBezTo>
                <a:cubicBezTo>
                  <a:pt x="576" y="6388"/>
                  <a:pt x="720" y="6289"/>
                  <a:pt x="773" y="6134"/>
                </a:cubicBezTo>
                <a:lnTo>
                  <a:pt x="875" y="5843"/>
                </a:lnTo>
                <a:cubicBezTo>
                  <a:pt x="1186" y="4925"/>
                  <a:pt x="1410" y="4266"/>
                  <a:pt x="1485" y="3827"/>
                </a:cubicBezTo>
                <a:cubicBezTo>
                  <a:pt x="1663" y="2759"/>
                  <a:pt x="1550" y="453"/>
                  <a:pt x="1546" y="357"/>
                </a:cubicBezTo>
                <a:cubicBezTo>
                  <a:pt x="1535" y="158"/>
                  <a:pt x="1372" y="1"/>
                  <a:pt x="1182" y="1"/>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10800000">
            <a:off x="3468027" y="2529166"/>
            <a:ext cx="37049" cy="37042"/>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1"/>
          <p:cNvSpPr/>
          <p:nvPr/>
        </p:nvSpPr>
        <p:spPr>
          <a:xfrm rot="10800000">
            <a:off x="3554066" y="2608977"/>
            <a:ext cx="116953" cy="116931"/>
          </a:xfrm>
          <a:custGeom>
            <a:avLst/>
            <a:gdLst/>
            <a:ahLst/>
            <a:cxnLst/>
            <a:rect l="l" t="t" r="r" b="b"/>
            <a:pathLst>
              <a:path w="1430" h="1430" extrusionOk="0">
                <a:moveTo>
                  <a:pt x="714" y="1"/>
                </a:moveTo>
                <a:cubicBezTo>
                  <a:pt x="320" y="1"/>
                  <a:pt x="1" y="323"/>
                  <a:pt x="1" y="717"/>
                </a:cubicBezTo>
                <a:cubicBezTo>
                  <a:pt x="1" y="1111"/>
                  <a:pt x="320" y="1430"/>
                  <a:pt x="714" y="1430"/>
                </a:cubicBezTo>
                <a:cubicBezTo>
                  <a:pt x="1111" y="1430"/>
                  <a:pt x="1430" y="1111"/>
                  <a:pt x="1430" y="717"/>
                </a:cubicBezTo>
                <a:cubicBezTo>
                  <a:pt x="1430" y="323"/>
                  <a:pt x="1111" y="1"/>
                  <a:pt x="7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1"/>
          <p:cNvSpPr/>
          <p:nvPr/>
        </p:nvSpPr>
        <p:spPr>
          <a:xfrm rot="10800000">
            <a:off x="3486510" y="2799504"/>
            <a:ext cx="49153" cy="49062"/>
          </a:xfrm>
          <a:custGeom>
            <a:avLst/>
            <a:gdLst/>
            <a:ahLst/>
            <a:cxnLst/>
            <a:rect l="l" t="t" r="r" b="b"/>
            <a:pathLst>
              <a:path w="601" h="600" extrusionOk="0">
                <a:moveTo>
                  <a:pt x="299" y="0"/>
                </a:moveTo>
                <a:cubicBezTo>
                  <a:pt x="134" y="0"/>
                  <a:pt x="1" y="134"/>
                  <a:pt x="1" y="299"/>
                </a:cubicBezTo>
                <a:cubicBezTo>
                  <a:pt x="1" y="467"/>
                  <a:pt x="134" y="600"/>
                  <a:pt x="299" y="600"/>
                </a:cubicBezTo>
                <a:cubicBezTo>
                  <a:pt x="466" y="600"/>
                  <a:pt x="600" y="467"/>
                  <a:pt x="600" y="299"/>
                </a:cubicBezTo>
                <a:cubicBezTo>
                  <a:pt x="600" y="134"/>
                  <a:pt x="466"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1"/>
        <p:cNvGrpSpPr/>
        <p:nvPr/>
      </p:nvGrpSpPr>
      <p:grpSpPr>
        <a:xfrm>
          <a:off x="0" y="0"/>
          <a:ext cx="0" cy="0"/>
          <a:chOff x="0" y="0"/>
          <a:chExt cx="0" cy="0"/>
        </a:xfrm>
      </p:grpSpPr>
      <p:sp>
        <p:nvSpPr>
          <p:cNvPr id="342" name="Google Shape;342;p23"/>
          <p:cNvSpPr txBox="1">
            <a:spLocks noGrp="1"/>
          </p:cNvSpPr>
          <p:nvPr>
            <p:ph type="subTitle" idx="4294967295"/>
          </p:nvPr>
        </p:nvSpPr>
        <p:spPr>
          <a:xfrm>
            <a:off x="1756000" y="3405500"/>
            <a:ext cx="1869900" cy="956700"/>
          </a:xfrm>
          <a:prstGeom prst="rect">
            <a:avLst/>
          </a:prstGeom>
          <a:solidFill>
            <a:schemeClr val="accent2"/>
          </a:solidFill>
        </p:spPr>
        <p:txBody>
          <a:bodyPr spcFirstLastPara="1" wrap="square" lIns="91425" tIns="162000" rIns="91425" bIns="0" anchor="t" anchorCtr="0">
            <a:noAutofit/>
          </a:bodyPr>
          <a:lstStyle/>
          <a:p>
            <a:pPr marL="72000" marR="72000" lvl="0" indent="0" algn="ctr" rtl="0">
              <a:lnSpc>
                <a:spcPct val="100000"/>
              </a:lnSpc>
              <a:spcBef>
                <a:spcPts val="0"/>
              </a:spcBef>
              <a:spcAft>
                <a:spcPts val="1600"/>
              </a:spcAft>
              <a:buNone/>
            </a:pPr>
            <a:r>
              <a:rPr lang="id-ID" sz="1400" b="1" dirty="0" smtClean="0">
                <a:solidFill>
                  <a:schemeClr val="lt1"/>
                </a:solidFill>
              </a:rPr>
              <a:t>Hesty Astriani (2113022009)</a:t>
            </a:r>
            <a:endParaRPr sz="1400" b="1" dirty="0">
              <a:solidFill>
                <a:schemeClr val="lt1"/>
              </a:solidFill>
            </a:endParaRPr>
          </a:p>
        </p:txBody>
      </p:sp>
      <p:sp>
        <p:nvSpPr>
          <p:cNvPr id="343" name="Google Shape;343;p23"/>
          <p:cNvSpPr txBox="1"/>
          <p:nvPr/>
        </p:nvSpPr>
        <p:spPr>
          <a:xfrm>
            <a:off x="3954600" y="1754950"/>
            <a:ext cx="2547900" cy="584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2D406A"/>
              </a:solidFill>
              <a:latin typeface="Anton"/>
              <a:ea typeface="Anton"/>
              <a:cs typeface="Anton"/>
              <a:sym typeface="Anton"/>
            </a:endParaRPr>
          </a:p>
        </p:txBody>
      </p:sp>
      <p:sp>
        <p:nvSpPr>
          <p:cNvPr id="344" name="Google Shape;344;p23"/>
          <p:cNvSpPr txBox="1"/>
          <p:nvPr/>
        </p:nvSpPr>
        <p:spPr>
          <a:xfrm>
            <a:off x="1921925" y="2912627"/>
            <a:ext cx="1538100" cy="49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chemeClr val="dk2"/>
                </a:solidFill>
                <a:latin typeface="Anton"/>
                <a:ea typeface="Anton"/>
                <a:cs typeface="Anton"/>
                <a:sym typeface="Anton"/>
              </a:rPr>
              <a:t>Anggota 1</a:t>
            </a:r>
            <a:endParaRPr dirty="0">
              <a:solidFill>
                <a:schemeClr val="dk2"/>
              </a:solidFill>
              <a:latin typeface="Anton"/>
              <a:ea typeface="Anton"/>
              <a:cs typeface="Anton"/>
              <a:sym typeface="Anton"/>
            </a:endParaRPr>
          </a:p>
        </p:txBody>
      </p:sp>
      <p:sp>
        <p:nvSpPr>
          <p:cNvPr id="345" name="Google Shape;345;p23"/>
          <p:cNvSpPr txBox="1"/>
          <p:nvPr/>
        </p:nvSpPr>
        <p:spPr>
          <a:xfrm>
            <a:off x="6910250" y="2912627"/>
            <a:ext cx="1538100" cy="49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chemeClr val="dk2"/>
                </a:solidFill>
                <a:latin typeface="Anton"/>
                <a:ea typeface="Anton"/>
                <a:cs typeface="Anton"/>
                <a:sym typeface="Anton"/>
              </a:rPr>
              <a:t>Anggota 3</a:t>
            </a:r>
            <a:endParaRPr dirty="0">
              <a:solidFill>
                <a:schemeClr val="dk2"/>
              </a:solidFill>
              <a:latin typeface="Anton"/>
              <a:ea typeface="Anton"/>
              <a:cs typeface="Anton"/>
              <a:sym typeface="Anton"/>
            </a:endParaRPr>
          </a:p>
        </p:txBody>
      </p:sp>
      <p:grpSp>
        <p:nvGrpSpPr>
          <p:cNvPr id="346" name="Google Shape;346;p23"/>
          <p:cNvGrpSpPr/>
          <p:nvPr/>
        </p:nvGrpSpPr>
        <p:grpSpPr>
          <a:xfrm>
            <a:off x="2690975" y="2339327"/>
            <a:ext cx="4988275" cy="573323"/>
            <a:chOff x="2555600" y="1751527"/>
            <a:chExt cx="4988275" cy="573323"/>
          </a:xfrm>
        </p:grpSpPr>
        <p:cxnSp>
          <p:nvCxnSpPr>
            <p:cNvPr id="347" name="Google Shape;347;p23"/>
            <p:cNvCxnSpPr>
              <a:stCxn id="343" idx="2"/>
              <a:endCxn id="345" idx="0"/>
            </p:cNvCxnSpPr>
            <p:nvPr/>
          </p:nvCxnSpPr>
          <p:spPr>
            <a:xfrm rot="-5400000" flipH="1">
              <a:off x="6031875" y="812850"/>
              <a:ext cx="573300" cy="2450700"/>
            </a:xfrm>
            <a:prstGeom prst="bentConnector3">
              <a:avLst>
                <a:gd name="adj1" fmla="val 49998"/>
              </a:avLst>
            </a:prstGeom>
            <a:noFill/>
            <a:ln w="19050" cap="flat" cmpd="sng">
              <a:solidFill>
                <a:schemeClr val="dk2"/>
              </a:solidFill>
              <a:prstDash val="solid"/>
              <a:round/>
              <a:headEnd type="diamond" w="med" len="med"/>
              <a:tailEnd type="diamond" w="med" len="med"/>
            </a:ln>
          </p:spPr>
        </p:cxnSp>
        <p:cxnSp>
          <p:nvCxnSpPr>
            <p:cNvPr id="348" name="Google Shape;348;p23"/>
            <p:cNvCxnSpPr>
              <a:stCxn id="344" idx="0"/>
              <a:endCxn id="343" idx="2"/>
            </p:cNvCxnSpPr>
            <p:nvPr/>
          </p:nvCxnSpPr>
          <p:spPr>
            <a:xfrm rot="-5400000">
              <a:off x="3537800" y="769327"/>
              <a:ext cx="573300" cy="2537700"/>
            </a:xfrm>
            <a:prstGeom prst="bentConnector3">
              <a:avLst>
                <a:gd name="adj1" fmla="val 49998"/>
              </a:avLst>
            </a:prstGeom>
            <a:noFill/>
            <a:ln w="19050" cap="flat" cmpd="sng">
              <a:solidFill>
                <a:schemeClr val="dk2"/>
              </a:solidFill>
              <a:prstDash val="solid"/>
              <a:round/>
              <a:headEnd type="diamond" w="med" len="med"/>
              <a:tailEnd type="diamond" w="med" len="med"/>
            </a:ln>
          </p:spPr>
        </p:cxnSp>
        <p:cxnSp>
          <p:nvCxnSpPr>
            <p:cNvPr id="349" name="Google Shape;349;p23"/>
            <p:cNvCxnSpPr/>
            <p:nvPr/>
          </p:nvCxnSpPr>
          <p:spPr>
            <a:xfrm rot="-5400000">
              <a:off x="4943450" y="2172100"/>
              <a:ext cx="303000" cy="600"/>
            </a:xfrm>
            <a:prstGeom prst="bentConnector3">
              <a:avLst>
                <a:gd name="adj1" fmla="val 50000"/>
              </a:avLst>
            </a:prstGeom>
            <a:noFill/>
            <a:ln w="19050" cap="flat" cmpd="sng">
              <a:solidFill>
                <a:schemeClr val="dk2"/>
              </a:solidFill>
              <a:prstDash val="solid"/>
              <a:round/>
              <a:headEnd type="diamond" w="med" len="med"/>
              <a:tailEnd type="none" w="med" len="med"/>
            </a:ln>
          </p:spPr>
        </p:cxnSp>
      </p:grpSp>
      <p:sp>
        <p:nvSpPr>
          <p:cNvPr id="350" name="Google Shape;350;p23"/>
          <p:cNvSpPr txBox="1"/>
          <p:nvPr/>
        </p:nvSpPr>
        <p:spPr>
          <a:xfrm>
            <a:off x="4461275" y="2905700"/>
            <a:ext cx="1538100" cy="49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solidFill>
                  <a:schemeClr val="dk2"/>
                </a:solidFill>
                <a:latin typeface="Anton"/>
                <a:ea typeface="Anton"/>
                <a:cs typeface="Anton"/>
                <a:sym typeface="Anton"/>
              </a:rPr>
              <a:t>Anggota 2</a:t>
            </a:r>
            <a:endParaRPr dirty="0">
              <a:solidFill>
                <a:schemeClr val="dk2"/>
              </a:solidFill>
              <a:latin typeface="Anton"/>
              <a:ea typeface="Anton"/>
              <a:cs typeface="Anton"/>
              <a:sym typeface="Anton"/>
            </a:endParaRPr>
          </a:p>
        </p:txBody>
      </p:sp>
      <p:sp>
        <p:nvSpPr>
          <p:cNvPr id="351" name="Google Shape;351;p23"/>
          <p:cNvSpPr txBox="1">
            <a:spLocks noGrp="1"/>
          </p:cNvSpPr>
          <p:nvPr>
            <p:ph type="subTitle" idx="4294967295"/>
          </p:nvPr>
        </p:nvSpPr>
        <p:spPr>
          <a:xfrm>
            <a:off x="4295350" y="3405500"/>
            <a:ext cx="1869900" cy="956700"/>
          </a:xfrm>
          <a:prstGeom prst="rect">
            <a:avLst/>
          </a:prstGeom>
          <a:solidFill>
            <a:schemeClr val="lt2"/>
          </a:solidFill>
        </p:spPr>
        <p:txBody>
          <a:bodyPr spcFirstLastPara="1" wrap="square" lIns="91425" tIns="162000" rIns="91425" bIns="0" anchor="t" anchorCtr="0">
            <a:noAutofit/>
          </a:bodyPr>
          <a:lstStyle/>
          <a:p>
            <a:pPr marL="72000" marR="72000" lvl="0" indent="0" algn="ctr" rtl="0">
              <a:spcBef>
                <a:spcPts val="0"/>
              </a:spcBef>
              <a:spcAft>
                <a:spcPts val="1600"/>
              </a:spcAft>
              <a:buNone/>
            </a:pPr>
            <a:r>
              <a:rPr lang="id-ID" sz="1400" b="1" dirty="0" smtClean="0">
                <a:solidFill>
                  <a:srgbClr val="FFFFFF"/>
                </a:solidFill>
              </a:rPr>
              <a:t>Leovi Permata Ayida (2113022017)</a:t>
            </a:r>
            <a:endParaRPr sz="1400" b="1" dirty="0">
              <a:solidFill>
                <a:srgbClr val="FFFFFF"/>
              </a:solidFill>
            </a:endParaRPr>
          </a:p>
        </p:txBody>
      </p:sp>
      <p:sp>
        <p:nvSpPr>
          <p:cNvPr id="352" name="Google Shape;352;p23"/>
          <p:cNvSpPr txBox="1">
            <a:spLocks noGrp="1"/>
          </p:cNvSpPr>
          <p:nvPr>
            <p:ph type="subTitle" idx="4294967295"/>
          </p:nvPr>
        </p:nvSpPr>
        <p:spPr>
          <a:xfrm>
            <a:off x="6744350" y="3405500"/>
            <a:ext cx="1869900" cy="956700"/>
          </a:xfrm>
          <a:prstGeom prst="rect">
            <a:avLst/>
          </a:prstGeom>
          <a:solidFill>
            <a:srgbClr val="F3F3F3"/>
          </a:solidFill>
        </p:spPr>
        <p:txBody>
          <a:bodyPr spcFirstLastPara="1" wrap="square" lIns="91425" tIns="162000" rIns="91425" bIns="0" anchor="t" anchorCtr="0">
            <a:noAutofit/>
          </a:bodyPr>
          <a:lstStyle/>
          <a:p>
            <a:pPr marL="72000" marR="72000" lvl="0" indent="0" algn="ctr" rtl="0">
              <a:lnSpc>
                <a:spcPct val="100000"/>
              </a:lnSpc>
              <a:spcBef>
                <a:spcPts val="0"/>
              </a:spcBef>
              <a:buNone/>
            </a:pPr>
            <a:r>
              <a:rPr lang="id-ID" sz="1400" b="1" dirty="0" smtClean="0">
                <a:solidFill>
                  <a:schemeClr val="dk2"/>
                </a:solidFill>
              </a:rPr>
              <a:t>Anisa Aprilia Anggraini</a:t>
            </a:r>
          </a:p>
          <a:p>
            <a:pPr marL="72000" marR="72000" lvl="0" indent="0" algn="ctr" rtl="0">
              <a:lnSpc>
                <a:spcPct val="100000"/>
              </a:lnSpc>
              <a:spcBef>
                <a:spcPts val="0"/>
              </a:spcBef>
              <a:buNone/>
            </a:pPr>
            <a:r>
              <a:rPr lang="id-ID" sz="1400" b="1" dirty="0" smtClean="0">
                <a:solidFill>
                  <a:schemeClr val="dk2"/>
                </a:solidFill>
              </a:rPr>
              <a:t> (2113022061)</a:t>
            </a:r>
          </a:p>
          <a:p>
            <a:pPr marL="72000" marR="72000" lvl="0" indent="0" algn="ctr" rtl="0">
              <a:spcBef>
                <a:spcPts val="0"/>
              </a:spcBef>
              <a:spcAft>
                <a:spcPts val="1600"/>
              </a:spcAft>
              <a:buNone/>
            </a:pPr>
            <a:endParaRPr sz="1400" b="1" dirty="0">
              <a:solidFill>
                <a:schemeClr val="dk2"/>
              </a:solidFill>
            </a:endParaRPr>
          </a:p>
        </p:txBody>
      </p:sp>
      <p:grpSp>
        <p:nvGrpSpPr>
          <p:cNvPr id="353" name="Google Shape;353;p23"/>
          <p:cNvGrpSpPr/>
          <p:nvPr/>
        </p:nvGrpSpPr>
        <p:grpSpPr>
          <a:xfrm>
            <a:off x="4972132" y="1102072"/>
            <a:ext cx="516336" cy="576687"/>
            <a:chOff x="1466325" y="238125"/>
            <a:chExt cx="4681200" cy="5228350"/>
          </a:xfrm>
        </p:grpSpPr>
        <p:sp>
          <p:nvSpPr>
            <p:cNvPr id="354" name="Google Shape;354;p23"/>
            <p:cNvSpPr/>
            <p:nvPr/>
          </p:nvSpPr>
          <p:spPr>
            <a:xfrm>
              <a:off x="2089475" y="1046300"/>
              <a:ext cx="1188700" cy="1188700"/>
            </a:xfrm>
            <a:custGeom>
              <a:avLst/>
              <a:gdLst/>
              <a:ahLst/>
              <a:cxnLst/>
              <a:rect l="l" t="t" r="r" b="b"/>
              <a:pathLst>
                <a:path w="47548" h="47548" extrusionOk="0">
                  <a:moveTo>
                    <a:pt x="32229" y="0"/>
                  </a:moveTo>
                  <a:cubicBezTo>
                    <a:pt x="30538" y="0"/>
                    <a:pt x="29166" y="1373"/>
                    <a:pt x="29166" y="3039"/>
                  </a:cubicBezTo>
                  <a:cubicBezTo>
                    <a:pt x="29166" y="4755"/>
                    <a:pt x="30538" y="6127"/>
                    <a:pt x="32229" y="6127"/>
                  </a:cubicBezTo>
                  <a:lnTo>
                    <a:pt x="32229" y="6103"/>
                  </a:lnTo>
                  <a:cubicBezTo>
                    <a:pt x="37303" y="6127"/>
                    <a:pt x="41420" y="10245"/>
                    <a:pt x="41420" y="15294"/>
                  </a:cubicBezTo>
                  <a:cubicBezTo>
                    <a:pt x="41420" y="20367"/>
                    <a:pt x="37303" y="24484"/>
                    <a:pt x="32229" y="24509"/>
                  </a:cubicBezTo>
                  <a:cubicBezTo>
                    <a:pt x="30171" y="24509"/>
                    <a:pt x="28234" y="25293"/>
                    <a:pt x="26764" y="26764"/>
                  </a:cubicBezTo>
                  <a:cubicBezTo>
                    <a:pt x="25318" y="28234"/>
                    <a:pt x="24509" y="30146"/>
                    <a:pt x="24509" y="32229"/>
                  </a:cubicBezTo>
                  <a:cubicBezTo>
                    <a:pt x="24509" y="37278"/>
                    <a:pt x="20367" y="41395"/>
                    <a:pt x="15318" y="41420"/>
                  </a:cubicBezTo>
                  <a:cubicBezTo>
                    <a:pt x="10270" y="41395"/>
                    <a:pt x="6128" y="37278"/>
                    <a:pt x="6128" y="32229"/>
                  </a:cubicBezTo>
                  <a:cubicBezTo>
                    <a:pt x="6128" y="21960"/>
                    <a:pt x="12181" y="12598"/>
                    <a:pt x="21593" y="8382"/>
                  </a:cubicBezTo>
                  <a:cubicBezTo>
                    <a:pt x="22328" y="8039"/>
                    <a:pt x="22916" y="7451"/>
                    <a:pt x="23210" y="6666"/>
                  </a:cubicBezTo>
                  <a:cubicBezTo>
                    <a:pt x="23504" y="5907"/>
                    <a:pt x="23480" y="5073"/>
                    <a:pt x="23137" y="4338"/>
                  </a:cubicBezTo>
                  <a:cubicBezTo>
                    <a:pt x="22646" y="3235"/>
                    <a:pt x="21544" y="2524"/>
                    <a:pt x="20343" y="2524"/>
                  </a:cubicBezTo>
                  <a:cubicBezTo>
                    <a:pt x="19901" y="2524"/>
                    <a:pt x="19485" y="2623"/>
                    <a:pt x="19093" y="2794"/>
                  </a:cubicBezTo>
                  <a:cubicBezTo>
                    <a:pt x="13480" y="5294"/>
                    <a:pt x="8725" y="9338"/>
                    <a:pt x="5319" y="14485"/>
                  </a:cubicBezTo>
                  <a:cubicBezTo>
                    <a:pt x="1839" y="19754"/>
                    <a:pt x="0" y="25881"/>
                    <a:pt x="0" y="32229"/>
                  </a:cubicBezTo>
                  <a:cubicBezTo>
                    <a:pt x="0" y="36322"/>
                    <a:pt x="1593" y="40170"/>
                    <a:pt x="4485" y="43062"/>
                  </a:cubicBezTo>
                  <a:cubicBezTo>
                    <a:pt x="7378" y="45954"/>
                    <a:pt x="11225" y="47547"/>
                    <a:pt x="15318" y="47547"/>
                  </a:cubicBezTo>
                  <a:cubicBezTo>
                    <a:pt x="19411" y="47547"/>
                    <a:pt x="23259" y="45954"/>
                    <a:pt x="26151" y="43062"/>
                  </a:cubicBezTo>
                  <a:cubicBezTo>
                    <a:pt x="29043" y="40170"/>
                    <a:pt x="30636" y="36322"/>
                    <a:pt x="30636" y="32229"/>
                  </a:cubicBezTo>
                  <a:cubicBezTo>
                    <a:pt x="30636" y="31347"/>
                    <a:pt x="31347" y="30636"/>
                    <a:pt x="32229" y="30612"/>
                  </a:cubicBezTo>
                  <a:cubicBezTo>
                    <a:pt x="36322" y="30612"/>
                    <a:pt x="40170" y="29043"/>
                    <a:pt x="43062" y="26126"/>
                  </a:cubicBezTo>
                  <a:cubicBezTo>
                    <a:pt x="45954" y="23259"/>
                    <a:pt x="47547" y="19387"/>
                    <a:pt x="47547" y="15294"/>
                  </a:cubicBezTo>
                  <a:cubicBezTo>
                    <a:pt x="47547" y="11225"/>
                    <a:pt x="45954" y="7377"/>
                    <a:pt x="43062" y="4485"/>
                  </a:cubicBezTo>
                  <a:cubicBezTo>
                    <a:pt x="40170" y="1593"/>
                    <a:pt x="36322" y="0"/>
                    <a:pt x="322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3"/>
            <p:cNvSpPr/>
            <p:nvPr/>
          </p:nvSpPr>
          <p:spPr>
            <a:xfrm>
              <a:off x="1476750" y="3088475"/>
              <a:ext cx="1188700" cy="1188700"/>
            </a:xfrm>
            <a:custGeom>
              <a:avLst/>
              <a:gdLst/>
              <a:ahLst/>
              <a:cxnLst/>
              <a:rect l="l" t="t" r="r" b="b"/>
              <a:pathLst>
                <a:path w="47548" h="47548" extrusionOk="0">
                  <a:moveTo>
                    <a:pt x="15319" y="1"/>
                  </a:moveTo>
                  <a:cubicBezTo>
                    <a:pt x="13627" y="1"/>
                    <a:pt x="12255" y="1373"/>
                    <a:pt x="12255" y="3064"/>
                  </a:cubicBezTo>
                  <a:cubicBezTo>
                    <a:pt x="12255" y="4756"/>
                    <a:pt x="13627" y="6128"/>
                    <a:pt x="15319" y="6128"/>
                  </a:cubicBezTo>
                  <a:cubicBezTo>
                    <a:pt x="22279" y="6128"/>
                    <a:pt x="28823" y="8848"/>
                    <a:pt x="33774" y="13799"/>
                  </a:cubicBezTo>
                  <a:cubicBezTo>
                    <a:pt x="38700" y="18726"/>
                    <a:pt x="41420" y="25294"/>
                    <a:pt x="41420" y="32230"/>
                  </a:cubicBezTo>
                  <a:cubicBezTo>
                    <a:pt x="41420" y="37303"/>
                    <a:pt x="37303" y="41421"/>
                    <a:pt x="32230" y="41421"/>
                  </a:cubicBezTo>
                  <a:cubicBezTo>
                    <a:pt x="27181" y="41421"/>
                    <a:pt x="23039" y="37303"/>
                    <a:pt x="23039" y="32230"/>
                  </a:cubicBezTo>
                  <a:cubicBezTo>
                    <a:pt x="23039" y="30171"/>
                    <a:pt x="22230" y="28235"/>
                    <a:pt x="20784" y="26789"/>
                  </a:cubicBezTo>
                  <a:cubicBezTo>
                    <a:pt x="19314" y="25318"/>
                    <a:pt x="17377" y="24510"/>
                    <a:pt x="15319" y="24510"/>
                  </a:cubicBezTo>
                  <a:cubicBezTo>
                    <a:pt x="10270" y="24510"/>
                    <a:pt x="6128" y="20392"/>
                    <a:pt x="6128" y="15319"/>
                  </a:cubicBezTo>
                  <a:cubicBezTo>
                    <a:pt x="6128" y="13554"/>
                    <a:pt x="6642" y="11839"/>
                    <a:pt x="7574" y="10344"/>
                  </a:cubicBezTo>
                  <a:cubicBezTo>
                    <a:pt x="8015" y="9657"/>
                    <a:pt x="8162" y="8848"/>
                    <a:pt x="7990" y="8040"/>
                  </a:cubicBezTo>
                  <a:cubicBezTo>
                    <a:pt x="7819" y="7255"/>
                    <a:pt x="7353" y="6569"/>
                    <a:pt x="6667" y="6128"/>
                  </a:cubicBezTo>
                  <a:cubicBezTo>
                    <a:pt x="6177" y="5809"/>
                    <a:pt x="5589" y="5638"/>
                    <a:pt x="5000" y="5638"/>
                  </a:cubicBezTo>
                  <a:cubicBezTo>
                    <a:pt x="3971" y="5638"/>
                    <a:pt x="2991" y="6153"/>
                    <a:pt x="2427" y="7035"/>
                  </a:cubicBezTo>
                  <a:cubicBezTo>
                    <a:pt x="834" y="9510"/>
                    <a:pt x="1" y="12378"/>
                    <a:pt x="1" y="15319"/>
                  </a:cubicBezTo>
                  <a:cubicBezTo>
                    <a:pt x="1" y="19412"/>
                    <a:pt x="1594" y="23260"/>
                    <a:pt x="4486" y="26152"/>
                  </a:cubicBezTo>
                  <a:cubicBezTo>
                    <a:pt x="7378" y="29044"/>
                    <a:pt x="11226" y="30637"/>
                    <a:pt x="15319" y="30637"/>
                  </a:cubicBezTo>
                  <a:cubicBezTo>
                    <a:pt x="16201" y="30637"/>
                    <a:pt x="16912" y="31372"/>
                    <a:pt x="16912" y="32230"/>
                  </a:cubicBezTo>
                  <a:cubicBezTo>
                    <a:pt x="16912" y="36323"/>
                    <a:pt x="18505" y="40171"/>
                    <a:pt x="21397" y="43063"/>
                  </a:cubicBezTo>
                  <a:cubicBezTo>
                    <a:pt x="24289" y="45955"/>
                    <a:pt x="28137" y="47548"/>
                    <a:pt x="32230" y="47548"/>
                  </a:cubicBezTo>
                  <a:cubicBezTo>
                    <a:pt x="36323" y="47548"/>
                    <a:pt x="40170" y="45955"/>
                    <a:pt x="43063" y="43063"/>
                  </a:cubicBezTo>
                  <a:cubicBezTo>
                    <a:pt x="45955" y="40171"/>
                    <a:pt x="47548" y="36323"/>
                    <a:pt x="47548" y="32230"/>
                  </a:cubicBezTo>
                  <a:cubicBezTo>
                    <a:pt x="47548" y="27892"/>
                    <a:pt x="46690" y="23676"/>
                    <a:pt x="45023" y="19706"/>
                  </a:cubicBezTo>
                  <a:cubicBezTo>
                    <a:pt x="43381" y="15858"/>
                    <a:pt x="41053" y="12427"/>
                    <a:pt x="38112" y="9461"/>
                  </a:cubicBezTo>
                  <a:cubicBezTo>
                    <a:pt x="35146" y="6496"/>
                    <a:pt x="31690" y="4167"/>
                    <a:pt x="27843" y="2550"/>
                  </a:cubicBezTo>
                  <a:cubicBezTo>
                    <a:pt x="23872" y="859"/>
                    <a:pt x="19657" y="1"/>
                    <a:pt x="15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3"/>
            <p:cNvSpPr/>
            <p:nvPr/>
          </p:nvSpPr>
          <p:spPr>
            <a:xfrm>
              <a:off x="4581400" y="3418750"/>
              <a:ext cx="1188700" cy="1189300"/>
            </a:xfrm>
            <a:custGeom>
              <a:avLst/>
              <a:gdLst/>
              <a:ahLst/>
              <a:cxnLst/>
              <a:rect l="l" t="t" r="r" b="b"/>
              <a:pathLst>
                <a:path w="47548" h="47572" extrusionOk="0">
                  <a:moveTo>
                    <a:pt x="32230" y="0"/>
                  </a:moveTo>
                  <a:cubicBezTo>
                    <a:pt x="30538" y="0"/>
                    <a:pt x="29166" y="1373"/>
                    <a:pt x="29166" y="3064"/>
                  </a:cubicBezTo>
                  <a:cubicBezTo>
                    <a:pt x="29166" y="4755"/>
                    <a:pt x="30538" y="6127"/>
                    <a:pt x="32230" y="6127"/>
                  </a:cubicBezTo>
                  <a:cubicBezTo>
                    <a:pt x="37278" y="6152"/>
                    <a:pt x="41420" y="10269"/>
                    <a:pt x="41420" y="15318"/>
                  </a:cubicBezTo>
                  <a:cubicBezTo>
                    <a:pt x="41420" y="22279"/>
                    <a:pt x="38700" y="28847"/>
                    <a:pt x="33774" y="33773"/>
                  </a:cubicBezTo>
                  <a:cubicBezTo>
                    <a:pt x="28823" y="38724"/>
                    <a:pt x="22279" y="41444"/>
                    <a:pt x="15319" y="41444"/>
                  </a:cubicBezTo>
                  <a:cubicBezTo>
                    <a:pt x="10245" y="41420"/>
                    <a:pt x="6128" y="37302"/>
                    <a:pt x="6128" y="32254"/>
                  </a:cubicBezTo>
                  <a:cubicBezTo>
                    <a:pt x="6128" y="27180"/>
                    <a:pt x="10245" y="23063"/>
                    <a:pt x="15319" y="23063"/>
                  </a:cubicBezTo>
                  <a:cubicBezTo>
                    <a:pt x="17377" y="23063"/>
                    <a:pt x="19313" y="22254"/>
                    <a:pt x="20784" y="20783"/>
                  </a:cubicBezTo>
                  <a:cubicBezTo>
                    <a:pt x="22230" y="19337"/>
                    <a:pt x="23039" y="17401"/>
                    <a:pt x="23039" y="15318"/>
                  </a:cubicBezTo>
                  <a:cubicBezTo>
                    <a:pt x="23039" y="13553"/>
                    <a:pt x="23529" y="11838"/>
                    <a:pt x="24485" y="10367"/>
                  </a:cubicBezTo>
                  <a:cubicBezTo>
                    <a:pt x="25416" y="8946"/>
                    <a:pt x="24999" y="7034"/>
                    <a:pt x="23578" y="6127"/>
                  </a:cubicBezTo>
                  <a:cubicBezTo>
                    <a:pt x="23088" y="5809"/>
                    <a:pt x="22500" y="5637"/>
                    <a:pt x="21911" y="5637"/>
                  </a:cubicBezTo>
                  <a:cubicBezTo>
                    <a:pt x="20882" y="5637"/>
                    <a:pt x="19902" y="6176"/>
                    <a:pt x="19338" y="7059"/>
                  </a:cubicBezTo>
                  <a:cubicBezTo>
                    <a:pt x="17745" y="9509"/>
                    <a:pt x="16912" y="12377"/>
                    <a:pt x="16912" y="15318"/>
                  </a:cubicBezTo>
                  <a:cubicBezTo>
                    <a:pt x="16912" y="16200"/>
                    <a:pt x="16201" y="16936"/>
                    <a:pt x="15319" y="16936"/>
                  </a:cubicBezTo>
                  <a:cubicBezTo>
                    <a:pt x="11226" y="16936"/>
                    <a:pt x="7378" y="18529"/>
                    <a:pt x="4486" y="21421"/>
                  </a:cubicBezTo>
                  <a:cubicBezTo>
                    <a:pt x="1594" y="24313"/>
                    <a:pt x="1" y="28161"/>
                    <a:pt x="1" y="32254"/>
                  </a:cubicBezTo>
                  <a:cubicBezTo>
                    <a:pt x="1" y="36347"/>
                    <a:pt x="1594" y="40194"/>
                    <a:pt x="4486" y="43086"/>
                  </a:cubicBezTo>
                  <a:cubicBezTo>
                    <a:pt x="7378" y="45978"/>
                    <a:pt x="11226" y="47572"/>
                    <a:pt x="15319" y="47572"/>
                  </a:cubicBezTo>
                  <a:cubicBezTo>
                    <a:pt x="19657" y="47572"/>
                    <a:pt x="23872" y="46714"/>
                    <a:pt x="27843" y="45023"/>
                  </a:cubicBezTo>
                  <a:cubicBezTo>
                    <a:pt x="31690" y="43405"/>
                    <a:pt x="35122" y="41077"/>
                    <a:pt x="38087" y="38111"/>
                  </a:cubicBezTo>
                  <a:cubicBezTo>
                    <a:pt x="41053" y="35146"/>
                    <a:pt x="43381" y="31714"/>
                    <a:pt x="44999" y="27867"/>
                  </a:cubicBezTo>
                  <a:cubicBezTo>
                    <a:pt x="46690" y="23896"/>
                    <a:pt x="47548" y="19681"/>
                    <a:pt x="47548" y="15318"/>
                  </a:cubicBezTo>
                  <a:cubicBezTo>
                    <a:pt x="47548" y="11225"/>
                    <a:pt x="45954" y="7402"/>
                    <a:pt x="43062" y="4485"/>
                  </a:cubicBezTo>
                  <a:cubicBezTo>
                    <a:pt x="40170" y="1593"/>
                    <a:pt x="36323" y="0"/>
                    <a:pt x="32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3"/>
            <p:cNvSpPr/>
            <p:nvPr/>
          </p:nvSpPr>
          <p:spPr>
            <a:xfrm>
              <a:off x="2841275" y="3818225"/>
              <a:ext cx="889700" cy="1363950"/>
            </a:xfrm>
            <a:custGeom>
              <a:avLst/>
              <a:gdLst/>
              <a:ahLst/>
              <a:cxnLst/>
              <a:rect l="l" t="t" r="r" b="b"/>
              <a:pathLst>
                <a:path w="35588" h="54558" extrusionOk="0">
                  <a:moveTo>
                    <a:pt x="20245" y="1"/>
                  </a:moveTo>
                  <a:cubicBezTo>
                    <a:pt x="18260" y="1"/>
                    <a:pt x="16323" y="368"/>
                    <a:pt x="14485" y="1128"/>
                  </a:cubicBezTo>
                  <a:cubicBezTo>
                    <a:pt x="12574" y="1888"/>
                    <a:pt x="10883" y="3015"/>
                    <a:pt x="9412" y="4486"/>
                  </a:cubicBezTo>
                  <a:cubicBezTo>
                    <a:pt x="6348" y="7549"/>
                    <a:pt x="3971" y="11128"/>
                    <a:pt x="2353" y="15098"/>
                  </a:cubicBezTo>
                  <a:cubicBezTo>
                    <a:pt x="785" y="18971"/>
                    <a:pt x="1" y="23039"/>
                    <a:pt x="1" y="27205"/>
                  </a:cubicBezTo>
                  <a:cubicBezTo>
                    <a:pt x="1" y="31421"/>
                    <a:pt x="785" y="35489"/>
                    <a:pt x="2353" y="39362"/>
                  </a:cubicBezTo>
                  <a:cubicBezTo>
                    <a:pt x="3971" y="43381"/>
                    <a:pt x="6348" y="46984"/>
                    <a:pt x="9437" y="50072"/>
                  </a:cubicBezTo>
                  <a:cubicBezTo>
                    <a:pt x="10883" y="51518"/>
                    <a:pt x="12598" y="52646"/>
                    <a:pt x="14485" y="53430"/>
                  </a:cubicBezTo>
                  <a:cubicBezTo>
                    <a:pt x="16323" y="54165"/>
                    <a:pt x="18260" y="54557"/>
                    <a:pt x="20245" y="54557"/>
                  </a:cubicBezTo>
                  <a:lnTo>
                    <a:pt x="20269" y="54557"/>
                  </a:lnTo>
                  <a:cubicBezTo>
                    <a:pt x="22255" y="54557"/>
                    <a:pt x="24191" y="54165"/>
                    <a:pt x="26029" y="53430"/>
                  </a:cubicBezTo>
                  <a:cubicBezTo>
                    <a:pt x="27916" y="52646"/>
                    <a:pt x="29632" y="51518"/>
                    <a:pt x="31078" y="50072"/>
                  </a:cubicBezTo>
                  <a:cubicBezTo>
                    <a:pt x="32548" y="48602"/>
                    <a:pt x="33676" y="46911"/>
                    <a:pt x="34460" y="44999"/>
                  </a:cubicBezTo>
                  <a:cubicBezTo>
                    <a:pt x="35195" y="43161"/>
                    <a:pt x="35587" y="41225"/>
                    <a:pt x="35563" y="39239"/>
                  </a:cubicBezTo>
                  <a:cubicBezTo>
                    <a:pt x="35587" y="37254"/>
                    <a:pt x="35195" y="35318"/>
                    <a:pt x="34460" y="33480"/>
                  </a:cubicBezTo>
                  <a:cubicBezTo>
                    <a:pt x="33676" y="31568"/>
                    <a:pt x="32548" y="29852"/>
                    <a:pt x="31078" y="28406"/>
                  </a:cubicBezTo>
                  <a:cubicBezTo>
                    <a:pt x="30514" y="27818"/>
                    <a:pt x="29730" y="27500"/>
                    <a:pt x="28921" y="27500"/>
                  </a:cubicBezTo>
                  <a:cubicBezTo>
                    <a:pt x="28112" y="27500"/>
                    <a:pt x="27328" y="27818"/>
                    <a:pt x="26764" y="28406"/>
                  </a:cubicBezTo>
                  <a:cubicBezTo>
                    <a:pt x="25563" y="29607"/>
                    <a:pt x="25563" y="31544"/>
                    <a:pt x="26764" y="32744"/>
                  </a:cubicBezTo>
                  <a:cubicBezTo>
                    <a:pt x="28480" y="34460"/>
                    <a:pt x="29436" y="36764"/>
                    <a:pt x="29460" y="39239"/>
                  </a:cubicBezTo>
                  <a:cubicBezTo>
                    <a:pt x="29436" y="41690"/>
                    <a:pt x="28480" y="43994"/>
                    <a:pt x="26764" y="45734"/>
                  </a:cubicBezTo>
                  <a:cubicBezTo>
                    <a:pt x="25024" y="47474"/>
                    <a:pt x="22720" y="48430"/>
                    <a:pt x="20269" y="48430"/>
                  </a:cubicBezTo>
                  <a:cubicBezTo>
                    <a:pt x="17794" y="48430"/>
                    <a:pt x="15490" y="47450"/>
                    <a:pt x="13750" y="45734"/>
                  </a:cubicBezTo>
                  <a:cubicBezTo>
                    <a:pt x="8848" y="40808"/>
                    <a:pt x="6128" y="34240"/>
                    <a:pt x="6128" y="27205"/>
                  </a:cubicBezTo>
                  <a:cubicBezTo>
                    <a:pt x="6128" y="20270"/>
                    <a:pt x="8848" y="13726"/>
                    <a:pt x="13750" y="8799"/>
                  </a:cubicBezTo>
                  <a:cubicBezTo>
                    <a:pt x="15490" y="7084"/>
                    <a:pt x="17794" y="6128"/>
                    <a:pt x="20245" y="6128"/>
                  </a:cubicBezTo>
                  <a:cubicBezTo>
                    <a:pt x="22720" y="6128"/>
                    <a:pt x="25024" y="7084"/>
                    <a:pt x="26764" y="8799"/>
                  </a:cubicBezTo>
                  <a:cubicBezTo>
                    <a:pt x="28480" y="10540"/>
                    <a:pt x="29436" y="12843"/>
                    <a:pt x="29436" y="15319"/>
                  </a:cubicBezTo>
                  <a:cubicBezTo>
                    <a:pt x="29436" y="16495"/>
                    <a:pt x="29215" y="17647"/>
                    <a:pt x="28774" y="18750"/>
                  </a:cubicBezTo>
                  <a:cubicBezTo>
                    <a:pt x="28161" y="20319"/>
                    <a:pt x="28921" y="22108"/>
                    <a:pt x="30490" y="22745"/>
                  </a:cubicBezTo>
                  <a:cubicBezTo>
                    <a:pt x="30857" y="22867"/>
                    <a:pt x="31225" y="22941"/>
                    <a:pt x="31617" y="22941"/>
                  </a:cubicBezTo>
                  <a:cubicBezTo>
                    <a:pt x="32891" y="22941"/>
                    <a:pt x="33994" y="22206"/>
                    <a:pt x="34460" y="21029"/>
                  </a:cubicBezTo>
                  <a:cubicBezTo>
                    <a:pt x="35195" y="19216"/>
                    <a:pt x="35563" y="17279"/>
                    <a:pt x="35563" y="15319"/>
                  </a:cubicBezTo>
                  <a:cubicBezTo>
                    <a:pt x="35587" y="13334"/>
                    <a:pt x="35195" y="11373"/>
                    <a:pt x="34460" y="9535"/>
                  </a:cubicBezTo>
                  <a:cubicBezTo>
                    <a:pt x="33676" y="7647"/>
                    <a:pt x="32548" y="5932"/>
                    <a:pt x="31078" y="4486"/>
                  </a:cubicBezTo>
                  <a:cubicBezTo>
                    <a:pt x="29632" y="3015"/>
                    <a:pt x="27916" y="1888"/>
                    <a:pt x="26029" y="1128"/>
                  </a:cubicBezTo>
                  <a:cubicBezTo>
                    <a:pt x="24191" y="368"/>
                    <a:pt x="22255" y="1"/>
                    <a:pt x="20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3016525" y="2045025"/>
              <a:ext cx="1294075" cy="1286725"/>
            </a:xfrm>
            <a:custGeom>
              <a:avLst/>
              <a:gdLst/>
              <a:ahLst/>
              <a:cxnLst/>
              <a:rect l="l" t="t" r="r" b="b"/>
              <a:pathLst>
                <a:path w="51763" h="51469" extrusionOk="0">
                  <a:moveTo>
                    <a:pt x="33822" y="0"/>
                  </a:moveTo>
                  <a:cubicBezTo>
                    <a:pt x="33602" y="0"/>
                    <a:pt x="33381" y="25"/>
                    <a:pt x="33185" y="74"/>
                  </a:cubicBezTo>
                  <a:cubicBezTo>
                    <a:pt x="30317" y="687"/>
                    <a:pt x="27695" y="2108"/>
                    <a:pt x="25612" y="4216"/>
                  </a:cubicBezTo>
                  <a:lnTo>
                    <a:pt x="4485" y="25318"/>
                  </a:lnTo>
                  <a:cubicBezTo>
                    <a:pt x="3039" y="26764"/>
                    <a:pt x="1887" y="28480"/>
                    <a:pt x="1128" y="30391"/>
                  </a:cubicBezTo>
                  <a:cubicBezTo>
                    <a:pt x="368" y="32229"/>
                    <a:pt x="0" y="34166"/>
                    <a:pt x="0" y="36151"/>
                  </a:cubicBezTo>
                  <a:cubicBezTo>
                    <a:pt x="0" y="38136"/>
                    <a:pt x="368" y="40072"/>
                    <a:pt x="1128" y="41910"/>
                  </a:cubicBezTo>
                  <a:cubicBezTo>
                    <a:pt x="1887" y="43822"/>
                    <a:pt x="3015" y="45513"/>
                    <a:pt x="4485" y="46984"/>
                  </a:cubicBezTo>
                  <a:cubicBezTo>
                    <a:pt x="5956" y="48430"/>
                    <a:pt x="7647" y="49557"/>
                    <a:pt x="9559" y="50341"/>
                  </a:cubicBezTo>
                  <a:cubicBezTo>
                    <a:pt x="11397" y="51077"/>
                    <a:pt x="13333" y="51469"/>
                    <a:pt x="15294" y="51469"/>
                  </a:cubicBezTo>
                  <a:lnTo>
                    <a:pt x="15343" y="51469"/>
                  </a:lnTo>
                  <a:cubicBezTo>
                    <a:pt x="17303" y="51469"/>
                    <a:pt x="19240" y="51077"/>
                    <a:pt x="21078" y="50341"/>
                  </a:cubicBezTo>
                  <a:cubicBezTo>
                    <a:pt x="22989" y="49557"/>
                    <a:pt x="24705" y="48430"/>
                    <a:pt x="26151" y="46984"/>
                  </a:cubicBezTo>
                  <a:lnTo>
                    <a:pt x="47278" y="25857"/>
                  </a:lnTo>
                  <a:cubicBezTo>
                    <a:pt x="48724" y="24411"/>
                    <a:pt x="49851" y="22695"/>
                    <a:pt x="50635" y="20808"/>
                  </a:cubicBezTo>
                  <a:cubicBezTo>
                    <a:pt x="51371" y="18946"/>
                    <a:pt x="51763" y="17009"/>
                    <a:pt x="51763" y="15049"/>
                  </a:cubicBezTo>
                  <a:cubicBezTo>
                    <a:pt x="51763" y="13064"/>
                    <a:pt x="51371" y="11103"/>
                    <a:pt x="50635" y="9265"/>
                  </a:cubicBezTo>
                  <a:cubicBezTo>
                    <a:pt x="49851" y="7353"/>
                    <a:pt x="48724" y="5662"/>
                    <a:pt x="47278" y="4216"/>
                  </a:cubicBezTo>
                  <a:cubicBezTo>
                    <a:pt x="46689" y="3628"/>
                    <a:pt x="45930" y="3309"/>
                    <a:pt x="45096" y="3309"/>
                  </a:cubicBezTo>
                  <a:cubicBezTo>
                    <a:pt x="44287" y="3309"/>
                    <a:pt x="43503" y="3628"/>
                    <a:pt x="42940" y="4216"/>
                  </a:cubicBezTo>
                  <a:cubicBezTo>
                    <a:pt x="41739" y="5392"/>
                    <a:pt x="41739" y="7353"/>
                    <a:pt x="42940" y="8529"/>
                  </a:cubicBezTo>
                  <a:cubicBezTo>
                    <a:pt x="44655" y="10270"/>
                    <a:pt x="45611" y="12573"/>
                    <a:pt x="45635" y="15049"/>
                  </a:cubicBezTo>
                  <a:cubicBezTo>
                    <a:pt x="45611" y="17500"/>
                    <a:pt x="44655" y="19803"/>
                    <a:pt x="42940" y="21544"/>
                  </a:cubicBezTo>
                  <a:lnTo>
                    <a:pt x="21813" y="42646"/>
                  </a:lnTo>
                  <a:cubicBezTo>
                    <a:pt x="20073" y="44386"/>
                    <a:pt x="17769" y="45342"/>
                    <a:pt x="15318" y="45342"/>
                  </a:cubicBezTo>
                  <a:cubicBezTo>
                    <a:pt x="12867" y="45342"/>
                    <a:pt x="10563" y="44386"/>
                    <a:pt x="8823" y="42646"/>
                  </a:cubicBezTo>
                  <a:cubicBezTo>
                    <a:pt x="7083" y="40906"/>
                    <a:pt x="6127" y="38602"/>
                    <a:pt x="6127" y="36151"/>
                  </a:cubicBezTo>
                  <a:cubicBezTo>
                    <a:pt x="6127" y="33700"/>
                    <a:pt x="7083" y="31396"/>
                    <a:pt x="8823" y="29656"/>
                  </a:cubicBezTo>
                  <a:lnTo>
                    <a:pt x="29925" y="8529"/>
                  </a:lnTo>
                  <a:cubicBezTo>
                    <a:pt x="31175" y="7279"/>
                    <a:pt x="32744" y="6422"/>
                    <a:pt x="34484" y="6054"/>
                  </a:cubicBezTo>
                  <a:cubicBezTo>
                    <a:pt x="36126" y="5686"/>
                    <a:pt x="37180" y="4069"/>
                    <a:pt x="36812" y="2402"/>
                  </a:cubicBezTo>
                  <a:cubicBezTo>
                    <a:pt x="36518" y="1005"/>
                    <a:pt x="35268" y="0"/>
                    <a:pt x="338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a:off x="3935600" y="914550"/>
              <a:ext cx="1294075" cy="1293475"/>
            </a:xfrm>
            <a:custGeom>
              <a:avLst/>
              <a:gdLst/>
              <a:ahLst/>
              <a:cxnLst/>
              <a:rect l="l" t="t" r="r" b="b"/>
              <a:pathLst>
                <a:path w="51763" h="51739" extrusionOk="0">
                  <a:moveTo>
                    <a:pt x="15318" y="1"/>
                  </a:moveTo>
                  <a:cubicBezTo>
                    <a:pt x="13333" y="1"/>
                    <a:pt x="11397" y="368"/>
                    <a:pt x="9559" y="1128"/>
                  </a:cubicBezTo>
                  <a:cubicBezTo>
                    <a:pt x="7647" y="1888"/>
                    <a:pt x="5956" y="3015"/>
                    <a:pt x="4485" y="4486"/>
                  </a:cubicBezTo>
                  <a:cubicBezTo>
                    <a:pt x="3039" y="5956"/>
                    <a:pt x="1887" y="7647"/>
                    <a:pt x="1128" y="9559"/>
                  </a:cubicBezTo>
                  <a:cubicBezTo>
                    <a:pt x="368" y="11397"/>
                    <a:pt x="0" y="13333"/>
                    <a:pt x="0" y="15319"/>
                  </a:cubicBezTo>
                  <a:cubicBezTo>
                    <a:pt x="0" y="17304"/>
                    <a:pt x="368" y="19240"/>
                    <a:pt x="1128" y="21078"/>
                  </a:cubicBezTo>
                  <a:cubicBezTo>
                    <a:pt x="1887" y="22990"/>
                    <a:pt x="3039" y="24681"/>
                    <a:pt x="4485" y="26152"/>
                  </a:cubicBezTo>
                  <a:lnTo>
                    <a:pt x="25612" y="47254"/>
                  </a:lnTo>
                  <a:cubicBezTo>
                    <a:pt x="27058" y="48724"/>
                    <a:pt x="28774" y="49852"/>
                    <a:pt x="30661" y="50636"/>
                  </a:cubicBezTo>
                  <a:cubicBezTo>
                    <a:pt x="32499" y="51371"/>
                    <a:pt x="34435" y="51739"/>
                    <a:pt x="36420" y="51739"/>
                  </a:cubicBezTo>
                  <a:lnTo>
                    <a:pt x="36445" y="51739"/>
                  </a:lnTo>
                  <a:cubicBezTo>
                    <a:pt x="38430" y="51739"/>
                    <a:pt x="40366" y="51371"/>
                    <a:pt x="42204" y="50636"/>
                  </a:cubicBezTo>
                  <a:cubicBezTo>
                    <a:pt x="44116" y="49852"/>
                    <a:pt x="45807" y="48724"/>
                    <a:pt x="47278" y="47254"/>
                  </a:cubicBezTo>
                  <a:cubicBezTo>
                    <a:pt x="48724" y="45808"/>
                    <a:pt x="49851" y="44092"/>
                    <a:pt x="50635" y="42205"/>
                  </a:cubicBezTo>
                  <a:cubicBezTo>
                    <a:pt x="51371" y="40367"/>
                    <a:pt x="51763" y="38406"/>
                    <a:pt x="51763" y="36421"/>
                  </a:cubicBezTo>
                  <a:cubicBezTo>
                    <a:pt x="51763" y="34460"/>
                    <a:pt x="51371" y="32499"/>
                    <a:pt x="50635" y="30661"/>
                  </a:cubicBezTo>
                  <a:cubicBezTo>
                    <a:pt x="49851" y="28774"/>
                    <a:pt x="48724" y="27058"/>
                    <a:pt x="47278" y="25612"/>
                  </a:cubicBezTo>
                  <a:cubicBezTo>
                    <a:pt x="46690" y="25024"/>
                    <a:pt x="45930" y="24706"/>
                    <a:pt x="45096" y="24706"/>
                  </a:cubicBezTo>
                  <a:cubicBezTo>
                    <a:pt x="44288" y="24706"/>
                    <a:pt x="43503" y="25024"/>
                    <a:pt x="42940" y="25612"/>
                  </a:cubicBezTo>
                  <a:cubicBezTo>
                    <a:pt x="41739" y="26789"/>
                    <a:pt x="41739" y="28749"/>
                    <a:pt x="42940" y="29926"/>
                  </a:cubicBezTo>
                  <a:cubicBezTo>
                    <a:pt x="44680" y="31666"/>
                    <a:pt x="45636" y="33970"/>
                    <a:pt x="45636" y="36421"/>
                  </a:cubicBezTo>
                  <a:cubicBezTo>
                    <a:pt x="45636" y="38896"/>
                    <a:pt x="44680" y="41200"/>
                    <a:pt x="42940" y="42940"/>
                  </a:cubicBezTo>
                  <a:cubicBezTo>
                    <a:pt x="41200" y="44656"/>
                    <a:pt x="38896" y="45612"/>
                    <a:pt x="36445" y="45612"/>
                  </a:cubicBezTo>
                  <a:cubicBezTo>
                    <a:pt x="33969" y="45612"/>
                    <a:pt x="31666" y="44656"/>
                    <a:pt x="29950" y="42940"/>
                  </a:cubicBezTo>
                  <a:lnTo>
                    <a:pt x="8823" y="21813"/>
                  </a:lnTo>
                  <a:cubicBezTo>
                    <a:pt x="7083" y="20073"/>
                    <a:pt x="6127" y="17770"/>
                    <a:pt x="6127" y="15319"/>
                  </a:cubicBezTo>
                  <a:cubicBezTo>
                    <a:pt x="6127" y="12868"/>
                    <a:pt x="7083" y="10564"/>
                    <a:pt x="8823" y="8824"/>
                  </a:cubicBezTo>
                  <a:cubicBezTo>
                    <a:pt x="10564" y="7084"/>
                    <a:pt x="12867" y="6128"/>
                    <a:pt x="15318" y="6128"/>
                  </a:cubicBezTo>
                  <a:cubicBezTo>
                    <a:pt x="17769" y="6128"/>
                    <a:pt x="20097" y="7084"/>
                    <a:pt x="21813" y="8824"/>
                  </a:cubicBezTo>
                  <a:lnTo>
                    <a:pt x="34264" y="21274"/>
                  </a:lnTo>
                  <a:cubicBezTo>
                    <a:pt x="34852" y="21863"/>
                    <a:pt x="35612" y="22181"/>
                    <a:pt x="36445" y="22181"/>
                  </a:cubicBezTo>
                  <a:cubicBezTo>
                    <a:pt x="37254" y="22181"/>
                    <a:pt x="38013" y="21863"/>
                    <a:pt x="38602" y="21274"/>
                  </a:cubicBezTo>
                  <a:cubicBezTo>
                    <a:pt x="39803" y="20073"/>
                    <a:pt x="39803" y="18137"/>
                    <a:pt x="38602" y="16936"/>
                  </a:cubicBezTo>
                  <a:lnTo>
                    <a:pt x="26151" y="4486"/>
                  </a:lnTo>
                  <a:cubicBezTo>
                    <a:pt x="24705" y="3040"/>
                    <a:pt x="22990" y="1912"/>
                    <a:pt x="21102" y="1128"/>
                  </a:cubicBezTo>
                  <a:cubicBezTo>
                    <a:pt x="19264" y="393"/>
                    <a:pt x="17328" y="1"/>
                    <a:pt x="153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a:off x="1466325" y="2156525"/>
              <a:ext cx="459575" cy="459575"/>
            </a:xfrm>
            <a:custGeom>
              <a:avLst/>
              <a:gdLst/>
              <a:ahLst/>
              <a:cxnLst/>
              <a:rect l="l" t="t" r="r" b="b"/>
              <a:pathLst>
                <a:path w="18383" h="18383" extrusionOk="0">
                  <a:moveTo>
                    <a:pt x="9192" y="6128"/>
                  </a:moveTo>
                  <a:cubicBezTo>
                    <a:pt x="10883" y="6128"/>
                    <a:pt x="12255" y="7525"/>
                    <a:pt x="12255" y="9192"/>
                  </a:cubicBezTo>
                  <a:cubicBezTo>
                    <a:pt x="12255" y="10883"/>
                    <a:pt x="10883" y="12255"/>
                    <a:pt x="9192" y="12255"/>
                  </a:cubicBezTo>
                  <a:cubicBezTo>
                    <a:pt x="7501" y="12255"/>
                    <a:pt x="6128" y="10883"/>
                    <a:pt x="6128" y="9192"/>
                  </a:cubicBezTo>
                  <a:cubicBezTo>
                    <a:pt x="6128" y="7525"/>
                    <a:pt x="7501" y="6128"/>
                    <a:pt x="9192" y="6128"/>
                  </a:cubicBezTo>
                  <a:close/>
                  <a:moveTo>
                    <a:pt x="9192" y="1"/>
                  </a:moveTo>
                  <a:cubicBezTo>
                    <a:pt x="4118" y="1"/>
                    <a:pt x="1" y="4143"/>
                    <a:pt x="1" y="9192"/>
                  </a:cubicBezTo>
                  <a:cubicBezTo>
                    <a:pt x="1" y="14265"/>
                    <a:pt x="4118" y="18383"/>
                    <a:pt x="9192" y="18383"/>
                  </a:cubicBezTo>
                  <a:cubicBezTo>
                    <a:pt x="14265" y="18383"/>
                    <a:pt x="18383" y="14265"/>
                    <a:pt x="18383" y="9192"/>
                  </a:cubicBezTo>
                  <a:cubicBezTo>
                    <a:pt x="18383" y="4143"/>
                    <a:pt x="14265" y="1"/>
                    <a:pt x="9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3304500" y="523025"/>
              <a:ext cx="459550" cy="459575"/>
            </a:xfrm>
            <a:custGeom>
              <a:avLst/>
              <a:gdLst/>
              <a:ahLst/>
              <a:cxnLst/>
              <a:rect l="l" t="t" r="r" b="b"/>
              <a:pathLst>
                <a:path w="18382" h="18383" extrusionOk="0">
                  <a:moveTo>
                    <a:pt x="9191" y="6128"/>
                  </a:moveTo>
                  <a:cubicBezTo>
                    <a:pt x="10882" y="6128"/>
                    <a:pt x="12255" y="7500"/>
                    <a:pt x="12255" y="9191"/>
                  </a:cubicBezTo>
                  <a:cubicBezTo>
                    <a:pt x="12255" y="10882"/>
                    <a:pt x="10882" y="12255"/>
                    <a:pt x="9191" y="12255"/>
                  </a:cubicBezTo>
                  <a:cubicBezTo>
                    <a:pt x="7500" y="12255"/>
                    <a:pt x="6127" y="10882"/>
                    <a:pt x="6127" y="9191"/>
                  </a:cubicBezTo>
                  <a:cubicBezTo>
                    <a:pt x="6127" y="7500"/>
                    <a:pt x="7500" y="6128"/>
                    <a:pt x="9191" y="6128"/>
                  </a:cubicBezTo>
                  <a:close/>
                  <a:moveTo>
                    <a:pt x="9191" y="1"/>
                  </a:moveTo>
                  <a:cubicBezTo>
                    <a:pt x="4118" y="1"/>
                    <a:pt x="0" y="4118"/>
                    <a:pt x="0" y="9191"/>
                  </a:cubicBezTo>
                  <a:cubicBezTo>
                    <a:pt x="0" y="14240"/>
                    <a:pt x="4118" y="18382"/>
                    <a:pt x="9191" y="18382"/>
                  </a:cubicBezTo>
                  <a:cubicBezTo>
                    <a:pt x="14264" y="18382"/>
                    <a:pt x="18382" y="14240"/>
                    <a:pt x="18382" y="9191"/>
                  </a:cubicBezTo>
                  <a:cubicBezTo>
                    <a:pt x="18382" y="4118"/>
                    <a:pt x="14264" y="1"/>
                    <a:pt x="9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a:off x="5582575" y="2055450"/>
              <a:ext cx="459575" cy="459550"/>
            </a:xfrm>
            <a:custGeom>
              <a:avLst/>
              <a:gdLst/>
              <a:ahLst/>
              <a:cxnLst/>
              <a:rect l="l" t="t" r="r" b="b"/>
              <a:pathLst>
                <a:path w="18383" h="18382" extrusionOk="0">
                  <a:moveTo>
                    <a:pt x="9192" y="6127"/>
                  </a:moveTo>
                  <a:cubicBezTo>
                    <a:pt x="10883" y="6127"/>
                    <a:pt x="12255" y="7500"/>
                    <a:pt x="12255" y="9191"/>
                  </a:cubicBezTo>
                  <a:cubicBezTo>
                    <a:pt x="12255" y="10882"/>
                    <a:pt x="10883" y="12254"/>
                    <a:pt x="9192" y="12254"/>
                  </a:cubicBezTo>
                  <a:cubicBezTo>
                    <a:pt x="7501" y="12254"/>
                    <a:pt x="6128" y="10882"/>
                    <a:pt x="6128" y="9191"/>
                  </a:cubicBezTo>
                  <a:cubicBezTo>
                    <a:pt x="6128" y="7500"/>
                    <a:pt x="7501" y="6127"/>
                    <a:pt x="9192" y="6127"/>
                  </a:cubicBezTo>
                  <a:close/>
                  <a:moveTo>
                    <a:pt x="9192" y="0"/>
                  </a:moveTo>
                  <a:cubicBezTo>
                    <a:pt x="4118" y="0"/>
                    <a:pt x="1" y="4117"/>
                    <a:pt x="1" y="9191"/>
                  </a:cubicBezTo>
                  <a:cubicBezTo>
                    <a:pt x="1" y="14240"/>
                    <a:pt x="4118" y="18382"/>
                    <a:pt x="9192" y="18382"/>
                  </a:cubicBezTo>
                  <a:cubicBezTo>
                    <a:pt x="14265" y="18382"/>
                    <a:pt x="18382" y="14240"/>
                    <a:pt x="18382" y="9191"/>
                  </a:cubicBezTo>
                  <a:cubicBezTo>
                    <a:pt x="18382" y="4117"/>
                    <a:pt x="14265" y="0"/>
                    <a:pt x="9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3"/>
            <p:cNvSpPr/>
            <p:nvPr/>
          </p:nvSpPr>
          <p:spPr>
            <a:xfrm>
              <a:off x="4325900" y="4608025"/>
              <a:ext cx="459550" cy="459575"/>
            </a:xfrm>
            <a:custGeom>
              <a:avLst/>
              <a:gdLst/>
              <a:ahLst/>
              <a:cxnLst/>
              <a:rect l="l" t="t" r="r" b="b"/>
              <a:pathLst>
                <a:path w="18382" h="18383" extrusionOk="0">
                  <a:moveTo>
                    <a:pt x="9191" y="6128"/>
                  </a:moveTo>
                  <a:cubicBezTo>
                    <a:pt x="10882" y="6128"/>
                    <a:pt x="12255" y="7500"/>
                    <a:pt x="12255" y="9191"/>
                  </a:cubicBezTo>
                  <a:cubicBezTo>
                    <a:pt x="12255" y="10882"/>
                    <a:pt x="10882" y="12255"/>
                    <a:pt x="9191" y="12255"/>
                  </a:cubicBezTo>
                  <a:cubicBezTo>
                    <a:pt x="7500" y="12255"/>
                    <a:pt x="6128" y="10882"/>
                    <a:pt x="6128" y="9191"/>
                  </a:cubicBezTo>
                  <a:cubicBezTo>
                    <a:pt x="6128" y="7500"/>
                    <a:pt x="7500" y="6128"/>
                    <a:pt x="9191" y="6128"/>
                  </a:cubicBezTo>
                  <a:close/>
                  <a:moveTo>
                    <a:pt x="9191" y="1"/>
                  </a:moveTo>
                  <a:cubicBezTo>
                    <a:pt x="4118" y="1"/>
                    <a:pt x="0" y="4118"/>
                    <a:pt x="0" y="9191"/>
                  </a:cubicBezTo>
                  <a:cubicBezTo>
                    <a:pt x="0" y="14240"/>
                    <a:pt x="4118" y="18382"/>
                    <a:pt x="9191" y="18382"/>
                  </a:cubicBezTo>
                  <a:cubicBezTo>
                    <a:pt x="14264" y="18382"/>
                    <a:pt x="18382" y="14240"/>
                    <a:pt x="18382" y="9191"/>
                  </a:cubicBezTo>
                  <a:cubicBezTo>
                    <a:pt x="18382" y="4118"/>
                    <a:pt x="14264" y="1"/>
                    <a:pt x="9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3"/>
            <p:cNvSpPr/>
            <p:nvPr/>
          </p:nvSpPr>
          <p:spPr>
            <a:xfrm>
              <a:off x="4251150" y="2718400"/>
              <a:ext cx="459550" cy="459575"/>
            </a:xfrm>
            <a:custGeom>
              <a:avLst/>
              <a:gdLst/>
              <a:ahLst/>
              <a:cxnLst/>
              <a:rect l="l" t="t" r="r" b="b"/>
              <a:pathLst>
                <a:path w="18382" h="18383" extrusionOk="0">
                  <a:moveTo>
                    <a:pt x="9191" y="6128"/>
                  </a:moveTo>
                  <a:cubicBezTo>
                    <a:pt x="10882" y="6128"/>
                    <a:pt x="12255" y="7500"/>
                    <a:pt x="12255" y="9191"/>
                  </a:cubicBezTo>
                  <a:cubicBezTo>
                    <a:pt x="12255" y="10882"/>
                    <a:pt x="10882" y="12255"/>
                    <a:pt x="9191" y="12255"/>
                  </a:cubicBezTo>
                  <a:cubicBezTo>
                    <a:pt x="7500" y="12255"/>
                    <a:pt x="6128" y="10882"/>
                    <a:pt x="6128" y="9191"/>
                  </a:cubicBezTo>
                  <a:cubicBezTo>
                    <a:pt x="6128" y="7500"/>
                    <a:pt x="7500" y="6128"/>
                    <a:pt x="9191" y="6128"/>
                  </a:cubicBezTo>
                  <a:close/>
                  <a:moveTo>
                    <a:pt x="9191" y="1"/>
                  </a:moveTo>
                  <a:cubicBezTo>
                    <a:pt x="4118" y="1"/>
                    <a:pt x="0" y="4118"/>
                    <a:pt x="0" y="9191"/>
                  </a:cubicBezTo>
                  <a:cubicBezTo>
                    <a:pt x="0" y="14265"/>
                    <a:pt x="4118" y="18382"/>
                    <a:pt x="9191" y="18382"/>
                  </a:cubicBezTo>
                  <a:cubicBezTo>
                    <a:pt x="14240" y="18382"/>
                    <a:pt x="18382" y="14265"/>
                    <a:pt x="18382" y="9191"/>
                  </a:cubicBezTo>
                  <a:cubicBezTo>
                    <a:pt x="18382" y="4118"/>
                    <a:pt x="14240" y="1"/>
                    <a:pt x="9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3"/>
            <p:cNvSpPr/>
            <p:nvPr/>
          </p:nvSpPr>
          <p:spPr>
            <a:xfrm>
              <a:off x="2283100" y="4403375"/>
              <a:ext cx="459550" cy="459575"/>
            </a:xfrm>
            <a:custGeom>
              <a:avLst/>
              <a:gdLst/>
              <a:ahLst/>
              <a:cxnLst/>
              <a:rect l="l" t="t" r="r" b="b"/>
              <a:pathLst>
                <a:path w="18382" h="18383" extrusionOk="0">
                  <a:moveTo>
                    <a:pt x="9191" y="6128"/>
                  </a:moveTo>
                  <a:cubicBezTo>
                    <a:pt x="10882" y="6128"/>
                    <a:pt x="12255" y="7500"/>
                    <a:pt x="12255" y="9191"/>
                  </a:cubicBezTo>
                  <a:cubicBezTo>
                    <a:pt x="12255" y="10883"/>
                    <a:pt x="10882" y="12255"/>
                    <a:pt x="9191" y="12255"/>
                  </a:cubicBezTo>
                  <a:cubicBezTo>
                    <a:pt x="7500" y="12255"/>
                    <a:pt x="6127" y="10883"/>
                    <a:pt x="6127" y="9191"/>
                  </a:cubicBezTo>
                  <a:cubicBezTo>
                    <a:pt x="6127" y="7500"/>
                    <a:pt x="7500" y="6128"/>
                    <a:pt x="9191" y="6128"/>
                  </a:cubicBezTo>
                  <a:close/>
                  <a:moveTo>
                    <a:pt x="9191" y="1"/>
                  </a:moveTo>
                  <a:cubicBezTo>
                    <a:pt x="4142" y="1"/>
                    <a:pt x="0" y="4143"/>
                    <a:pt x="0" y="9191"/>
                  </a:cubicBezTo>
                  <a:cubicBezTo>
                    <a:pt x="0" y="14265"/>
                    <a:pt x="4142" y="18382"/>
                    <a:pt x="9191" y="18382"/>
                  </a:cubicBezTo>
                  <a:cubicBezTo>
                    <a:pt x="14264" y="18382"/>
                    <a:pt x="18382" y="14265"/>
                    <a:pt x="18382" y="9191"/>
                  </a:cubicBezTo>
                  <a:cubicBezTo>
                    <a:pt x="18382" y="4143"/>
                    <a:pt x="14264" y="1"/>
                    <a:pt x="9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3"/>
            <p:cNvSpPr/>
            <p:nvPr/>
          </p:nvSpPr>
          <p:spPr>
            <a:xfrm>
              <a:off x="5476575" y="2718400"/>
              <a:ext cx="670950" cy="670950"/>
            </a:xfrm>
            <a:custGeom>
              <a:avLst/>
              <a:gdLst/>
              <a:ahLst/>
              <a:cxnLst/>
              <a:rect l="l" t="t" r="r" b="b"/>
              <a:pathLst>
                <a:path w="26838" h="26838" extrusionOk="0">
                  <a:moveTo>
                    <a:pt x="17647" y="6128"/>
                  </a:moveTo>
                  <a:cubicBezTo>
                    <a:pt x="19338" y="6128"/>
                    <a:pt x="20711" y="7500"/>
                    <a:pt x="20711" y="9191"/>
                  </a:cubicBezTo>
                  <a:cubicBezTo>
                    <a:pt x="20711" y="10882"/>
                    <a:pt x="19338" y="12255"/>
                    <a:pt x="17647" y="12255"/>
                  </a:cubicBezTo>
                  <a:cubicBezTo>
                    <a:pt x="14682" y="12255"/>
                    <a:pt x="12255" y="14681"/>
                    <a:pt x="12255" y="17647"/>
                  </a:cubicBezTo>
                  <a:cubicBezTo>
                    <a:pt x="12255" y="19338"/>
                    <a:pt x="10883" y="20710"/>
                    <a:pt x="9192" y="20710"/>
                  </a:cubicBezTo>
                  <a:cubicBezTo>
                    <a:pt x="7501" y="20710"/>
                    <a:pt x="6128" y="19338"/>
                    <a:pt x="6128" y="17647"/>
                  </a:cubicBezTo>
                  <a:cubicBezTo>
                    <a:pt x="6128" y="11299"/>
                    <a:pt x="11299" y="6128"/>
                    <a:pt x="17647" y="6128"/>
                  </a:cubicBezTo>
                  <a:close/>
                  <a:moveTo>
                    <a:pt x="17647" y="1"/>
                  </a:moveTo>
                  <a:cubicBezTo>
                    <a:pt x="7917" y="1"/>
                    <a:pt x="1" y="7917"/>
                    <a:pt x="1" y="17647"/>
                  </a:cubicBezTo>
                  <a:cubicBezTo>
                    <a:pt x="1" y="22720"/>
                    <a:pt x="4143" y="26838"/>
                    <a:pt x="9192" y="26838"/>
                  </a:cubicBezTo>
                  <a:cubicBezTo>
                    <a:pt x="14020" y="26838"/>
                    <a:pt x="18015" y="23088"/>
                    <a:pt x="18358" y="18358"/>
                  </a:cubicBezTo>
                  <a:cubicBezTo>
                    <a:pt x="23113" y="17990"/>
                    <a:pt x="26838" y="14020"/>
                    <a:pt x="26838" y="9191"/>
                  </a:cubicBezTo>
                  <a:cubicBezTo>
                    <a:pt x="26838" y="4118"/>
                    <a:pt x="22720" y="1"/>
                    <a:pt x="176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3"/>
            <p:cNvSpPr/>
            <p:nvPr/>
          </p:nvSpPr>
          <p:spPr>
            <a:xfrm>
              <a:off x="3795900" y="3994075"/>
              <a:ext cx="670950" cy="670950"/>
            </a:xfrm>
            <a:custGeom>
              <a:avLst/>
              <a:gdLst/>
              <a:ahLst/>
              <a:cxnLst/>
              <a:rect l="l" t="t" r="r" b="b"/>
              <a:pathLst>
                <a:path w="26838" h="26838" extrusionOk="0">
                  <a:moveTo>
                    <a:pt x="17647" y="6128"/>
                  </a:moveTo>
                  <a:cubicBezTo>
                    <a:pt x="19338" y="6128"/>
                    <a:pt x="20710" y="7500"/>
                    <a:pt x="20710" y="9192"/>
                  </a:cubicBezTo>
                  <a:cubicBezTo>
                    <a:pt x="20710" y="15564"/>
                    <a:pt x="15563" y="20711"/>
                    <a:pt x="9191" y="20711"/>
                  </a:cubicBezTo>
                  <a:cubicBezTo>
                    <a:pt x="7500" y="20711"/>
                    <a:pt x="6127" y="19338"/>
                    <a:pt x="6127" y="17647"/>
                  </a:cubicBezTo>
                  <a:cubicBezTo>
                    <a:pt x="6127" y="15980"/>
                    <a:pt x="7500" y="14583"/>
                    <a:pt x="9191" y="14583"/>
                  </a:cubicBezTo>
                  <a:cubicBezTo>
                    <a:pt x="12181" y="14583"/>
                    <a:pt x="14583" y="12182"/>
                    <a:pt x="14583" y="9192"/>
                  </a:cubicBezTo>
                  <a:cubicBezTo>
                    <a:pt x="14583" y="7500"/>
                    <a:pt x="15980" y="6128"/>
                    <a:pt x="17647" y="6128"/>
                  </a:cubicBezTo>
                  <a:close/>
                  <a:moveTo>
                    <a:pt x="17647" y="1"/>
                  </a:moveTo>
                  <a:cubicBezTo>
                    <a:pt x="12818" y="1"/>
                    <a:pt x="8848" y="3751"/>
                    <a:pt x="8505" y="8481"/>
                  </a:cubicBezTo>
                  <a:cubicBezTo>
                    <a:pt x="3750" y="8848"/>
                    <a:pt x="0" y="12819"/>
                    <a:pt x="0" y="17647"/>
                  </a:cubicBezTo>
                  <a:cubicBezTo>
                    <a:pt x="0" y="22720"/>
                    <a:pt x="4142" y="26838"/>
                    <a:pt x="9191" y="26838"/>
                  </a:cubicBezTo>
                  <a:cubicBezTo>
                    <a:pt x="18921" y="26838"/>
                    <a:pt x="26837" y="18922"/>
                    <a:pt x="26837" y="9192"/>
                  </a:cubicBezTo>
                  <a:cubicBezTo>
                    <a:pt x="26837" y="4143"/>
                    <a:pt x="22720" y="1"/>
                    <a:pt x="176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3"/>
            <p:cNvSpPr/>
            <p:nvPr/>
          </p:nvSpPr>
          <p:spPr>
            <a:xfrm>
              <a:off x="2242050" y="2398250"/>
              <a:ext cx="586375" cy="758275"/>
            </a:xfrm>
            <a:custGeom>
              <a:avLst/>
              <a:gdLst/>
              <a:ahLst/>
              <a:cxnLst/>
              <a:rect l="l" t="t" r="r" b="b"/>
              <a:pathLst>
                <a:path w="23455" h="30331" extrusionOk="0">
                  <a:moveTo>
                    <a:pt x="13382" y="6140"/>
                  </a:moveTo>
                  <a:cubicBezTo>
                    <a:pt x="14215" y="6140"/>
                    <a:pt x="14975" y="6459"/>
                    <a:pt x="15563" y="7022"/>
                  </a:cubicBezTo>
                  <a:cubicBezTo>
                    <a:pt x="16740" y="8223"/>
                    <a:pt x="16740" y="10160"/>
                    <a:pt x="15563" y="11360"/>
                  </a:cubicBezTo>
                  <a:cubicBezTo>
                    <a:pt x="14534" y="12365"/>
                    <a:pt x="13970" y="13738"/>
                    <a:pt x="13970" y="15184"/>
                  </a:cubicBezTo>
                  <a:cubicBezTo>
                    <a:pt x="13970" y="16605"/>
                    <a:pt x="14534" y="17978"/>
                    <a:pt x="15563" y="18983"/>
                  </a:cubicBezTo>
                  <a:cubicBezTo>
                    <a:pt x="16740" y="20184"/>
                    <a:pt x="16740" y="22120"/>
                    <a:pt x="15563" y="23321"/>
                  </a:cubicBezTo>
                  <a:cubicBezTo>
                    <a:pt x="14975" y="23909"/>
                    <a:pt x="14215" y="24228"/>
                    <a:pt x="13382" y="24228"/>
                  </a:cubicBezTo>
                  <a:cubicBezTo>
                    <a:pt x="12573" y="24228"/>
                    <a:pt x="11813" y="23909"/>
                    <a:pt x="11225" y="23321"/>
                  </a:cubicBezTo>
                  <a:cubicBezTo>
                    <a:pt x="6740" y="18836"/>
                    <a:pt x="6740" y="11508"/>
                    <a:pt x="11225" y="7022"/>
                  </a:cubicBezTo>
                  <a:cubicBezTo>
                    <a:pt x="11813" y="6459"/>
                    <a:pt x="12573" y="6140"/>
                    <a:pt x="13382" y="6140"/>
                  </a:cubicBezTo>
                  <a:close/>
                  <a:moveTo>
                    <a:pt x="13382" y="1"/>
                  </a:moveTo>
                  <a:cubicBezTo>
                    <a:pt x="11029" y="1"/>
                    <a:pt x="8676" y="895"/>
                    <a:pt x="6887" y="2684"/>
                  </a:cubicBezTo>
                  <a:cubicBezTo>
                    <a:pt x="0" y="9571"/>
                    <a:pt x="0" y="20772"/>
                    <a:pt x="6887" y="27659"/>
                  </a:cubicBezTo>
                  <a:cubicBezTo>
                    <a:pt x="8676" y="29448"/>
                    <a:pt x="11029" y="30330"/>
                    <a:pt x="13382" y="30330"/>
                  </a:cubicBezTo>
                  <a:cubicBezTo>
                    <a:pt x="15735" y="30330"/>
                    <a:pt x="18088" y="29448"/>
                    <a:pt x="19877" y="27659"/>
                  </a:cubicBezTo>
                  <a:cubicBezTo>
                    <a:pt x="23308" y="24228"/>
                    <a:pt x="23455" y="18787"/>
                    <a:pt x="20367" y="15184"/>
                  </a:cubicBezTo>
                  <a:cubicBezTo>
                    <a:pt x="23455" y="11557"/>
                    <a:pt x="23308" y="6116"/>
                    <a:pt x="19877" y="2684"/>
                  </a:cubicBezTo>
                  <a:cubicBezTo>
                    <a:pt x="18088" y="895"/>
                    <a:pt x="15735" y="1"/>
                    <a:pt x="13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3"/>
            <p:cNvSpPr/>
            <p:nvPr/>
          </p:nvSpPr>
          <p:spPr>
            <a:xfrm>
              <a:off x="4790950" y="2215350"/>
              <a:ext cx="723650" cy="723650"/>
            </a:xfrm>
            <a:custGeom>
              <a:avLst/>
              <a:gdLst/>
              <a:ahLst/>
              <a:cxnLst/>
              <a:rect l="l" t="t" r="r" b="b"/>
              <a:pathLst>
                <a:path w="28946" h="28946" extrusionOk="0">
                  <a:moveTo>
                    <a:pt x="19755" y="6128"/>
                  </a:moveTo>
                  <a:cubicBezTo>
                    <a:pt x="20563" y="6128"/>
                    <a:pt x="21348" y="6447"/>
                    <a:pt x="21911" y="7010"/>
                  </a:cubicBezTo>
                  <a:cubicBezTo>
                    <a:pt x="22500" y="7599"/>
                    <a:pt x="22818" y="8358"/>
                    <a:pt x="22818" y="9192"/>
                  </a:cubicBezTo>
                  <a:cubicBezTo>
                    <a:pt x="22818" y="10000"/>
                    <a:pt x="22500" y="10785"/>
                    <a:pt x="21911" y="11348"/>
                  </a:cubicBezTo>
                  <a:lnTo>
                    <a:pt x="11373" y="21912"/>
                  </a:lnTo>
                  <a:cubicBezTo>
                    <a:pt x="10784" y="22500"/>
                    <a:pt x="10025" y="22818"/>
                    <a:pt x="9191" y="22818"/>
                  </a:cubicBezTo>
                  <a:cubicBezTo>
                    <a:pt x="8383" y="22818"/>
                    <a:pt x="7598" y="22500"/>
                    <a:pt x="7035" y="21912"/>
                  </a:cubicBezTo>
                  <a:cubicBezTo>
                    <a:pt x="6446" y="21323"/>
                    <a:pt x="6128" y="20564"/>
                    <a:pt x="6128" y="19755"/>
                  </a:cubicBezTo>
                  <a:cubicBezTo>
                    <a:pt x="6128" y="18922"/>
                    <a:pt x="6446" y="18162"/>
                    <a:pt x="7035" y="17574"/>
                  </a:cubicBezTo>
                  <a:lnTo>
                    <a:pt x="17598" y="7010"/>
                  </a:lnTo>
                  <a:cubicBezTo>
                    <a:pt x="18162" y="6447"/>
                    <a:pt x="18946" y="6128"/>
                    <a:pt x="19755" y="6128"/>
                  </a:cubicBezTo>
                  <a:close/>
                  <a:moveTo>
                    <a:pt x="19755" y="1"/>
                  </a:moveTo>
                  <a:cubicBezTo>
                    <a:pt x="17304" y="1"/>
                    <a:pt x="15000" y="957"/>
                    <a:pt x="13260" y="2697"/>
                  </a:cubicBezTo>
                  <a:lnTo>
                    <a:pt x="2697" y="13260"/>
                  </a:lnTo>
                  <a:cubicBezTo>
                    <a:pt x="956" y="14976"/>
                    <a:pt x="1" y="17279"/>
                    <a:pt x="1" y="19755"/>
                  </a:cubicBezTo>
                  <a:cubicBezTo>
                    <a:pt x="1" y="22206"/>
                    <a:pt x="956" y="24510"/>
                    <a:pt x="2697" y="26250"/>
                  </a:cubicBezTo>
                  <a:cubicBezTo>
                    <a:pt x="4437" y="27990"/>
                    <a:pt x="6740" y="28946"/>
                    <a:pt x="9191" y="28946"/>
                  </a:cubicBezTo>
                  <a:cubicBezTo>
                    <a:pt x="11642" y="28946"/>
                    <a:pt x="13971" y="27990"/>
                    <a:pt x="15686" y="26250"/>
                  </a:cubicBezTo>
                  <a:lnTo>
                    <a:pt x="26249" y="15686"/>
                  </a:lnTo>
                  <a:cubicBezTo>
                    <a:pt x="27990" y="13946"/>
                    <a:pt x="28945" y="11642"/>
                    <a:pt x="28945" y="9192"/>
                  </a:cubicBezTo>
                  <a:cubicBezTo>
                    <a:pt x="28945" y="6741"/>
                    <a:pt x="27990" y="4437"/>
                    <a:pt x="26249" y="2697"/>
                  </a:cubicBezTo>
                  <a:cubicBezTo>
                    <a:pt x="24509" y="957"/>
                    <a:pt x="22205" y="1"/>
                    <a:pt x="197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3"/>
            <p:cNvSpPr/>
            <p:nvPr/>
          </p:nvSpPr>
          <p:spPr>
            <a:xfrm>
              <a:off x="3773225" y="3190800"/>
              <a:ext cx="723650" cy="723650"/>
            </a:xfrm>
            <a:custGeom>
              <a:avLst/>
              <a:gdLst/>
              <a:ahLst/>
              <a:cxnLst/>
              <a:rect l="l" t="t" r="r" b="b"/>
              <a:pathLst>
                <a:path w="28946" h="28946" extrusionOk="0">
                  <a:moveTo>
                    <a:pt x="9191" y="6128"/>
                  </a:moveTo>
                  <a:cubicBezTo>
                    <a:pt x="10000" y="6128"/>
                    <a:pt x="10784" y="6447"/>
                    <a:pt x="11348" y="7010"/>
                  </a:cubicBezTo>
                  <a:lnTo>
                    <a:pt x="21911" y="17574"/>
                  </a:lnTo>
                  <a:cubicBezTo>
                    <a:pt x="22500" y="18162"/>
                    <a:pt x="22818" y="18922"/>
                    <a:pt x="22818" y="19755"/>
                  </a:cubicBezTo>
                  <a:cubicBezTo>
                    <a:pt x="22818" y="20564"/>
                    <a:pt x="22500" y="21323"/>
                    <a:pt x="21911" y="21912"/>
                  </a:cubicBezTo>
                  <a:cubicBezTo>
                    <a:pt x="21323" y="22500"/>
                    <a:pt x="20563" y="22818"/>
                    <a:pt x="19755" y="22818"/>
                  </a:cubicBezTo>
                  <a:cubicBezTo>
                    <a:pt x="18921" y="22818"/>
                    <a:pt x="18161" y="22500"/>
                    <a:pt x="17573" y="21912"/>
                  </a:cubicBezTo>
                  <a:lnTo>
                    <a:pt x="7010" y="11348"/>
                  </a:lnTo>
                  <a:cubicBezTo>
                    <a:pt x="6446" y="10785"/>
                    <a:pt x="6128" y="10000"/>
                    <a:pt x="6128" y="9192"/>
                  </a:cubicBezTo>
                  <a:cubicBezTo>
                    <a:pt x="6128" y="8358"/>
                    <a:pt x="6446" y="7598"/>
                    <a:pt x="7010" y="7010"/>
                  </a:cubicBezTo>
                  <a:cubicBezTo>
                    <a:pt x="7598" y="6447"/>
                    <a:pt x="8358" y="6128"/>
                    <a:pt x="9191" y="6128"/>
                  </a:cubicBezTo>
                  <a:close/>
                  <a:moveTo>
                    <a:pt x="9191" y="1"/>
                  </a:moveTo>
                  <a:cubicBezTo>
                    <a:pt x="6740" y="1"/>
                    <a:pt x="4412" y="957"/>
                    <a:pt x="2696" y="2697"/>
                  </a:cubicBezTo>
                  <a:cubicBezTo>
                    <a:pt x="956" y="4412"/>
                    <a:pt x="0" y="6741"/>
                    <a:pt x="0" y="9192"/>
                  </a:cubicBezTo>
                  <a:cubicBezTo>
                    <a:pt x="0" y="11642"/>
                    <a:pt x="956" y="13946"/>
                    <a:pt x="2696" y="15686"/>
                  </a:cubicBezTo>
                  <a:lnTo>
                    <a:pt x="13235" y="26250"/>
                  </a:lnTo>
                  <a:cubicBezTo>
                    <a:pt x="14975" y="27990"/>
                    <a:pt x="17279" y="28946"/>
                    <a:pt x="19755" y="28946"/>
                  </a:cubicBezTo>
                  <a:cubicBezTo>
                    <a:pt x="22205" y="28946"/>
                    <a:pt x="24509" y="27990"/>
                    <a:pt x="26249" y="26250"/>
                  </a:cubicBezTo>
                  <a:cubicBezTo>
                    <a:pt x="27989" y="24510"/>
                    <a:pt x="28945" y="22206"/>
                    <a:pt x="28945" y="19755"/>
                  </a:cubicBezTo>
                  <a:cubicBezTo>
                    <a:pt x="28945" y="17279"/>
                    <a:pt x="27989" y="14976"/>
                    <a:pt x="26249" y="13236"/>
                  </a:cubicBezTo>
                  <a:lnTo>
                    <a:pt x="15686" y="2697"/>
                  </a:lnTo>
                  <a:cubicBezTo>
                    <a:pt x="13946" y="957"/>
                    <a:pt x="11642" y="1"/>
                    <a:pt x="9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3"/>
            <p:cNvSpPr/>
            <p:nvPr/>
          </p:nvSpPr>
          <p:spPr>
            <a:xfrm>
              <a:off x="1628700" y="1746625"/>
              <a:ext cx="153200" cy="153200"/>
            </a:xfrm>
            <a:custGeom>
              <a:avLst/>
              <a:gdLst/>
              <a:ahLst/>
              <a:cxnLst/>
              <a:rect l="l" t="t" r="r" b="b"/>
              <a:pathLst>
                <a:path w="6128" h="6128" extrusionOk="0">
                  <a:moveTo>
                    <a:pt x="3064" y="1"/>
                  </a:moveTo>
                  <a:cubicBezTo>
                    <a:pt x="1373" y="1"/>
                    <a:pt x="1" y="1373"/>
                    <a:pt x="1" y="3064"/>
                  </a:cubicBezTo>
                  <a:cubicBezTo>
                    <a:pt x="1" y="4755"/>
                    <a:pt x="1373" y="6128"/>
                    <a:pt x="3064" y="6128"/>
                  </a:cubicBezTo>
                  <a:cubicBezTo>
                    <a:pt x="4755" y="6128"/>
                    <a:pt x="6128" y="4755"/>
                    <a:pt x="6128" y="3064"/>
                  </a:cubicBezTo>
                  <a:cubicBezTo>
                    <a:pt x="6128" y="1373"/>
                    <a:pt x="4755" y="1"/>
                    <a:pt x="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3"/>
            <p:cNvSpPr/>
            <p:nvPr/>
          </p:nvSpPr>
          <p:spPr>
            <a:xfrm>
              <a:off x="2751825" y="725225"/>
              <a:ext cx="153200" cy="153200"/>
            </a:xfrm>
            <a:custGeom>
              <a:avLst/>
              <a:gdLst/>
              <a:ahLst/>
              <a:cxnLst/>
              <a:rect l="l" t="t" r="r" b="b"/>
              <a:pathLst>
                <a:path w="6128" h="6128" extrusionOk="0">
                  <a:moveTo>
                    <a:pt x="3064" y="0"/>
                  </a:moveTo>
                  <a:cubicBezTo>
                    <a:pt x="1373" y="0"/>
                    <a:pt x="0" y="1373"/>
                    <a:pt x="0" y="3064"/>
                  </a:cubicBezTo>
                  <a:cubicBezTo>
                    <a:pt x="0" y="4755"/>
                    <a:pt x="1373" y="6128"/>
                    <a:pt x="3064" y="6128"/>
                  </a:cubicBezTo>
                  <a:cubicBezTo>
                    <a:pt x="4755" y="6128"/>
                    <a:pt x="6128" y="4755"/>
                    <a:pt x="6128" y="3064"/>
                  </a:cubicBezTo>
                  <a:cubicBezTo>
                    <a:pt x="6128"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3"/>
            <p:cNvSpPr/>
            <p:nvPr/>
          </p:nvSpPr>
          <p:spPr>
            <a:xfrm>
              <a:off x="5400000" y="1485000"/>
              <a:ext cx="153200" cy="153200"/>
            </a:xfrm>
            <a:custGeom>
              <a:avLst/>
              <a:gdLst/>
              <a:ahLst/>
              <a:cxnLst/>
              <a:rect l="l" t="t" r="r" b="b"/>
              <a:pathLst>
                <a:path w="6128" h="6128" extrusionOk="0">
                  <a:moveTo>
                    <a:pt x="3064" y="0"/>
                  </a:moveTo>
                  <a:cubicBezTo>
                    <a:pt x="1373" y="0"/>
                    <a:pt x="0" y="1373"/>
                    <a:pt x="0" y="3064"/>
                  </a:cubicBezTo>
                  <a:cubicBezTo>
                    <a:pt x="0" y="4755"/>
                    <a:pt x="1373" y="6128"/>
                    <a:pt x="3064" y="6128"/>
                  </a:cubicBezTo>
                  <a:cubicBezTo>
                    <a:pt x="4755" y="6128"/>
                    <a:pt x="6127" y="4755"/>
                    <a:pt x="6127" y="3064"/>
                  </a:cubicBezTo>
                  <a:cubicBezTo>
                    <a:pt x="6127"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3"/>
            <p:cNvSpPr/>
            <p:nvPr/>
          </p:nvSpPr>
          <p:spPr>
            <a:xfrm>
              <a:off x="4726625" y="852675"/>
              <a:ext cx="153200" cy="153200"/>
            </a:xfrm>
            <a:custGeom>
              <a:avLst/>
              <a:gdLst/>
              <a:ahLst/>
              <a:cxnLst/>
              <a:rect l="l" t="t" r="r" b="b"/>
              <a:pathLst>
                <a:path w="6128" h="6128" extrusionOk="0">
                  <a:moveTo>
                    <a:pt x="3064" y="0"/>
                  </a:moveTo>
                  <a:cubicBezTo>
                    <a:pt x="1373" y="0"/>
                    <a:pt x="0" y="1373"/>
                    <a:pt x="0" y="3064"/>
                  </a:cubicBezTo>
                  <a:cubicBezTo>
                    <a:pt x="0" y="4755"/>
                    <a:pt x="1373" y="6127"/>
                    <a:pt x="3064" y="6127"/>
                  </a:cubicBezTo>
                  <a:cubicBezTo>
                    <a:pt x="4755" y="6127"/>
                    <a:pt x="6127" y="4755"/>
                    <a:pt x="6127" y="3064"/>
                  </a:cubicBezTo>
                  <a:cubicBezTo>
                    <a:pt x="6127"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3"/>
            <p:cNvSpPr/>
            <p:nvPr/>
          </p:nvSpPr>
          <p:spPr>
            <a:xfrm>
              <a:off x="3415400" y="1771750"/>
              <a:ext cx="153200" cy="153200"/>
            </a:xfrm>
            <a:custGeom>
              <a:avLst/>
              <a:gdLst/>
              <a:ahLst/>
              <a:cxnLst/>
              <a:rect l="l" t="t" r="r" b="b"/>
              <a:pathLst>
                <a:path w="6128" h="6128" extrusionOk="0">
                  <a:moveTo>
                    <a:pt x="3064" y="0"/>
                  </a:moveTo>
                  <a:cubicBezTo>
                    <a:pt x="1373" y="0"/>
                    <a:pt x="0" y="1373"/>
                    <a:pt x="0" y="3064"/>
                  </a:cubicBezTo>
                  <a:cubicBezTo>
                    <a:pt x="0" y="4755"/>
                    <a:pt x="1373" y="6128"/>
                    <a:pt x="3064" y="6128"/>
                  </a:cubicBezTo>
                  <a:cubicBezTo>
                    <a:pt x="4755" y="6128"/>
                    <a:pt x="6128" y="4755"/>
                    <a:pt x="6128" y="3064"/>
                  </a:cubicBezTo>
                  <a:cubicBezTo>
                    <a:pt x="6128"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3"/>
            <p:cNvSpPr/>
            <p:nvPr/>
          </p:nvSpPr>
          <p:spPr>
            <a:xfrm>
              <a:off x="3662325" y="238125"/>
              <a:ext cx="153200" cy="153200"/>
            </a:xfrm>
            <a:custGeom>
              <a:avLst/>
              <a:gdLst/>
              <a:ahLst/>
              <a:cxnLst/>
              <a:rect l="l" t="t" r="r" b="b"/>
              <a:pathLst>
                <a:path w="6128" h="6128" extrusionOk="0">
                  <a:moveTo>
                    <a:pt x="3064" y="0"/>
                  </a:moveTo>
                  <a:cubicBezTo>
                    <a:pt x="1373" y="0"/>
                    <a:pt x="0" y="1372"/>
                    <a:pt x="0" y="3064"/>
                  </a:cubicBezTo>
                  <a:cubicBezTo>
                    <a:pt x="0" y="4755"/>
                    <a:pt x="1373" y="6127"/>
                    <a:pt x="3064" y="6127"/>
                  </a:cubicBezTo>
                  <a:cubicBezTo>
                    <a:pt x="4755" y="6127"/>
                    <a:pt x="6128" y="4755"/>
                    <a:pt x="6128" y="3064"/>
                  </a:cubicBezTo>
                  <a:cubicBezTo>
                    <a:pt x="6128" y="1372"/>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3"/>
            <p:cNvSpPr/>
            <p:nvPr/>
          </p:nvSpPr>
          <p:spPr>
            <a:xfrm>
              <a:off x="3662325" y="5313275"/>
              <a:ext cx="153200" cy="153200"/>
            </a:xfrm>
            <a:custGeom>
              <a:avLst/>
              <a:gdLst/>
              <a:ahLst/>
              <a:cxnLst/>
              <a:rect l="l" t="t" r="r" b="b"/>
              <a:pathLst>
                <a:path w="6128" h="6128" extrusionOk="0">
                  <a:moveTo>
                    <a:pt x="3064" y="0"/>
                  </a:moveTo>
                  <a:cubicBezTo>
                    <a:pt x="1373" y="0"/>
                    <a:pt x="0" y="1373"/>
                    <a:pt x="0" y="3064"/>
                  </a:cubicBezTo>
                  <a:cubicBezTo>
                    <a:pt x="0" y="4755"/>
                    <a:pt x="1373" y="6127"/>
                    <a:pt x="3064" y="6127"/>
                  </a:cubicBezTo>
                  <a:cubicBezTo>
                    <a:pt x="4755" y="6127"/>
                    <a:pt x="6128" y="4755"/>
                    <a:pt x="6128" y="3064"/>
                  </a:cubicBezTo>
                  <a:cubicBezTo>
                    <a:pt x="6128"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3"/>
            <p:cNvSpPr/>
            <p:nvPr/>
          </p:nvSpPr>
          <p:spPr>
            <a:xfrm>
              <a:off x="3926400" y="4937675"/>
              <a:ext cx="153200" cy="153200"/>
            </a:xfrm>
            <a:custGeom>
              <a:avLst/>
              <a:gdLst/>
              <a:ahLst/>
              <a:cxnLst/>
              <a:rect l="l" t="t" r="r" b="b"/>
              <a:pathLst>
                <a:path w="6128" h="6128" extrusionOk="0">
                  <a:moveTo>
                    <a:pt x="3064" y="0"/>
                  </a:moveTo>
                  <a:cubicBezTo>
                    <a:pt x="1373" y="0"/>
                    <a:pt x="1" y="1373"/>
                    <a:pt x="1" y="3064"/>
                  </a:cubicBezTo>
                  <a:cubicBezTo>
                    <a:pt x="1" y="4755"/>
                    <a:pt x="1373" y="6127"/>
                    <a:pt x="3064" y="6127"/>
                  </a:cubicBezTo>
                  <a:cubicBezTo>
                    <a:pt x="4755" y="6127"/>
                    <a:pt x="6128" y="4755"/>
                    <a:pt x="6128" y="3064"/>
                  </a:cubicBezTo>
                  <a:cubicBezTo>
                    <a:pt x="6128" y="1373"/>
                    <a:pt x="4755" y="0"/>
                    <a:pt x="3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3"/>
            <p:cNvSpPr/>
            <p:nvPr/>
          </p:nvSpPr>
          <p:spPr>
            <a:xfrm>
              <a:off x="2828400" y="3735525"/>
              <a:ext cx="153225" cy="153200"/>
            </a:xfrm>
            <a:custGeom>
              <a:avLst/>
              <a:gdLst/>
              <a:ahLst/>
              <a:cxnLst/>
              <a:rect l="l" t="t" r="r" b="b"/>
              <a:pathLst>
                <a:path w="6129" h="6128" extrusionOk="0">
                  <a:moveTo>
                    <a:pt x="3065" y="0"/>
                  </a:moveTo>
                  <a:cubicBezTo>
                    <a:pt x="1373" y="0"/>
                    <a:pt x="1" y="1373"/>
                    <a:pt x="1" y="3064"/>
                  </a:cubicBezTo>
                  <a:cubicBezTo>
                    <a:pt x="1" y="4755"/>
                    <a:pt x="1373" y="6127"/>
                    <a:pt x="3065" y="6127"/>
                  </a:cubicBezTo>
                  <a:cubicBezTo>
                    <a:pt x="4756" y="6127"/>
                    <a:pt x="6128" y="4755"/>
                    <a:pt x="6128" y="3064"/>
                  </a:cubicBezTo>
                  <a:cubicBezTo>
                    <a:pt x="6128" y="1373"/>
                    <a:pt x="4756" y="0"/>
                    <a:pt x="3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23"/>
          <p:cNvSpPr txBox="1">
            <a:spLocks noGrp="1"/>
          </p:cNvSpPr>
          <p:nvPr>
            <p:ph type="ctrTitle"/>
          </p:nvPr>
        </p:nvSpPr>
        <p:spPr>
          <a:xfrm>
            <a:off x="3233963" y="1783477"/>
            <a:ext cx="3992700" cy="48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Anggota Kelompok 12</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1"/>
          <p:cNvSpPr txBox="1">
            <a:spLocks noGrp="1"/>
          </p:cNvSpPr>
          <p:nvPr>
            <p:ph type="subTitle" idx="1"/>
          </p:nvPr>
        </p:nvSpPr>
        <p:spPr>
          <a:xfrm>
            <a:off x="2989056" y="602079"/>
            <a:ext cx="6154944" cy="3803602"/>
          </a:xfrm>
          <a:prstGeom prst="rect">
            <a:avLst/>
          </a:prstGeom>
        </p:spPr>
        <p:txBody>
          <a:bodyPr spcFirstLastPara="1" wrap="square" lIns="91425" tIns="91425" rIns="91425" bIns="91425" anchor="ctr" anchorCtr="0">
            <a:noAutofit/>
          </a:bodyPr>
          <a:lstStyle/>
          <a:p>
            <a:pPr algn="just" fontAlgn="base"/>
            <a:r>
              <a:rPr lang="id-ID" sz="2400" b="1" dirty="0" smtClean="0"/>
              <a:t>    Periksa </a:t>
            </a:r>
            <a:r>
              <a:rPr lang="id-ID" sz="2400" b="1" dirty="0"/>
              <a:t>kesadaran korban dengan cara memanggil namanya jika Anda kenal, atau bersuara yang agak keras di dekat telinga korban, jika tidak ada respon juga, tepuk pundak korban perlahan namun tegas, berikan rangsangan nyeri (</a:t>
            </a:r>
            <a:r>
              <a:rPr lang="id-ID" sz="2400" b="1" dirty="0" smtClean="0"/>
              <a:t>misalnya mencubit </a:t>
            </a:r>
            <a:r>
              <a:rPr lang="id-ID" sz="2400" b="1" dirty="0"/>
              <a:t>bagian telinga korban). Jika korban masih tidak ada respon, segara panggil bantuan medis, dan lakukan tahap selanjutnya, karena anda masih mempunyai waktu untuk menunggu bantuan medis datang.</a:t>
            </a:r>
          </a:p>
        </p:txBody>
      </p:sp>
      <p:sp>
        <p:nvSpPr>
          <p:cNvPr id="225" name="Google Shape;225;p21"/>
          <p:cNvSpPr txBox="1">
            <a:spLocks noGrp="1"/>
          </p:cNvSpPr>
          <p:nvPr>
            <p:ph type="ctrTitle"/>
          </p:nvPr>
        </p:nvSpPr>
        <p:spPr>
          <a:xfrm>
            <a:off x="1333501" y="1181100"/>
            <a:ext cx="1974101" cy="1348066"/>
          </a:xfrm>
          <a:prstGeom prst="rect">
            <a:avLst/>
          </a:prstGeom>
        </p:spPr>
        <p:txBody>
          <a:bodyPr spcFirstLastPara="1" wrap="square" lIns="91425" tIns="91425" rIns="91425" bIns="91425" anchor="b" anchorCtr="0">
            <a:noAutofit/>
          </a:bodyPr>
          <a:lstStyle/>
          <a:p>
            <a:pPr lvl="0" fontAlgn="base"/>
            <a:r>
              <a:rPr lang="id-ID" dirty="0" smtClean="0"/>
              <a:t>02</a:t>
            </a:r>
            <a:br>
              <a:rPr lang="id-ID" dirty="0" smtClean="0"/>
            </a:br>
            <a:r>
              <a:rPr lang="id-ID" dirty="0" smtClean="0"/>
              <a:t/>
            </a:r>
            <a:br>
              <a:rPr lang="id-ID" dirty="0" smtClean="0"/>
            </a:br>
            <a:r>
              <a:rPr lang="id-ID" dirty="0"/>
              <a:t>Response (Respon)</a:t>
            </a:r>
          </a:p>
        </p:txBody>
      </p:sp>
      <p:sp>
        <p:nvSpPr>
          <p:cNvPr id="226" name="Google Shape;226;p21"/>
          <p:cNvSpPr/>
          <p:nvPr/>
        </p:nvSpPr>
        <p:spPr>
          <a:xfrm>
            <a:off x="663369" y="4456940"/>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p:nvPr/>
        </p:nvSpPr>
        <p:spPr>
          <a:xfrm>
            <a:off x="2707352" y="4606728"/>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1"/>
          <p:cNvSpPr/>
          <p:nvPr/>
        </p:nvSpPr>
        <p:spPr>
          <a:xfrm>
            <a:off x="1423450" y="4211564"/>
            <a:ext cx="1120882" cy="512797"/>
          </a:xfrm>
          <a:custGeom>
            <a:avLst/>
            <a:gdLst/>
            <a:ahLst/>
            <a:cxnLst/>
            <a:rect l="l" t="t" r="r" b="b"/>
            <a:pathLst>
              <a:path w="22421" h="10258" extrusionOk="0">
                <a:moveTo>
                  <a:pt x="4178" y="0"/>
                </a:moveTo>
                <a:cubicBezTo>
                  <a:pt x="3901" y="0"/>
                  <a:pt x="3678" y="224"/>
                  <a:pt x="3678" y="500"/>
                </a:cubicBezTo>
                <a:lnTo>
                  <a:pt x="3678" y="857"/>
                </a:lnTo>
                <a:cubicBezTo>
                  <a:pt x="3678" y="1133"/>
                  <a:pt x="3901" y="1357"/>
                  <a:pt x="4178" y="1357"/>
                </a:cubicBezTo>
                <a:lnTo>
                  <a:pt x="5144" y="1357"/>
                </a:lnTo>
                <a:cubicBezTo>
                  <a:pt x="5128" y="1383"/>
                  <a:pt x="5110" y="1410"/>
                  <a:pt x="5098" y="1436"/>
                </a:cubicBezTo>
                <a:lnTo>
                  <a:pt x="117" y="9831"/>
                </a:lnTo>
                <a:cubicBezTo>
                  <a:pt x="0" y="10065"/>
                  <a:pt x="98" y="10258"/>
                  <a:pt x="337" y="10258"/>
                </a:cubicBezTo>
                <a:lnTo>
                  <a:pt x="837" y="10258"/>
                </a:lnTo>
                <a:cubicBezTo>
                  <a:pt x="1072" y="10258"/>
                  <a:pt x="1360" y="10065"/>
                  <a:pt x="1474" y="9831"/>
                </a:cubicBezTo>
                <a:lnTo>
                  <a:pt x="6455" y="1436"/>
                </a:lnTo>
                <a:cubicBezTo>
                  <a:pt x="6466" y="1410"/>
                  <a:pt x="6477" y="1383"/>
                  <a:pt x="6485" y="1357"/>
                </a:cubicBezTo>
                <a:lnTo>
                  <a:pt x="10542" y="1357"/>
                </a:lnTo>
                <a:cubicBezTo>
                  <a:pt x="10534" y="1383"/>
                  <a:pt x="10534" y="1410"/>
                  <a:pt x="10534" y="1436"/>
                </a:cubicBezTo>
                <a:lnTo>
                  <a:pt x="10534" y="9831"/>
                </a:lnTo>
                <a:cubicBezTo>
                  <a:pt x="10534" y="10065"/>
                  <a:pt x="10724" y="10258"/>
                  <a:pt x="10962" y="10258"/>
                </a:cubicBezTo>
                <a:lnTo>
                  <a:pt x="11458" y="10258"/>
                </a:lnTo>
                <a:cubicBezTo>
                  <a:pt x="11697" y="10258"/>
                  <a:pt x="11890" y="10065"/>
                  <a:pt x="11890" y="9831"/>
                </a:cubicBezTo>
                <a:lnTo>
                  <a:pt x="11890" y="1436"/>
                </a:lnTo>
                <a:cubicBezTo>
                  <a:pt x="11890" y="1410"/>
                  <a:pt x="11887" y="1383"/>
                  <a:pt x="11883" y="1357"/>
                </a:cubicBezTo>
                <a:lnTo>
                  <a:pt x="15936" y="1357"/>
                </a:lnTo>
                <a:cubicBezTo>
                  <a:pt x="15943" y="1383"/>
                  <a:pt x="15955" y="1410"/>
                  <a:pt x="15966" y="1436"/>
                </a:cubicBezTo>
                <a:lnTo>
                  <a:pt x="20947" y="9831"/>
                </a:lnTo>
                <a:cubicBezTo>
                  <a:pt x="21065" y="10065"/>
                  <a:pt x="21349" y="10258"/>
                  <a:pt x="21588" y="10258"/>
                </a:cubicBezTo>
                <a:lnTo>
                  <a:pt x="22083" y="10258"/>
                </a:lnTo>
                <a:cubicBezTo>
                  <a:pt x="22322" y="10258"/>
                  <a:pt x="22420" y="10065"/>
                  <a:pt x="22303" y="9831"/>
                </a:cubicBezTo>
                <a:lnTo>
                  <a:pt x="17326" y="1436"/>
                </a:lnTo>
                <a:cubicBezTo>
                  <a:pt x="17310" y="1410"/>
                  <a:pt x="17296" y="1383"/>
                  <a:pt x="17277" y="1357"/>
                </a:cubicBezTo>
                <a:lnTo>
                  <a:pt x="18242" y="1357"/>
                </a:lnTo>
                <a:cubicBezTo>
                  <a:pt x="18519" y="1357"/>
                  <a:pt x="18742" y="1133"/>
                  <a:pt x="18742" y="857"/>
                </a:cubicBezTo>
                <a:lnTo>
                  <a:pt x="18742" y="500"/>
                </a:lnTo>
                <a:cubicBezTo>
                  <a:pt x="18742" y="224"/>
                  <a:pt x="18519" y="0"/>
                  <a:pt x="182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1"/>
          <p:cNvSpPr/>
          <p:nvPr/>
        </p:nvSpPr>
        <p:spPr>
          <a:xfrm>
            <a:off x="1542284" y="3044952"/>
            <a:ext cx="883217" cy="1040942"/>
          </a:xfrm>
          <a:custGeom>
            <a:avLst/>
            <a:gdLst/>
            <a:ahLst/>
            <a:cxnLst/>
            <a:rect l="l" t="t" r="r" b="b"/>
            <a:pathLst>
              <a:path w="17667" h="20823" extrusionOk="0">
                <a:moveTo>
                  <a:pt x="4458" y="0"/>
                </a:moveTo>
                <a:cubicBezTo>
                  <a:pt x="4432" y="0"/>
                  <a:pt x="4409" y="23"/>
                  <a:pt x="4409" y="49"/>
                </a:cubicBezTo>
                <a:lnTo>
                  <a:pt x="4409" y="538"/>
                </a:lnTo>
                <a:cubicBezTo>
                  <a:pt x="4409" y="848"/>
                  <a:pt x="4663" y="1103"/>
                  <a:pt x="4974" y="1103"/>
                </a:cubicBezTo>
                <a:lnTo>
                  <a:pt x="5322" y="1103"/>
                </a:lnTo>
                <a:lnTo>
                  <a:pt x="5322" y="3322"/>
                </a:lnTo>
                <a:cubicBezTo>
                  <a:pt x="5322" y="4527"/>
                  <a:pt x="5110" y="5724"/>
                  <a:pt x="4693" y="6853"/>
                </a:cubicBezTo>
                <a:lnTo>
                  <a:pt x="424" y="18451"/>
                </a:lnTo>
                <a:cubicBezTo>
                  <a:pt x="0" y="19603"/>
                  <a:pt x="852" y="20822"/>
                  <a:pt x="2079" y="20822"/>
                </a:cubicBezTo>
                <a:lnTo>
                  <a:pt x="15588" y="20822"/>
                </a:lnTo>
                <a:cubicBezTo>
                  <a:pt x="16815" y="20822"/>
                  <a:pt x="17667" y="19603"/>
                  <a:pt x="17242" y="18451"/>
                </a:cubicBezTo>
                <a:lnTo>
                  <a:pt x="12974" y="6853"/>
                </a:lnTo>
                <a:cubicBezTo>
                  <a:pt x="12557" y="5724"/>
                  <a:pt x="12345" y="4527"/>
                  <a:pt x="12345" y="3322"/>
                </a:cubicBezTo>
                <a:lnTo>
                  <a:pt x="12345" y="1103"/>
                </a:lnTo>
                <a:lnTo>
                  <a:pt x="12693" y="1103"/>
                </a:lnTo>
                <a:cubicBezTo>
                  <a:pt x="13008" y="1103"/>
                  <a:pt x="13258" y="848"/>
                  <a:pt x="13258" y="538"/>
                </a:cubicBezTo>
                <a:lnTo>
                  <a:pt x="13258" y="49"/>
                </a:lnTo>
                <a:cubicBezTo>
                  <a:pt x="13258" y="23"/>
                  <a:pt x="13235" y="0"/>
                  <a:pt x="13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p:nvPr/>
        </p:nvSpPr>
        <p:spPr>
          <a:xfrm>
            <a:off x="1589825" y="3679469"/>
            <a:ext cx="788132" cy="449760"/>
          </a:xfrm>
          <a:custGeom>
            <a:avLst/>
            <a:gdLst/>
            <a:ahLst/>
            <a:cxnLst/>
            <a:rect l="l" t="t" r="r" b="b"/>
            <a:pathLst>
              <a:path w="15765" h="8997" extrusionOk="0">
                <a:moveTo>
                  <a:pt x="2905" y="0"/>
                </a:moveTo>
                <a:lnTo>
                  <a:pt x="125" y="7557"/>
                </a:lnTo>
                <a:cubicBezTo>
                  <a:pt x="0" y="7890"/>
                  <a:pt x="49" y="8250"/>
                  <a:pt x="250" y="8538"/>
                </a:cubicBezTo>
                <a:cubicBezTo>
                  <a:pt x="455" y="8829"/>
                  <a:pt x="773" y="8997"/>
                  <a:pt x="1128" y="8997"/>
                </a:cubicBezTo>
                <a:lnTo>
                  <a:pt x="14637" y="8997"/>
                </a:lnTo>
                <a:cubicBezTo>
                  <a:pt x="14992" y="8997"/>
                  <a:pt x="15310" y="8829"/>
                  <a:pt x="15515" y="8538"/>
                </a:cubicBezTo>
                <a:cubicBezTo>
                  <a:pt x="15719" y="8250"/>
                  <a:pt x="15765" y="7890"/>
                  <a:pt x="15640" y="7557"/>
                </a:cubicBezTo>
                <a:lnTo>
                  <a:pt x="128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1542283" y="3473610"/>
            <a:ext cx="883217" cy="655619"/>
          </a:xfrm>
          <a:custGeom>
            <a:avLst/>
            <a:gdLst/>
            <a:ahLst/>
            <a:cxnLst/>
            <a:rect l="l" t="t" r="r" b="b"/>
            <a:pathLst>
              <a:path w="17667" h="13115" extrusionOk="0">
                <a:moveTo>
                  <a:pt x="13288" y="0"/>
                </a:moveTo>
                <a:cubicBezTo>
                  <a:pt x="12049" y="2811"/>
                  <a:pt x="9674" y="5111"/>
                  <a:pt x="7174" y="6899"/>
                </a:cubicBezTo>
                <a:cubicBezTo>
                  <a:pt x="5774" y="7950"/>
                  <a:pt x="3879" y="9122"/>
                  <a:pt x="2011" y="9122"/>
                </a:cubicBezTo>
                <a:cubicBezTo>
                  <a:pt x="1691" y="9122"/>
                  <a:pt x="1372" y="9088"/>
                  <a:pt x="1057" y="9012"/>
                </a:cubicBezTo>
                <a:lnTo>
                  <a:pt x="420" y="10743"/>
                </a:lnTo>
                <a:cubicBezTo>
                  <a:pt x="0" y="11895"/>
                  <a:pt x="848" y="13114"/>
                  <a:pt x="2076" y="13114"/>
                </a:cubicBezTo>
                <a:lnTo>
                  <a:pt x="15588" y="13114"/>
                </a:lnTo>
                <a:cubicBezTo>
                  <a:pt x="16815" y="13114"/>
                  <a:pt x="17667" y="11895"/>
                  <a:pt x="17242" y="10743"/>
                </a:cubicBezTo>
                <a:lnTo>
                  <a:pt x="13288"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1589975" y="3601492"/>
            <a:ext cx="787982" cy="449760"/>
          </a:xfrm>
          <a:custGeom>
            <a:avLst/>
            <a:gdLst/>
            <a:ahLst/>
            <a:cxnLst/>
            <a:rect l="l" t="t" r="r" b="b"/>
            <a:pathLst>
              <a:path w="15762" h="8997" extrusionOk="0">
                <a:moveTo>
                  <a:pt x="10118" y="0"/>
                </a:moveTo>
                <a:cubicBezTo>
                  <a:pt x="8978" y="1315"/>
                  <a:pt x="7622" y="2474"/>
                  <a:pt x="6224" y="3474"/>
                </a:cubicBezTo>
                <a:cubicBezTo>
                  <a:pt x="4822" y="4524"/>
                  <a:pt x="2930" y="5697"/>
                  <a:pt x="1061" y="5697"/>
                </a:cubicBezTo>
                <a:cubicBezTo>
                  <a:pt x="976" y="5697"/>
                  <a:pt x="892" y="5694"/>
                  <a:pt x="807" y="5689"/>
                </a:cubicBezTo>
                <a:lnTo>
                  <a:pt x="122" y="7557"/>
                </a:lnTo>
                <a:cubicBezTo>
                  <a:pt x="1" y="7890"/>
                  <a:pt x="46" y="8250"/>
                  <a:pt x="247" y="8538"/>
                </a:cubicBezTo>
                <a:cubicBezTo>
                  <a:pt x="452" y="8829"/>
                  <a:pt x="770" y="8997"/>
                  <a:pt x="1125" y="8997"/>
                </a:cubicBezTo>
                <a:lnTo>
                  <a:pt x="14637" y="8997"/>
                </a:lnTo>
                <a:cubicBezTo>
                  <a:pt x="14989" y="8997"/>
                  <a:pt x="15311" y="8829"/>
                  <a:pt x="15512" y="8538"/>
                </a:cubicBezTo>
                <a:cubicBezTo>
                  <a:pt x="15716" y="8250"/>
                  <a:pt x="15762" y="7890"/>
                  <a:pt x="15641" y="7557"/>
                </a:cubicBezTo>
                <a:lnTo>
                  <a:pt x="12856" y="0"/>
                </a:lnTo>
                <a:close/>
              </a:path>
            </a:pathLst>
          </a:custGeom>
          <a:solidFill>
            <a:srgbClr val="EAB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79322" y="3459170"/>
            <a:ext cx="69340" cy="113577"/>
          </a:xfrm>
          <a:custGeom>
            <a:avLst/>
            <a:gdLst/>
            <a:ahLst/>
            <a:cxnLst/>
            <a:rect l="l" t="t" r="r" b="b"/>
            <a:pathLst>
              <a:path w="1387" h="2272" extrusionOk="0">
                <a:moveTo>
                  <a:pt x="963" y="0"/>
                </a:moveTo>
                <a:cubicBezTo>
                  <a:pt x="808" y="0"/>
                  <a:pt x="664" y="96"/>
                  <a:pt x="611" y="249"/>
                </a:cubicBezTo>
                <a:cubicBezTo>
                  <a:pt x="315" y="1101"/>
                  <a:pt x="69" y="1767"/>
                  <a:pt x="69" y="1767"/>
                </a:cubicBezTo>
                <a:cubicBezTo>
                  <a:pt x="1" y="1961"/>
                  <a:pt x="100" y="2176"/>
                  <a:pt x="292" y="2249"/>
                </a:cubicBezTo>
                <a:cubicBezTo>
                  <a:pt x="334" y="2263"/>
                  <a:pt x="380" y="2272"/>
                  <a:pt x="421" y="2272"/>
                </a:cubicBezTo>
                <a:cubicBezTo>
                  <a:pt x="572" y="2272"/>
                  <a:pt x="717" y="2176"/>
                  <a:pt x="773" y="2025"/>
                </a:cubicBezTo>
                <a:cubicBezTo>
                  <a:pt x="773" y="2025"/>
                  <a:pt x="1020" y="1354"/>
                  <a:pt x="1319" y="494"/>
                </a:cubicBezTo>
                <a:cubicBezTo>
                  <a:pt x="1387" y="302"/>
                  <a:pt x="1281" y="90"/>
                  <a:pt x="1088" y="22"/>
                </a:cubicBezTo>
                <a:cubicBezTo>
                  <a:pt x="1046" y="7"/>
                  <a:pt x="1004" y="0"/>
                  <a:pt x="963" y="0"/>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a:off x="1811220" y="3082537"/>
            <a:ext cx="83188" cy="319386"/>
          </a:xfrm>
          <a:custGeom>
            <a:avLst/>
            <a:gdLst/>
            <a:ahLst/>
            <a:cxnLst/>
            <a:rect l="l" t="t" r="r" b="b"/>
            <a:pathLst>
              <a:path w="1664" h="6389" extrusionOk="0">
                <a:moveTo>
                  <a:pt x="1182" y="1"/>
                </a:moveTo>
                <a:cubicBezTo>
                  <a:pt x="1174" y="1"/>
                  <a:pt x="1165" y="1"/>
                  <a:pt x="1156" y="2"/>
                </a:cubicBezTo>
                <a:cubicBezTo>
                  <a:pt x="948" y="9"/>
                  <a:pt x="789" y="187"/>
                  <a:pt x="800" y="392"/>
                </a:cubicBezTo>
                <a:cubicBezTo>
                  <a:pt x="800" y="414"/>
                  <a:pt x="910" y="2714"/>
                  <a:pt x="747" y="3706"/>
                </a:cubicBezTo>
                <a:cubicBezTo>
                  <a:pt x="682" y="4081"/>
                  <a:pt x="455" y="4752"/>
                  <a:pt x="167" y="5604"/>
                </a:cubicBezTo>
                <a:lnTo>
                  <a:pt x="65" y="5895"/>
                </a:lnTo>
                <a:cubicBezTo>
                  <a:pt x="0" y="6089"/>
                  <a:pt x="102" y="6304"/>
                  <a:pt x="299" y="6369"/>
                </a:cubicBezTo>
                <a:cubicBezTo>
                  <a:pt x="341" y="6384"/>
                  <a:pt x="379" y="6388"/>
                  <a:pt x="420" y="6388"/>
                </a:cubicBezTo>
                <a:cubicBezTo>
                  <a:pt x="576" y="6388"/>
                  <a:pt x="720" y="6289"/>
                  <a:pt x="773" y="6134"/>
                </a:cubicBezTo>
                <a:lnTo>
                  <a:pt x="875" y="5843"/>
                </a:lnTo>
                <a:cubicBezTo>
                  <a:pt x="1186" y="4925"/>
                  <a:pt x="1410" y="4266"/>
                  <a:pt x="1485" y="3827"/>
                </a:cubicBezTo>
                <a:cubicBezTo>
                  <a:pt x="1663" y="2759"/>
                  <a:pt x="1550" y="453"/>
                  <a:pt x="1546" y="357"/>
                </a:cubicBezTo>
                <a:cubicBezTo>
                  <a:pt x="1535" y="158"/>
                  <a:pt x="1372" y="1"/>
                  <a:pt x="1182" y="1"/>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10800000">
            <a:off x="3468027" y="2529166"/>
            <a:ext cx="37049" cy="37042"/>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33051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5" name="Google Shape;225;p21"/>
          <p:cNvSpPr txBox="1">
            <a:spLocks noGrp="1"/>
          </p:cNvSpPr>
          <p:nvPr>
            <p:ph type="ctrTitle"/>
          </p:nvPr>
        </p:nvSpPr>
        <p:spPr>
          <a:xfrm>
            <a:off x="1383839" y="1524000"/>
            <a:ext cx="1974101" cy="1348066"/>
          </a:xfrm>
          <a:prstGeom prst="rect">
            <a:avLst/>
          </a:prstGeom>
        </p:spPr>
        <p:txBody>
          <a:bodyPr spcFirstLastPara="1" wrap="square" lIns="91425" tIns="91425" rIns="91425" bIns="91425" anchor="b" anchorCtr="0">
            <a:noAutofit/>
          </a:bodyPr>
          <a:lstStyle/>
          <a:p>
            <a:pPr lvl="0" fontAlgn="base"/>
            <a:r>
              <a:rPr lang="id-ID" dirty="0" smtClean="0"/>
              <a:t>03</a:t>
            </a:r>
            <a:br>
              <a:rPr lang="id-ID" dirty="0" smtClean="0"/>
            </a:br>
            <a:r>
              <a:rPr lang="id-ID" dirty="0" smtClean="0"/>
              <a:t/>
            </a:r>
            <a:br>
              <a:rPr lang="id-ID" dirty="0" smtClean="0"/>
            </a:br>
            <a:r>
              <a:rPr lang="id-ID" dirty="0"/>
              <a:t>Compression (Tekanan pada Dada)</a:t>
            </a:r>
          </a:p>
        </p:txBody>
      </p:sp>
      <p:sp>
        <p:nvSpPr>
          <p:cNvPr id="226" name="Google Shape;226;p21"/>
          <p:cNvSpPr/>
          <p:nvPr/>
        </p:nvSpPr>
        <p:spPr>
          <a:xfrm>
            <a:off x="537794" y="4456940"/>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p:nvPr/>
        </p:nvSpPr>
        <p:spPr>
          <a:xfrm>
            <a:off x="2707352" y="4606728"/>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1"/>
          <p:cNvSpPr/>
          <p:nvPr/>
        </p:nvSpPr>
        <p:spPr>
          <a:xfrm>
            <a:off x="1423450" y="4211564"/>
            <a:ext cx="1120882" cy="512797"/>
          </a:xfrm>
          <a:custGeom>
            <a:avLst/>
            <a:gdLst/>
            <a:ahLst/>
            <a:cxnLst/>
            <a:rect l="l" t="t" r="r" b="b"/>
            <a:pathLst>
              <a:path w="22421" h="10258" extrusionOk="0">
                <a:moveTo>
                  <a:pt x="4178" y="0"/>
                </a:moveTo>
                <a:cubicBezTo>
                  <a:pt x="3901" y="0"/>
                  <a:pt x="3678" y="224"/>
                  <a:pt x="3678" y="500"/>
                </a:cubicBezTo>
                <a:lnTo>
                  <a:pt x="3678" y="857"/>
                </a:lnTo>
                <a:cubicBezTo>
                  <a:pt x="3678" y="1133"/>
                  <a:pt x="3901" y="1357"/>
                  <a:pt x="4178" y="1357"/>
                </a:cubicBezTo>
                <a:lnTo>
                  <a:pt x="5144" y="1357"/>
                </a:lnTo>
                <a:cubicBezTo>
                  <a:pt x="5128" y="1383"/>
                  <a:pt x="5110" y="1410"/>
                  <a:pt x="5098" y="1436"/>
                </a:cubicBezTo>
                <a:lnTo>
                  <a:pt x="117" y="9831"/>
                </a:lnTo>
                <a:cubicBezTo>
                  <a:pt x="0" y="10065"/>
                  <a:pt x="98" y="10258"/>
                  <a:pt x="337" y="10258"/>
                </a:cubicBezTo>
                <a:lnTo>
                  <a:pt x="837" y="10258"/>
                </a:lnTo>
                <a:cubicBezTo>
                  <a:pt x="1072" y="10258"/>
                  <a:pt x="1360" y="10065"/>
                  <a:pt x="1474" y="9831"/>
                </a:cubicBezTo>
                <a:lnTo>
                  <a:pt x="6455" y="1436"/>
                </a:lnTo>
                <a:cubicBezTo>
                  <a:pt x="6466" y="1410"/>
                  <a:pt x="6477" y="1383"/>
                  <a:pt x="6485" y="1357"/>
                </a:cubicBezTo>
                <a:lnTo>
                  <a:pt x="10542" y="1357"/>
                </a:lnTo>
                <a:cubicBezTo>
                  <a:pt x="10534" y="1383"/>
                  <a:pt x="10534" y="1410"/>
                  <a:pt x="10534" y="1436"/>
                </a:cubicBezTo>
                <a:lnTo>
                  <a:pt x="10534" y="9831"/>
                </a:lnTo>
                <a:cubicBezTo>
                  <a:pt x="10534" y="10065"/>
                  <a:pt x="10724" y="10258"/>
                  <a:pt x="10962" y="10258"/>
                </a:cubicBezTo>
                <a:lnTo>
                  <a:pt x="11458" y="10258"/>
                </a:lnTo>
                <a:cubicBezTo>
                  <a:pt x="11697" y="10258"/>
                  <a:pt x="11890" y="10065"/>
                  <a:pt x="11890" y="9831"/>
                </a:cubicBezTo>
                <a:lnTo>
                  <a:pt x="11890" y="1436"/>
                </a:lnTo>
                <a:cubicBezTo>
                  <a:pt x="11890" y="1410"/>
                  <a:pt x="11887" y="1383"/>
                  <a:pt x="11883" y="1357"/>
                </a:cubicBezTo>
                <a:lnTo>
                  <a:pt x="15936" y="1357"/>
                </a:lnTo>
                <a:cubicBezTo>
                  <a:pt x="15943" y="1383"/>
                  <a:pt x="15955" y="1410"/>
                  <a:pt x="15966" y="1436"/>
                </a:cubicBezTo>
                <a:lnTo>
                  <a:pt x="20947" y="9831"/>
                </a:lnTo>
                <a:cubicBezTo>
                  <a:pt x="21065" y="10065"/>
                  <a:pt x="21349" y="10258"/>
                  <a:pt x="21588" y="10258"/>
                </a:cubicBezTo>
                <a:lnTo>
                  <a:pt x="22083" y="10258"/>
                </a:lnTo>
                <a:cubicBezTo>
                  <a:pt x="22322" y="10258"/>
                  <a:pt x="22420" y="10065"/>
                  <a:pt x="22303" y="9831"/>
                </a:cubicBezTo>
                <a:lnTo>
                  <a:pt x="17326" y="1436"/>
                </a:lnTo>
                <a:cubicBezTo>
                  <a:pt x="17310" y="1410"/>
                  <a:pt x="17296" y="1383"/>
                  <a:pt x="17277" y="1357"/>
                </a:cubicBezTo>
                <a:lnTo>
                  <a:pt x="18242" y="1357"/>
                </a:lnTo>
                <a:cubicBezTo>
                  <a:pt x="18519" y="1357"/>
                  <a:pt x="18742" y="1133"/>
                  <a:pt x="18742" y="857"/>
                </a:cubicBezTo>
                <a:lnTo>
                  <a:pt x="18742" y="500"/>
                </a:lnTo>
                <a:cubicBezTo>
                  <a:pt x="18742" y="224"/>
                  <a:pt x="18519" y="0"/>
                  <a:pt x="182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1"/>
          <p:cNvSpPr/>
          <p:nvPr/>
        </p:nvSpPr>
        <p:spPr>
          <a:xfrm>
            <a:off x="1542284" y="3044952"/>
            <a:ext cx="883217" cy="1040942"/>
          </a:xfrm>
          <a:custGeom>
            <a:avLst/>
            <a:gdLst/>
            <a:ahLst/>
            <a:cxnLst/>
            <a:rect l="l" t="t" r="r" b="b"/>
            <a:pathLst>
              <a:path w="17667" h="20823" extrusionOk="0">
                <a:moveTo>
                  <a:pt x="4458" y="0"/>
                </a:moveTo>
                <a:cubicBezTo>
                  <a:pt x="4432" y="0"/>
                  <a:pt x="4409" y="23"/>
                  <a:pt x="4409" y="49"/>
                </a:cubicBezTo>
                <a:lnTo>
                  <a:pt x="4409" y="538"/>
                </a:lnTo>
                <a:cubicBezTo>
                  <a:pt x="4409" y="848"/>
                  <a:pt x="4663" y="1103"/>
                  <a:pt x="4974" y="1103"/>
                </a:cubicBezTo>
                <a:lnTo>
                  <a:pt x="5322" y="1103"/>
                </a:lnTo>
                <a:lnTo>
                  <a:pt x="5322" y="3322"/>
                </a:lnTo>
                <a:cubicBezTo>
                  <a:pt x="5322" y="4527"/>
                  <a:pt x="5110" y="5724"/>
                  <a:pt x="4693" y="6853"/>
                </a:cubicBezTo>
                <a:lnTo>
                  <a:pt x="424" y="18451"/>
                </a:lnTo>
                <a:cubicBezTo>
                  <a:pt x="0" y="19603"/>
                  <a:pt x="852" y="20822"/>
                  <a:pt x="2079" y="20822"/>
                </a:cubicBezTo>
                <a:lnTo>
                  <a:pt x="15588" y="20822"/>
                </a:lnTo>
                <a:cubicBezTo>
                  <a:pt x="16815" y="20822"/>
                  <a:pt x="17667" y="19603"/>
                  <a:pt x="17242" y="18451"/>
                </a:cubicBezTo>
                <a:lnTo>
                  <a:pt x="12974" y="6853"/>
                </a:lnTo>
                <a:cubicBezTo>
                  <a:pt x="12557" y="5724"/>
                  <a:pt x="12345" y="4527"/>
                  <a:pt x="12345" y="3322"/>
                </a:cubicBezTo>
                <a:lnTo>
                  <a:pt x="12345" y="1103"/>
                </a:lnTo>
                <a:lnTo>
                  <a:pt x="12693" y="1103"/>
                </a:lnTo>
                <a:cubicBezTo>
                  <a:pt x="13008" y="1103"/>
                  <a:pt x="13258" y="848"/>
                  <a:pt x="13258" y="538"/>
                </a:cubicBezTo>
                <a:lnTo>
                  <a:pt x="13258" y="49"/>
                </a:lnTo>
                <a:cubicBezTo>
                  <a:pt x="13258" y="23"/>
                  <a:pt x="13235" y="0"/>
                  <a:pt x="13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p:nvPr/>
        </p:nvSpPr>
        <p:spPr>
          <a:xfrm>
            <a:off x="1589825" y="3679469"/>
            <a:ext cx="788132" cy="449760"/>
          </a:xfrm>
          <a:custGeom>
            <a:avLst/>
            <a:gdLst/>
            <a:ahLst/>
            <a:cxnLst/>
            <a:rect l="l" t="t" r="r" b="b"/>
            <a:pathLst>
              <a:path w="15765" h="8997" extrusionOk="0">
                <a:moveTo>
                  <a:pt x="2905" y="0"/>
                </a:moveTo>
                <a:lnTo>
                  <a:pt x="125" y="7557"/>
                </a:lnTo>
                <a:cubicBezTo>
                  <a:pt x="0" y="7890"/>
                  <a:pt x="49" y="8250"/>
                  <a:pt x="250" y="8538"/>
                </a:cubicBezTo>
                <a:cubicBezTo>
                  <a:pt x="455" y="8829"/>
                  <a:pt x="773" y="8997"/>
                  <a:pt x="1128" y="8997"/>
                </a:cubicBezTo>
                <a:lnTo>
                  <a:pt x="14637" y="8997"/>
                </a:lnTo>
                <a:cubicBezTo>
                  <a:pt x="14992" y="8997"/>
                  <a:pt x="15310" y="8829"/>
                  <a:pt x="15515" y="8538"/>
                </a:cubicBezTo>
                <a:cubicBezTo>
                  <a:pt x="15719" y="8250"/>
                  <a:pt x="15765" y="7890"/>
                  <a:pt x="15640" y="7557"/>
                </a:cubicBezTo>
                <a:lnTo>
                  <a:pt x="128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1542283" y="3473610"/>
            <a:ext cx="883217" cy="655619"/>
          </a:xfrm>
          <a:custGeom>
            <a:avLst/>
            <a:gdLst/>
            <a:ahLst/>
            <a:cxnLst/>
            <a:rect l="l" t="t" r="r" b="b"/>
            <a:pathLst>
              <a:path w="17667" h="13115" extrusionOk="0">
                <a:moveTo>
                  <a:pt x="13288" y="0"/>
                </a:moveTo>
                <a:cubicBezTo>
                  <a:pt x="12049" y="2811"/>
                  <a:pt x="9674" y="5111"/>
                  <a:pt x="7174" y="6899"/>
                </a:cubicBezTo>
                <a:cubicBezTo>
                  <a:pt x="5774" y="7950"/>
                  <a:pt x="3879" y="9122"/>
                  <a:pt x="2011" y="9122"/>
                </a:cubicBezTo>
                <a:cubicBezTo>
                  <a:pt x="1691" y="9122"/>
                  <a:pt x="1372" y="9088"/>
                  <a:pt x="1057" y="9012"/>
                </a:cubicBezTo>
                <a:lnTo>
                  <a:pt x="420" y="10743"/>
                </a:lnTo>
                <a:cubicBezTo>
                  <a:pt x="0" y="11895"/>
                  <a:pt x="848" y="13114"/>
                  <a:pt x="2076" y="13114"/>
                </a:cubicBezTo>
                <a:lnTo>
                  <a:pt x="15588" y="13114"/>
                </a:lnTo>
                <a:cubicBezTo>
                  <a:pt x="16815" y="13114"/>
                  <a:pt x="17667" y="11895"/>
                  <a:pt x="17242" y="10743"/>
                </a:cubicBezTo>
                <a:lnTo>
                  <a:pt x="13288"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1589975" y="3601492"/>
            <a:ext cx="787982" cy="449760"/>
          </a:xfrm>
          <a:custGeom>
            <a:avLst/>
            <a:gdLst/>
            <a:ahLst/>
            <a:cxnLst/>
            <a:rect l="l" t="t" r="r" b="b"/>
            <a:pathLst>
              <a:path w="15762" h="8997" extrusionOk="0">
                <a:moveTo>
                  <a:pt x="10118" y="0"/>
                </a:moveTo>
                <a:cubicBezTo>
                  <a:pt x="8978" y="1315"/>
                  <a:pt x="7622" y="2474"/>
                  <a:pt x="6224" y="3474"/>
                </a:cubicBezTo>
                <a:cubicBezTo>
                  <a:pt x="4822" y="4524"/>
                  <a:pt x="2930" y="5697"/>
                  <a:pt x="1061" y="5697"/>
                </a:cubicBezTo>
                <a:cubicBezTo>
                  <a:pt x="976" y="5697"/>
                  <a:pt x="892" y="5694"/>
                  <a:pt x="807" y="5689"/>
                </a:cubicBezTo>
                <a:lnTo>
                  <a:pt x="122" y="7557"/>
                </a:lnTo>
                <a:cubicBezTo>
                  <a:pt x="1" y="7890"/>
                  <a:pt x="46" y="8250"/>
                  <a:pt x="247" y="8538"/>
                </a:cubicBezTo>
                <a:cubicBezTo>
                  <a:pt x="452" y="8829"/>
                  <a:pt x="770" y="8997"/>
                  <a:pt x="1125" y="8997"/>
                </a:cubicBezTo>
                <a:lnTo>
                  <a:pt x="14637" y="8997"/>
                </a:lnTo>
                <a:cubicBezTo>
                  <a:pt x="14989" y="8997"/>
                  <a:pt x="15311" y="8829"/>
                  <a:pt x="15512" y="8538"/>
                </a:cubicBezTo>
                <a:cubicBezTo>
                  <a:pt x="15716" y="8250"/>
                  <a:pt x="15762" y="7890"/>
                  <a:pt x="15641" y="7557"/>
                </a:cubicBezTo>
                <a:lnTo>
                  <a:pt x="12856" y="0"/>
                </a:lnTo>
                <a:close/>
              </a:path>
            </a:pathLst>
          </a:custGeom>
          <a:solidFill>
            <a:srgbClr val="EAB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79322" y="3459170"/>
            <a:ext cx="69340" cy="113577"/>
          </a:xfrm>
          <a:custGeom>
            <a:avLst/>
            <a:gdLst/>
            <a:ahLst/>
            <a:cxnLst/>
            <a:rect l="l" t="t" r="r" b="b"/>
            <a:pathLst>
              <a:path w="1387" h="2272" extrusionOk="0">
                <a:moveTo>
                  <a:pt x="963" y="0"/>
                </a:moveTo>
                <a:cubicBezTo>
                  <a:pt x="808" y="0"/>
                  <a:pt x="664" y="96"/>
                  <a:pt x="611" y="249"/>
                </a:cubicBezTo>
                <a:cubicBezTo>
                  <a:pt x="315" y="1101"/>
                  <a:pt x="69" y="1767"/>
                  <a:pt x="69" y="1767"/>
                </a:cubicBezTo>
                <a:cubicBezTo>
                  <a:pt x="1" y="1961"/>
                  <a:pt x="100" y="2176"/>
                  <a:pt x="292" y="2249"/>
                </a:cubicBezTo>
                <a:cubicBezTo>
                  <a:pt x="334" y="2263"/>
                  <a:pt x="380" y="2272"/>
                  <a:pt x="421" y="2272"/>
                </a:cubicBezTo>
                <a:cubicBezTo>
                  <a:pt x="572" y="2272"/>
                  <a:pt x="717" y="2176"/>
                  <a:pt x="773" y="2025"/>
                </a:cubicBezTo>
                <a:cubicBezTo>
                  <a:pt x="773" y="2025"/>
                  <a:pt x="1020" y="1354"/>
                  <a:pt x="1319" y="494"/>
                </a:cubicBezTo>
                <a:cubicBezTo>
                  <a:pt x="1387" y="302"/>
                  <a:pt x="1281" y="90"/>
                  <a:pt x="1088" y="22"/>
                </a:cubicBezTo>
                <a:cubicBezTo>
                  <a:pt x="1046" y="7"/>
                  <a:pt x="1004" y="0"/>
                  <a:pt x="963" y="0"/>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a:off x="1811220" y="3082537"/>
            <a:ext cx="83188" cy="319386"/>
          </a:xfrm>
          <a:custGeom>
            <a:avLst/>
            <a:gdLst/>
            <a:ahLst/>
            <a:cxnLst/>
            <a:rect l="l" t="t" r="r" b="b"/>
            <a:pathLst>
              <a:path w="1664" h="6389" extrusionOk="0">
                <a:moveTo>
                  <a:pt x="1182" y="1"/>
                </a:moveTo>
                <a:cubicBezTo>
                  <a:pt x="1174" y="1"/>
                  <a:pt x="1165" y="1"/>
                  <a:pt x="1156" y="2"/>
                </a:cubicBezTo>
                <a:cubicBezTo>
                  <a:pt x="948" y="9"/>
                  <a:pt x="789" y="187"/>
                  <a:pt x="800" y="392"/>
                </a:cubicBezTo>
                <a:cubicBezTo>
                  <a:pt x="800" y="414"/>
                  <a:pt x="910" y="2714"/>
                  <a:pt x="747" y="3706"/>
                </a:cubicBezTo>
                <a:cubicBezTo>
                  <a:pt x="682" y="4081"/>
                  <a:pt x="455" y="4752"/>
                  <a:pt x="167" y="5604"/>
                </a:cubicBezTo>
                <a:lnTo>
                  <a:pt x="65" y="5895"/>
                </a:lnTo>
                <a:cubicBezTo>
                  <a:pt x="0" y="6089"/>
                  <a:pt x="102" y="6304"/>
                  <a:pt x="299" y="6369"/>
                </a:cubicBezTo>
                <a:cubicBezTo>
                  <a:pt x="341" y="6384"/>
                  <a:pt x="379" y="6388"/>
                  <a:pt x="420" y="6388"/>
                </a:cubicBezTo>
                <a:cubicBezTo>
                  <a:pt x="576" y="6388"/>
                  <a:pt x="720" y="6289"/>
                  <a:pt x="773" y="6134"/>
                </a:cubicBezTo>
                <a:lnTo>
                  <a:pt x="875" y="5843"/>
                </a:lnTo>
                <a:cubicBezTo>
                  <a:pt x="1186" y="4925"/>
                  <a:pt x="1410" y="4266"/>
                  <a:pt x="1485" y="3827"/>
                </a:cubicBezTo>
                <a:cubicBezTo>
                  <a:pt x="1663" y="2759"/>
                  <a:pt x="1550" y="453"/>
                  <a:pt x="1546" y="357"/>
                </a:cubicBezTo>
                <a:cubicBezTo>
                  <a:pt x="1535" y="158"/>
                  <a:pt x="1372" y="1"/>
                  <a:pt x="1182" y="1"/>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10800000">
            <a:off x="3468027" y="2529166"/>
            <a:ext cx="37049" cy="37042"/>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descr="https://wandasaputra93.files.wordpress.com/2014/01/k3-1.png?w=700"/>
          <p:cNvPicPr/>
          <p:nvPr/>
        </p:nvPicPr>
        <p:blipFill>
          <a:blip r:embed="rId3"/>
          <a:srcRect/>
          <a:stretch>
            <a:fillRect/>
          </a:stretch>
        </p:blipFill>
        <p:spPr bwMode="auto">
          <a:xfrm>
            <a:off x="4132652" y="971550"/>
            <a:ext cx="4382698" cy="3079702"/>
          </a:xfrm>
          <a:prstGeom prst="rect">
            <a:avLst/>
          </a:prstGeom>
          <a:noFill/>
          <a:ln w="9525">
            <a:noFill/>
            <a:miter lim="800000"/>
            <a:headEnd/>
            <a:tailEnd/>
          </a:ln>
        </p:spPr>
      </p:pic>
    </p:spTree>
    <p:extLst>
      <p:ext uri="{BB962C8B-B14F-4D97-AF65-F5344CB8AC3E}">
        <p14:creationId xmlns:p14="http://schemas.microsoft.com/office/powerpoint/2010/main" val="22230924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9"/>
          <p:cNvSpPr txBox="1">
            <a:spLocks noGrp="1"/>
          </p:cNvSpPr>
          <p:nvPr>
            <p:ph type="ctrTitle"/>
          </p:nvPr>
        </p:nvSpPr>
        <p:spPr>
          <a:xfrm>
            <a:off x="1256074" y="135025"/>
            <a:ext cx="7746952" cy="481200"/>
          </a:xfrm>
          <a:prstGeom prst="rect">
            <a:avLst/>
          </a:prstGeom>
        </p:spPr>
        <p:txBody>
          <a:bodyPr spcFirstLastPara="1" wrap="square" lIns="91425" tIns="91425" rIns="91425" bIns="91425" anchor="b" anchorCtr="0">
            <a:noAutofit/>
          </a:bodyPr>
          <a:lstStyle/>
          <a:p>
            <a:pPr lvl="0"/>
            <a:r>
              <a:rPr lang="id-ID" dirty="0" smtClean="0"/>
              <a:t>Langkah-langkah Dalam Melakukan RJP Pada Korban Dewasa </a:t>
            </a:r>
            <a:endParaRPr lang="id-ID" dirty="0"/>
          </a:p>
        </p:txBody>
      </p:sp>
      <p:sp>
        <p:nvSpPr>
          <p:cNvPr id="620" name="Google Shape;620;p29"/>
          <p:cNvSpPr txBox="1">
            <a:spLocks noGrp="1"/>
          </p:cNvSpPr>
          <p:nvPr>
            <p:ph type="body" idx="1"/>
          </p:nvPr>
        </p:nvSpPr>
        <p:spPr>
          <a:xfrm>
            <a:off x="1096901" y="611875"/>
            <a:ext cx="7856599" cy="1476000"/>
          </a:xfrm>
          <a:prstGeom prst="rect">
            <a:avLst/>
          </a:prstGeom>
        </p:spPr>
        <p:txBody>
          <a:bodyPr spcFirstLastPara="1" wrap="square" lIns="91425" tIns="91425" rIns="91425" bIns="91425" anchor="t" anchorCtr="0">
            <a:noAutofit/>
          </a:bodyPr>
          <a:lstStyle/>
          <a:p>
            <a:pPr lvl="0" algn="just" fontAlgn="base">
              <a:lnSpc>
                <a:spcPct val="150000"/>
              </a:lnSpc>
            </a:pPr>
            <a:r>
              <a:rPr lang="id-ID" sz="2400" b="1" dirty="0"/>
              <a:t>Berlutut di samping korban.</a:t>
            </a:r>
          </a:p>
          <a:p>
            <a:pPr lvl="0" algn="just" fontAlgn="base">
              <a:lnSpc>
                <a:spcPct val="150000"/>
              </a:lnSpc>
            </a:pPr>
            <a:r>
              <a:rPr lang="id-ID" sz="2400" b="1" dirty="0"/>
              <a:t> Tentukan posisi kompresi dada, dengan menemukan titik tengah pertemuan tulang iga dada korban.</a:t>
            </a:r>
          </a:p>
          <a:p>
            <a:pPr lvl="0" algn="just" fontAlgn="base">
              <a:lnSpc>
                <a:spcPct val="150000"/>
              </a:lnSpc>
            </a:pPr>
            <a:r>
              <a:rPr lang="id-ID" sz="2400" b="1" dirty="0"/>
              <a:t> Setelah menemukan titik kompresi, tempatkan tumit tangan anda pada titik tersebut, dengan satu tangan lagi diatasnya.</a:t>
            </a:r>
          </a:p>
        </p:txBody>
      </p:sp>
      <p:sp>
        <p:nvSpPr>
          <p:cNvPr id="621" name="Google Shape;621;p29"/>
          <p:cNvSpPr/>
          <p:nvPr/>
        </p:nvSpPr>
        <p:spPr>
          <a:xfrm>
            <a:off x="4572000" y="4356142"/>
            <a:ext cx="4572167" cy="787356"/>
          </a:xfrm>
          <a:custGeom>
            <a:avLst/>
            <a:gdLst/>
            <a:ahLst/>
            <a:cxnLst/>
            <a:rect l="l" t="t" r="r" b="b"/>
            <a:pathLst>
              <a:path w="65471" h="29229" extrusionOk="0">
                <a:moveTo>
                  <a:pt x="0" y="1"/>
                </a:moveTo>
                <a:lnTo>
                  <a:pt x="0" y="29228"/>
                </a:lnTo>
                <a:lnTo>
                  <a:pt x="65471" y="29228"/>
                </a:lnTo>
                <a:lnTo>
                  <a:pt x="65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9"/>
          <p:cNvSpPr/>
          <p:nvPr/>
        </p:nvSpPr>
        <p:spPr>
          <a:xfrm>
            <a:off x="7079246" y="5075550"/>
            <a:ext cx="2215500" cy="1359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 name="Google Shape;623;p29"/>
          <p:cNvGrpSpPr/>
          <p:nvPr/>
        </p:nvGrpSpPr>
        <p:grpSpPr>
          <a:xfrm>
            <a:off x="7382542" y="3281156"/>
            <a:ext cx="1382456" cy="1789189"/>
            <a:chOff x="402000" y="4072663"/>
            <a:chExt cx="889325" cy="1150900"/>
          </a:xfrm>
        </p:grpSpPr>
        <p:sp>
          <p:nvSpPr>
            <p:cNvPr id="624" name="Google Shape;624;p29"/>
            <p:cNvSpPr/>
            <p:nvPr/>
          </p:nvSpPr>
          <p:spPr>
            <a:xfrm>
              <a:off x="1068850" y="4956113"/>
              <a:ext cx="173800" cy="224350"/>
            </a:xfrm>
            <a:custGeom>
              <a:avLst/>
              <a:gdLst/>
              <a:ahLst/>
              <a:cxnLst/>
              <a:rect l="l" t="t" r="r" b="b"/>
              <a:pathLst>
                <a:path w="6952" h="8974" extrusionOk="0">
                  <a:moveTo>
                    <a:pt x="6951" y="0"/>
                  </a:moveTo>
                  <a:cubicBezTo>
                    <a:pt x="4807" y="1523"/>
                    <a:pt x="2458" y="2754"/>
                    <a:pt x="0" y="3686"/>
                  </a:cubicBezTo>
                  <a:lnTo>
                    <a:pt x="0" y="8974"/>
                  </a:lnTo>
                  <a:lnTo>
                    <a:pt x="6951" y="8974"/>
                  </a:lnTo>
                  <a:lnTo>
                    <a:pt x="69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9"/>
            <p:cNvSpPr/>
            <p:nvPr/>
          </p:nvSpPr>
          <p:spPr>
            <a:xfrm>
              <a:off x="1068850" y="4904113"/>
              <a:ext cx="173800" cy="144150"/>
            </a:xfrm>
            <a:custGeom>
              <a:avLst/>
              <a:gdLst/>
              <a:ahLst/>
              <a:cxnLst/>
              <a:rect l="l" t="t" r="r" b="b"/>
              <a:pathLst>
                <a:path w="6952" h="5766" extrusionOk="0">
                  <a:moveTo>
                    <a:pt x="0" y="0"/>
                  </a:moveTo>
                  <a:lnTo>
                    <a:pt x="0" y="5766"/>
                  </a:lnTo>
                  <a:cubicBezTo>
                    <a:pt x="2458" y="4834"/>
                    <a:pt x="4807" y="3603"/>
                    <a:pt x="6951" y="2080"/>
                  </a:cubicBezTo>
                  <a:lnTo>
                    <a:pt x="6951"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919500" y="5048238"/>
              <a:ext cx="149375" cy="129975"/>
            </a:xfrm>
            <a:custGeom>
              <a:avLst/>
              <a:gdLst/>
              <a:ahLst/>
              <a:cxnLst/>
              <a:rect l="l" t="t" r="r" b="b"/>
              <a:pathLst>
                <a:path w="5975" h="5199" extrusionOk="0">
                  <a:moveTo>
                    <a:pt x="5974" y="1"/>
                  </a:moveTo>
                  <a:cubicBezTo>
                    <a:pt x="5588" y="149"/>
                    <a:pt x="5194" y="289"/>
                    <a:pt x="4804" y="417"/>
                  </a:cubicBezTo>
                  <a:cubicBezTo>
                    <a:pt x="3948" y="2906"/>
                    <a:pt x="2490" y="5198"/>
                    <a:pt x="0" y="5198"/>
                  </a:cubicBezTo>
                  <a:lnTo>
                    <a:pt x="5974" y="5198"/>
                  </a:lnTo>
                  <a:lnTo>
                    <a:pt x="59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9"/>
            <p:cNvSpPr/>
            <p:nvPr/>
          </p:nvSpPr>
          <p:spPr>
            <a:xfrm>
              <a:off x="1039600" y="4904113"/>
              <a:ext cx="29275" cy="154575"/>
            </a:xfrm>
            <a:custGeom>
              <a:avLst/>
              <a:gdLst/>
              <a:ahLst/>
              <a:cxnLst/>
              <a:rect l="l" t="t" r="r" b="b"/>
              <a:pathLst>
                <a:path w="1171" h="6183" extrusionOk="0">
                  <a:moveTo>
                    <a:pt x="1170" y="0"/>
                  </a:moveTo>
                  <a:cubicBezTo>
                    <a:pt x="1170" y="0"/>
                    <a:pt x="1011" y="3232"/>
                    <a:pt x="0" y="6182"/>
                  </a:cubicBezTo>
                  <a:cubicBezTo>
                    <a:pt x="390" y="6054"/>
                    <a:pt x="784" y="5914"/>
                    <a:pt x="1170" y="5766"/>
                  </a:cubicBezTo>
                  <a:lnTo>
                    <a:pt x="1170"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9"/>
            <p:cNvSpPr/>
            <p:nvPr/>
          </p:nvSpPr>
          <p:spPr>
            <a:xfrm>
              <a:off x="664300" y="4811213"/>
              <a:ext cx="225325" cy="100700"/>
            </a:xfrm>
            <a:custGeom>
              <a:avLst/>
              <a:gdLst/>
              <a:ahLst/>
              <a:cxnLst/>
              <a:rect l="l" t="t" r="r" b="b"/>
              <a:pathLst>
                <a:path w="9013" h="4028" extrusionOk="0">
                  <a:moveTo>
                    <a:pt x="4026" y="1"/>
                  </a:moveTo>
                  <a:cubicBezTo>
                    <a:pt x="1804" y="1"/>
                    <a:pt x="0" y="1803"/>
                    <a:pt x="0" y="4027"/>
                  </a:cubicBezTo>
                  <a:lnTo>
                    <a:pt x="9012" y="4027"/>
                  </a:lnTo>
                  <a:cubicBezTo>
                    <a:pt x="9012" y="1803"/>
                    <a:pt x="7208" y="1"/>
                    <a:pt x="4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9"/>
            <p:cNvSpPr/>
            <p:nvPr/>
          </p:nvSpPr>
          <p:spPr>
            <a:xfrm>
              <a:off x="835875" y="4377213"/>
              <a:ext cx="148050" cy="104750"/>
            </a:xfrm>
            <a:custGeom>
              <a:avLst/>
              <a:gdLst/>
              <a:ahLst/>
              <a:cxnLst/>
              <a:rect l="l" t="t" r="r" b="b"/>
              <a:pathLst>
                <a:path w="5922" h="4190" extrusionOk="0">
                  <a:moveTo>
                    <a:pt x="1" y="0"/>
                  </a:moveTo>
                  <a:lnTo>
                    <a:pt x="209" y="3080"/>
                  </a:lnTo>
                  <a:cubicBezTo>
                    <a:pt x="2630" y="3080"/>
                    <a:pt x="4486" y="3508"/>
                    <a:pt x="5922" y="4189"/>
                  </a:cubicBezTo>
                  <a:cubicBezTo>
                    <a:pt x="5796" y="2845"/>
                    <a:pt x="5418" y="1542"/>
                    <a:pt x="4686" y="402"/>
                  </a:cubicBezTo>
                  <a:cubicBezTo>
                    <a:pt x="3308" y="144"/>
                    <a:pt x="1754" y="0"/>
                    <a:pt x="1" y="0"/>
                  </a:cubicBezTo>
                  <a:close/>
                </a:path>
              </a:pathLst>
            </a:custGeom>
            <a:solidFill>
              <a:srgbClr val="48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9"/>
            <p:cNvSpPr/>
            <p:nvPr/>
          </p:nvSpPr>
          <p:spPr>
            <a:xfrm>
              <a:off x="953025" y="4387263"/>
              <a:ext cx="293675" cy="489975"/>
            </a:xfrm>
            <a:custGeom>
              <a:avLst/>
              <a:gdLst/>
              <a:ahLst/>
              <a:cxnLst/>
              <a:rect l="l" t="t" r="r" b="b"/>
              <a:pathLst>
                <a:path w="11747" h="19599" extrusionOk="0">
                  <a:moveTo>
                    <a:pt x="0" y="0"/>
                  </a:moveTo>
                  <a:lnTo>
                    <a:pt x="0" y="0"/>
                  </a:lnTo>
                  <a:cubicBezTo>
                    <a:pt x="732" y="1140"/>
                    <a:pt x="1110" y="2443"/>
                    <a:pt x="1236" y="3787"/>
                  </a:cubicBezTo>
                  <a:cubicBezTo>
                    <a:pt x="5315" y="5735"/>
                    <a:pt x="5974" y="9777"/>
                    <a:pt x="6364" y="12118"/>
                  </a:cubicBezTo>
                  <a:cubicBezTo>
                    <a:pt x="6921" y="15474"/>
                    <a:pt x="6432" y="19599"/>
                    <a:pt x="6432" y="19599"/>
                  </a:cubicBezTo>
                  <a:lnTo>
                    <a:pt x="11747" y="19599"/>
                  </a:lnTo>
                  <a:cubicBezTo>
                    <a:pt x="11747" y="19599"/>
                    <a:pt x="11539" y="14841"/>
                    <a:pt x="10978" y="10974"/>
                  </a:cubicBezTo>
                  <a:cubicBezTo>
                    <a:pt x="10523" y="7822"/>
                    <a:pt x="8766" y="162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9"/>
            <p:cNvSpPr/>
            <p:nvPr/>
          </p:nvSpPr>
          <p:spPr>
            <a:xfrm>
              <a:off x="658125" y="4226463"/>
              <a:ext cx="199575" cy="428225"/>
            </a:xfrm>
            <a:custGeom>
              <a:avLst/>
              <a:gdLst/>
              <a:ahLst/>
              <a:cxnLst/>
              <a:rect l="l" t="t" r="r" b="b"/>
              <a:pathLst>
                <a:path w="7983" h="17129" extrusionOk="0">
                  <a:moveTo>
                    <a:pt x="20" y="0"/>
                  </a:moveTo>
                  <a:cubicBezTo>
                    <a:pt x="9" y="0"/>
                    <a:pt x="1" y="8"/>
                    <a:pt x="1" y="19"/>
                  </a:cubicBezTo>
                  <a:lnTo>
                    <a:pt x="1" y="17111"/>
                  </a:lnTo>
                  <a:cubicBezTo>
                    <a:pt x="1" y="17121"/>
                    <a:pt x="9" y="17129"/>
                    <a:pt x="20" y="17129"/>
                  </a:cubicBezTo>
                  <a:lnTo>
                    <a:pt x="7964" y="17129"/>
                  </a:lnTo>
                  <a:cubicBezTo>
                    <a:pt x="7974" y="17129"/>
                    <a:pt x="7983" y="17121"/>
                    <a:pt x="7983" y="17111"/>
                  </a:cubicBezTo>
                  <a:lnTo>
                    <a:pt x="7983" y="19"/>
                  </a:lnTo>
                  <a:cubicBezTo>
                    <a:pt x="7983" y="8"/>
                    <a:pt x="7974" y="0"/>
                    <a:pt x="79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9"/>
            <p:cNvSpPr/>
            <p:nvPr/>
          </p:nvSpPr>
          <p:spPr>
            <a:xfrm>
              <a:off x="658125" y="4311488"/>
              <a:ext cx="199575" cy="343200"/>
            </a:xfrm>
            <a:custGeom>
              <a:avLst/>
              <a:gdLst/>
              <a:ahLst/>
              <a:cxnLst/>
              <a:rect l="l" t="t" r="r" b="b"/>
              <a:pathLst>
                <a:path w="7983" h="13728" extrusionOk="0">
                  <a:moveTo>
                    <a:pt x="7983" y="0"/>
                  </a:moveTo>
                  <a:cubicBezTo>
                    <a:pt x="6422" y="4194"/>
                    <a:pt x="3853" y="8129"/>
                    <a:pt x="153" y="10432"/>
                  </a:cubicBezTo>
                  <a:cubicBezTo>
                    <a:pt x="58" y="10489"/>
                    <a:pt x="1" y="10596"/>
                    <a:pt x="1" y="10705"/>
                  </a:cubicBezTo>
                  <a:lnTo>
                    <a:pt x="1" y="13402"/>
                  </a:lnTo>
                  <a:cubicBezTo>
                    <a:pt x="1" y="13584"/>
                    <a:pt x="145" y="13728"/>
                    <a:pt x="327" y="13728"/>
                  </a:cubicBezTo>
                  <a:lnTo>
                    <a:pt x="7656" y="13728"/>
                  </a:lnTo>
                  <a:cubicBezTo>
                    <a:pt x="7838" y="13728"/>
                    <a:pt x="7983" y="13584"/>
                    <a:pt x="7983" y="13402"/>
                  </a:cubicBezTo>
                  <a:lnTo>
                    <a:pt x="7983"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9"/>
            <p:cNvSpPr/>
            <p:nvPr/>
          </p:nvSpPr>
          <p:spPr>
            <a:xfrm>
              <a:off x="702000" y="4654663"/>
              <a:ext cx="111750" cy="31200"/>
            </a:xfrm>
            <a:custGeom>
              <a:avLst/>
              <a:gdLst/>
              <a:ahLst/>
              <a:cxnLst/>
              <a:rect l="l" t="t" r="r" b="b"/>
              <a:pathLst>
                <a:path w="4470" h="1248" extrusionOk="0">
                  <a:moveTo>
                    <a:pt x="0" y="1"/>
                  </a:moveTo>
                  <a:lnTo>
                    <a:pt x="0" y="1221"/>
                  </a:lnTo>
                  <a:cubicBezTo>
                    <a:pt x="0" y="1236"/>
                    <a:pt x="11" y="1247"/>
                    <a:pt x="27" y="1247"/>
                  </a:cubicBezTo>
                  <a:lnTo>
                    <a:pt x="4443" y="1247"/>
                  </a:lnTo>
                  <a:cubicBezTo>
                    <a:pt x="4459" y="1247"/>
                    <a:pt x="4469" y="1236"/>
                    <a:pt x="4469" y="1221"/>
                  </a:cubicBezTo>
                  <a:lnTo>
                    <a:pt x="44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9"/>
            <p:cNvSpPr/>
            <p:nvPr/>
          </p:nvSpPr>
          <p:spPr>
            <a:xfrm>
              <a:off x="721675" y="4685838"/>
              <a:ext cx="72400" cy="15000"/>
            </a:xfrm>
            <a:custGeom>
              <a:avLst/>
              <a:gdLst/>
              <a:ahLst/>
              <a:cxnLst/>
              <a:rect l="l" t="t" r="r" b="b"/>
              <a:pathLst>
                <a:path w="2896" h="600" extrusionOk="0">
                  <a:moveTo>
                    <a:pt x="1" y="0"/>
                  </a:moveTo>
                  <a:cubicBezTo>
                    <a:pt x="1" y="330"/>
                    <a:pt x="270" y="599"/>
                    <a:pt x="600" y="599"/>
                  </a:cubicBezTo>
                  <a:lnTo>
                    <a:pt x="2300" y="599"/>
                  </a:lnTo>
                  <a:cubicBezTo>
                    <a:pt x="2630" y="599"/>
                    <a:pt x="2895" y="330"/>
                    <a:pt x="28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9"/>
            <p:cNvSpPr/>
            <p:nvPr/>
          </p:nvSpPr>
          <p:spPr>
            <a:xfrm>
              <a:off x="798675" y="4344263"/>
              <a:ext cx="163750" cy="163750"/>
            </a:xfrm>
            <a:custGeom>
              <a:avLst/>
              <a:gdLst/>
              <a:ahLst/>
              <a:cxnLst/>
              <a:rect l="l" t="t" r="r" b="b"/>
              <a:pathLst>
                <a:path w="6550" h="6550" extrusionOk="0">
                  <a:moveTo>
                    <a:pt x="3277" y="0"/>
                  </a:moveTo>
                  <a:cubicBezTo>
                    <a:pt x="1466" y="0"/>
                    <a:pt x="1" y="1467"/>
                    <a:pt x="1" y="3277"/>
                  </a:cubicBezTo>
                  <a:cubicBezTo>
                    <a:pt x="1" y="5084"/>
                    <a:pt x="1466" y="6549"/>
                    <a:pt x="3277" y="6549"/>
                  </a:cubicBezTo>
                  <a:cubicBezTo>
                    <a:pt x="5083" y="6549"/>
                    <a:pt x="6550" y="5084"/>
                    <a:pt x="6550" y="3277"/>
                  </a:cubicBezTo>
                  <a:cubicBezTo>
                    <a:pt x="6550" y="1467"/>
                    <a:pt x="5083" y="0"/>
                    <a:pt x="32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9"/>
            <p:cNvSpPr/>
            <p:nvPr/>
          </p:nvSpPr>
          <p:spPr>
            <a:xfrm>
              <a:off x="811175" y="4356763"/>
              <a:ext cx="138850" cy="138750"/>
            </a:xfrm>
            <a:custGeom>
              <a:avLst/>
              <a:gdLst/>
              <a:ahLst/>
              <a:cxnLst/>
              <a:rect l="l" t="t" r="r" b="b"/>
              <a:pathLst>
                <a:path w="5554" h="5550" extrusionOk="0">
                  <a:moveTo>
                    <a:pt x="2777" y="0"/>
                  </a:moveTo>
                  <a:cubicBezTo>
                    <a:pt x="1242" y="0"/>
                    <a:pt x="1" y="1243"/>
                    <a:pt x="1" y="2777"/>
                  </a:cubicBezTo>
                  <a:cubicBezTo>
                    <a:pt x="1" y="4307"/>
                    <a:pt x="1242" y="5549"/>
                    <a:pt x="2777" y="5549"/>
                  </a:cubicBezTo>
                  <a:cubicBezTo>
                    <a:pt x="4307" y="5549"/>
                    <a:pt x="5553" y="4307"/>
                    <a:pt x="5553" y="2777"/>
                  </a:cubicBezTo>
                  <a:cubicBezTo>
                    <a:pt x="5553" y="1243"/>
                    <a:pt x="4307" y="0"/>
                    <a:pt x="27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9"/>
            <p:cNvSpPr/>
            <p:nvPr/>
          </p:nvSpPr>
          <p:spPr>
            <a:xfrm>
              <a:off x="712800" y="4095288"/>
              <a:ext cx="90150" cy="131200"/>
            </a:xfrm>
            <a:custGeom>
              <a:avLst/>
              <a:gdLst/>
              <a:ahLst/>
              <a:cxnLst/>
              <a:rect l="l" t="t" r="r" b="b"/>
              <a:pathLst>
                <a:path w="3606" h="5248" extrusionOk="0">
                  <a:moveTo>
                    <a:pt x="0" y="1"/>
                  </a:moveTo>
                  <a:lnTo>
                    <a:pt x="0" y="5247"/>
                  </a:lnTo>
                  <a:lnTo>
                    <a:pt x="3606" y="5247"/>
                  </a:lnTo>
                  <a:lnTo>
                    <a:pt x="360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9"/>
            <p:cNvSpPr/>
            <p:nvPr/>
          </p:nvSpPr>
          <p:spPr>
            <a:xfrm>
              <a:off x="680675" y="4072663"/>
              <a:ext cx="154475" cy="22650"/>
            </a:xfrm>
            <a:custGeom>
              <a:avLst/>
              <a:gdLst/>
              <a:ahLst/>
              <a:cxnLst/>
              <a:rect l="l" t="t" r="r" b="b"/>
              <a:pathLst>
                <a:path w="6179" h="906" extrusionOk="0">
                  <a:moveTo>
                    <a:pt x="1" y="0"/>
                  </a:moveTo>
                  <a:cubicBezTo>
                    <a:pt x="1" y="500"/>
                    <a:pt x="406" y="906"/>
                    <a:pt x="906" y="906"/>
                  </a:cubicBezTo>
                  <a:lnTo>
                    <a:pt x="5273" y="906"/>
                  </a:lnTo>
                  <a:cubicBezTo>
                    <a:pt x="5773" y="906"/>
                    <a:pt x="6179" y="500"/>
                    <a:pt x="6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p:nvPr/>
          </p:nvSpPr>
          <p:spPr>
            <a:xfrm>
              <a:off x="537300" y="4868888"/>
              <a:ext cx="733275" cy="55125"/>
            </a:xfrm>
            <a:custGeom>
              <a:avLst/>
              <a:gdLst/>
              <a:ahLst/>
              <a:cxnLst/>
              <a:rect l="l" t="t" r="r" b="b"/>
              <a:pathLst>
                <a:path w="29331" h="2205" extrusionOk="0">
                  <a:moveTo>
                    <a:pt x="65" y="0"/>
                  </a:moveTo>
                  <a:cubicBezTo>
                    <a:pt x="27" y="0"/>
                    <a:pt x="1" y="27"/>
                    <a:pt x="1" y="65"/>
                  </a:cubicBezTo>
                  <a:lnTo>
                    <a:pt x="1" y="2141"/>
                  </a:lnTo>
                  <a:cubicBezTo>
                    <a:pt x="1" y="2175"/>
                    <a:pt x="27" y="2205"/>
                    <a:pt x="65" y="2205"/>
                  </a:cubicBezTo>
                  <a:lnTo>
                    <a:pt x="29266" y="2205"/>
                  </a:lnTo>
                  <a:cubicBezTo>
                    <a:pt x="29304" y="2205"/>
                    <a:pt x="29330" y="2175"/>
                    <a:pt x="29330" y="2141"/>
                  </a:cubicBezTo>
                  <a:lnTo>
                    <a:pt x="29330" y="65"/>
                  </a:lnTo>
                  <a:cubicBezTo>
                    <a:pt x="29330" y="27"/>
                    <a:pt x="29304" y="0"/>
                    <a:pt x="292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9"/>
            <p:cNvSpPr/>
            <p:nvPr/>
          </p:nvSpPr>
          <p:spPr>
            <a:xfrm>
              <a:off x="402000" y="5169663"/>
              <a:ext cx="889325" cy="53900"/>
            </a:xfrm>
            <a:custGeom>
              <a:avLst/>
              <a:gdLst/>
              <a:ahLst/>
              <a:cxnLst/>
              <a:rect l="l" t="t" r="r" b="b"/>
              <a:pathLst>
                <a:path w="35573" h="2156" extrusionOk="0">
                  <a:moveTo>
                    <a:pt x="3682" y="0"/>
                  </a:moveTo>
                  <a:cubicBezTo>
                    <a:pt x="2155" y="0"/>
                    <a:pt x="750" y="826"/>
                    <a:pt x="0" y="2156"/>
                  </a:cubicBezTo>
                  <a:lnTo>
                    <a:pt x="34898" y="2156"/>
                  </a:lnTo>
                  <a:cubicBezTo>
                    <a:pt x="35269" y="2156"/>
                    <a:pt x="35572" y="1852"/>
                    <a:pt x="35572" y="1481"/>
                  </a:cubicBezTo>
                  <a:lnTo>
                    <a:pt x="35572" y="674"/>
                  </a:lnTo>
                  <a:cubicBezTo>
                    <a:pt x="35572" y="303"/>
                    <a:pt x="35269" y="0"/>
                    <a:pt x="34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9"/>
            <p:cNvSpPr/>
            <p:nvPr/>
          </p:nvSpPr>
          <p:spPr>
            <a:xfrm>
              <a:off x="666650" y="4465888"/>
              <a:ext cx="18675" cy="70225"/>
            </a:xfrm>
            <a:custGeom>
              <a:avLst/>
              <a:gdLst/>
              <a:ahLst/>
              <a:cxnLst/>
              <a:rect l="l" t="t" r="r" b="b"/>
              <a:pathLst>
                <a:path w="747" h="2809" extrusionOk="0">
                  <a:moveTo>
                    <a:pt x="373" y="0"/>
                  </a:moveTo>
                  <a:cubicBezTo>
                    <a:pt x="186" y="0"/>
                    <a:pt x="1" y="121"/>
                    <a:pt x="1" y="362"/>
                  </a:cubicBezTo>
                  <a:lnTo>
                    <a:pt x="1" y="2446"/>
                  </a:lnTo>
                  <a:cubicBezTo>
                    <a:pt x="1" y="2687"/>
                    <a:pt x="188" y="2808"/>
                    <a:pt x="375" y="2808"/>
                  </a:cubicBezTo>
                  <a:cubicBezTo>
                    <a:pt x="561" y="2808"/>
                    <a:pt x="747" y="2688"/>
                    <a:pt x="747" y="2446"/>
                  </a:cubicBezTo>
                  <a:lnTo>
                    <a:pt x="747" y="362"/>
                  </a:lnTo>
                  <a:cubicBezTo>
                    <a:pt x="747" y="122"/>
                    <a:pt x="560" y="0"/>
                    <a:pt x="373" y="0"/>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9"/>
            <p:cNvSpPr/>
            <p:nvPr/>
          </p:nvSpPr>
          <p:spPr>
            <a:xfrm>
              <a:off x="666650" y="4247788"/>
              <a:ext cx="18675" cy="167650"/>
            </a:xfrm>
            <a:custGeom>
              <a:avLst/>
              <a:gdLst/>
              <a:ahLst/>
              <a:cxnLst/>
              <a:rect l="l" t="t" r="r" b="b"/>
              <a:pathLst>
                <a:path w="747" h="6706" extrusionOk="0">
                  <a:moveTo>
                    <a:pt x="373" y="1"/>
                  </a:moveTo>
                  <a:cubicBezTo>
                    <a:pt x="186" y="1"/>
                    <a:pt x="1" y="121"/>
                    <a:pt x="1" y="363"/>
                  </a:cubicBezTo>
                  <a:lnTo>
                    <a:pt x="1" y="6344"/>
                  </a:lnTo>
                  <a:cubicBezTo>
                    <a:pt x="1" y="6585"/>
                    <a:pt x="187" y="6705"/>
                    <a:pt x="374" y="6705"/>
                  </a:cubicBezTo>
                  <a:cubicBezTo>
                    <a:pt x="560" y="6705"/>
                    <a:pt x="747" y="6585"/>
                    <a:pt x="747" y="6344"/>
                  </a:cubicBezTo>
                  <a:lnTo>
                    <a:pt x="747" y="363"/>
                  </a:lnTo>
                  <a:cubicBezTo>
                    <a:pt x="747" y="122"/>
                    <a:pt x="560" y="1"/>
                    <a:pt x="373" y="1"/>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9"/>
            <p:cNvSpPr/>
            <p:nvPr/>
          </p:nvSpPr>
          <p:spPr>
            <a:xfrm>
              <a:off x="548025" y="4874163"/>
              <a:ext cx="36550" cy="34325"/>
            </a:xfrm>
            <a:custGeom>
              <a:avLst/>
              <a:gdLst/>
              <a:ahLst/>
              <a:cxnLst/>
              <a:rect l="l" t="t" r="r" b="b"/>
              <a:pathLst>
                <a:path w="1462" h="1373" extrusionOk="0">
                  <a:moveTo>
                    <a:pt x="855" y="738"/>
                  </a:moveTo>
                  <a:cubicBezTo>
                    <a:pt x="860" y="740"/>
                    <a:pt x="864" y="742"/>
                    <a:pt x="868" y="743"/>
                  </a:cubicBezTo>
                  <a:lnTo>
                    <a:pt x="868" y="743"/>
                  </a:lnTo>
                  <a:cubicBezTo>
                    <a:pt x="867" y="743"/>
                    <a:pt x="867" y="743"/>
                    <a:pt x="866" y="743"/>
                  </a:cubicBezTo>
                  <a:lnTo>
                    <a:pt x="866" y="743"/>
                  </a:lnTo>
                  <a:cubicBezTo>
                    <a:pt x="864" y="742"/>
                    <a:pt x="860" y="740"/>
                    <a:pt x="855" y="738"/>
                  </a:cubicBezTo>
                  <a:close/>
                  <a:moveTo>
                    <a:pt x="806" y="755"/>
                  </a:moveTo>
                  <a:cubicBezTo>
                    <a:pt x="806" y="756"/>
                    <a:pt x="806" y="756"/>
                    <a:pt x="806" y="757"/>
                  </a:cubicBezTo>
                  <a:lnTo>
                    <a:pt x="806" y="757"/>
                  </a:lnTo>
                  <a:cubicBezTo>
                    <a:pt x="806" y="757"/>
                    <a:pt x="806" y="757"/>
                    <a:pt x="806" y="757"/>
                  </a:cubicBezTo>
                  <a:lnTo>
                    <a:pt x="806" y="757"/>
                  </a:lnTo>
                  <a:cubicBezTo>
                    <a:pt x="806" y="756"/>
                    <a:pt x="806" y="756"/>
                    <a:pt x="806" y="755"/>
                  </a:cubicBezTo>
                  <a:close/>
                  <a:moveTo>
                    <a:pt x="805" y="771"/>
                  </a:moveTo>
                  <a:cubicBezTo>
                    <a:pt x="805" y="773"/>
                    <a:pt x="804" y="774"/>
                    <a:pt x="804" y="775"/>
                  </a:cubicBezTo>
                  <a:lnTo>
                    <a:pt x="804" y="775"/>
                  </a:lnTo>
                  <a:cubicBezTo>
                    <a:pt x="804" y="774"/>
                    <a:pt x="805" y="773"/>
                    <a:pt x="805" y="772"/>
                  </a:cubicBezTo>
                  <a:lnTo>
                    <a:pt x="805" y="772"/>
                  </a:lnTo>
                  <a:cubicBezTo>
                    <a:pt x="805" y="772"/>
                    <a:pt x="805" y="772"/>
                    <a:pt x="805" y="771"/>
                  </a:cubicBezTo>
                  <a:close/>
                  <a:moveTo>
                    <a:pt x="840" y="1"/>
                  </a:moveTo>
                  <a:cubicBezTo>
                    <a:pt x="641" y="1"/>
                    <a:pt x="446" y="70"/>
                    <a:pt x="291" y="221"/>
                  </a:cubicBezTo>
                  <a:cubicBezTo>
                    <a:pt x="30" y="475"/>
                    <a:pt x="0" y="876"/>
                    <a:pt x="163" y="1187"/>
                  </a:cubicBezTo>
                  <a:cubicBezTo>
                    <a:pt x="226" y="1308"/>
                    <a:pt x="358" y="1372"/>
                    <a:pt x="488" y="1372"/>
                  </a:cubicBezTo>
                  <a:cubicBezTo>
                    <a:pt x="554" y="1372"/>
                    <a:pt x="618" y="1356"/>
                    <a:pt x="674" y="1324"/>
                  </a:cubicBezTo>
                  <a:cubicBezTo>
                    <a:pt x="852" y="1219"/>
                    <a:pt x="899" y="998"/>
                    <a:pt x="815" y="822"/>
                  </a:cubicBezTo>
                  <a:lnTo>
                    <a:pt x="815" y="822"/>
                  </a:lnTo>
                  <a:cubicBezTo>
                    <a:pt x="818" y="828"/>
                    <a:pt x="820" y="831"/>
                    <a:pt x="821" y="831"/>
                  </a:cubicBezTo>
                  <a:cubicBezTo>
                    <a:pt x="823" y="831"/>
                    <a:pt x="812" y="804"/>
                    <a:pt x="807" y="804"/>
                  </a:cubicBezTo>
                  <a:cubicBezTo>
                    <a:pt x="805" y="804"/>
                    <a:pt x="804" y="810"/>
                    <a:pt x="806" y="831"/>
                  </a:cubicBezTo>
                  <a:lnTo>
                    <a:pt x="806" y="831"/>
                  </a:lnTo>
                  <a:cubicBezTo>
                    <a:pt x="804" y="815"/>
                    <a:pt x="803" y="801"/>
                    <a:pt x="804" y="787"/>
                  </a:cubicBezTo>
                  <a:lnTo>
                    <a:pt x="804" y="787"/>
                  </a:lnTo>
                  <a:cubicBezTo>
                    <a:pt x="804" y="784"/>
                    <a:pt x="806" y="776"/>
                    <a:pt x="807" y="769"/>
                  </a:cubicBezTo>
                  <a:lnTo>
                    <a:pt x="807" y="769"/>
                  </a:lnTo>
                  <a:cubicBezTo>
                    <a:pt x="809" y="765"/>
                    <a:pt x="811" y="762"/>
                    <a:pt x="813" y="758"/>
                  </a:cubicBezTo>
                  <a:lnTo>
                    <a:pt x="813" y="758"/>
                  </a:lnTo>
                  <a:cubicBezTo>
                    <a:pt x="816" y="757"/>
                    <a:pt x="818" y="754"/>
                    <a:pt x="822" y="752"/>
                  </a:cubicBezTo>
                  <a:cubicBezTo>
                    <a:pt x="823" y="751"/>
                    <a:pt x="823" y="750"/>
                    <a:pt x="824" y="749"/>
                  </a:cubicBezTo>
                  <a:lnTo>
                    <a:pt x="824" y="749"/>
                  </a:lnTo>
                  <a:cubicBezTo>
                    <a:pt x="826" y="749"/>
                    <a:pt x="827" y="749"/>
                    <a:pt x="829" y="748"/>
                  </a:cubicBezTo>
                  <a:lnTo>
                    <a:pt x="829" y="748"/>
                  </a:lnTo>
                  <a:cubicBezTo>
                    <a:pt x="836" y="748"/>
                    <a:pt x="846" y="747"/>
                    <a:pt x="855" y="746"/>
                  </a:cubicBezTo>
                  <a:lnTo>
                    <a:pt x="855" y="746"/>
                  </a:lnTo>
                  <a:cubicBezTo>
                    <a:pt x="856" y="748"/>
                    <a:pt x="866" y="751"/>
                    <a:pt x="872" y="751"/>
                  </a:cubicBezTo>
                  <a:cubicBezTo>
                    <a:pt x="876" y="751"/>
                    <a:pt x="877" y="749"/>
                    <a:pt x="869" y="745"/>
                  </a:cubicBezTo>
                  <a:lnTo>
                    <a:pt x="869" y="745"/>
                  </a:lnTo>
                  <a:cubicBezTo>
                    <a:pt x="869" y="744"/>
                    <a:pt x="870" y="744"/>
                    <a:pt x="871" y="744"/>
                  </a:cubicBezTo>
                  <a:lnTo>
                    <a:pt x="871" y="744"/>
                  </a:lnTo>
                  <a:cubicBezTo>
                    <a:pt x="929" y="768"/>
                    <a:pt x="990" y="780"/>
                    <a:pt x="1049" y="780"/>
                  </a:cubicBezTo>
                  <a:cubicBezTo>
                    <a:pt x="1175" y="780"/>
                    <a:pt x="1295" y="724"/>
                    <a:pt x="1367" y="600"/>
                  </a:cubicBezTo>
                  <a:cubicBezTo>
                    <a:pt x="1462" y="441"/>
                    <a:pt x="1416" y="175"/>
                    <a:pt x="1231" y="89"/>
                  </a:cubicBezTo>
                  <a:cubicBezTo>
                    <a:pt x="1106" y="31"/>
                    <a:pt x="972" y="1"/>
                    <a:pt x="840" y="1"/>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9"/>
            <p:cNvSpPr/>
            <p:nvPr/>
          </p:nvSpPr>
          <p:spPr>
            <a:xfrm>
              <a:off x="591200" y="4874388"/>
              <a:ext cx="205225" cy="18675"/>
            </a:xfrm>
            <a:custGeom>
              <a:avLst/>
              <a:gdLst/>
              <a:ahLst/>
              <a:cxnLst/>
              <a:rect l="l" t="t" r="r" b="b"/>
              <a:pathLst>
                <a:path w="8209" h="747" extrusionOk="0">
                  <a:moveTo>
                    <a:pt x="485" y="0"/>
                  </a:moveTo>
                  <a:cubicBezTo>
                    <a:pt x="4" y="0"/>
                    <a:pt x="0" y="746"/>
                    <a:pt x="485" y="746"/>
                  </a:cubicBezTo>
                  <a:lnTo>
                    <a:pt x="7728" y="746"/>
                  </a:lnTo>
                  <a:cubicBezTo>
                    <a:pt x="8209" y="746"/>
                    <a:pt x="8209" y="0"/>
                    <a:pt x="7728" y="0"/>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9"/>
            <p:cNvSpPr/>
            <p:nvPr/>
          </p:nvSpPr>
          <p:spPr>
            <a:xfrm>
              <a:off x="1112550" y="4635813"/>
              <a:ext cx="44950" cy="219825"/>
            </a:xfrm>
            <a:custGeom>
              <a:avLst/>
              <a:gdLst/>
              <a:ahLst/>
              <a:cxnLst/>
              <a:rect l="l" t="t" r="r" b="b"/>
              <a:pathLst>
                <a:path w="1798" h="8793" extrusionOk="0">
                  <a:moveTo>
                    <a:pt x="454" y="0"/>
                  </a:moveTo>
                  <a:cubicBezTo>
                    <a:pt x="230" y="0"/>
                    <a:pt x="1" y="183"/>
                    <a:pt x="79" y="464"/>
                  </a:cubicBezTo>
                  <a:cubicBezTo>
                    <a:pt x="806" y="3073"/>
                    <a:pt x="1044" y="5737"/>
                    <a:pt x="801" y="8433"/>
                  </a:cubicBezTo>
                  <a:cubicBezTo>
                    <a:pt x="781" y="8673"/>
                    <a:pt x="956" y="8792"/>
                    <a:pt x="1143" y="8792"/>
                  </a:cubicBezTo>
                  <a:cubicBezTo>
                    <a:pt x="1330" y="8792"/>
                    <a:pt x="1528" y="8672"/>
                    <a:pt x="1551" y="8433"/>
                  </a:cubicBezTo>
                  <a:cubicBezTo>
                    <a:pt x="1798" y="5668"/>
                    <a:pt x="1544" y="2937"/>
                    <a:pt x="798" y="267"/>
                  </a:cubicBezTo>
                  <a:cubicBezTo>
                    <a:pt x="747" y="81"/>
                    <a:pt x="601" y="0"/>
                    <a:pt x="454" y="0"/>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053841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9"/>
          <p:cNvSpPr txBox="1">
            <a:spLocks noGrp="1"/>
          </p:cNvSpPr>
          <p:nvPr>
            <p:ph type="ctrTitle"/>
          </p:nvPr>
        </p:nvSpPr>
        <p:spPr>
          <a:xfrm>
            <a:off x="1256074" y="135025"/>
            <a:ext cx="7746952" cy="481200"/>
          </a:xfrm>
          <a:prstGeom prst="rect">
            <a:avLst/>
          </a:prstGeom>
        </p:spPr>
        <p:txBody>
          <a:bodyPr spcFirstLastPara="1" wrap="square" lIns="91425" tIns="91425" rIns="91425" bIns="91425" anchor="b" anchorCtr="0">
            <a:noAutofit/>
          </a:bodyPr>
          <a:lstStyle/>
          <a:p>
            <a:pPr lvl="0"/>
            <a:r>
              <a:rPr lang="id-ID" dirty="0" smtClean="0"/>
              <a:t>Langkah-langkah Dalam Melakukan RJP Pada Korban Dewasa </a:t>
            </a:r>
            <a:endParaRPr lang="id-ID" dirty="0"/>
          </a:p>
        </p:txBody>
      </p:sp>
      <p:sp>
        <p:nvSpPr>
          <p:cNvPr id="620" name="Google Shape;620;p29"/>
          <p:cNvSpPr txBox="1">
            <a:spLocks noGrp="1"/>
          </p:cNvSpPr>
          <p:nvPr>
            <p:ph type="body" idx="1"/>
          </p:nvPr>
        </p:nvSpPr>
        <p:spPr>
          <a:xfrm>
            <a:off x="1096901" y="611875"/>
            <a:ext cx="7856599" cy="1476000"/>
          </a:xfrm>
          <a:prstGeom prst="rect">
            <a:avLst/>
          </a:prstGeom>
        </p:spPr>
        <p:txBody>
          <a:bodyPr spcFirstLastPara="1" wrap="square" lIns="91425" tIns="91425" rIns="91425" bIns="91425" anchor="t" anchorCtr="0">
            <a:noAutofit/>
          </a:bodyPr>
          <a:lstStyle/>
          <a:p>
            <a:pPr lvl="0" algn="just" fontAlgn="base">
              <a:lnSpc>
                <a:spcPct val="150000"/>
              </a:lnSpc>
            </a:pPr>
            <a:r>
              <a:rPr lang="id-ID" sz="2400" b="1" dirty="0"/>
              <a:t>Posisikan tangan anda tegak lurus dan jaga agar tetap tegak lurus pada saat melakukan kompresi, dan lalu tekan dada korban.</a:t>
            </a:r>
          </a:p>
          <a:p>
            <a:pPr lvl="0" algn="just" fontAlgn="base">
              <a:lnSpc>
                <a:spcPct val="150000"/>
              </a:lnSpc>
            </a:pPr>
            <a:r>
              <a:rPr lang="id-ID" sz="2400" b="1" dirty="0"/>
              <a:t>Berikan 30 kali kompresi dada, lakukan dengan cepat dan pertahankan kecepatannya.</a:t>
            </a:r>
          </a:p>
          <a:p>
            <a:pPr lvl="0" algn="just" fontAlgn="base">
              <a:lnSpc>
                <a:spcPct val="150000"/>
              </a:lnSpc>
            </a:pPr>
            <a:r>
              <a:rPr lang="id-ID" sz="2400" b="1" dirty="0"/>
              <a:t> Berikan kompresi dengan kedalaman 2 inchi (5 cm).</a:t>
            </a:r>
          </a:p>
        </p:txBody>
      </p:sp>
      <p:sp>
        <p:nvSpPr>
          <p:cNvPr id="621" name="Google Shape;621;p29"/>
          <p:cNvSpPr/>
          <p:nvPr/>
        </p:nvSpPr>
        <p:spPr>
          <a:xfrm>
            <a:off x="4572000" y="4356142"/>
            <a:ext cx="4572167" cy="787356"/>
          </a:xfrm>
          <a:custGeom>
            <a:avLst/>
            <a:gdLst/>
            <a:ahLst/>
            <a:cxnLst/>
            <a:rect l="l" t="t" r="r" b="b"/>
            <a:pathLst>
              <a:path w="65471" h="29229" extrusionOk="0">
                <a:moveTo>
                  <a:pt x="0" y="1"/>
                </a:moveTo>
                <a:lnTo>
                  <a:pt x="0" y="29228"/>
                </a:lnTo>
                <a:lnTo>
                  <a:pt x="65471" y="29228"/>
                </a:lnTo>
                <a:lnTo>
                  <a:pt x="65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9"/>
          <p:cNvSpPr/>
          <p:nvPr/>
        </p:nvSpPr>
        <p:spPr>
          <a:xfrm>
            <a:off x="7079246" y="5075550"/>
            <a:ext cx="2215500" cy="1359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 name="Google Shape;623;p29"/>
          <p:cNvGrpSpPr/>
          <p:nvPr/>
        </p:nvGrpSpPr>
        <p:grpSpPr>
          <a:xfrm>
            <a:off x="7745051" y="3300521"/>
            <a:ext cx="1382456" cy="1789189"/>
            <a:chOff x="402000" y="4072663"/>
            <a:chExt cx="889325" cy="1150900"/>
          </a:xfrm>
        </p:grpSpPr>
        <p:sp>
          <p:nvSpPr>
            <p:cNvPr id="624" name="Google Shape;624;p29"/>
            <p:cNvSpPr/>
            <p:nvPr/>
          </p:nvSpPr>
          <p:spPr>
            <a:xfrm>
              <a:off x="1068850" y="4956113"/>
              <a:ext cx="173800" cy="224350"/>
            </a:xfrm>
            <a:custGeom>
              <a:avLst/>
              <a:gdLst/>
              <a:ahLst/>
              <a:cxnLst/>
              <a:rect l="l" t="t" r="r" b="b"/>
              <a:pathLst>
                <a:path w="6952" h="8974" extrusionOk="0">
                  <a:moveTo>
                    <a:pt x="6951" y="0"/>
                  </a:moveTo>
                  <a:cubicBezTo>
                    <a:pt x="4807" y="1523"/>
                    <a:pt x="2458" y="2754"/>
                    <a:pt x="0" y="3686"/>
                  </a:cubicBezTo>
                  <a:lnTo>
                    <a:pt x="0" y="8974"/>
                  </a:lnTo>
                  <a:lnTo>
                    <a:pt x="6951" y="8974"/>
                  </a:lnTo>
                  <a:lnTo>
                    <a:pt x="69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9"/>
            <p:cNvSpPr/>
            <p:nvPr/>
          </p:nvSpPr>
          <p:spPr>
            <a:xfrm>
              <a:off x="1068850" y="4904113"/>
              <a:ext cx="173800" cy="144150"/>
            </a:xfrm>
            <a:custGeom>
              <a:avLst/>
              <a:gdLst/>
              <a:ahLst/>
              <a:cxnLst/>
              <a:rect l="l" t="t" r="r" b="b"/>
              <a:pathLst>
                <a:path w="6952" h="5766" extrusionOk="0">
                  <a:moveTo>
                    <a:pt x="0" y="0"/>
                  </a:moveTo>
                  <a:lnTo>
                    <a:pt x="0" y="5766"/>
                  </a:lnTo>
                  <a:cubicBezTo>
                    <a:pt x="2458" y="4834"/>
                    <a:pt x="4807" y="3603"/>
                    <a:pt x="6951" y="2080"/>
                  </a:cubicBezTo>
                  <a:lnTo>
                    <a:pt x="6951"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919500" y="5048238"/>
              <a:ext cx="149375" cy="129975"/>
            </a:xfrm>
            <a:custGeom>
              <a:avLst/>
              <a:gdLst/>
              <a:ahLst/>
              <a:cxnLst/>
              <a:rect l="l" t="t" r="r" b="b"/>
              <a:pathLst>
                <a:path w="5975" h="5199" extrusionOk="0">
                  <a:moveTo>
                    <a:pt x="5974" y="1"/>
                  </a:moveTo>
                  <a:cubicBezTo>
                    <a:pt x="5588" y="149"/>
                    <a:pt x="5194" y="289"/>
                    <a:pt x="4804" y="417"/>
                  </a:cubicBezTo>
                  <a:cubicBezTo>
                    <a:pt x="3948" y="2906"/>
                    <a:pt x="2490" y="5198"/>
                    <a:pt x="0" y="5198"/>
                  </a:cubicBezTo>
                  <a:lnTo>
                    <a:pt x="5974" y="5198"/>
                  </a:lnTo>
                  <a:lnTo>
                    <a:pt x="59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9"/>
            <p:cNvSpPr/>
            <p:nvPr/>
          </p:nvSpPr>
          <p:spPr>
            <a:xfrm>
              <a:off x="1039600" y="4904113"/>
              <a:ext cx="29275" cy="154575"/>
            </a:xfrm>
            <a:custGeom>
              <a:avLst/>
              <a:gdLst/>
              <a:ahLst/>
              <a:cxnLst/>
              <a:rect l="l" t="t" r="r" b="b"/>
              <a:pathLst>
                <a:path w="1171" h="6183" extrusionOk="0">
                  <a:moveTo>
                    <a:pt x="1170" y="0"/>
                  </a:moveTo>
                  <a:cubicBezTo>
                    <a:pt x="1170" y="0"/>
                    <a:pt x="1011" y="3232"/>
                    <a:pt x="0" y="6182"/>
                  </a:cubicBezTo>
                  <a:cubicBezTo>
                    <a:pt x="390" y="6054"/>
                    <a:pt x="784" y="5914"/>
                    <a:pt x="1170" y="5766"/>
                  </a:cubicBezTo>
                  <a:lnTo>
                    <a:pt x="1170"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9"/>
            <p:cNvSpPr/>
            <p:nvPr/>
          </p:nvSpPr>
          <p:spPr>
            <a:xfrm>
              <a:off x="664300" y="4811213"/>
              <a:ext cx="225325" cy="100700"/>
            </a:xfrm>
            <a:custGeom>
              <a:avLst/>
              <a:gdLst/>
              <a:ahLst/>
              <a:cxnLst/>
              <a:rect l="l" t="t" r="r" b="b"/>
              <a:pathLst>
                <a:path w="9013" h="4028" extrusionOk="0">
                  <a:moveTo>
                    <a:pt x="4026" y="1"/>
                  </a:moveTo>
                  <a:cubicBezTo>
                    <a:pt x="1804" y="1"/>
                    <a:pt x="0" y="1803"/>
                    <a:pt x="0" y="4027"/>
                  </a:cubicBezTo>
                  <a:lnTo>
                    <a:pt x="9012" y="4027"/>
                  </a:lnTo>
                  <a:cubicBezTo>
                    <a:pt x="9012" y="1803"/>
                    <a:pt x="7208" y="1"/>
                    <a:pt x="49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9"/>
            <p:cNvSpPr/>
            <p:nvPr/>
          </p:nvSpPr>
          <p:spPr>
            <a:xfrm>
              <a:off x="835875" y="4377213"/>
              <a:ext cx="148050" cy="104750"/>
            </a:xfrm>
            <a:custGeom>
              <a:avLst/>
              <a:gdLst/>
              <a:ahLst/>
              <a:cxnLst/>
              <a:rect l="l" t="t" r="r" b="b"/>
              <a:pathLst>
                <a:path w="5922" h="4190" extrusionOk="0">
                  <a:moveTo>
                    <a:pt x="1" y="0"/>
                  </a:moveTo>
                  <a:lnTo>
                    <a:pt x="209" y="3080"/>
                  </a:lnTo>
                  <a:cubicBezTo>
                    <a:pt x="2630" y="3080"/>
                    <a:pt x="4486" y="3508"/>
                    <a:pt x="5922" y="4189"/>
                  </a:cubicBezTo>
                  <a:cubicBezTo>
                    <a:pt x="5796" y="2845"/>
                    <a:pt x="5418" y="1542"/>
                    <a:pt x="4686" y="402"/>
                  </a:cubicBezTo>
                  <a:cubicBezTo>
                    <a:pt x="3308" y="144"/>
                    <a:pt x="1754" y="0"/>
                    <a:pt x="1" y="0"/>
                  </a:cubicBezTo>
                  <a:close/>
                </a:path>
              </a:pathLst>
            </a:custGeom>
            <a:solidFill>
              <a:srgbClr val="48B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9"/>
            <p:cNvSpPr/>
            <p:nvPr/>
          </p:nvSpPr>
          <p:spPr>
            <a:xfrm>
              <a:off x="953025" y="4387263"/>
              <a:ext cx="293675" cy="489975"/>
            </a:xfrm>
            <a:custGeom>
              <a:avLst/>
              <a:gdLst/>
              <a:ahLst/>
              <a:cxnLst/>
              <a:rect l="l" t="t" r="r" b="b"/>
              <a:pathLst>
                <a:path w="11747" h="19599" extrusionOk="0">
                  <a:moveTo>
                    <a:pt x="0" y="0"/>
                  </a:moveTo>
                  <a:lnTo>
                    <a:pt x="0" y="0"/>
                  </a:lnTo>
                  <a:cubicBezTo>
                    <a:pt x="732" y="1140"/>
                    <a:pt x="1110" y="2443"/>
                    <a:pt x="1236" y="3787"/>
                  </a:cubicBezTo>
                  <a:cubicBezTo>
                    <a:pt x="5315" y="5735"/>
                    <a:pt x="5974" y="9777"/>
                    <a:pt x="6364" y="12118"/>
                  </a:cubicBezTo>
                  <a:cubicBezTo>
                    <a:pt x="6921" y="15474"/>
                    <a:pt x="6432" y="19599"/>
                    <a:pt x="6432" y="19599"/>
                  </a:cubicBezTo>
                  <a:lnTo>
                    <a:pt x="11747" y="19599"/>
                  </a:lnTo>
                  <a:cubicBezTo>
                    <a:pt x="11747" y="19599"/>
                    <a:pt x="11539" y="14841"/>
                    <a:pt x="10978" y="10974"/>
                  </a:cubicBezTo>
                  <a:cubicBezTo>
                    <a:pt x="10523" y="7822"/>
                    <a:pt x="8766" y="162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9"/>
            <p:cNvSpPr/>
            <p:nvPr/>
          </p:nvSpPr>
          <p:spPr>
            <a:xfrm>
              <a:off x="658125" y="4226463"/>
              <a:ext cx="199575" cy="428225"/>
            </a:xfrm>
            <a:custGeom>
              <a:avLst/>
              <a:gdLst/>
              <a:ahLst/>
              <a:cxnLst/>
              <a:rect l="l" t="t" r="r" b="b"/>
              <a:pathLst>
                <a:path w="7983" h="17129" extrusionOk="0">
                  <a:moveTo>
                    <a:pt x="20" y="0"/>
                  </a:moveTo>
                  <a:cubicBezTo>
                    <a:pt x="9" y="0"/>
                    <a:pt x="1" y="8"/>
                    <a:pt x="1" y="19"/>
                  </a:cubicBezTo>
                  <a:lnTo>
                    <a:pt x="1" y="17111"/>
                  </a:lnTo>
                  <a:cubicBezTo>
                    <a:pt x="1" y="17121"/>
                    <a:pt x="9" y="17129"/>
                    <a:pt x="20" y="17129"/>
                  </a:cubicBezTo>
                  <a:lnTo>
                    <a:pt x="7964" y="17129"/>
                  </a:lnTo>
                  <a:cubicBezTo>
                    <a:pt x="7974" y="17129"/>
                    <a:pt x="7983" y="17121"/>
                    <a:pt x="7983" y="17111"/>
                  </a:cubicBezTo>
                  <a:lnTo>
                    <a:pt x="7983" y="19"/>
                  </a:lnTo>
                  <a:cubicBezTo>
                    <a:pt x="7983" y="8"/>
                    <a:pt x="7974" y="0"/>
                    <a:pt x="79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9"/>
            <p:cNvSpPr/>
            <p:nvPr/>
          </p:nvSpPr>
          <p:spPr>
            <a:xfrm>
              <a:off x="658125" y="4311488"/>
              <a:ext cx="199575" cy="343200"/>
            </a:xfrm>
            <a:custGeom>
              <a:avLst/>
              <a:gdLst/>
              <a:ahLst/>
              <a:cxnLst/>
              <a:rect l="l" t="t" r="r" b="b"/>
              <a:pathLst>
                <a:path w="7983" h="13728" extrusionOk="0">
                  <a:moveTo>
                    <a:pt x="7983" y="0"/>
                  </a:moveTo>
                  <a:cubicBezTo>
                    <a:pt x="6422" y="4194"/>
                    <a:pt x="3853" y="8129"/>
                    <a:pt x="153" y="10432"/>
                  </a:cubicBezTo>
                  <a:cubicBezTo>
                    <a:pt x="58" y="10489"/>
                    <a:pt x="1" y="10596"/>
                    <a:pt x="1" y="10705"/>
                  </a:cubicBezTo>
                  <a:lnTo>
                    <a:pt x="1" y="13402"/>
                  </a:lnTo>
                  <a:cubicBezTo>
                    <a:pt x="1" y="13584"/>
                    <a:pt x="145" y="13728"/>
                    <a:pt x="327" y="13728"/>
                  </a:cubicBezTo>
                  <a:lnTo>
                    <a:pt x="7656" y="13728"/>
                  </a:lnTo>
                  <a:cubicBezTo>
                    <a:pt x="7838" y="13728"/>
                    <a:pt x="7983" y="13584"/>
                    <a:pt x="7983" y="13402"/>
                  </a:cubicBezTo>
                  <a:lnTo>
                    <a:pt x="7983"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9"/>
            <p:cNvSpPr/>
            <p:nvPr/>
          </p:nvSpPr>
          <p:spPr>
            <a:xfrm>
              <a:off x="702000" y="4654663"/>
              <a:ext cx="111750" cy="31200"/>
            </a:xfrm>
            <a:custGeom>
              <a:avLst/>
              <a:gdLst/>
              <a:ahLst/>
              <a:cxnLst/>
              <a:rect l="l" t="t" r="r" b="b"/>
              <a:pathLst>
                <a:path w="4470" h="1248" extrusionOk="0">
                  <a:moveTo>
                    <a:pt x="0" y="1"/>
                  </a:moveTo>
                  <a:lnTo>
                    <a:pt x="0" y="1221"/>
                  </a:lnTo>
                  <a:cubicBezTo>
                    <a:pt x="0" y="1236"/>
                    <a:pt x="11" y="1247"/>
                    <a:pt x="27" y="1247"/>
                  </a:cubicBezTo>
                  <a:lnTo>
                    <a:pt x="4443" y="1247"/>
                  </a:lnTo>
                  <a:cubicBezTo>
                    <a:pt x="4459" y="1247"/>
                    <a:pt x="4469" y="1236"/>
                    <a:pt x="4469" y="1221"/>
                  </a:cubicBezTo>
                  <a:lnTo>
                    <a:pt x="44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9"/>
            <p:cNvSpPr/>
            <p:nvPr/>
          </p:nvSpPr>
          <p:spPr>
            <a:xfrm>
              <a:off x="721675" y="4685838"/>
              <a:ext cx="72400" cy="15000"/>
            </a:xfrm>
            <a:custGeom>
              <a:avLst/>
              <a:gdLst/>
              <a:ahLst/>
              <a:cxnLst/>
              <a:rect l="l" t="t" r="r" b="b"/>
              <a:pathLst>
                <a:path w="2896" h="600" extrusionOk="0">
                  <a:moveTo>
                    <a:pt x="1" y="0"/>
                  </a:moveTo>
                  <a:cubicBezTo>
                    <a:pt x="1" y="330"/>
                    <a:pt x="270" y="599"/>
                    <a:pt x="600" y="599"/>
                  </a:cubicBezTo>
                  <a:lnTo>
                    <a:pt x="2300" y="599"/>
                  </a:lnTo>
                  <a:cubicBezTo>
                    <a:pt x="2630" y="599"/>
                    <a:pt x="2895" y="330"/>
                    <a:pt x="28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9"/>
            <p:cNvSpPr/>
            <p:nvPr/>
          </p:nvSpPr>
          <p:spPr>
            <a:xfrm>
              <a:off x="798675" y="4344263"/>
              <a:ext cx="163750" cy="163750"/>
            </a:xfrm>
            <a:custGeom>
              <a:avLst/>
              <a:gdLst/>
              <a:ahLst/>
              <a:cxnLst/>
              <a:rect l="l" t="t" r="r" b="b"/>
              <a:pathLst>
                <a:path w="6550" h="6550" extrusionOk="0">
                  <a:moveTo>
                    <a:pt x="3277" y="0"/>
                  </a:moveTo>
                  <a:cubicBezTo>
                    <a:pt x="1466" y="0"/>
                    <a:pt x="1" y="1467"/>
                    <a:pt x="1" y="3277"/>
                  </a:cubicBezTo>
                  <a:cubicBezTo>
                    <a:pt x="1" y="5084"/>
                    <a:pt x="1466" y="6549"/>
                    <a:pt x="3277" y="6549"/>
                  </a:cubicBezTo>
                  <a:cubicBezTo>
                    <a:pt x="5083" y="6549"/>
                    <a:pt x="6550" y="5084"/>
                    <a:pt x="6550" y="3277"/>
                  </a:cubicBezTo>
                  <a:cubicBezTo>
                    <a:pt x="6550" y="1467"/>
                    <a:pt x="5083" y="0"/>
                    <a:pt x="32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9"/>
            <p:cNvSpPr/>
            <p:nvPr/>
          </p:nvSpPr>
          <p:spPr>
            <a:xfrm>
              <a:off x="811175" y="4356763"/>
              <a:ext cx="138850" cy="138750"/>
            </a:xfrm>
            <a:custGeom>
              <a:avLst/>
              <a:gdLst/>
              <a:ahLst/>
              <a:cxnLst/>
              <a:rect l="l" t="t" r="r" b="b"/>
              <a:pathLst>
                <a:path w="5554" h="5550" extrusionOk="0">
                  <a:moveTo>
                    <a:pt x="2777" y="0"/>
                  </a:moveTo>
                  <a:cubicBezTo>
                    <a:pt x="1242" y="0"/>
                    <a:pt x="1" y="1243"/>
                    <a:pt x="1" y="2777"/>
                  </a:cubicBezTo>
                  <a:cubicBezTo>
                    <a:pt x="1" y="4307"/>
                    <a:pt x="1242" y="5549"/>
                    <a:pt x="2777" y="5549"/>
                  </a:cubicBezTo>
                  <a:cubicBezTo>
                    <a:pt x="4307" y="5549"/>
                    <a:pt x="5553" y="4307"/>
                    <a:pt x="5553" y="2777"/>
                  </a:cubicBezTo>
                  <a:cubicBezTo>
                    <a:pt x="5553" y="1243"/>
                    <a:pt x="4307" y="0"/>
                    <a:pt x="27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9"/>
            <p:cNvSpPr/>
            <p:nvPr/>
          </p:nvSpPr>
          <p:spPr>
            <a:xfrm>
              <a:off x="712800" y="4095288"/>
              <a:ext cx="90150" cy="131200"/>
            </a:xfrm>
            <a:custGeom>
              <a:avLst/>
              <a:gdLst/>
              <a:ahLst/>
              <a:cxnLst/>
              <a:rect l="l" t="t" r="r" b="b"/>
              <a:pathLst>
                <a:path w="3606" h="5248" extrusionOk="0">
                  <a:moveTo>
                    <a:pt x="0" y="1"/>
                  </a:moveTo>
                  <a:lnTo>
                    <a:pt x="0" y="5247"/>
                  </a:lnTo>
                  <a:lnTo>
                    <a:pt x="3606" y="5247"/>
                  </a:lnTo>
                  <a:lnTo>
                    <a:pt x="360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9"/>
            <p:cNvSpPr/>
            <p:nvPr/>
          </p:nvSpPr>
          <p:spPr>
            <a:xfrm>
              <a:off x="680675" y="4072663"/>
              <a:ext cx="154475" cy="22650"/>
            </a:xfrm>
            <a:custGeom>
              <a:avLst/>
              <a:gdLst/>
              <a:ahLst/>
              <a:cxnLst/>
              <a:rect l="l" t="t" r="r" b="b"/>
              <a:pathLst>
                <a:path w="6179" h="906" extrusionOk="0">
                  <a:moveTo>
                    <a:pt x="1" y="0"/>
                  </a:moveTo>
                  <a:cubicBezTo>
                    <a:pt x="1" y="500"/>
                    <a:pt x="406" y="906"/>
                    <a:pt x="906" y="906"/>
                  </a:cubicBezTo>
                  <a:lnTo>
                    <a:pt x="5273" y="906"/>
                  </a:lnTo>
                  <a:cubicBezTo>
                    <a:pt x="5773" y="906"/>
                    <a:pt x="6179" y="500"/>
                    <a:pt x="6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p:nvPr/>
          </p:nvSpPr>
          <p:spPr>
            <a:xfrm>
              <a:off x="537300" y="4868888"/>
              <a:ext cx="733275" cy="55125"/>
            </a:xfrm>
            <a:custGeom>
              <a:avLst/>
              <a:gdLst/>
              <a:ahLst/>
              <a:cxnLst/>
              <a:rect l="l" t="t" r="r" b="b"/>
              <a:pathLst>
                <a:path w="29331" h="2205" extrusionOk="0">
                  <a:moveTo>
                    <a:pt x="65" y="0"/>
                  </a:moveTo>
                  <a:cubicBezTo>
                    <a:pt x="27" y="0"/>
                    <a:pt x="1" y="27"/>
                    <a:pt x="1" y="65"/>
                  </a:cubicBezTo>
                  <a:lnTo>
                    <a:pt x="1" y="2141"/>
                  </a:lnTo>
                  <a:cubicBezTo>
                    <a:pt x="1" y="2175"/>
                    <a:pt x="27" y="2205"/>
                    <a:pt x="65" y="2205"/>
                  </a:cubicBezTo>
                  <a:lnTo>
                    <a:pt x="29266" y="2205"/>
                  </a:lnTo>
                  <a:cubicBezTo>
                    <a:pt x="29304" y="2205"/>
                    <a:pt x="29330" y="2175"/>
                    <a:pt x="29330" y="2141"/>
                  </a:cubicBezTo>
                  <a:lnTo>
                    <a:pt x="29330" y="65"/>
                  </a:lnTo>
                  <a:cubicBezTo>
                    <a:pt x="29330" y="27"/>
                    <a:pt x="29304" y="0"/>
                    <a:pt x="292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9"/>
            <p:cNvSpPr/>
            <p:nvPr/>
          </p:nvSpPr>
          <p:spPr>
            <a:xfrm>
              <a:off x="402000" y="5169663"/>
              <a:ext cx="889325" cy="53900"/>
            </a:xfrm>
            <a:custGeom>
              <a:avLst/>
              <a:gdLst/>
              <a:ahLst/>
              <a:cxnLst/>
              <a:rect l="l" t="t" r="r" b="b"/>
              <a:pathLst>
                <a:path w="35573" h="2156" extrusionOk="0">
                  <a:moveTo>
                    <a:pt x="3682" y="0"/>
                  </a:moveTo>
                  <a:cubicBezTo>
                    <a:pt x="2155" y="0"/>
                    <a:pt x="750" y="826"/>
                    <a:pt x="0" y="2156"/>
                  </a:cubicBezTo>
                  <a:lnTo>
                    <a:pt x="34898" y="2156"/>
                  </a:lnTo>
                  <a:cubicBezTo>
                    <a:pt x="35269" y="2156"/>
                    <a:pt x="35572" y="1852"/>
                    <a:pt x="35572" y="1481"/>
                  </a:cubicBezTo>
                  <a:lnTo>
                    <a:pt x="35572" y="674"/>
                  </a:lnTo>
                  <a:cubicBezTo>
                    <a:pt x="35572" y="303"/>
                    <a:pt x="35269" y="0"/>
                    <a:pt x="34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9"/>
            <p:cNvSpPr/>
            <p:nvPr/>
          </p:nvSpPr>
          <p:spPr>
            <a:xfrm>
              <a:off x="666650" y="4465888"/>
              <a:ext cx="18675" cy="70225"/>
            </a:xfrm>
            <a:custGeom>
              <a:avLst/>
              <a:gdLst/>
              <a:ahLst/>
              <a:cxnLst/>
              <a:rect l="l" t="t" r="r" b="b"/>
              <a:pathLst>
                <a:path w="747" h="2809" extrusionOk="0">
                  <a:moveTo>
                    <a:pt x="373" y="0"/>
                  </a:moveTo>
                  <a:cubicBezTo>
                    <a:pt x="186" y="0"/>
                    <a:pt x="1" y="121"/>
                    <a:pt x="1" y="362"/>
                  </a:cubicBezTo>
                  <a:lnTo>
                    <a:pt x="1" y="2446"/>
                  </a:lnTo>
                  <a:cubicBezTo>
                    <a:pt x="1" y="2687"/>
                    <a:pt x="188" y="2808"/>
                    <a:pt x="375" y="2808"/>
                  </a:cubicBezTo>
                  <a:cubicBezTo>
                    <a:pt x="561" y="2808"/>
                    <a:pt x="747" y="2688"/>
                    <a:pt x="747" y="2446"/>
                  </a:cubicBezTo>
                  <a:lnTo>
                    <a:pt x="747" y="362"/>
                  </a:lnTo>
                  <a:cubicBezTo>
                    <a:pt x="747" y="122"/>
                    <a:pt x="560" y="0"/>
                    <a:pt x="373" y="0"/>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9"/>
            <p:cNvSpPr/>
            <p:nvPr/>
          </p:nvSpPr>
          <p:spPr>
            <a:xfrm>
              <a:off x="666650" y="4247788"/>
              <a:ext cx="18675" cy="167650"/>
            </a:xfrm>
            <a:custGeom>
              <a:avLst/>
              <a:gdLst/>
              <a:ahLst/>
              <a:cxnLst/>
              <a:rect l="l" t="t" r="r" b="b"/>
              <a:pathLst>
                <a:path w="747" h="6706" extrusionOk="0">
                  <a:moveTo>
                    <a:pt x="373" y="1"/>
                  </a:moveTo>
                  <a:cubicBezTo>
                    <a:pt x="186" y="1"/>
                    <a:pt x="1" y="121"/>
                    <a:pt x="1" y="363"/>
                  </a:cubicBezTo>
                  <a:lnTo>
                    <a:pt x="1" y="6344"/>
                  </a:lnTo>
                  <a:cubicBezTo>
                    <a:pt x="1" y="6585"/>
                    <a:pt x="187" y="6705"/>
                    <a:pt x="374" y="6705"/>
                  </a:cubicBezTo>
                  <a:cubicBezTo>
                    <a:pt x="560" y="6705"/>
                    <a:pt x="747" y="6585"/>
                    <a:pt x="747" y="6344"/>
                  </a:cubicBezTo>
                  <a:lnTo>
                    <a:pt x="747" y="363"/>
                  </a:lnTo>
                  <a:cubicBezTo>
                    <a:pt x="747" y="122"/>
                    <a:pt x="560" y="1"/>
                    <a:pt x="373" y="1"/>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9"/>
            <p:cNvSpPr/>
            <p:nvPr/>
          </p:nvSpPr>
          <p:spPr>
            <a:xfrm>
              <a:off x="548025" y="4874163"/>
              <a:ext cx="36550" cy="34325"/>
            </a:xfrm>
            <a:custGeom>
              <a:avLst/>
              <a:gdLst/>
              <a:ahLst/>
              <a:cxnLst/>
              <a:rect l="l" t="t" r="r" b="b"/>
              <a:pathLst>
                <a:path w="1462" h="1373" extrusionOk="0">
                  <a:moveTo>
                    <a:pt x="855" y="738"/>
                  </a:moveTo>
                  <a:cubicBezTo>
                    <a:pt x="860" y="740"/>
                    <a:pt x="864" y="742"/>
                    <a:pt x="868" y="743"/>
                  </a:cubicBezTo>
                  <a:lnTo>
                    <a:pt x="868" y="743"/>
                  </a:lnTo>
                  <a:cubicBezTo>
                    <a:pt x="867" y="743"/>
                    <a:pt x="867" y="743"/>
                    <a:pt x="866" y="743"/>
                  </a:cubicBezTo>
                  <a:lnTo>
                    <a:pt x="866" y="743"/>
                  </a:lnTo>
                  <a:cubicBezTo>
                    <a:pt x="864" y="742"/>
                    <a:pt x="860" y="740"/>
                    <a:pt x="855" y="738"/>
                  </a:cubicBezTo>
                  <a:close/>
                  <a:moveTo>
                    <a:pt x="806" y="755"/>
                  </a:moveTo>
                  <a:cubicBezTo>
                    <a:pt x="806" y="756"/>
                    <a:pt x="806" y="756"/>
                    <a:pt x="806" y="757"/>
                  </a:cubicBezTo>
                  <a:lnTo>
                    <a:pt x="806" y="757"/>
                  </a:lnTo>
                  <a:cubicBezTo>
                    <a:pt x="806" y="757"/>
                    <a:pt x="806" y="757"/>
                    <a:pt x="806" y="757"/>
                  </a:cubicBezTo>
                  <a:lnTo>
                    <a:pt x="806" y="757"/>
                  </a:lnTo>
                  <a:cubicBezTo>
                    <a:pt x="806" y="756"/>
                    <a:pt x="806" y="756"/>
                    <a:pt x="806" y="755"/>
                  </a:cubicBezTo>
                  <a:close/>
                  <a:moveTo>
                    <a:pt x="805" y="771"/>
                  </a:moveTo>
                  <a:cubicBezTo>
                    <a:pt x="805" y="773"/>
                    <a:pt x="804" y="774"/>
                    <a:pt x="804" y="775"/>
                  </a:cubicBezTo>
                  <a:lnTo>
                    <a:pt x="804" y="775"/>
                  </a:lnTo>
                  <a:cubicBezTo>
                    <a:pt x="804" y="774"/>
                    <a:pt x="805" y="773"/>
                    <a:pt x="805" y="772"/>
                  </a:cubicBezTo>
                  <a:lnTo>
                    <a:pt x="805" y="772"/>
                  </a:lnTo>
                  <a:cubicBezTo>
                    <a:pt x="805" y="772"/>
                    <a:pt x="805" y="772"/>
                    <a:pt x="805" y="771"/>
                  </a:cubicBezTo>
                  <a:close/>
                  <a:moveTo>
                    <a:pt x="840" y="1"/>
                  </a:moveTo>
                  <a:cubicBezTo>
                    <a:pt x="641" y="1"/>
                    <a:pt x="446" y="70"/>
                    <a:pt x="291" y="221"/>
                  </a:cubicBezTo>
                  <a:cubicBezTo>
                    <a:pt x="30" y="475"/>
                    <a:pt x="0" y="876"/>
                    <a:pt x="163" y="1187"/>
                  </a:cubicBezTo>
                  <a:cubicBezTo>
                    <a:pt x="226" y="1308"/>
                    <a:pt x="358" y="1372"/>
                    <a:pt x="488" y="1372"/>
                  </a:cubicBezTo>
                  <a:cubicBezTo>
                    <a:pt x="554" y="1372"/>
                    <a:pt x="618" y="1356"/>
                    <a:pt x="674" y="1324"/>
                  </a:cubicBezTo>
                  <a:cubicBezTo>
                    <a:pt x="852" y="1219"/>
                    <a:pt x="899" y="998"/>
                    <a:pt x="815" y="822"/>
                  </a:cubicBezTo>
                  <a:lnTo>
                    <a:pt x="815" y="822"/>
                  </a:lnTo>
                  <a:cubicBezTo>
                    <a:pt x="818" y="828"/>
                    <a:pt x="820" y="831"/>
                    <a:pt x="821" y="831"/>
                  </a:cubicBezTo>
                  <a:cubicBezTo>
                    <a:pt x="823" y="831"/>
                    <a:pt x="812" y="804"/>
                    <a:pt x="807" y="804"/>
                  </a:cubicBezTo>
                  <a:cubicBezTo>
                    <a:pt x="805" y="804"/>
                    <a:pt x="804" y="810"/>
                    <a:pt x="806" y="831"/>
                  </a:cubicBezTo>
                  <a:lnTo>
                    <a:pt x="806" y="831"/>
                  </a:lnTo>
                  <a:cubicBezTo>
                    <a:pt x="804" y="815"/>
                    <a:pt x="803" y="801"/>
                    <a:pt x="804" y="787"/>
                  </a:cubicBezTo>
                  <a:lnTo>
                    <a:pt x="804" y="787"/>
                  </a:lnTo>
                  <a:cubicBezTo>
                    <a:pt x="804" y="784"/>
                    <a:pt x="806" y="776"/>
                    <a:pt x="807" y="769"/>
                  </a:cubicBezTo>
                  <a:lnTo>
                    <a:pt x="807" y="769"/>
                  </a:lnTo>
                  <a:cubicBezTo>
                    <a:pt x="809" y="765"/>
                    <a:pt x="811" y="762"/>
                    <a:pt x="813" y="758"/>
                  </a:cubicBezTo>
                  <a:lnTo>
                    <a:pt x="813" y="758"/>
                  </a:lnTo>
                  <a:cubicBezTo>
                    <a:pt x="816" y="757"/>
                    <a:pt x="818" y="754"/>
                    <a:pt x="822" y="752"/>
                  </a:cubicBezTo>
                  <a:cubicBezTo>
                    <a:pt x="823" y="751"/>
                    <a:pt x="823" y="750"/>
                    <a:pt x="824" y="749"/>
                  </a:cubicBezTo>
                  <a:lnTo>
                    <a:pt x="824" y="749"/>
                  </a:lnTo>
                  <a:cubicBezTo>
                    <a:pt x="826" y="749"/>
                    <a:pt x="827" y="749"/>
                    <a:pt x="829" y="748"/>
                  </a:cubicBezTo>
                  <a:lnTo>
                    <a:pt x="829" y="748"/>
                  </a:lnTo>
                  <a:cubicBezTo>
                    <a:pt x="836" y="748"/>
                    <a:pt x="846" y="747"/>
                    <a:pt x="855" y="746"/>
                  </a:cubicBezTo>
                  <a:lnTo>
                    <a:pt x="855" y="746"/>
                  </a:lnTo>
                  <a:cubicBezTo>
                    <a:pt x="856" y="748"/>
                    <a:pt x="866" y="751"/>
                    <a:pt x="872" y="751"/>
                  </a:cubicBezTo>
                  <a:cubicBezTo>
                    <a:pt x="876" y="751"/>
                    <a:pt x="877" y="749"/>
                    <a:pt x="869" y="745"/>
                  </a:cubicBezTo>
                  <a:lnTo>
                    <a:pt x="869" y="745"/>
                  </a:lnTo>
                  <a:cubicBezTo>
                    <a:pt x="869" y="744"/>
                    <a:pt x="870" y="744"/>
                    <a:pt x="871" y="744"/>
                  </a:cubicBezTo>
                  <a:lnTo>
                    <a:pt x="871" y="744"/>
                  </a:lnTo>
                  <a:cubicBezTo>
                    <a:pt x="929" y="768"/>
                    <a:pt x="990" y="780"/>
                    <a:pt x="1049" y="780"/>
                  </a:cubicBezTo>
                  <a:cubicBezTo>
                    <a:pt x="1175" y="780"/>
                    <a:pt x="1295" y="724"/>
                    <a:pt x="1367" y="600"/>
                  </a:cubicBezTo>
                  <a:cubicBezTo>
                    <a:pt x="1462" y="441"/>
                    <a:pt x="1416" y="175"/>
                    <a:pt x="1231" y="89"/>
                  </a:cubicBezTo>
                  <a:cubicBezTo>
                    <a:pt x="1106" y="31"/>
                    <a:pt x="972" y="1"/>
                    <a:pt x="840" y="1"/>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9"/>
            <p:cNvSpPr/>
            <p:nvPr/>
          </p:nvSpPr>
          <p:spPr>
            <a:xfrm>
              <a:off x="591200" y="4874388"/>
              <a:ext cx="205225" cy="18675"/>
            </a:xfrm>
            <a:custGeom>
              <a:avLst/>
              <a:gdLst/>
              <a:ahLst/>
              <a:cxnLst/>
              <a:rect l="l" t="t" r="r" b="b"/>
              <a:pathLst>
                <a:path w="8209" h="747" extrusionOk="0">
                  <a:moveTo>
                    <a:pt x="485" y="0"/>
                  </a:moveTo>
                  <a:cubicBezTo>
                    <a:pt x="4" y="0"/>
                    <a:pt x="0" y="746"/>
                    <a:pt x="485" y="746"/>
                  </a:cubicBezTo>
                  <a:lnTo>
                    <a:pt x="7728" y="746"/>
                  </a:lnTo>
                  <a:cubicBezTo>
                    <a:pt x="8209" y="746"/>
                    <a:pt x="8209" y="0"/>
                    <a:pt x="7728" y="0"/>
                  </a:cubicBez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9"/>
            <p:cNvSpPr/>
            <p:nvPr/>
          </p:nvSpPr>
          <p:spPr>
            <a:xfrm>
              <a:off x="1112550" y="4635813"/>
              <a:ext cx="44950" cy="219825"/>
            </a:xfrm>
            <a:custGeom>
              <a:avLst/>
              <a:gdLst/>
              <a:ahLst/>
              <a:cxnLst/>
              <a:rect l="l" t="t" r="r" b="b"/>
              <a:pathLst>
                <a:path w="1798" h="8793" extrusionOk="0">
                  <a:moveTo>
                    <a:pt x="454" y="0"/>
                  </a:moveTo>
                  <a:cubicBezTo>
                    <a:pt x="230" y="0"/>
                    <a:pt x="1" y="183"/>
                    <a:pt x="79" y="464"/>
                  </a:cubicBezTo>
                  <a:cubicBezTo>
                    <a:pt x="806" y="3073"/>
                    <a:pt x="1044" y="5737"/>
                    <a:pt x="801" y="8433"/>
                  </a:cubicBezTo>
                  <a:cubicBezTo>
                    <a:pt x="781" y="8673"/>
                    <a:pt x="956" y="8792"/>
                    <a:pt x="1143" y="8792"/>
                  </a:cubicBezTo>
                  <a:cubicBezTo>
                    <a:pt x="1330" y="8792"/>
                    <a:pt x="1528" y="8672"/>
                    <a:pt x="1551" y="8433"/>
                  </a:cubicBezTo>
                  <a:cubicBezTo>
                    <a:pt x="1798" y="5668"/>
                    <a:pt x="1544" y="2937"/>
                    <a:pt x="798" y="267"/>
                  </a:cubicBezTo>
                  <a:cubicBezTo>
                    <a:pt x="747" y="81"/>
                    <a:pt x="601" y="0"/>
                    <a:pt x="454" y="0"/>
                  </a:cubicBez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29734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5" name="Google Shape;225;p21"/>
          <p:cNvSpPr txBox="1">
            <a:spLocks noGrp="1"/>
          </p:cNvSpPr>
          <p:nvPr>
            <p:ph type="ctrTitle"/>
          </p:nvPr>
        </p:nvSpPr>
        <p:spPr>
          <a:xfrm>
            <a:off x="1383839" y="1524000"/>
            <a:ext cx="1974101" cy="1348066"/>
          </a:xfrm>
          <a:prstGeom prst="rect">
            <a:avLst/>
          </a:prstGeom>
        </p:spPr>
        <p:txBody>
          <a:bodyPr spcFirstLastPara="1" wrap="square" lIns="91425" tIns="91425" rIns="91425" bIns="91425" anchor="b" anchorCtr="0">
            <a:noAutofit/>
          </a:bodyPr>
          <a:lstStyle/>
          <a:p>
            <a:pPr lvl="0" fontAlgn="base"/>
            <a:r>
              <a:rPr lang="id-ID" dirty="0" smtClean="0"/>
              <a:t>04</a:t>
            </a:r>
            <a:br>
              <a:rPr lang="id-ID" dirty="0" smtClean="0"/>
            </a:br>
            <a:r>
              <a:rPr lang="id-ID" dirty="0" smtClean="0"/>
              <a:t/>
            </a:r>
            <a:br>
              <a:rPr lang="id-ID" dirty="0" smtClean="0"/>
            </a:br>
            <a:r>
              <a:rPr lang="id-ID" dirty="0"/>
              <a:t>Airway (Jalan Nafas)</a:t>
            </a:r>
          </a:p>
        </p:txBody>
      </p:sp>
      <p:sp>
        <p:nvSpPr>
          <p:cNvPr id="226" name="Google Shape;226;p21"/>
          <p:cNvSpPr/>
          <p:nvPr/>
        </p:nvSpPr>
        <p:spPr>
          <a:xfrm>
            <a:off x="537794" y="4456940"/>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p:nvPr/>
        </p:nvSpPr>
        <p:spPr>
          <a:xfrm>
            <a:off x="2707352" y="4606728"/>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1"/>
          <p:cNvSpPr/>
          <p:nvPr/>
        </p:nvSpPr>
        <p:spPr>
          <a:xfrm>
            <a:off x="1423450" y="4211564"/>
            <a:ext cx="1120882" cy="512797"/>
          </a:xfrm>
          <a:custGeom>
            <a:avLst/>
            <a:gdLst/>
            <a:ahLst/>
            <a:cxnLst/>
            <a:rect l="l" t="t" r="r" b="b"/>
            <a:pathLst>
              <a:path w="22421" h="10258" extrusionOk="0">
                <a:moveTo>
                  <a:pt x="4178" y="0"/>
                </a:moveTo>
                <a:cubicBezTo>
                  <a:pt x="3901" y="0"/>
                  <a:pt x="3678" y="224"/>
                  <a:pt x="3678" y="500"/>
                </a:cubicBezTo>
                <a:lnTo>
                  <a:pt x="3678" y="857"/>
                </a:lnTo>
                <a:cubicBezTo>
                  <a:pt x="3678" y="1133"/>
                  <a:pt x="3901" y="1357"/>
                  <a:pt x="4178" y="1357"/>
                </a:cubicBezTo>
                <a:lnTo>
                  <a:pt x="5144" y="1357"/>
                </a:lnTo>
                <a:cubicBezTo>
                  <a:pt x="5128" y="1383"/>
                  <a:pt x="5110" y="1410"/>
                  <a:pt x="5098" y="1436"/>
                </a:cubicBezTo>
                <a:lnTo>
                  <a:pt x="117" y="9831"/>
                </a:lnTo>
                <a:cubicBezTo>
                  <a:pt x="0" y="10065"/>
                  <a:pt x="98" y="10258"/>
                  <a:pt x="337" y="10258"/>
                </a:cubicBezTo>
                <a:lnTo>
                  <a:pt x="837" y="10258"/>
                </a:lnTo>
                <a:cubicBezTo>
                  <a:pt x="1072" y="10258"/>
                  <a:pt x="1360" y="10065"/>
                  <a:pt x="1474" y="9831"/>
                </a:cubicBezTo>
                <a:lnTo>
                  <a:pt x="6455" y="1436"/>
                </a:lnTo>
                <a:cubicBezTo>
                  <a:pt x="6466" y="1410"/>
                  <a:pt x="6477" y="1383"/>
                  <a:pt x="6485" y="1357"/>
                </a:cubicBezTo>
                <a:lnTo>
                  <a:pt x="10542" y="1357"/>
                </a:lnTo>
                <a:cubicBezTo>
                  <a:pt x="10534" y="1383"/>
                  <a:pt x="10534" y="1410"/>
                  <a:pt x="10534" y="1436"/>
                </a:cubicBezTo>
                <a:lnTo>
                  <a:pt x="10534" y="9831"/>
                </a:lnTo>
                <a:cubicBezTo>
                  <a:pt x="10534" y="10065"/>
                  <a:pt x="10724" y="10258"/>
                  <a:pt x="10962" y="10258"/>
                </a:cubicBezTo>
                <a:lnTo>
                  <a:pt x="11458" y="10258"/>
                </a:lnTo>
                <a:cubicBezTo>
                  <a:pt x="11697" y="10258"/>
                  <a:pt x="11890" y="10065"/>
                  <a:pt x="11890" y="9831"/>
                </a:cubicBezTo>
                <a:lnTo>
                  <a:pt x="11890" y="1436"/>
                </a:lnTo>
                <a:cubicBezTo>
                  <a:pt x="11890" y="1410"/>
                  <a:pt x="11887" y="1383"/>
                  <a:pt x="11883" y="1357"/>
                </a:cubicBezTo>
                <a:lnTo>
                  <a:pt x="15936" y="1357"/>
                </a:lnTo>
                <a:cubicBezTo>
                  <a:pt x="15943" y="1383"/>
                  <a:pt x="15955" y="1410"/>
                  <a:pt x="15966" y="1436"/>
                </a:cubicBezTo>
                <a:lnTo>
                  <a:pt x="20947" y="9831"/>
                </a:lnTo>
                <a:cubicBezTo>
                  <a:pt x="21065" y="10065"/>
                  <a:pt x="21349" y="10258"/>
                  <a:pt x="21588" y="10258"/>
                </a:cubicBezTo>
                <a:lnTo>
                  <a:pt x="22083" y="10258"/>
                </a:lnTo>
                <a:cubicBezTo>
                  <a:pt x="22322" y="10258"/>
                  <a:pt x="22420" y="10065"/>
                  <a:pt x="22303" y="9831"/>
                </a:cubicBezTo>
                <a:lnTo>
                  <a:pt x="17326" y="1436"/>
                </a:lnTo>
                <a:cubicBezTo>
                  <a:pt x="17310" y="1410"/>
                  <a:pt x="17296" y="1383"/>
                  <a:pt x="17277" y="1357"/>
                </a:cubicBezTo>
                <a:lnTo>
                  <a:pt x="18242" y="1357"/>
                </a:lnTo>
                <a:cubicBezTo>
                  <a:pt x="18519" y="1357"/>
                  <a:pt x="18742" y="1133"/>
                  <a:pt x="18742" y="857"/>
                </a:cubicBezTo>
                <a:lnTo>
                  <a:pt x="18742" y="500"/>
                </a:lnTo>
                <a:cubicBezTo>
                  <a:pt x="18742" y="224"/>
                  <a:pt x="18519" y="0"/>
                  <a:pt x="182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1"/>
          <p:cNvSpPr/>
          <p:nvPr/>
        </p:nvSpPr>
        <p:spPr>
          <a:xfrm>
            <a:off x="1542284" y="3044952"/>
            <a:ext cx="883217" cy="1040942"/>
          </a:xfrm>
          <a:custGeom>
            <a:avLst/>
            <a:gdLst/>
            <a:ahLst/>
            <a:cxnLst/>
            <a:rect l="l" t="t" r="r" b="b"/>
            <a:pathLst>
              <a:path w="17667" h="20823" extrusionOk="0">
                <a:moveTo>
                  <a:pt x="4458" y="0"/>
                </a:moveTo>
                <a:cubicBezTo>
                  <a:pt x="4432" y="0"/>
                  <a:pt x="4409" y="23"/>
                  <a:pt x="4409" y="49"/>
                </a:cubicBezTo>
                <a:lnTo>
                  <a:pt x="4409" y="538"/>
                </a:lnTo>
                <a:cubicBezTo>
                  <a:pt x="4409" y="848"/>
                  <a:pt x="4663" y="1103"/>
                  <a:pt x="4974" y="1103"/>
                </a:cubicBezTo>
                <a:lnTo>
                  <a:pt x="5322" y="1103"/>
                </a:lnTo>
                <a:lnTo>
                  <a:pt x="5322" y="3322"/>
                </a:lnTo>
                <a:cubicBezTo>
                  <a:pt x="5322" y="4527"/>
                  <a:pt x="5110" y="5724"/>
                  <a:pt x="4693" y="6853"/>
                </a:cubicBezTo>
                <a:lnTo>
                  <a:pt x="424" y="18451"/>
                </a:lnTo>
                <a:cubicBezTo>
                  <a:pt x="0" y="19603"/>
                  <a:pt x="852" y="20822"/>
                  <a:pt x="2079" y="20822"/>
                </a:cubicBezTo>
                <a:lnTo>
                  <a:pt x="15588" y="20822"/>
                </a:lnTo>
                <a:cubicBezTo>
                  <a:pt x="16815" y="20822"/>
                  <a:pt x="17667" y="19603"/>
                  <a:pt x="17242" y="18451"/>
                </a:cubicBezTo>
                <a:lnTo>
                  <a:pt x="12974" y="6853"/>
                </a:lnTo>
                <a:cubicBezTo>
                  <a:pt x="12557" y="5724"/>
                  <a:pt x="12345" y="4527"/>
                  <a:pt x="12345" y="3322"/>
                </a:cubicBezTo>
                <a:lnTo>
                  <a:pt x="12345" y="1103"/>
                </a:lnTo>
                <a:lnTo>
                  <a:pt x="12693" y="1103"/>
                </a:lnTo>
                <a:cubicBezTo>
                  <a:pt x="13008" y="1103"/>
                  <a:pt x="13258" y="848"/>
                  <a:pt x="13258" y="538"/>
                </a:cubicBezTo>
                <a:lnTo>
                  <a:pt x="13258" y="49"/>
                </a:lnTo>
                <a:cubicBezTo>
                  <a:pt x="13258" y="23"/>
                  <a:pt x="13235" y="0"/>
                  <a:pt x="13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p:nvPr/>
        </p:nvSpPr>
        <p:spPr>
          <a:xfrm>
            <a:off x="1589825" y="3679469"/>
            <a:ext cx="788132" cy="449760"/>
          </a:xfrm>
          <a:custGeom>
            <a:avLst/>
            <a:gdLst/>
            <a:ahLst/>
            <a:cxnLst/>
            <a:rect l="l" t="t" r="r" b="b"/>
            <a:pathLst>
              <a:path w="15765" h="8997" extrusionOk="0">
                <a:moveTo>
                  <a:pt x="2905" y="0"/>
                </a:moveTo>
                <a:lnTo>
                  <a:pt x="125" y="7557"/>
                </a:lnTo>
                <a:cubicBezTo>
                  <a:pt x="0" y="7890"/>
                  <a:pt x="49" y="8250"/>
                  <a:pt x="250" y="8538"/>
                </a:cubicBezTo>
                <a:cubicBezTo>
                  <a:pt x="455" y="8829"/>
                  <a:pt x="773" y="8997"/>
                  <a:pt x="1128" y="8997"/>
                </a:cubicBezTo>
                <a:lnTo>
                  <a:pt x="14637" y="8997"/>
                </a:lnTo>
                <a:cubicBezTo>
                  <a:pt x="14992" y="8997"/>
                  <a:pt x="15310" y="8829"/>
                  <a:pt x="15515" y="8538"/>
                </a:cubicBezTo>
                <a:cubicBezTo>
                  <a:pt x="15719" y="8250"/>
                  <a:pt x="15765" y="7890"/>
                  <a:pt x="15640" y="7557"/>
                </a:cubicBezTo>
                <a:lnTo>
                  <a:pt x="128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1542283" y="3473610"/>
            <a:ext cx="883217" cy="655619"/>
          </a:xfrm>
          <a:custGeom>
            <a:avLst/>
            <a:gdLst/>
            <a:ahLst/>
            <a:cxnLst/>
            <a:rect l="l" t="t" r="r" b="b"/>
            <a:pathLst>
              <a:path w="17667" h="13115" extrusionOk="0">
                <a:moveTo>
                  <a:pt x="13288" y="0"/>
                </a:moveTo>
                <a:cubicBezTo>
                  <a:pt x="12049" y="2811"/>
                  <a:pt x="9674" y="5111"/>
                  <a:pt x="7174" y="6899"/>
                </a:cubicBezTo>
                <a:cubicBezTo>
                  <a:pt x="5774" y="7950"/>
                  <a:pt x="3879" y="9122"/>
                  <a:pt x="2011" y="9122"/>
                </a:cubicBezTo>
                <a:cubicBezTo>
                  <a:pt x="1691" y="9122"/>
                  <a:pt x="1372" y="9088"/>
                  <a:pt x="1057" y="9012"/>
                </a:cubicBezTo>
                <a:lnTo>
                  <a:pt x="420" y="10743"/>
                </a:lnTo>
                <a:cubicBezTo>
                  <a:pt x="0" y="11895"/>
                  <a:pt x="848" y="13114"/>
                  <a:pt x="2076" y="13114"/>
                </a:cubicBezTo>
                <a:lnTo>
                  <a:pt x="15588" y="13114"/>
                </a:lnTo>
                <a:cubicBezTo>
                  <a:pt x="16815" y="13114"/>
                  <a:pt x="17667" y="11895"/>
                  <a:pt x="17242" y="10743"/>
                </a:cubicBezTo>
                <a:lnTo>
                  <a:pt x="13288"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1589975" y="3601492"/>
            <a:ext cx="787982" cy="449760"/>
          </a:xfrm>
          <a:custGeom>
            <a:avLst/>
            <a:gdLst/>
            <a:ahLst/>
            <a:cxnLst/>
            <a:rect l="l" t="t" r="r" b="b"/>
            <a:pathLst>
              <a:path w="15762" h="8997" extrusionOk="0">
                <a:moveTo>
                  <a:pt x="10118" y="0"/>
                </a:moveTo>
                <a:cubicBezTo>
                  <a:pt x="8978" y="1315"/>
                  <a:pt x="7622" y="2474"/>
                  <a:pt x="6224" y="3474"/>
                </a:cubicBezTo>
                <a:cubicBezTo>
                  <a:pt x="4822" y="4524"/>
                  <a:pt x="2930" y="5697"/>
                  <a:pt x="1061" y="5697"/>
                </a:cubicBezTo>
                <a:cubicBezTo>
                  <a:pt x="976" y="5697"/>
                  <a:pt x="892" y="5694"/>
                  <a:pt x="807" y="5689"/>
                </a:cubicBezTo>
                <a:lnTo>
                  <a:pt x="122" y="7557"/>
                </a:lnTo>
                <a:cubicBezTo>
                  <a:pt x="1" y="7890"/>
                  <a:pt x="46" y="8250"/>
                  <a:pt x="247" y="8538"/>
                </a:cubicBezTo>
                <a:cubicBezTo>
                  <a:pt x="452" y="8829"/>
                  <a:pt x="770" y="8997"/>
                  <a:pt x="1125" y="8997"/>
                </a:cubicBezTo>
                <a:lnTo>
                  <a:pt x="14637" y="8997"/>
                </a:lnTo>
                <a:cubicBezTo>
                  <a:pt x="14989" y="8997"/>
                  <a:pt x="15311" y="8829"/>
                  <a:pt x="15512" y="8538"/>
                </a:cubicBezTo>
                <a:cubicBezTo>
                  <a:pt x="15716" y="8250"/>
                  <a:pt x="15762" y="7890"/>
                  <a:pt x="15641" y="7557"/>
                </a:cubicBezTo>
                <a:lnTo>
                  <a:pt x="12856" y="0"/>
                </a:lnTo>
                <a:close/>
              </a:path>
            </a:pathLst>
          </a:custGeom>
          <a:solidFill>
            <a:srgbClr val="EAB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79322" y="3459170"/>
            <a:ext cx="69340" cy="113577"/>
          </a:xfrm>
          <a:custGeom>
            <a:avLst/>
            <a:gdLst/>
            <a:ahLst/>
            <a:cxnLst/>
            <a:rect l="l" t="t" r="r" b="b"/>
            <a:pathLst>
              <a:path w="1387" h="2272" extrusionOk="0">
                <a:moveTo>
                  <a:pt x="963" y="0"/>
                </a:moveTo>
                <a:cubicBezTo>
                  <a:pt x="808" y="0"/>
                  <a:pt x="664" y="96"/>
                  <a:pt x="611" y="249"/>
                </a:cubicBezTo>
                <a:cubicBezTo>
                  <a:pt x="315" y="1101"/>
                  <a:pt x="69" y="1767"/>
                  <a:pt x="69" y="1767"/>
                </a:cubicBezTo>
                <a:cubicBezTo>
                  <a:pt x="1" y="1961"/>
                  <a:pt x="100" y="2176"/>
                  <a:pt x="292" y="2249"/>
                </a:cubicBezTo>
                <a:cubicBezTo>
                  <a:pt x="334" y="2263"/>
                  <a:pt x="380" y="2272"/>
                  <a:pt x="421" y="2272"/>
                </a:cubicBezTo>
                <a:cubicBezTo>
                  <a:pt x="572" y="2272"/>
                  <a:pt x="717" y="2176"/>
                  <a:pt x="773" y="2025"/>
                </a:cubicBezTo>
                <a:cubicBezTo>
                  <a:pt x="773" y="2025"/>
                  <a:pt x="1020" y="1354"/>
                  <a:pt x="1319" y="494"/>
                </a:cubicBezTo>
                <a:cubicBezTo>
                  <a:pt x="1387" y="302"/>
                  <a:pt x="1281" y="90"/>
                  <a:pt x="1088" y="22"/>
                </a:cubicBezTo>
                <a:cubicBezTo>
                  <a:pt x="1046" y="7"/>
                  <a:pt x="1004" y="0"/>
                  <a:pt x="963" y="0"/>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a:off x="1811220" y="3082537"/>
            <a:ext cx="83188" cy="319386"/>
          </a:xfrm>
          <a:custGeom>
            <a:avLst/>
            <a:gdLst/>
            <a:ahLst/>
            <a:cxnLst/>
            <a:rect l="l" t="t" r="r" b="b"/>
            <a:pathLst>
              <a:path w="1664" h="6389" extrusionOk="0">
                <a:moveTo>
                  <a:pt x="1182" y="1"/>
                </a:moveTo>
                <a:cubicBezTo>
                  <a:pt x="1174" y="1"/>
                  <a:pt x="1165" y="1"/>
                  <a:pt x="1156" y="2"/>
                </a:cubicBezTo>
                <a:cubicBezTo>
                  <a:pt x="948" y="9"/>
                  <a:pt x="789" y="187"/>
                  <a:pt x="800" y="392"/>
                </a:cubicBezTo>
                <a:cubicBezTo>
                  <a:pt x="800" y="414"/>
                  <a:pt x="910" y="2714"/>
                  <a:pt x="747" y="3706"/>
                </a:cubicBezTo>
                <a:cubicBezTo>
                  <a:pt x="682" y="4081"/>
                  <a:pt x="455" y="4752"/>
                  <a:pt x="167" y="5604"/>
                </a:cubicBezTo>
                <a:lnTo>
                  <a:pt x="65" y="5895"/>
                </a:lnTo>
                <a:cubicBezTo>
                  <a:pt x="0" y="6089"/>
                  <a:pt x="102" y="6304"/>
                  <a:pt x="299" y="6369"/>
                </a:cubicBezTo>
                <a:cubicBezTo>
                  <a:pt x="341" y="6384"/>
                  <a:pt x="379" y="6388"/>
                  <a:pt x="420" y="6388"/>
                </a:cubicBezTo>
                <a:cubicBezTo>
                  <a:pt x="576" y="6388"/>
                  <a:pt x="720" y="6289"/>
                  <a:pt x="773" y="6134"/>
                </a:cubicBezTo>
                <a:lnTo>
                  <a:pt x="875" y="5843"/>
                </a:lnTo>
                <a:cubicBezTo>
                  <a:pt x="1186" y="4925"/>
                  <a:pt x="1410" y="4266"/>
                  <a:pt x="1485" y="3827"/>
                </a:cubicBezTo>
                <a:cubicBezTo>
                  <a:pt x="1663" y="2759"/>
                  <a:pt x="1550" y="453"/>
                  <a:pt x="1546" y="357"/>
                </a:cubicBezTo>
                <a:cubicBezTo>
                  <a:pt x="1535" y="158"/>
                  <a:pt x="1372" y="1"/>
                  <a:pt x="1182" y="1"/>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10800000">
            <a:off x="3468027" y="2529166"/>
            <a:ext cx="37049" cy="37042"/>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 name="Picture 13" descr="https://wandasaputra93.files.wordpress.com/2014/01/k3-2.png?w=700"/>
          <p:cNvPicPr/>
          <p:nvPr/>
        </p:nvPicPr>
        <p:blipFill>
          <a:blip r:embed="rId3"/>
          <a:srcRect/>
          <a:stretch>
            <a:fillRect/>
          </a:stretch>
        </p:blipFill>
        <p:spPr bwMode="auto">
          <a:xfrm>
            <a:off x="3924300" y="590550"/>
            <a:ext cx="4667249" cy="3866389"/>
          </a:xfrm>
          <a:prstGeom prst="rect">
            <a:avLst/>
          </a:prstGeom>
          <a:noFill/>
          <a:ln w="9525">
            <a:noFill/>
            <a:miter lim="800000"/>
            <a:headEnd/>
            <a:tailEnd/>
          </a:ln>
        </p:spPr>
      </p:pic>
    </p:spTree>
    <p:extLst>
      <p:ext uri="{BB962C8B-B14F-4D97-AF65-F5344CB8AC3E}">
        <p14:creationId xmlns:p14="http://schemas.microsoft.com/office/powerpoint/2010/main" val="5328242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637025" y="520450"/>
            <a:ext cx="7717500" cy="478200"/>
          </a:xfrm>
          <a:prstGeom prst="rect">
            <a:avLst/>
          </a:prstGeom>
        </p:spPr>
        <p:txBody>
          <a:bodyPr spcFirstLastPara="1" wrap="square" lIns="91425" tIns="91425" rIns="91425" bIns="91425" anchor="ctr" anchorCtr="0">
            <a:noAutofit/>
          </a:bodyPr>
          <a:lstStyle/>
          <a:p>
            <a:pPr lvl="0"/>
            <a:r>
              <a:rPr lang="id-ID" sz="3200" b="0" dirty="0">
                <a:solidFill>
                  <a:schemeClr val="bg2"/>
                </a:solidFill>
                <a:latin typeface="Anton" charset="0"/>
              </a:rPr>
              <a:t>Cara melakukan metode Head-tilt chin-lift</a:t>
            </a:r>
            <a:endParaRPr sz="3200" b="0" dirty="0">
              <a:solidFill>
                <a:schemeClr val="bg2"/>
              </a:solidFill>
              <a:latin typeface="Anton" charset="0"/>
            </a:endParaRPr>
          </a:p>
        </p:txBody>
      </p:sp>
      <p:sp>
        <p:nvSpPr>
          <p:cNvPr id="1514" name="Google Shape;1514;p39"/>
          <p:cNvSpPr txBox="1">
            <a:spLocks noGrp="1"/>
          </p:cNvSpPr>
          <p:nvPr>
            <p:ph type="subTitle" idx="1"/>
          </p:nvPr>
        </p:nvSpPr>
        <p:spPr>
          <a:xfrm>
            <a:off x="1271725" y="1229400"/>
            <a:ext cx="2907600" cy="39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latin typeface="Anton" charset="0"/>
              </a:rPr>
              <a:t>01</a:t>
            </a:r>
            <a:endParaRPr dirty="0">
              <a:latin typeface="Anton" charset="0"/>
            </a:endParaRPr>
          </a:p>
        </p:txBody>
      </p:sp>
      <p:sp>
        <p:nvSpPr>
          <p:cNvPr id="1515" name="Google Shape;1515;p39"/>
          <p:cNvSpPr txBox="1">
            <a:spLocks noGrp="1"/>
          </p:cNvSpPr>
          <p:nvPr>
            <p:ph type="subTitle" idx="2"/>
          </p:nvPr>
        </p:nvSpPr>
        <p:spPr>
          <a:xfrm>
            <a:off x="4850400" y="1191300"/>
            <a:ext cx="2907600" cy="39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latin typeface="Anton" charset="0"/>
              </a:rPr>
              <a:t>02</a:t>
            </a:r>
            <a:endParaRPr dirty="0">
              <a:latin typeface="Anton" charset="0"/>
            </a:endParaRPr>
          </a:p>
        </p:txBody>
      </p:sp>
      <p:sp>
        <p:nvSpPr>
          <p:cNvPr id="1518" name="Google Shape;1518;p39"/>
          <p:cNvSpPr txBox="1">
            <a:spLocks noGrp="1"/>
          </p:cNvSpPr>
          <p:nvPr>
            <p:ph type="subTitle" idx="5"/>
          </p:nvPr>
        </p:nvSpPr>
        <p:spPr>
          <a:xfrm>
            <a:off x="857250" y="2637568"/>
            <a:ext cx="3638550" cy="702600"/>
          </a:xfrm>
          <a:prstGeom prst="rect">
            <a:avLst/>
          </a:prstGeom>
        </p:spPr>
        <p:txBody>
          <a:bodyPr spcFirstLastPara="1" wrap="square" lIns="91425" tIns="91425" rIns="91425" bIns="91425" anchor="ctr" anchorCtr="0">
            <a:noAutofit/>
          </a:bodyPr>
          <a:lstStyle/>
          <a:p>
            <a:pPr lvl="0" fontAlgn="base">
              <a:lnSpc>
                <a:spcPct val="150000"/>
              </a:lnSpc>
            </a:pPr>
            <a:r>
              <a:rPr lang="id-ID" sz="2400" b="1" dirty="0" smtClean="0"/>
              <a:t>   Letakkan </a:t>
            </a:r>
            <a:r>
              <a:rPr lang="id-ID" sz="2400" b="1" dirty="0"/>
              <a:t>telapak tangan Anda di dahi korban dan letakkan jari-jari tangan Anda yang lain dibawah dagu korban.</a:t>
            </a:r>
          </a:p>
        </p:txBody>
      </p:sp>
      <p:sp>
        <p:nvSpPr>
          <p:cNvPr id="1519" name="Google Shape;1519;p39"/>
          <p:cNvSpPr txBox="1">
            <a:spLocks noGrp="1"/>
          </p:cNvSpPr>
          <p:nvPr>
            <p:ph type="subTitle" idx="6"/>
          </p:nvPr>
        </p:nvSpPr>
        <p:spPr>
          <a:xfrm>
            <a:off x="4057650" y="2209800"/>
            <a:ext cx="4552950" cy="1454218"/>
          </a:xfrm>
          <a:prstGeom prst="rect">
            <a:avLst/>
          </a:prstGeom>
        </p:spPr>
        <p:txBody>
          <a:bodyPr spcFirstLastPara="1" wrap="square" lIns="91425" tIns="91425" rIns="91425" bIns="91425" anchor="ctr" anchorCtr="0">
            <a:noAutofit/>
          </a:bodyPr>
          <a:lstStyle/>
          <a:p>
            <a:pPr marL="152400" lvl="0" indent="0" fontAlgn="base">
              <a:lnSpc>
                <a:spcPct val="150000"/>
              </a:lnSpc>
            </a:pPr>
            <a:r>
              <a:rPr lang="id-ID" sz="2400" b="1" dirty="0" smtClean="0"/>
              <a:t>  Kemudian </a:t>
            </a:r>
            <a:r>
              <a:rPr lang="id-ID" sz="2400" b="1" dirty="0"/>
              <a:t>tekan dahi ke bawah sambil angkat dagu keatas sehingga kepala korban mendongak keatas dan mulut korban terbuka.</a:t>
            </a:r>
          </a:p>
        </p:txBody>
      </p:sp>
    </p:spTree>
    <p:extLst>
      <p:ext uri="{BB962C8B-B14F-4D97-AF65-F5344CB8AC3E}">
        <p14:creationId xmlns:p14="http://schemas.microsoft.com/office/powerpoint/2010/main" val="9687145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5" name="Google Shape;225;p21"/>
          <p:cNvSpPr txBox="1">
            <a:spLocks noGrp="1"/>
          </p:cNvSpPr>
          <p:nvPr>
            <p:ph type="ctrTitle"/>
          </p:nvPr>
        </p:nvSpPr>
        <p:spPr>
          <a:xfrm>
            <a:off x="1383839" y="1524000"/>
            <a:ext cx="1974101" cy="1348066"/>
          </a:xfrm>
          <a:prstGeom prst="rect">
            <a:avLst/>
          </a:prstGeom>
        </p:spPr>
        <p:txBody>
          <a:bodyPr spcFirstLastPara="1" wrap="square" lIns="91425" tIns="91425" rIns="91425" bIns="91425" anchor="b" anchorCtr="0">
            <a:noAutofit/>
          </a:bodyPr>
          <a:lstStyle/>
          <a:p>
            <a:pPr lvl="0" fontAlgn="base"/>
            <a:r>
              <a:rPr lang="id-ID" dirty="0" smtClean="0"/>
              <a:t>05</a:t>
            </a:r>
            <a:br>
              <a:rPr lang="id-ID" dirty="0" smtClean="0"/>
            </a:br>
            <a:r>
              <a:rPr lang="id-ID" dirty="0" smtClean="0"/>
              <a:t/>
            </a:r>
            <a:br>
              <a:rPr lang="id-ID" dirty="0" smtClean="0"/>
            </a:br>
            <a:r>
              <a:rPr lang="id-ID" dirty="0"/>
              <a:t>Breathing (Bernafas)</a:t>
            </a:r>
          </a:p>
        </p:txBody>
      </p:sp>
      <p:sp>
        <p:nvSpPr>
          <p:cNvPr id="226" name="Google Shape;226;p21"/>
          <p:cNvSpPr/>
          <p:nvPr/>
        </p:nvSpPr>
        <p:spPr>
          <a:xfrm>
            <a:off x="537794" y="4456940"/>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p:nvPr/>
        </p:nvSpPr>
        <p:spPr>
          <a:xfrm>
            <a:off x="2707352" y="4606728"/>
            <a:ext cx="1425300" cy="876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1"/>
          <p:cNvSpPr/>
          <p:nvPr/>
        </p:nvSpPr>
        <p:spPr>
          <a:xfrm>
            <a:off x="1423450" y="4211564"/>
            <a:ext cx="1120882" cy="512797"/>
          </a:xfrm>
          <a:custGeom>
            <a:avLst/>
            <a:gdLst/>
            <a:ahLst/>
            <a:cxnLst/>
            <a:rect l="l" t="t" r="r" b="b"/>
            <a:pathLst>
              <a:path w="22421" h="10258" extrusionOk="0">
                <a:moveTo>
                  <a:pt x="4178" y="0"/>
                </a:moveTo>
                <a:cubicBezTo>
                  <a:pt x="3901" y="0"/>
                  <a:pt x="3678" y="224"/>
                  <a:pt x="3678" y="500"/>
                </a:cubicBezTo>
                <a:lnTo>
                  <a:pt x="3678" y="857"/>
                </a:lnTo>
                <a:cubicBezTo>
                  <a:pt x="3678" y="1133"/>
                  <a:pt x="3901" y="1357"/>
                  <a:pt x="4178" y="1357"/>
                </a:cubicBezTo>
                <a:lnTo>
                  <a:pt x="5144" y="1357"/>
                </a:lnTo>
                <a:cubicBezTo>
                  <a:pt x="5128" y="1383"/>
                  <a:pt x="5110" y="1410"/>
                  <a:pt x="5098" y="1436"/>
                </a:cubicBezTo>
                <a:lnTo>
                  <a:pt x="117" y="9831"/>
                </a:lnTo>
                <a:cubicBezTo>
                  <a:pt x="0" y="10065"/>
                  <a:pt x="98" y="10258"/>
                  <a:pt x="337" y="10258"/>
                </a:cubicBezTo>
                <a:lnTo>
                  <a:pt x="837" y="10258"/>
                </a:lnTo>
                <a:cubicBezTo>
                  <a:pt x="1072" y="10258"/>
                  <a:pt x="1360" y="10065"/>
                  <a:pt x="1474" y="9831"/>
                </a:cubicBezTo>
                <a:lnTo>
                  <a:pt x="6455" y="1436"/>
                </a:lnTo>
                <a:cubicBezTo>
                  <a:pt x="6466" y="1410"/>
                  <a:pt x="6477" y="1383"/>
                  <a:pt x="6485" y="1357"/>
                </a:cubicBezTo>
                <a:lnTo>
                  <a:pt x="10542" y="1357"/>
                </a:lnTo>
                <a:cubicBezTo>
                  <a:pt x="10534" y="1383"/>
                  <a:pt x="10534" y="1410"/>
                  <a:pt x="10534" y="1436"/>
                </a:cubicBezTo>
                <a:lnTo>
                  <a:pt x="10534" y="9831"/>
                </a:lnTo>
                <a:cubicBezTo>
                  <a:pt x="10534" y="10065"/>
                  <a:pt x="10724" y="10258"/>
                  <a:pt x="10962" y="10258"/>
                </a:cubicBezTo>
                <a:lnTo>
                  <a:pt x="11458" y="10258"/>
                </a:lnTo>
                <a:cubicBezTo>
                  <a:pt x="11697" y="10258"/>
                  <a:pt x="11890" y="10065"/>
                  <a:pt x="11890" y="9831"/>
                </a:cubicBezTo>
                <a:lnTo>
                  <a:pt x="11890" y="1436"/>
                </a:lnTo>
                <a:cubicBezTo>
                  <a:pt x="11890" y="1410"/>
                  <a:pt x="11887" y="1383"/>
                  <a:pt x="11883" y="1357"/>
                </a:cubicBezTo>
                <a:lnTo>
                  <a:pt x="15936" y="1357"/>
                </a:lnTo>
                <a:cubicBezTo>
                  <a:pt x="15943" y="1383"/>
                  <a:pt x="15955" y="1410"/>
                  <a:pt x="15966" y="1436"/>
                </a:cubicBezTo>
                <a:lnTo>
                  <a:pt x="20947" y="9831"/>
                </a:lnTo>
                <a:cubicBezTo>
                  <a:pt x="21065" y="10065"/>
                  <a:pt x="21349" y="10258"/>
                  <a:pt x="21588" y="10258"/>
                </a:cubicBezTo>
                <a:lnTo>
                  <a:pt x="22083" y="10258"/>
                </a:lnTo>
                <a:cubicBezTo>
                  <a:pt x="22322" y="10258"/>
                  <a:pt x="22420" y="10065"/>
                  <a:pt x="22303" y="9831"/>
                </a:cubicBezTo>
                <a:lnTo>
                  <a:pt x="17326" y="1436"/>
                </a:lnTo>
                <a:cubicBezTo>
                  <a:pt x="17310" y="1410"/>
                  <a:pt x="17296" y="1383"/>
                  <a:pt x="17277" y="1357"/>
                </a:cubicBezTo>
                <a:lnTo>
                  <a:pt x="18242" y="1357"/>
                </a:lnTo>
                <a:cubicBezTo>
                  <a:pt x="18519" y="1357"/>
                  <a:pt x="18742" y="1133"/>
                  <a:pt x="18742" y="857"/>
                </a:cubicBezTo>
                <a:lnTo>
                  <a:pt x="18742" y="500"/>
                </a:lnTo>
                <a:cubicBezTo>
                  <a:pt x="18742" y="224"/>
                  <a:pt x="18519" y="0"/>
                  <a:pt x="182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1"/>
          <p:cNvSpPr/>
          <p:nvPr/>
        </p:nvSpPr>
        <p:spPr>
          <a:xfrm>
            <a:off x="1542284" y="3044952"/>
            <a:ext cx="883217" cy="1040942"/>
          </a:xfrm>
          <a:custGeom>
            <a:avLst/>
            <a:gdLst/>
            <a:ahLst/>
            <a:cxnLst/>
            <a:rect l="l" t="t" r="r" b="b"/>
            <a:pathLst>
              <a:path w="17667" h="20823" extrusionOk="0">
                <a:moveTo>
                  <a:pt x="4458" y="0"/>
                </a:moveTo>
                <a:cubicBezTo>
                  <a:pt x="4432" y="0"/>
                  <a:pt x="4409" y="23"/>
                  <a:pt x="4409" y="49"/>
                </a:cubicBezTo>
                <a:lnTo>
                  <a:pt x="4409" y="538"/>
                </a:lnTo>
                <a:cubicBezTo>
                  <a:pt x="4409" y="848"/>
                  <a:pt x="4663" y="1103"/>
                  <a:pt x="4974" y="1103"/>
                </a:cubicBezTo>
                <a:lnTo>
                  <a:pt x="5322" y="1103"/>
                </a:lnTo>
                <a:lnTo>
                  <a:pt x="5322" y="3322"/>
                </a:lnTo>
                <a:cubicBezTo>
                  <a:pt x="5322" y="4527"/>
                  <a:pt x="5110" y="5724"/>
                  <a:pt x="4693" y="6853"/>
                </a:cubicBezTo>
                <a:lnTo>
                  <a:pt x="424" y="18451"/>
                </a:lnTo>
                <a:cubicBezTo>
                  <a:pt x="0" y="19603"/>
                  <a:pt x="852" y="20822"/>
                  <a:pt x="2079" y="20822"/>
                </a:cubicBezTo>
                <a:lnTo>
                  <a:pt x="15588" y="20822"/>
                </a:lnTo>
                <a:cubicBezTo>
                  <a:pt x="16815" y="20822"/>
                  <a:pt x="17667" y="19603"/>
                  <a:pt x="17242" y="18451"/>
                </a:cubicBezTo>
                <a:lnTo>
                  <a:pt x="12974" y="6853"/>
                </a:lnTo>
                <a:cubicBezTo>
                  <a:pt x="12557" y="5724"/>
                  <a:pt x="12345" y="4527"/>
                  <a:pt x="12345" y="3322"/>
                </a:cubicBezTo>
                <a:lnTo>
                  <a:pt x="12345" y="1103"/>
                </a:lnTo>
                <a:lnTo>
                  <a:pt x="12693" y="1103"/>
                </a:lnTo>
                <a:cubicBezTo>
                  <a:pt x="13008" y="1103"/>
                  <a:pt x="13258" y="848"/>
                  <a:pt x="13258" y="538"/>
                </a:cubicBezTo>
                <a:lnTo>
                  <a:pt x="13258" y="49"/>
                </a:lnTo>
                <a:cubicBezTo>
                  <a:pt x="13258" y="23"/>
                  <a:pt x="13235" y="0"/>
                  <a:pt x="13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p:nvPr/>
        </p:nvSpPr>
        <p:spPr>
          <a:xfrm>
            <a:off x="1589825" y="3679469"/>
            <a:ext cx="788132" cy="449760"/>
          </a:xfrm>
          <a:custGeom>
            <a:avLst/>
            <a:gdLst/>
            <a:ahLst/>
            <a:cxnLst/>
            <a:rect l="l" t="t" r="r" b="b"/>
            <a:pathLst>
              <a:path w="15765" h="8997" extrusionOk="0">
                <a:moveTo>
                  <a:pt x="2905" y="0"/>
                </a:moveTo>
                <a:lnTo>
                  <a:pt x="125" y="7557"/>
                </a:lnTo>
                <a:cubicBezTo>
                  <a:pt x="0" y="7890"/>
                  <a:pt x="49" y="8250"/>
                  <a:pt x="250" y="8538"/>
                </a:cubicBezTo>
                <a:cubicBezTo>
                  <a:pt x="455" y="8829"/>
                  <a:pt x="773" y="8997"/>
                  <a:pt x="1128" y="8997"/>
                </a:cubicBezTo>
                <a:lnTo>
                  <a:pt x="14637" y="8997"/>
                </a:lnTo>
                <a:cubicBezTo>
                  <a:pt x="14992" y="8997"/>
                  <a:pt x="15310" y="8829"/>
                  <a:pt x="15515" y="8538"/>
                </a:cubicBezTo>
                <a:cubicBezTo>
                  <a:pt x="15719" y="8250"/>
                  <a:pt x="15765" y="7890"/>
                  <a:pt x="15640" y="7557"/>
                </a:cubicBezTo>
                <a:lnTo>
                  <a:pt x="128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1542283" y="3473610"/>
            <a:ext cx="883217" cy="655619"/>
          </a:xfrm>
          <a:custGeom>
            <a:avLst/>
            <a:gdLst/>
            <a:ahLst/>
            <a:cxnLst/>
            <a:rect l="l" t="t" r="r" b="b"/>
            <a:pathLst>
              <a:path w="17667" h="13115" extrusionOk="0">
                <a:moveTo>
                  <a:pt x="13288" y="0"/>
                </a:moveTo>
                <a:cubicBezTo>
                  <a:pt x="12049" y="2811"/>
                  <a:pt x="9674" y="5111"/>
                  <a:pt x="7174" y="6899"/>
                </a:cubicBezTo>
                <a:cubicBezTo>
                  <a:pt x="5774" y="7950"/>
                  <a:pt x="3879" y="9122"/>
                  <a:pt x="2011" y="9122"/>
                </a:cubicBezTo>
                <a:cubicBezTo>
                  <a:pt x="1691" y="9122"/>
                  <a:pt x="1372" y="9088"/>
                  <a:pt x="1057" y="9012"/>
                </a:cubicBezTo>
                <a:lnTo>
                  <a:pt x="420" y="10743"/>
                </a:lnTo>
                <a:cubicBezTo>
                  <a:pt x="0" y="11895"/>
                  <a:pt x="848" y="13114"/>
                  <a:pt x="2076" y="13114"/>
                </a:cubicBezTo>
                <a:lnTo>
                  <a:pt x="15588" y="13114"/>
                </a:lnTo>
                <a:cubicBezTo>
                  <a:pt x="16815" y="13114"/>
                  <a:pt x="17667" y="11895"/>
                  <a:pt x="17242" y="10743"/>
                </a:cubicBezTo>
                <a:lnTo>
                  <a:pt x="13288" y="0"/>
                </a:lnTo>
                <a:close/>
              </a:path>
            </a:pathLst>
          </a:custGeom>
          <a:solidFill>
            <a:srgbClr val="6091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1589975" y="3601492"/>
            <a:ext cx="787982" cy="449760"/>
          </a:xfrm>
          <a:custGeom>
            <a:avLst/>
            <a:gdLst/>
            <a:ahLst/>
            <a:cxnLst/>
            <a:rect l="l" t="t" r="r" b="b"/>
            <a:pathLst>
              <a:path w="15762" h="8997" extrusionOk="0">
                <a:moveTo>
                  <a:pt x="10118" y="0"/>
                </a:moveTo>
                <a:cubicBezTo>
                  <a:pt x="8978" y="1315"/>
                  <a:pt x="7622" y="2474"/>
                  <a:pt x="6224" y="3474"/>
                </a:cubicBezTo>
                <a:cubicBezTo>
                  <a:pt x="4822" y="4524"/>
                  <a:pt x="2930" y="5697"/>
                  <a:pt x="1061" y="5697"/>
                </a:cubicBezTo>
                <a:cubicBezTo>
                  <a:pt x="976" y="5697"/>
                  <a:pt x="892" y="5694"/>
                  <a:pt x="807" y="5689"/>
                </a:cubicBezTo>
                <a:lnTo>
                  <a:pt x="122" y="7557"/>
                </a:lnTo>
                <a:cubicBezTo>
                  <a:pt x="1" y="7890"/>
                  <a:pt x="46" y="8250"/>
                  <a:pt x="247" y="8538"/>
                </a:cubicBezTo>
                <a:cubicBezTo>
                  <a:pt x="452" y="8829"/>
                  <a:pt x="770" y="8997"/>
                  <a:pt x="1125" y="8997"/>
                </a:cubicBezTo>
                <a:lnTo>
                  <a:pt x="14637" y="8997"/>
                </a:lnTo>
                <a:cubicBezTo>
                  <a:pt x="14989" y="8997"/>
                  <a:pt x="15311" y="8829"/>
                  <a:pt x="15512" y="8538"/>
                </a:cubicBezTo>
                <a:cubicBezTo>
                  <a:pt x="15716" y="8250"/>
                  <a:pt x="15762" y="7890"/>
                  <a:pt x="15641" y="7557"/>
                </a:cubicBezTo>
                <a:lnTo>
                  <a:pt x="12856" y="0"/>
                </a:lnTo>
                <a:close/>
              </a:path>
            </a:pathLst>
          </a:custGeom>
          <a:solidFill>
            <a:srgbClr val="EAB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79322" y="3459170"/>
            <a:ext cx="69340" cy="113577"/>
          </a:xfrm>
          <a:custGeom>
            <a:avLst/>
            <a:gdLst/>
            <a:ahLst/>
            <a:cxnLst/>
            <a:rect l="l" t="t" r="r" b="b"/>
            <a:pathLst>
              <a:path w="1387" h="2272" extrusionOk="0">
                <a:moveTo>
                  <a:pt x="963" y="0"/>
                </a:moveTo>
                <a:cubicBezTo>
                  <a:pt x="808" y="0"/>
                  <a:pt x="664" y="96"/>
                  <a:pt x="611" y="249"/>
                </a:cubicBezTo>
                <a:cubicBezTo>
                  <a:pt x="315" y="1101"/>
                  <a:pt x="69" y="1767"/>
                  <a:pt x="69" y="1767"/>
                </a:cubicBezTo>
                <a:cubicBezTo>
                  <a:pt x="1" y="1961"/>
                  <a:pt x="100" y="2176"/>
                  <a:pt x="292" y="2249"/>
                </a:cubicBezTo>
                <a:cubicBezTo>
                  <a:pt x="334" y="2263"/>
                  <a:pt x="380" y="2272"/>
                  <a:pt x="421" y="2272"/>
                </a:cubicBezTo>
                <a:cubicBezTo>
                  <a:pt x="572" y="2272"/>
                  <a:pt x="717" y="2176"/>
                  <a:pt x="773" y="2025"/>
                </a:cubicBezTo>
                <a:cubicBezTo>
                  <a:pt x="773" y="2025"/>
                  <a:pt x="1020" y="1354"/>
                  <a:pt x="1319" y="494"/>
                </a:cubicBezTo>
                <a:cubicBezTo>
                  <a:pt x="1387" y="302"/>
                  <a:pt x="1281" y="90"/>
                  <a:pt x="1088" y="22"/>
                </a:cubicBezTo>
                <a:cubicBezTo>
                  <a:pt x="1046" y="7"/>
                  <a:pt x="1004" y="0"/>
                  <a:pt x="963" y="0"/>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p:nvPr/>
        </p:nvSpPr>
        <p:spPr>
          <a:xfrm>
            <a:off x="1811220" y="3082537"/>
            <a:ext cx="83188" cy="319386"/>
          </a:xfrm>
          <a:custGeom>
            <a:avLst/>
            <a:gdLst/>
            <a:ahLst/>
            <a:cxnLst/>
            <a:rect l="l" t="t" r="r" b="b"/>
            <a:pathLst>
              <a:path w="1664" h="6389" extrusionOk="0">
                <a:moveTo>
                  <a:pt x="1182" y="1"/>
                </a:moveTo>
                <a:cubicBezTo>
                  <a:pt x="1174" y="1"/>
                  <a:pt x="1165" y="1"/>
                  <a:pt x="1156" y="2"/>
                </a:cubicBezTo>
                <a:cubicBezTo>
                  <a:pt x="948" y="9"/>
                  <a:pt x="789" y="187"/>
                  <a:pt x="800" y="392"/>
                </a:cubicBezTo>
                <a:cubicBezTo>
                  <a:pt x="800" y="414"/>
                  <a:pt x="910" y="2714"/>
                  <a:pt x="747" y="3706"/>
                </a:cubicBezTo>
                <a:cubicBezTo>
                  <a:pt x="682" y="4081"/>
                  <a:pt x="455" y="4752"/>
                  <a:pt x="167" y="5604"/>
                </a:cubicBezTo>
                <a:lnTo>
                  <a:pt x="65" y="5895"/>
                </a:lnTo>
                <a:cubicBezTo>
                  <a:pt x="0" y="6089"/>
                  <a:pt x="102" y="6304"/>
                  <a:pt x="299" y="6369"/>
                </a:cubicBezTo>
                <a:cubicBezTo>
                  <a:pt x="341" y="6384"/>
                  <a:pt x="379" y="6388"/>
                  <a:pt x="420" y="6388"/>
                </a:cubicBezTo>
                <a:cubicBezTo>
                  <a:pt x="576" y="6388"/>
                  <a:pt x="720" y="6289"/>
                  <a:pt x="773" y="6134"/>
                </a:cubicBezTo>
                <a:lnTo>
                  <a:pt x="875" y="5843"/>
                </a:lnTo>
                <a:cubicBezTo>
                  <a:pt x="1186" y="4925"/>
                  <a:pt x="1410" y="4266"/>
                  <a:pt x="1485" y="3827"/>
                </a:cubicBezTo>
                <a:cubicBezTo>
                  <a:pt x="1663" y="2759"/>
                  <a:pt x="1550" y="453"/>
                  <a:pt x="1546" y="357"/>
                </a:cubicBezTo>
                <a:cubicBezTo>
                  <a:pt x="1535" y="158"/>
                  <a:pt x="1372" y="1"/>
                  <a:pt x="1182" y="1"/>
                </a:cubicBezTo>
                <a:close/>
              </a:path>
            </a:pathLst>
          </a:custGeom>
          <a:solidFill>
            <a:srgbClr val="C9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1"/>
          <p:cNvSpPr/>
          <p:nvPr/>
        </p:nvSpPr>
        <p:spPr>
          <a:xfrm rot="10800000">
            <a:off x="3468027" y="2529166"/>
            <a:ext cx="37049" cy="37042"/>
          </a:xfrm>
          <a:custGeom>
            <a:avLst/>
            <a:gdLst/>
            <a:ahLst/>
            <a:cxnLst/>
            <a:rect l="l" t="t" r="r" b="b"/>
            <a:pathLst>
              <a:path w="453" h="453" extrusionOk="0">
                <a:moveTo>
                  <a:pt x="226" y="0"/>
                </a:moveTo>
                <a:cubicBezTo>
                  <a:pt x="103" y="0"/>
                  <a:pt x="0" y="103"/>
                  <a:pt x="0" y="227"/>
                </a:cubicBezTo>
                <a:cubicBezTo>
                  <a:pt x="0" y="353"/>
                  <a:pt x="103" y="453"/>
                  <a:pt x="226" y="453"/>
                </a:cubicBezTo>
                <a:cubicBezTo>
                  <a:pt x="350" y="453"/>
                  <a:pt x="452" y="353"/>
                  <a:pt x="452" y="227"/>
                </a:cubicBezTo>
                <a:cubicBezTo>
                  <a:pt x="452" y="103"/>
                  <a:pt x="350"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descr="https://wandasaputra93.files.wordpress.com/2014/01/k3-3.png?w=700"/>
          <p:cNvPicPr/>
          <p:nvPr/>
        </p:nvPicPr>
        <p:blipFill>
          <a:blip r:embed="rId3"/>
          <a:srcRect/>
          <a:stretch>
            <a:fillRect/>
          </a:stretch>
        </p:blipFill>
        <p:spPr bwMode="auto">
          <a:xfrm>
            <a:off x="3980252" y="1066800"/>
            <a:ext cx="4582478" cy="3144764"/>
          </a:xfrm>
          <a:prstGeom prst="rect">
            <a:avLst/>
          </a:prstGeom>
          <a:noFill/>
          <a:ln w="9525">
            <a:noFill/>
            <a:miter lim="800000"/>
            <a:headEnd/>
            <a:tailEnd/>
          </a:ln>
        </p:spPr>
      </p:pic>
    </p:spTree>
    <p:extLst>
      <p:ext uri="{BB962C8B-B14F-4D97-AF65-F5344CB8AC3E}">
        <p14:creationId xmlns:p14="http://schemas.microsoft.com/office/powerpoint/2010/main" val="2212114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637025" y="520450"/>
            <a:ext cx="7717500" cy="478200"/>
          </a:xfrm>
          <a:prstGeom prst="rect">
            <a:avLst/>
          </a:prstGeom>
        </p:spPr>
        <p:txBody>
          <a:bodyPr spcFirstLastPara="1" wrap="square" lIns="91425" tIns="91425" rIns="91425" bIns="91425" anchor="ctr" anchorCtr="0">
            <a:noAutofit/>
          </a:bodyPr>
          <a:lstStyle/>
          <a:p>
            <a:pPr lvl="0"/>
            <a:r>
              <a:rPr lang="id-ID" sz="3200" b="0" dirty="0" smtClean="0">
                <a:solidFill>
                  <a:schemeClr val="bg2"/>
                </a:solidFill>
                <a:latin typeface="Anton" charset="0"/>
              </a:rPr>
              <a:t>Cara Memberikan Nafas Bantuan </a:t>
            </a:r>
            <a:endParaRPr lang="id-ID" sz="3200" b="0" dirty="0">
              <a:solidFill>
                <a:schemeClr val="bg2"/>
              </a:solidFill>
              <a:latin typeface="Anton" charset="0"/>
            </a:endParaRPr>
          </a:p>
        </p:txBody>
      </p:sp>
      <p:sp>
        <p:nvSpPr>
          <p:cNvPr id="1514" name="Google Shape;1514;p39"/>
          <p:cNvSpPr txBox="1">
            <a:spLocks noGrp="1"/>
          </p:cNvSpPr>
          <p:nvPr>
            <p:ph type="subTitle" idx="1"/>
          </p:nvPr>
        </p:nvSpPr>
        <p:spPr>
          <a:xfrm>
            <a:off x="566875" y="1438950"/>
            <a:ext cx="2907600" cy="39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latin typeface="Anton" charset="0"/>
              </a:rPr>
              <a:t>01</a:t>
            </a:r>
            <a:endParaRPr dirty="0">
              <a:latin typeface="Anton" charset="0"/>
            </a:endParaRPr>
          </a:p>
        </p:txBody>
      </p:sp>
      <p:sp>
        <p:nvSpPr>
          <p:cNvPr id="1515" name="Google Shape;1515;p39"/>
          <p:cNvSpPr txBox="1">
            <a:spLocks noGrp="1"/>
          </p:cNvSpPr>
          <p:nvPr>
            <p:ph type="subTitle" idx="2"/>
          </p:nvPr>
        </p:nvSpPr>
        <p:spPr>
          <a:xfrm>
            <a:off x="4850400" y="1191300"/>
            <a:ext cx="2907600" cy="39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latin typeface="Anton" charset="0"/>
              </a:rPr>
              <a:t>02</a:t>
            </a:r>
            <a:endParaRPr dirty="0">
              <a:latin typeface="Anton" charset="0"/>
            </a:endParaRPr>
          </a:p>
        </p:txBody>
      </p:sp>
      <p:sp>
        <p:nvSpPr>
          <p:cNvPr id="1518" name="Google Shape;1518;p39"/>
          <p:cNvSpPr txBox="1">
            <a:spLocks noGrp="1"/>
          </p:cNvSpPr>
          <p:nvPr>
            <p:ph type="subTitle" idx="5"/>
          </p:nvPr>
        </p:nvSpPr>
        <p:spPr>
          <a:xfrm>
            <a:off x="-209550" y="2161318"/>
            <a:ext cx="4019550" cy="702600"/>
          </a:xfrm>
          <a:prstGeom prst="rect">
            <a:avLst/>
          </a:prstGeom>
        </p:spPr>
        <p:txBody>
          <a:bodyPr spcFirstLastPara="1" wrap="square" lIns="91425" tIns="91425" rIns="91425" bIns="91425" anchor="ctr" anchorCtr="0">
            <a:noAutofit/>
          </a:bodyPr>
          <a:lstStyle/>
          <a:p>
            <a:pPr lvl="0" fontAlgn="base"/>
            <a:r>
              <a:rPr lang="id-ID" sz="2400" b="1" dirty="0" smtClean="0"/>
              <a:t>  Pastikan </a:t>
            </a:r>
            <a:r>
              <a:rPr lang="id-ID" sz="2400" b="1" dirty="0"/>
              <a:t>jalan nafas korban masih dalan posisi terbuka dengan metode Head-tilt chin-lift sebelumnya.</a:t>
            </a:r>
          </a:p>
        </p:txBody>
      </p:sp>
      <p:sp>
        <p:nvSpPr>
          <p:cNvPr id="1519" name="Google Shape;1519;p39"/>
          <p:cNvSpPr txBox="1">
            <a:spLocks noGrp="1"/>
          </p:cNvSpPr>
          <p:nvPr>
            <p:ph type="subTitle" idx="6"/>
          </p:nvPr>
        </p:nvSpPr>
        <p:spPr>
          <a:xfrm>
            <a:off x="3657600" y="1562100"/>
            <a:ext cx="5334000" cy="2635318"/>
          </a:xfrm>
          <a:prstGeom prst="rect">
            <a:avLst/>
          </a:prstGeom>
        </p:spPr>
        <p:txBody>
          <a:bodyPr spcFirstLastPara="1" wrap="square" lIns="91425" tIns="91425" rIns="91425" bIns="91425" anchor="ctr" anchorCtr="0">
            <a:noAutofit/>
          </a:bodyPr>
          <a:lstStyle/>
          <a:p>
            <a:pPr marL="152400" lvl="0" indent="0" fontAlgn="base"/>
            <a:r>
              <a:rPr lang="id-ID" sz="2400" b="1" dirty="0"/>
              <a:t>Tekan hidung korban untuk memastikan tidak ada udara yang bocor melalui hidung, ambil nafas dengan </a:t>
            </a:r>
            <a:r>
              <a:rPr lang="id-ID" sz="2400" b="1" dirty="0" smtClean="0"/>
              <a:t>normal </a:t>
            </a:r>
            <a:r>
              <a:rPr lang="id-ID" sz="2400" b="1" dirty="0"/>
              <a:t>lalu tempelkan mulut serapat mungkin pada mulut korban dan tiupkan nafas Anda melalui mulut</a:t>
            </a:r>
          </a:p>
        </p:txBody>
      </p:sp>
    </p:spTree>
    <p:extLst>
      <p:ext uri="{BB962C8B-B14F-4D97-AF65-F5344CB8AC3E}">
        <p14:creationId xmlns:p14="http://schemas.microsoft.com/office/powerpoint/2010/main" val="38541098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p40"/>
          <p:cNvSpPr txBox="1">
            <a:spLocks noGrp="1"/>
          </p:cNvSpPr>
          <p:nvPr>
            <p:ph type="title"/>
          </p:nvPr>
        </p:nvSpPr>
        <p:spPr>
          <a:xfrm>
            <a:off x="753425" y="329950"/>
            <a:ext cx="7717500" cy="478200"/>
          </a:xfrm>
          <a:prstGeom prst="rect">
            <a:avLst/>
          </a:prstGeom>
        </p:spPr>
        <p:txBody>
          <a:bodyPr spcFirstLastPara="1" wrap="square" lIns="91425" tIns="91425" rIns="91425" bIns="91425" anchor="ctr" anchorCtr="0">
            <a:noAutofit/>
          </a:bodyPr>
          <a:lstStyle/>
          <a:p>
            <a:pPr lvl="0"/>
            <a:r>
              <a:rPr lang="id-ID" sz="2800" b="0" dirty="0">
                <a:solidFill>
                  <a:schemeClr val="bg2"/>
                </a:solidFill>
                <a:latin typeface="Anton" charset="0"/>
              </a:rPr>
              <a:t>Resusitasi jantung paru – paru (Cardio Pulmonary Resuscitation/CPR)</a:t>
            </a:r>
            <a:endParaRPr sz="2800" b="0" dirty="0">
              <a:solidFill>
                <a:schemeClr val="bg2"/>
              </a:solidFill>
              <a:latin typeface="Anton" charset="0"/>
            </a:endParaRPr>
          </a:p>
        </p:txBody>
      </p:sp>
      <p:cxnSp>
        <p:nvCxnSpPr>
          <p:cNvPr id="1527" name="Google Shape;1527;p40"/>
          <p:cNvCxnSpPr/>
          <p:nvPr/>
        </p:nvCxnSpPr>
        <p:spPr>
          <a:xfrm>
            <a:off x="844750" y="1003900"/>
            <a:ext cx="7462800" cy="0"/>
          </a:xfrm>
          <a:prstGeom prst="straightConnector1">
            <a:avLst/>
          </a:prstGeom>
          <a:noFill/>
          <a:ln w="28575" cap="flat" cmpd="sng">
            <a:solidFill>
              <a:schemeClr val="accent2"/>
            </a:solidFill>
            <a:prstDash val="solid"/>
            <a:round/>
            <a:headEnd type="none" w="med" len="med"/>
            <a:tailEnd type="none" w="med" len="med"/>
          </a:ln>
        </p:spPr>
      </p:cxnSp>
      <p:sp>
        <p:nvSpPr>
          <p:cNvPr id="1528" name="Google Shape;1528;p40"/>
          <p:cNvSpPr txBox="1">
            <a:spLocks noGrp="1"/>
          </p:cNvSpPr>
          <p:nvPr>
            <p:ph type="title"/>
          </p:nvPr>
        </p:nvSpPr>
        <p:spPr>
          <a:xfrm>
            <a:off x="5597225" y="1760513"/>
            <a:ext cx="2732400" cy="419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500">
                <a:solidFill>
                  <a:schemeClr val="accent4"/>
                </a:solidFill>
              </a:rPr>
              <a:t>2010-2012</a:t>
            </a:r>
            <a:endParaRPr sz="2500">
              <a:solidFill>
                <a:schemeClr val="accent4"/>
              </a:solidFill>
            </a:endParaRPr>
          </a:p>
        </p:txBody>
      </p:sp>
      <p:sp>
        <p:nvSpPr>
          <p:cNvPr id="1529" name="Google Shape;1529;p40"/>
          <p:cNvSpPr txBox="1">
            <a:spLocks noGrp="1"/>
          </p:cNvSpPr>
          <p:nvPr>
            <p:ph type="subTitle" idx="4294967295"/>
          </p:nvPr>
        </p:nvSpPr>
        <p:spPr>
          <a:xfrm>
            <a:off x="844750" y="1197274"/>
            <a:ext cx="7462800" cy="3279475"/>
          </a:xfrm>
          <a:prstGeom prst="rect">
            <a:avLst/>
          </a:prstGeom>
        </p:spPr>
        <p:txBody>
          <a:bodyPr spcFirstLastPara="1" wrap="square" lIns="91425" tIns="91425" rIns="91425" bIns="91425" anchor="t" anchorCtr="0">
            <a:noAutofit/>
          </a:bodyPr>
          <a:lstStyle/>
          <a:p>
            <a:pPr marL="0" indent="0" algn="just">
              <a:lnSpc>
                <a:spcPct val="150000"/>
              </a:lnSpc>
              <a:buNone/>
            </a:pPr>
            <a:r>
              <a:rPr lang="id-ID" sz="2400" b="1" dirty="0"/>
              <a:t>CPR adalah kombinasi dari masase jantung dari luar dan resusitasi mulut ke mulut. Untuk melakukan CPR dengan seharusnya Anda sudah mengikuti latihan sehingga berkurang kemungkinan Anda melakukan kesalahan yang malah bertambah cedera pada penderita.</a:t>
            </a:r>
          </a:p>
          <a:p>
            <a:pPr marL="0" lvl="0" indent="0" algn="just">
              <a:lnSpc>
                <a:spcPct val="150000"/>
              </a:lnSpc>
              <a:buNone/>
            </a:pPr>
            <a:endParaRPr sz="2000" b="1" dirty="0" smtClean="0"/>
          </a:p>
        </p:txBody>
      </p:sp>
    </p:spTree>
    <p:extLst>
      <p:ext uri="{BB962C8B-B14F-4D97-AF65-F5344CB8AC3E}">
        <p14:creationId xmlns:p14="http://schemas.microsoft.com/office/powerpoint/2010/main" val="1046255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0"/>
          <p:cNvSpPr/>
          <p:nvPr/>
        </p:nvSpPr>
        <p:spPr>
          <a:xfrm>
            <a:off x="4572000" y="4356142"/>
            <a:ext cx="4572167" cy="787356"/>
          </a:xfrm>
          <a:custGeom>
            <a:avLst/>
            <a:gdLst/>
            <a:ahLst/>
            <a:cxnLst/>
            <a:rect l="l" t="t" r="r" b="b"/>
            <a:pathLst>
              <a:path w="65471" h="29229" extrusionOk="0">
                <a:moveTo>
                  <a:pt x="0" y="1"/>
                </a:moveTo>
                <a:lnTo>
                  <a:pt x="0" y="29228"/>
                </a:lnTo>
                <a:lnTo>
                  <a:pt x="65471" y="29228"/>
                </a:lnTo>
                <a:lnTo>
                  <a:pt x="65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0"/>
          <p:cNvSpPr/>
          <p:nvPr/>
        </p:nvSpPr>
        <p:spPr>
          <a:xfrm>
            <a:off x="6053600" y="4482736"/>
            <a:ext cx="1601700" cy="1359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0"/>
          <p:cNvSpPr txBox="1">
            <a:spLocks noGrp="1"/>
          </p:cNvSpPr>
          <p:nvPr>
            <p:ph type="body" idx="1"/>
          </p:nvPr>
        </p:nvSpPr>
        <p:spPr>
          <a:xfrm>
            <a:off x="1117548" y="1165391"/>
            <a:ext cx="6032956" cy="2427982"/>
          </a:xfrm>
          <a:prstGeom prst="rect">
            <a:avLst/>
          </a:prstGeom>
        </p:spPr>
        <p:txBody>
          <a:bodyPr spcFirstLastPara="1" wrap="square" lIns="91425" tIns="91425" rIns="91425" bIns="91425" anchor="t" anchorCtr="0">
            <a:noAutofit/>
          </a:bodyPr>
          <a:lstStyle/>
          <a:p>
            <a:pPr lvl="0" fontAlgn="base"/>
            <a:r>
              <a:rPr lang="id-ID" sz="2400" b="1" dirty="0"/>
              <a:t>Henti napas.</a:t>
            </a:r>
          </a:p>
          <a:p>
            <a:pPr lvl="0" fontAlgn="base"/>
            <a:r>
              <a:rPr lang="id-ID" sz="2400" b="1" dirty="0"/>
              <a:t> Henti jantung.</a:t>
            </a:r>
          </a:p>
          <a:p>
            <a:pPr lvl="0" fontAlgn="base"/>
            <a:r>
              <a:rPr lang="id-ID" sz="2400" b="1" dirty="0"/>
              <a:t> Pendarahan berat.</a:t>
            </a:r>
          </a:p>
          <a:p>
            <a:pPr lvl="0" fontAlgn="base"/>
            <a:r>
              <a:rPr lang="id-ID" sz="2400" b="1" dirty="0"/>
              <a:t> Syok ketidak sadaran.</a:t>
            </a:r>
          </a:p>
          <a:p>
            <a:pPr lvl="0" fontAlgn="base"/>
            <a:r>
              <a:rPr lang="id-ID" sz="2400" b="1" dirty="0"/>
              <a:t> Pendarahan ringan.</a:t>
            </a:r>
          </a:p>
          <a:p>
            <a:r>
              <a:rPr lang="id-ID" sz="2400" b="1" dirty="0"/>
              <a:t>Patah tulang atau cidera lain.</a:t>
            </a:r>
            <a:endParaRPr sz="2400" b="1" dirty="0">
              <a:solidFill>
                <a:srgbClr val="F3F3F3"/>
              </a:solidFill>
            </a:endParaRPr>
          </a:p>
        </p:txBody>
      </p:sp>
      <p:sp>
        <p:nvSpPr>
          <p:cNvPr id="653" name="Google Shape;653;p30"/>
          <p:cNvSpPr txBox="1">
            <a:spLocks noGrp="1"/>
          </p:cNvSpPr>
          <p:nvPr>
            <p:ph type="ctrTitle"/>
          </p:nvPr>
        </p:nvSpPr>
        <p:spPr>
          <a:xfrm>
            <a:off x="1313224" y="527250"/>
            <a:ext cx="8059376" cy="481200"/>
          </a:xfrm>
          <a:prstGeom prst="rect">
            <a:avLst/>
          </a:prstGeom>
        </p:spPr>
        <p:txBody>
          <a:bodyPr spcFirstLastPara="1" wrap="square" lIns="91425" tIns="91425" rIns="91425" bIns="91425" anchor="b" anchorCtr="0">
            <a:noAutofit/>
          </a:bodyPr>
          <a:lstStyle/>
          <a:p>
            <a:pPr fontAlgn="base"/>
            <a:r>
              <a:rPr lang="id-ID" dirty="0" smtClean="0"/>
              <a:t>Susunan Prioritas Pemberian Pertolongan Pertama Pada Kecelakaan Yaitu Pada Korban:</a:t>
            </a:r>
            <a:endParaRPr lang="id-ID" dirty="0"/>
          </a:p>
        </p:txBody>
      </p:sp>
      <p:grpSp>
        <p:nvGrpSpPr>
          <p:cNvPr id="654" name="Google Shape;654;p30"/>
          <p:cNvGrpSpPr/>
          <p:nvPr/>
        </p:nvGrpSpPr>
        <p:grpSpPr>
          <a:xfrm>
            <a:off x="8253318" y="-447993"/>
            <a:ext cx="802505" cy="2363546"/>
            <a:chOff x="6048200" y="900"/>
            <a:chExt cx="802505" cy="2363546"/>
          </a:xfrm>
        </p:grpSpPr>
        <p:grpSp>
          <p:nvGrpSpPr>
            <p:cNvPr id="655" name="Google Shape;655;p30"/>
            <p:cNvGrpSpPr/>
            <p:nvPr/>
          </p:nvGrpSpPr>
          <p:grpSpPr>
            <a:xfrm rot="-5400000">
              <a:off x="6010065" y="1523805"/>
              <a:ext cx="878776" cy="802505"/>
              <a:chOff x="7416265" y="2170505"/>
              <a:chExt cx="878776" cy="802505"/>
            </a:xfrm>
          </p:grpSpPr>
          <p:sp>
            <p:nvSpPr>
              <p:cNvPr id="656" name="Google Shape;656;p30"/>
              <p:cNvSpPr/>
              <p:nvPr/>
            </p:nvSpPr>
            <p:spPr>
              <a:xfrm rot="-5400000">
                <a:off x="7414184" y="2190595"/>
                <a:ext cx="784496" cy="780335"/>
              </a:xfrm>
              <a:custGeom>
                <a:avLst/>
                <a:gdLst/>
                <a:ahLst/>
                <a:cxnLst/>
                <a:rect l="l" t="t" r="r" b="b"/>
                <a:pathLst>
                  <a:path w="12065" h="12001" extrusionOk="0">
                    <a:moveTo>
                      <a:pt x="6034" y="0"/>
                    </a:moveTo>
                    <a:cubicBezTo>
                      <a:pt x="2701" y="0"/>
                      <a:pt x="0" y="2303"/>
                      <a:pt x="0" y="5144"/>
                    </a:cubicBezTo>
                    <a:cubicBezTo>
                      <a:pt x="0" y="6936"/>
                      <a:pt x="1079" y="8515"/>
                      <a:pt x="2712" y="9436"/>
                    </a:cubicBezTo>
                    <a:cubicBezTo>
                      <a:pt x="3633" y="9955"/>
                      <a:pt x="4186" y="10943"/>
                      <a:pt x="4186" y="12000"/>
                    </a:cubicBezTo>
                    <a:lnTo>
                      <a:pt x="7878" y="12000"/>
                    </a:lnTo>
                    <a:cubicBezTo>
                      <a:pt x="7878" y="10943"/>
                      <a:pt x="8436" y="9955"/>
                      <a:pt x="9356" y="9436"/>
                    </a:cubicBezTo>
                    <a:cubicBezTo>
                      <a:pt x="10988" y="8515"/>
                      <a:pt x="12065" y="6936"/>
                      <a:pt x="12065" y="5144"/>
                    </a:cubicBezTo>
                    <a:cubicBezTo>
                      <a:pt x="12065" y="2303"/>
                      <a:pt x="9364" y="0"/>
                      <a:pt x="6034" y="0"/>
                    </a:cubicBezTo>
                    <a:close/>
                  </a:path>
                </a:pathLst>
              </a:custGeom>
              <a:solidFill>
                <a:srgbClr val="F1DE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0"/>
              <p:cNvSpPr/>
              <p:nvPr/>
            </p:nvSpPr>
            <p:spPr>
              <a:xfrm rot="-5400000">
                <a:off x="7590362" y="2124177"/>
                <a:ext cx="559909" cy="652566"/>
              </a:xfrm>
              <a:custGeom>
                <a:avLst/>
                <a:gdLst/>
                <a:ahLst/>
                <a:cxnLst/>
                <a:rect l="l" t="t" r="r" b="b"/>
                <a:pathLst>
                  <a:path w="8611" h="10036" extrusionOk="0">
                    <a:moveTo>
                      <a:pt x="7042" y="1"/>
                    </a:moveTo>
                    <a:cubicBezTo>
                      <a:pt x="8610" y="4308"/>
                      <a:pt x="2988" y="6182"/>
                      <a:pt x="0" y="8452"/>
                    </a:cubicBezTo>
                    <a:cubicBezTo>
                      <a:pt x="292" y="8918"/>
                      <a:pt x="455" y="9463"/>
                      <a:pt x="455" y="10035"/>
                    </a:cubicBezTo>
                    <a:lnTo>
                      <a:pt x="4147" y="10035"/>
                    </a:lnTo>
                    <a:cubicBezTo>
                      <a:pt x="4147" y="8978"/>
                      <a:pt x="4705" y="7990"/>
                      <a:pt x="5625" y="7471"/>
                    </a:cubicBezTo>
                    <a:cubicBezTo>
                      <a:pt x="7257" y="6550"/>
                      <a:pt x="8334" y="4971"/>
                      <a:pt x="8334" y="3179"/>
                    </a:cubicBezTo>
                    <a:cubicBezTo>
                      <a:pt x="8334" y="1978"/>
                      <a:pt x="7848" y="876"/>
                      <a:pt x="7042" y="1"/>
                    </a:cubicBezTo>
                    <a:close/>
                  </a:path>
                </a:pathLst>
              </a:custGeom>
              <a:solidFill>
                <a:srgbClr val="E2CB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0"/>
              <p:cNvSpPr/>
              <p:nvPr/>
            </p:nvSpPr>
            <p:spPr>
              <a:xfrm rot="-5400000">
                <a:off x="7425140" y="2626343"/>
                <a:ext cx="342539" cy="299038"/>
              </a:xfrm>
              <a:custGeom>
                <a:avLst/>
                <a:gdLst/>
                <a:ahLst/>
                <a:cxnLst/>
                <a:rect l="l" t="t" r="r" b="b"/>
                <a:pathLst>
                  <a:path w="5268" h="4599" extrusionOk="0">
                    <a:moveTo>
                      <a:pt x="4686" y="1"/>
                    </a:moveTo>
                    <a:cubicBezTo>
                      <a:pt x="4664" y="1"/>
                      <a:pt x="4641" y="2"/>
                      <a:pt x="4617" y="6"/>
                    </a:cubicBezTo>
                    <a:cubicBezTo>
                      <a:pt x="2428" y="370"/>
                      <a:pt x="655" y="1998"/>
                      <a:pt x="76" y="4135"/>
                    </a:cubicBezTo>
                    <a:cubicBezTo>
                      <a:pt x="0" y="4416"/>
                      <a:pt x="232" y="4599"/>
                      <a:pt x="456" y="4599"/>
                    </a:cubicBezTo>
                    <a:cubicBezTo>
                      <a:pt x="603" y="4599"/>
                      <a:pt x="748" y="4519"/>
                      <a:pt x="798" y="4335"/>
                    </a:cubicBezTo>
                    <a:cubicBezTo>
                      <a:pt x="1314" y="2430"/>
                      <a:pt x="2875" y="1048"/>
                      <a:pt x="4818" y="730"/>
                    </a:cubicBezTo>
                    <a:cubicBezTo>
                      <a:pt x="5267" y="654"/>
                      <a:pt x="5109" y="1"/>
                      <a:pt x="4686" y="1"/>
                    </a:cubicBezTo>
                    <a:close/>
                  </a:path>
                </a:pathLst>
              </a:custGeom>
              <a:solidFill>
                <a:srgbClr val="FFF1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0"/>
              <p:cNvSpPr/>
              <p:nvPr/>
            </p:nvSpPr>
            <p:spPr>
              <a:xfrm rot="-5400000">
                <a:off x="7795539" y="2839715"/>
                <a:ext cx="104881" cy="118016"/>
              </a:xfrm>
              <a:custGeom>
                <a:avLst/>
                <a:gdLst/>
                <a:ahLst/>
                <a:cxnLst/>
                <a:rect l="l" t="t" r="r" b="b"/>
                <a:pathLst>
                  <a:path w="1613" h="1815" extrusionOk="0">
                    <a:moveTo>
                      <a:pt x="515" y="0"/>
                    </a:moveTo>
                    <a:cubicBezTo>
                      <a:pt x="260" y="0"/>
                      <a:pt x="1" y="271"/>
                      <a:pt x="171" y="560"/>
                    </a:cubicBezTo>
                    <a:cubicBezTo>
                      <a:pt x="380" y="915"/>
                      <a:pt x="588" y="1275"/>
                      <a:pt x="797" y="1635"/>
                    </a:cubicBezTo>
                    <a:cubicBezTo>
                      <a:pt x="872" y="1762"/>
                      <a:pt x="985" y="1814"/>
                      <a:pt x="1098" y="1814"/>
                    </a:cubicBezTo>
                    <a:cubicBezTo>
                      <a:pt x="1354" y="1814"/>
                      <a:pt x="1612" y="1546"/>
                      <a:pt x="1444" y="1256"/>
                    </a:cubicBezTo>
                    <a:cubicBezTo>
                      <a:pt x="1236" y="896"/>
                      <a:pt x="1028" y="541"/>
                      <a:pt x="815" y="181"/>
                    </a:cubicBezTo>
                    <a:cubicBezTo>
                      <a:pt x="741" y="53"/>
                      <a:pt x="628" y="0"/>
                      <a:pt x="515" y="0"/>
                    </a:cubicBezTo>
                    <a:close/>
                  </a:path>
                </a:pathLst>
              </a:custGeom>
              <a:solidFill>
                <a:srgbClr val="FFF1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0"/>
              <p:cNvSpPr/>
              <p:nvPr/>
            </p:nvSpPr>
            <p:spPr>
              <a:xfrm rot="-5400000">
                <a:off x="8056961" y="2516457"/>
                <a:ext cx="347545" cy="128615"/>
              </a:xfrm>
              <a:custGeom>
                <a:avLst/>
                <a:gdLst/>
                <a:ahLst/>
                <a:cxnLst/>
                <a:rect l="l" t="t" r="r" b="b"/>
                <a:pathLst>
                  <a:path w="5345" h="1978" extrusionOk="0">
                    <a:moveTo>
                      <a:pt x="988" y="0"/>
                    </a:moveTo>
                    <a:cubicBezTo>
                      <a:pt x="443" y="0"/>
                      <a:pt x="0" y="444"/>
                      <a:pt x="0" y="990"/>
                    </a:cubicBezTo>
                    <a:cubicBezTo>
                      <a:pt x="0" y="1535"/>
                      <a:pt x="443" y="1978"/>
                      <a:pt x="988" y="1978"/>
                    </a:cubicBezTo>
                    <a:lnTo>
                      <a:pt x="4356" y="1978"/>
                    </a:lnTo>
                    <a:cubicBezTo>
                      <a:pt x="4901" y="1978"/>
                      <a:pt x="5345" y="1535"/>
                      <a:pt x="5345" y="990"/>
                    </a:cubicBezTo>
                    <a:cubicBezTo>
                      <a:pt x="5345" y="444"/>
                      <a:pt x="4901" y="0"/>
                      <a:pt x="435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0"/>
              <p:cNvSpPr/>
              <p:nvPr/>
            </p:nvSpPr>
            <p:spPr>
              <a:xfrm rot="-5400000">
                <a:off x="8038234" y="2568475"/>
                <a:ext cx="385323" cy="24383"/>
              </a:xfrm>
              <a:custGeom>
                <a:avLst/>
                <a:gdLst/>
                <a:ahLst/>
                <a:cxnLst/>
                <a:rect l="l" t="t" r="r" b="b"/>
                <a:pathLst>
                  <a:path w="5926" h="375" extrusionOk="0">
                    <a:moveTo>
                      <a:pt x="186" y="0"/>
                    </a:moveTo>
                    <a:cubicBezTo>
                      <a:pt x="85" y="0"/>
                      <a:pt x="1" y="83"/>
                      <a:pt x="1" y="186"/>
                    </a:cubicBezTo>
                    <a:cubicBezTo>
                      <a:pt x="1" y="292"/>
                      <a:pt x="85" y="375"/>
                      <a:pt x="186" y="375"/>
                    </a:cubicBezTo>
                    <a:lnTo>
                      <a:pt x="5739" y="375"/>
                    </a:lnTo>
                    <a:cubicBezTo>
                      <a:pt x="5842" y="375"/>
                      <a:pt x="5926" y="292"/>
                      <a:pt x="5926" y="186"/>
                    </a:cubicBezTo>
                    <a:cubicBezTo>
                      <a:pt x="5926" y="83"/>
                      <a:pt x="5842" y="0"/>
                      <a:pt x="5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0"/>
              <p:cNvSpPr/>
              <p:nvPr/>
            </p:nvSpPr>
            <p:spPr>
              <a:xfrm rot="-5400000">
                <a:off x="7903021" y="2474876"/>
                <a:ext cx="275695" cy="203911"/>
              </a:xfrm>
              <a:custGeom>
                <a:avLst/>
                <a:gdLst/>
                <a:ahLst/>
                <a:cxnLst/>
                <a:rect l="l" t="t" r="r" b="b"/>
                <a:pathLst>
                  <a:path w="4240" h="3136" extrusionOk="0">
                    <a:moveTo>
                      <a:pt x="1519" y="890"/>
                    </a:moveTo>
                    <a:cubicBezTo>
                      <a:pt x="1606" y="1079"/>
                      <a:pt x="1637" y="1284"/>
                      <a:pt x="1569" y="1469"/>
                    </a:cubicBezTo>
                    <a:cubicBezTo>
                      <a:pt x="1496" y="1420"/>
                      <a:pt x="1459" y="1326"/>
                      <a:pt x="1451" y="1246"/>
                    </a:cubicBezTo>
                    <a:cubicBezTo>
                      <a:pt x="1440" y="1132"/>
                      <a:pt x="1474" y="1019"/>
                      <a:pt x="1519" y="894"/>
                    </a:cubicBezTo>
                    <a:lnTo>
                      <a:pt x="1519" y="890"/>
                    </a:lnTo>
                    <a:close/>
                    <a:moveTo>
                      <a:pt x="2728" y="818"/>
                    </a:moveTo>
                    <a:cubicBezTo>
                      <a:pt x="2732" y="928"/>
                      <a:pt x="2724" y="1041"/>
                      <a:pt x="2720" y="1151"/>
                    </a:cubicBezTo>
                    <a:cubicBezTo>
                      <a:pt x="2713" y="1288"/>
                      <a:pt x="2683" y="1454"/>
                      <a:pt x="2584" y="1508"/>
                    </a:cubicBezTo>
                    <a:cubicBezTo>
                      <a:pt x="2489" y="1310"/>
                      <a:pt x="2573" y="1057"/>
                      <a:pt x="2678" y="890"/>
                    </a:cubicBezTo>
                    <a:cubicBezTo>
                      <a:pt x="2694" y="863"/>
                      <a:pt x="2709" y="840"/>
                      <a:pt x="2728" y="818"/>
                    </a:cubicBezTo>
                    <a:close/>
                    <a:moveTo>
                      <a:pt x="2224" y="0"/>
                    </a:moveTo>
                    <a:cubicBezTo>
                      <a:pt x="2038" y="0"/>
                      <a:pt x="1843" y="93"/>
                      <a:pt x="1701" y="258"/>
                    </a:cubicBezTo>
                    <a:cubicBezTo>
                      <a:pt x="1610" y="359"/>
                      <a:pt x="1546" y="481"/>
                      <a:pt x="1493" y="606"/>
                    </a:cubicBezTo>
                    <a:cubicBezTo>
                      <a:pt x="1394" y="477"/>
                      <a:pt x="1274" y="359"/>
                      <a:pt x="1144" y="269"/>
                    </a:cubicBezTo>
                    <a:cubicBezTo>
                      <a:pt x="1050" y="204"/>
                      <a:pt x="924" y="129"/>
                      <a:pt x="781" y="118"/>
                    </a:cubicBezTo>
                    <a:cubicBezTo>
                      <a:pt x="770" y="117"/>
                      <a:pt x="760" y="116"/>
                      <a:pt x="749" y="116"/>
                    </a:cubicBezTo>
                    <a:cubicBezTo>
                      <a:pt x="446" y="116"/>
                      <a:pt x="210" y="431"/>
                      <a:pt x="144" y="749"/>
                    </a:cubicBezTo>
                    <a:cubicBezTo>
                      <a:pt x="1" y="1428"/>
                      <a:pt x="284" y="2136"/>
                      <a:pt x="633" y="2807"/>
                    </a:cubicBezTo>
                    <a:lnTo>
                      <a:pt x="57" y="2807"/>
                    </a:lnTo>
                    <a:lnTo>
                      <a:pt x="57" y="2931"/>
                    </a:lnTo>
                    <a:lnTo>
                      <a:pt x="842" y="2931"/>
                    </a:lnTo>
                    <a:lnTo>
                      <a:pt x="792" y="2840"/>
                    </a:lnTo>
                    <a:cubicBezTo>
                      <a:pt x="436" y="2163"/>
                      <a:pt x="122" y="1443"/>
                      <a:pt x="265" y="777"/>
                    </a:cubicBezTo>
                    <a:cubicBezTo>
                      <a:pt x="321" y="516"/>
                      <a:pt x="514" y="241"/>
                      <a:pt x="750" y="241"/>
                    </a:cubicBezTo>
                    <a:cubicBezTo>
                      <a:pt x="758" y="241"/>
                      <a:pt x="766" y="242"/>
                      <a:pt x="774" y="242"/>
                    </a:cubicBezTo>
                    <a:cubicBezTo>
                      <a:pt x="887" y="249"/>
                      <a:pt x="993" y="314"/>
                      <a:pt x="1073" y="371"/>
                    </a:cubicBezTo>
                    <a:cubicBezTo>
                      <a:pt x="1213" y="469"/>
                      <a:pt x="1342" y="599"/>
                      <a:pt x="1436" y="746"/>
                    </a:cubicBezTo>
                    <a:cubicBezTo>
                      <a:pt x="1424" y="780"/>
                      <a:pt x="1414" y="818"/>
                      <a:pt x="1402" y="852"/>
                    </a:cubicBezTo>
                    <a:cubicBezTo>
                      <a:pt x="1353" y="989"/>
                      <a:pt x="1314" y="1121"/>
                      <a:pt x="1326" y="1258"/>
                    </a:cubicBezTo>
                    <a:cubicBezTo>
                      <a:pt x="1337" y="1398"/>
                      <a:pt x="1421" y="1564"/>
                      <a:pt x="1580" y="1613"/>
                    </a:cubicBezTo>
                    <a:lnTo>
                      <a:pt x="1629" y="1632"/>
                    </a:lnTo>
                    <a:lnTo>
                      <a:pt x="1655" y="1583"/>
                    </a:lnTo>
                    <a:cubicBezTo>
                      <a:pt x="1788" y="1310"/>
                      <a:pt x="1732" y="999"/>
                      <a:pt x="1576" y="735"/>
                    </a:cubicBezTo>
                    <a:cubicBezTo>
                      <a:pt x="1629" y="590"/>
                      <a:pt x="1697" y="450"/>
                      <a:pt x="1796" y="340"/>
                    </a:cubicBezTo>
                    <a:cubicBezTo>
                      <a:pt x="1913" y="204"/>
                      <a:pt x="2073" y="127"/>
                      <a:pt x="2222" y="127"/>
                    </a:cubicBezTo>
                    <a:cubicBezTo>
                      <a:pt x="2251" y="127"/>
                      <a:pt x="2279" y="130"/>
                      <a:pt x="2307" y="136"/>
                    </a:cubicBezTo>
                    <a:cubicBezTo>
                      <a:pt x="2474" y="170"/>
                      <a:pt x="2622" y="329"/>
                      <a:pt x="2683" y="534"/>
                    </a:cubicBezTo>
                    <a:cubicBezTo>
                      <a:pt x="2694" y="572"/>
                      <a:pt x="2705" y="606"/>
                      <a:pt x="2709" y="644"/>
                    </a:cubicBezTo>
                    <a:cubicBezTo>
                      <a:pt x="2660" y="697"/>
                      <a:pt x="2614" y="758"/>
                      <a:pt x="2573" y="822"/>
                    </a:cubicBezTo>
                    <a:cubicBezTo>
                      <a:pt x="2433" y="1041"/>
                      <a:pt x="2337" y="1368"/>
                      <a:pt x="2501" y="1621"/>
                    </a:cubicBezTo>
                    <a:lnTo>
                      <a:pt x="2527" y="1655"/>
                    </a:lnTo>
                    <a:lnTo>
                      <a:pt x="2569" y="1648"/>
                    </a:lnTo>
                    <a:cubicBezTo>
                      <a:pt x="2683" y="1621"/>
                      <a:pt x="2823" y="1519"/>
                      <a:pt x="2845" y="1159"/>
                    </a:cubicBezTo>
                    <a:cubicBezTo>
                      <a:pt x="2853" y="1011"/>
                      <a:pt x="2860" y="849"/>
                      <a:pt x="2842" y="686"/>
                    </a:cubicBezTo>
                    <a:cubicBezTo>
                      <a:pt x="2970" y="560"/>
                      <a:pt x="3125" y="477"/>
                      <a:pt x="3284" y="443"/>
                    </a:cubicBezTo>
                    <a:cubicBezTo>
                      <a:pt x="3328" y="435"/>
                      <a:pt x="3371" y="431"/>
                      <a:pt x="3414" y="431"/>
                    </a:cubicBezTo>
                    <a:cubicBezTo>
                      <a:pt x="3628" y="431"/>
                      <a:pt x="3833" y="529"/>
                      <a:pt x="3940" y="693"/>
                    </a:cubicBezTo>
                    <a:cubicBezTo>
                      <a:pt x="4106" y="950"/>
                      <a:pt x="4024" y="1303"/>
                      <a:pt x="3947" y="1545"/>
                    </a:cubicBezTo>
                    <a:cubicBezTo>
                      <a:pt x="3910" y="1663"/>
                      <a:pt x="3872" y="1777"/>
                      <a:pt x="3830" y="1894"/>
                    </a:cubicBezTo>
                    <a:cubicBezTo>
                      <a:pt x="3701" y="2261"/>
                      <a:pt x="3569" y="2644"/>
                      <a:pt x="3564" y="3041"/>
                    </a:cubicBezTo>
                    <a:lnTo>
                      <a:pt x="3564" y="3099"/>
                    </a:lnTo>
                    <a:lnTo>
                      <a:pt x="3963" y="3136"/>
                    </a:lnTo>
                    <a:lnTo>
                      <a:pt x="3974" y="3011"/>
                    </a:lnTo>
                    <a:lnTo>
                      <a:pt x="3690" y="2985"/>
                    </a:lnTo>
                    <a:cubicBezTo>
                      <a:pt x="3705" y="2625"/>
                      <a:pt x="3826" y="2277"/>
                      <a:pt x="3947" y="1936"/>
                    </a:cubicBezTo>
                    <a:cubicBezTo>
                      <a:pt x="3989" y="1818"/>
                      <a:pt x="4031" y="1700"/>
                      <a:pt x="4064" y="1583"/>
                    </a:cubicBezTo>
                    <a:cubicBezTo>
                      <a:pt x="4152" y="1318"/>
                      <a:pt x="4239" y="928"/>
                      <a:pt x="4046" y="625"/>
                    </a:cubicBezTo>
                    <a:cubicBezTo>
                      <a:pt x="3917" y="426"/>
                      <a:pt x="3673" y="307"/>
                      <a:pt x="3417" y="307"/>
                    </a:cubicBezTo>
                    <a:cubicBezTo>
                      <a:pt x="3364" y="307"/>
                      <a:pt x="3311" y="312"/>
                      <a:pt x="3258" y="322"/>
                    </a:cubicBezTo>
                    <a:cubicBezTo>
                      <a:pt x="3103" y="352"/>
                      <a:pt x="2947" y="431"/>
                      <a:pt x="2814" y="541"/>
                    </a:cubicBezTo>
                    <a:cubicBezTo>
                      <a:pt x="2811" y="527"/>
                      <a:pt x="2807" y="515"/>
                      <a:pt x="2804" y="499"/>
                    </a:cubicBezTo>
                    <a:cubicBezTo>
                      <a:pt x="2743" y="303"/>
                      <a:pt x="2587" y="72"/>
                      <a:pt x="2334" y="11"/>
                    </a:cubicBezTo>
                    <a:cubicBezTo>
                      <a:pt x="2298" y="4"/>
                      <a:pt x="2261" y="0"/>
                      <a:pt x="2224" y="0"/>
                    </a:cubicBezTo>
                    <a:close/>
                  </a:path>
                </a:pathLst>
              </a:custGeom>
              <a:solidFill>
                <a:srgbClr val="C4B0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63" name="Google Shape;663;p30"/>
            <p:cNvCxnSpPr/>
            <p:nvPr/>
          </p:nvCxnSpPr>
          <p:spPr>
            <a:xfrm>
              <a:off x="6452145" y="900"/>
              <a:ext cx="0" cy="1533900"/>
            </a:xfrm>
            <a:prstGeom prst="straightConnector1">
              <a:avLst/>
            </a:prstGeom>
            <a:noFill/>
            <a:ln w="28575" cap="flat" cmpd="sng">
              <a:solidFill>
                <a:schemeClr val="accent1"/>
              </a:solidFill>
              <a:prstDash val="solid"/>
              <a:round/>
              <a:headEnd type="none" w="med" len="med"/>
              <a:tailEnd type="none" w="med" len="med"/>
            </a:ln>
          </p:spPr>
        </p:cxnSp>
      </p:grpSp>
      <p:sp>
        <p:nvSpPr>
          <p:cNvPr id="664" name="Google Shape;664;p30"/>
          <p:cNvSpPr/>
          <p:nvPr/>
        </p:nvSpPr>
        <p:spPr>
          <a:xfrm>
            <a:off x="6425165" y="3797154"/>
            <a:ext cx="119234" cy="590175"/>
          </a:xfrm>
          <a:custGeom>
            <a:avLst/>
            <a:gdLst/>
            <a:ahLst/>
            <a:cxnLst/>
            <a:rect l="l" t="t" r="r" b="b"/>
            <a:pathLst>
              <a:path w="4315" h="21358" extrusionOk="0">
                <a:moveTo>
                  <a:pt x="0" y="1"/>
                </a:moveTo>
                <a:lnTo>
                  <a:pt x="0" y="19199"/>
                </a:lnTo>
                <a:cubicBezTo>
                  <a:pt x="0" y="20392"/>
                  <a:pt x="967" y="21358"/>
                  <a:pt x="2156" y="21358"/>
                </a:cubicBezTo>
                <a:cubicBezTo>
                  <a:pt x="3349" y="21358"/>
                  <a:pt x="4315" y="20392"/>
                  <a:pt x="4315" y="19199"/>
                </a:cubicBezTo>
                <a:lnTo>
                  <a:pt x="4315"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0"/>
          <p:cNvSpPr/>
          <p:nvPr/>
        </p:nvSpPr>
        <p:spPr>
          <a:xfrm>
            <a:off x="6445778" y="3817796"/>
            <a:ext cx="77896" cy="548809"/>
          </a:xfrm>
          <a:custGeom>
            <a:avLst/>
            <a:gdLst/>
            <a:ahLst/>
            <a:cxnLst/>
            <a:rect l="l" t="t" r="r" b="b"/>
            <a:pathLst>
              <a:path w="2819" h="19861" extrusionOk="0">
                <a:moveTo>
                  <a:pt x="1" y="0"/>
                </a:moveTo>
                <a:lnTo>
                  <a:pt x="1" y="18452"/>
                </a:lnTo>
                <a:cubicBezTo>
                  <a:pt x="1" y="19228"/>
                  <a:pt x="633" y="19861"/>
                  <a:pt x="1410" y="19861"/>
                </a:cubicBezTo>
                <a:cubicBezTo>
                  <a:pt x="2190" y="19861"/>
                  <a:pt x="2819" y="19228"/>
                  <a:pt x="2819" y="18452"/>
                </a:cubicBezTo>
                <a:lnTo>
                  <a:pt x="2819" y="0"/>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0"/>
          <p:cNvSpPr/>
          <p:nvPr/>
        </p:nvSpPr>
        <p:spPr>
          <a:xfrm>
            <a:off x="6403916" y="3786626"/>
            <a:ext cx="161650" cy="18099"/>
          </a:xfrm>
          <a:custGeom>
            <a:avLst/>
            <a:gdLst/>
            <a:ahLst/>
            <a:cxnLst/>
            <a:rect l="l" t="t" r="r" b="b"/>
            <a:pathLst>
              <a:path w="5850" h="655" extrusionOk="0">
                <a:moveTo>
                  <a:pt x="330" y="0"/>
                </a:moveTo>
                <a:cubicBezTo>
                  <a:pt x="148" y="0"/>
                  <a:pt x="0" y="147"/>
                  <a:pt x="0" y="329"/>
                </a:cubicBezTo>
                <a:cubicBezTo>
                  <a:pt x="0" y="507"/>
                  <a:pt x="148" y="655"/>
                  <a:pt x="330" y="655"/>
                </a:cubicBezTo>
                <a:lnTo>
                  <a:pt x="5523" y="655"/>
                </a:lnTo>
                <a:cubicBezTo>
                  <a:pt x="5705" y="655"/>
                  <a:pt x="5849" y="507"/>
                  <a:pt x="5849" y="329"/>
                </a:cubicBezTo>
                <a:cubicBezTo>
                  <a:pt x="5849" y="147"/>
                  <a:pt x="5705" y="0"/>
                  <a:pt x="552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0"/>
          <p:cNvSpPr/>
          <p:nvPr/>
        </p:nvSpPr>
        <p:spPr>
          <a:xfrm>
            <a:off x="6425165" y="3797154"/>
            <a:ext cx="119234" cy="590175"/>
          </a:xfrm>
          <a:custGeom>
            <a:avLst/>
            <a:gdLst/>
            <a:ahLst/>
            <a:cxnLst/>
            <a:rect l="l" t="t" r="r" b="b"/>
            <a:pathLst>
              <a:path w="4315" h="21358" extrusionOk="0">
                <a:moveTo>
                  <a:pt x="0" y="1"/>
                </a:moveTo>
                <a:lnTo>
                  <a:pt x="0" y="19199"/>
                </a:lnTo>
                <a:cubicBezTo>
                  <a:pt x="0" y="20392"/>
                  <a:pt x="967" y="21358"/>
                  <a:pt x="2156" y="21358"/>
                </a:cubicBezTo>
                <a:cubicBezTo>
                  <a:pt x="3349" y="21358"/>
                  <a:pt x="4315" y="20392"/>
                  <a:pt x="4315" y="19199"/>
                </a:cubicBezTo>
                <a:lnTo>
                  <a:pt x="4315"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0"/>
          <p:cNvSpPr/>
          <p:nvPr/>
        </p:nvSpPr>
        <p:spPr>
          <a:xfrm>
            <a:off x="6445778" y="4030151"/>
            <a:ext cx="77896" cy="343693"/>
          </a:xfrm>
          <a:custGeom>
            <a:avLst/>
            <a:gdLst/>
            <a:ahLst/>
            <a:cxnLst/>
            <a:rect l="l" t="t" r="r" b="b"/>
            <a:pathLst>
              <a:path w="2819" h="12438" extrusionOk="0">
                <a:moveTo>
                  <a:pt x="2053" y="0"/>
                </a:moveTo>
                <a:cubicBezTo>
                  <a:pt x="1489" y="0"/>
                  <a:pt x="934" y="69"/>
                  <a:pt x="396" y="69"/>
                </a:cubicBezTo>
                <a:cubicBezTo>
                  <a:pt x="263" y="69"/>
                  <a:pt x="131" y="65"/>
                  <a:pt x="1" y="55"/>
                </a:cubicBezTo>
                <a:lnTo>
                  <a:pt x="1" y="11028"/>
                </a:lnTo>
                <a:cubicBezTo>
                  <a:pt x="1" y="11805"/>
                  <a:pt x="633" y="12437"/>
                  <a:pt x="1410" y="12437"/>
                </a:cubicBezTo>
                <a:cubicBezTo>
                  <a:pt x="2190" y="12437"/>
                  <a:pt x="2819" y="11805"/>
                  <a:pt x="2819" y="11028"/>
                </a:cubicBezTo>
                <a:lnTo>
                  <a:pt x="2819" y="55"/>
                </a:lnTo>
                <a:cubicBezTo>
                  <a:pt x="2562" y="14"/>
                  <a:pt x="2306" y="0"/>
                  <a:pt x="2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0"/>
          <p:cNvSpPr/>
          <p:nvPr/>
        </p:nvSpPr>
        <p:spPr>
          <a:xfrm>
            <a:off x="6403916" y="3786626"/>
            <a:ext cx="161650" cy="18099"/>
          </a:xfrm>
          <a:custGeom>
            <a:avLst/>
            <a:gdLst/>
            <a:ahLst/>
            <a:cxnLst/>
            <a:rect l="l" t="t" r="r" b="b"/>
            <a:pathLst>
              <a:path w="5850" h="655" extrusionOk="0">
                <a:moveTo>
                  <a:pt x="330" y="0"/>
                </a:moveTo>
                <a:cubicBezTo>
                  <a:pt x="148" y="0"/>
                  <a:pt x="0" y="147"/>
                  <a:pt x="0" y="329"/>
                </a:cubicBezTo>
                <a:cubicBezTo>
                  <a:pt x="0" y="507"/>
                  <a:pt x="148" y="655"/>
                  <a:pt x="330" y="655"/>
                </a:cubicBezTo>
                <a:lnTo>
                  <a:pt x="5523" y="655"/>
                </a:lnTo>
                <a:cubicBezTo>
                  <a:pt x="5705" y="655"/>
                  <a:pt x="5849" y="507"/>
                  <a:pt x="5849" y="329"/>
                </a:cubicBezTo>
                <a:cubicBezTo>
                  <a:pt x="5849" y="147"/>
                  <a:pt x="5705" y="0"/>
                  <a:pt x="552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a:off x="6798418" y="3797154"/>
            <a:ext cx="119234" cy="590175"/>
          </a:xfrm>
          <a:custGeom>
            <a:avLst/>
            <a:gdLst/>
            <a:ahLst/>
            <a:cxnLst/>
            <a:rect l="l" t="t" r="r" b="b"/>
            <a:pathLst>
              <a:path w="4315" h="21358" extrusionOk="0">
                <a:moveTo>
                  <a:pt x="1" y="1"/>
                </a:moveTo>
                <a:lnTo>
                  <a:pt x="1" y="21225"/>
                </a:lnTo>
                <a:cubicBezTo>
                  <a:pt x="1" y="21297"/>
                  <a:pt x="57" y="21358"/>
                  <a:pt x="129" y="21358"/>
                </a:cubicBezTo>
                <a:lnTo>
                  <a:pt x="4186" y="21358"/>
                </a:lnTo>
                <a:cubicBezTo>
                  <a:pt x="4258" y="21358"/>
                  <a:pt x="4314" y="21297"/>
                  <a:pt x="4314" y="21225"/>
                </a:cubicBezTo>
                <a:lnTo>
                  <a:pt x="4314"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a:off x="6819031" y="4230624"/>
            <a:ext cx="78007" cy="135980"/>
          </a:xfrm>
          <a:custGeom>
            <a:avLst/>
            <a:gdLst/>
            <a:ahLst/>
            <a:cxnLst/>
            <a:rect l="l" t="t" r="r" b="b"/>
            <a:pathLst>
              <a:path w="2823" h="4921" extrusionOk="0">
                <a:moveTo>
                  <a:pt x="0" y="1"/>
                </a:moveTo>
                <a:lnTo>
                  <a:pt x="0" y="3512"/>
                </a:lnTo>
                <a:cubicBezTo>
                  <a:pt x="0" y="4288"/>
                  <a:pt x="633" y="4921"/>
                  <a:pt x="1414" y="4921"/>
                </a:cubicBezTo>
                <a:cubicBezTo>
                  <a:pt x="2190" y="4921"/>
                  <a:pt x="2823" y="4288"/>
                  <a:pt x="2823" y="3512"/>
                </a:cubicBez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0"/>
          <p:cNvSpPr/>
          <p:nvPr/>
        </p:nvSpPr>
        <p:spPr>
          <a:xfrm>
            <a:off x="6777279" y="3786626"/>
            <a:ext cx="161622" cy="18099"/>
          </a:xfrm>
          <a:custGeom>
            <a:avLst/>
            <a:gdLst/>
            <a:ahLst/>
            <a:cxnLst/>
            <a:rect l="l" t="t" r="r" b="b"/>
            <a:pathLst>
              <a:path w="5849" h="655" extrusionOk="0">
                <a:moveTo>
                  <a:pt x="326" y="0"/>
                </a:moveTo>
                <a:cubicBezTo>
                  <a:pt x="144" y="0"/>
                  <a:pt x="0" y="147"/>
                  <a:pt x="0" y="329"/>
                </a:cubicBezTo>
                <a:cubicBezTo>
                  <a:pt x="0" y="507"/>
                  <a:pt x="144" y="655"/>
                  <a:pt x="326" y="655"/>
                </a:cubicBezTo>
                <a:lnTo>
                  <a:pt x="5519" y="655"/>
                </a:lnTo>
                <a:cubicBezTo>
                  <a:pt x="5701" y="655"/>
                  <a:pt x="5848" y="507"/>
                  <a:pt x="5848" y="329"/>
                </a:cubicBezTo>
                <a:cubicBezTo>
                  <a:pt x="5848" y="147"/>
                  <a:pt x="5701" y="0"/>
                  <a:pt x="5519"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0"/>
          <p:cNvSpPr/>
          <p:nvPr/>
        </p:nvSpPr>
        <p:spPr>
          <a:xfrm>
            <a:off x="7171670" y="3797154"/>
            <a:ext cx="119345" cy="590175"/>
          </a:xfrm>
          <a:custGeom>
            <a:avLst/>
            <a:gdLst/>
            <a:ahLst/>
            <a:cxnLst/>
            <a:rect l="l" t="t" r="r" b="b"/>
            <a:pathLst>
              <a:path w="4319" h="21358" extrusionOk="0">
                <a:moveTo>
                  <a:pt x="0" y="1"/>
                </a:moveTo>
                <a:lnTo>
                  <a:pt x="0" y="19199"/>
                </a:lnTo>
                <a:cubicBezTo>
                  <a:pt x="0" y="20392"/>
                  <a:pt x="966" y="21358"/>
                  <a:pt x="2159" y="21358"/>
                </a:cubicBezTo>
                <a:cubicBezTo>
                  <a:pt x="3348" y="21358"/>
                  <a:pt x="4318" y="20392"/>
                  <a:pt x="4318" y="19199"/>
                </a:cubicBezTo>
                <a:lnTo>
                  <a:pt x="4318"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7192394" y="3992598"/>
            <a:ext cx="77896" cy="374006"/>
          </a:xfrm>
          <a:custGeom>
            <a:avLst/>
            <a:gdLst/>
            <a:ahLst/>
            <a:cxnLst/>
            <a:rect l="l" t="t" r="r" b="b"/>
            <a:pathLst>
              <a:path w="2819" h="13535" extrusionOk="0">
                <a:moveTo>
                  <a:pt x="2818" y="4"/>
                </a:moveTo>
                <a:cubicBezTo>
                  <a:pt x="1883" y="8"/>
                  <a:pt x="951" y="1"/>
                  <a:pt x="0" y="34"/>
                </a:cubicBezTo>
                <a:lnTo>
                  <a:pt x="0" y="12126"/>
                </a:lnTo>
                <a:cubicBezTo>
                  <a:pt x="0" y="12902"/>
                  <a:pt x="633" y="13535"/>
                  <a:pt x="1409" y="13535"/>
                </a:cubicBezTo>
                <a:cubicBezTo>
                  <a:pt x="2186" y="13535"/>
                  <a:pt x="2818" y="12902"/>
                  <a:pt x="2818" y="12126"/>
                </a:cubicBezTo>
                <a:lnTo>
                  <a:pt x="281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0"/>
          <p:cNvSpPr/>
          <p:nvPr/>
        </p:nvSpPr>
        <p:spPr>
          <a:xfrm>
            <a:off x="7150504" y="3786626"/>
            <a:ext cx="161650" cy="18099"/>
          </a:xfrm>
          <a:custGeom>
            <a:avLst/>
            <a:gdLst/>
            <a:ahLst/>
            <a:cxnLst/>
            <a:rect l="l" t="t" r="r" b="b"/>
            <a:pathLst>
              <a:path w="5850" h="655" extrusionOk="0">
                <a:moveTo>
                  <a:pt x="327" y="0"/>
                </a:moveTo>
                <a:cubicBezTo>
                  <a:pt x="145" y="0"/>
                  <a:pt x="1" y="147"/>
                  <a:pt x="1" y="329"/>
                </a:cubicBezTo>
                <a:cubicBezTo>
                  <a:pt x="1" y="507"/>
                  <a:pt x="145" y="655"/>
                  <a:pt x="327" y="655"/>
                </a:cubicBezTo>
                <a:lnTo>
                  <a:pt x="5520" y="655"/>
                </a:lnTo>
                <a:cubicBezTo>
                  <a:pt x="5702" y="655"/>
                  <a:pt x="5850" y="507"/>
                  <a:pt x="5850" y="329"/>
                </a:cubicBezTo>
                <a:cubicBezTo>
                  <a:pt x="5850" y="147"/>
                  <a:pt x="5702" y="0"/>
                  <a:pt x="5520"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0"/>
          <p:cNvSpPr/>
          <p:nvPr/>
        </p:nvSpPr>
        <p:spPr>
          <a:xfrm>
            <a:off x="6243650" y="3870767"/>
            <a:ext cx="1228873" cy="666137"/>
          </a:xfrm>
          <a:custGeom>
            <a:avLst/>
            <a:gdLst/>
            <a:ahLst/>
            <a:cxnLst/>
            <a:rect l="l" t="t" r="r" b="b"/>
            <a:pathLst>
              <a:path w="44472" h="24107" extrusionOk="0">
                <a:moveTo>
                  <a:pt x="43722" y="3288"/>
                </a:moveTo>
                <a:lnTo>
                  <a:pt x="43722" y="21823"/>
                </a:lnTo>
                <a:lnTo>
                  <a:pt x="747" y="21823"/>
                </a:lnTo>
                <a:lnTo>
                  <a:pt x="747" y="3288"/>
                </a:lnTo>
                <a:close/>
                <a:moveTo>
                  <a:pt x="1232" y="1"/>
                </a:moveTo>
                <a:cubicBezTo>
                  <a:pt x="550" y="1"/>
                  <a:pt x="1" y="553"/>
                  <a:pt x="1" y="1232"/>
                </a:cubicBezTo>
                <a:lnTo>
                  <a:pt x="1" y="24106"/>
                </a:lnTo>
                <a:lnTo>
                  <a:pt x="44472" y="24106"/>
                </a:lnTo>
                <a:lnTo>
                  <a:pt x="44472" y="1232"/>
                </a:lnTo>
                <a:cubicBezTo>
                  <a:pt x="44472" y="553"/>
                  <a:pt x="43919" y="1"/>
                  <a:pt x="43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6243650" y="3983701"/>
            <a:ext cx="1228873" cy="553203"/>
          </a:xfrm>
          <a:custGeom>
            <a:avLst/>
            <a:gdLst/>
            <a:ahLst/>
            <a:cxnLst/>
            <a:rect l="l" t="t" r="r" b="b"/>
            <a:pathLst>
              <a:path w="44472" h="20020" extrusionOk="0">
                <a:moveTo>
                  <a:pt x="44472" y="0"/>
                </a:moveTo>
                <a:cubicBezTo>
                  <a:pt x="44233" y="440"/>
                  <a:pt x="43983" y="868"/>
                  <a:pt x="43722" y="1285"/>
                </a:cubicBezTo>
                <a:lnTo>
                  <a:pt x="43722" y="17736"/>
                </a:lnTo>
                <a:lnTo>
                  <a:pt x="747" y="17736"/>
                </a:lnTo>
                <a:lnTo>
                  <a:pt x="747" y="16318"/>
                </a:lnTo>
                <a:cubicBezTo>
                  <a:pt x="497" y="16346"/>
                  <a:pt x="247" y="16372"/>
                  <a:pt x="1" y="16395"/>
                </a:cubicBezTo>
                <a:lnTo>
                  <a:pt x="1" y="20019"/>
                </a:lnTo>
                <a:lnTo>
                  <a:pt x="44472" y="20019"/>
                </a:lnTo>
                <a:lnTo>
                  <a:pt x="444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0"/>
          <p:cNvSpPr/>
          <p:nvPr/>
        </p:nvSpPr>
        <p:spPr>
          <a:xfrm>
            <a:off x="6270039" y="3877343"/>
            <a:ext cx="497109" cy="20752"/>
          </a:xfrm>
          <a:custGeom>
            <a:avLst/>
            <a:gdLst/>
            <a:ahLst/>
            <a:cxnLst/>
            <a:rect l="l" t="t" r="r" b="b"/>
            <a:pathLst>
              <a:path w="17990" h="751" extrusionOk="0">
                <a:moveTo>
                  <a:pt x="481" y="1"/>
                </a:moveTo>
                <a:cubicBezTo>
                  <a:pt x="0" y="1"/>
                  <a:pt x="0" y="751"/>
                  <a:pt x="481" y="751"/>
                </a:cubicBezTo>
                <a:lnTo>
                  <a:pt x="17509" y="751"/>
                </a:lnTo>
                <a:cubicBezTo>
                  <a:pt x="17990" y="751"/>
                  <a:pt x="17990" y="1"/>
                  <a:pt x="17509" y="1"/>
                </a:cubicBezTo>
                <a:close/>
              </a:path>
            </a:pathLst>
          </a:custGeom>
          <a:solidFill>
            <a:srgbClr val="B4A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0"/>
          <p:cNvSpPr/>
          <p:nvPr/>
        </p:nvSpPr>
        <p:spPr>
          <a:xfrm>
            <a:off x="6778329" y="3875990"/>
            <a:ext cx="122688" cy="20752"/>
          </a:xfrm>
          <a:custGeom>
            <a:avLst/>
            <a:gdLst/>
            <a:ahLst/>
            <a:cxnLst/>
            <a:rect l="l" t="t" r="r" b="b"/>
            <a:pathLst>
              <a:path w="4440" h="751" extrusionOk="0">
                <a:moveTo>
                  <a:pt x="485" y="1"/>
                </a:moveTo>
                <a:cubicBezTo>
                  <a:pt x="0" y="1"/>
                  <a:pt x="0" y="751"/>
                  <a:pt x="485" y="751"/>
                </a:cubicBezTo>
                <a:lnTo>
                  <a:pt x="3959" y="751"/>
                </a:lnTo>
                <a:cubicBezTo>
                  <a:pt x="4439" y="751"/>
                  <a:pt x="4439" y="1"/>
                  <a:pt x="3959" y="1"/>
                </a:cubicBezTo>
                <a:close/>
              </a:path>
            </a:pathLst>
          </a:custGeom>
          <a:solidFill>
            <a:srgbClr val="4464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2315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grpSp>
        <p:nvGrpSpPr>
          <p:cNvPr id="191" name="Google Shape;191;p20"/>
          <p:cNvGrpSpPr/>
          <p:nvPr/>
        </p:nvGrpSpPr>
        <p:grpSpPr>
          <a:xfrm>
            <a:off x="3817800" y="83977"/>
            <a:ext cx="4990298" cy="5380496"/>
            <a:chOff x="3817800" y="328653"/>
            <a:chExt cx="4709742" cy="4621211"/>
          </a:xfrm>
        </p:grpSpPr>
        <p:sp>
          <p:nvSpPr>
            <p:cNvPr id="192" name="Google Shape;192;p20"/>
            <p:cNvSpPr/>
            <p:nvPr/>
          </p:nvSpPr>
          <p:spPr>
            <a:xfrm>
              <a:off x="7956850" y="328653"/>
              <a:ext cx="570692" cy="4621211"/>
            </a:xfrm>
            <a:custGeom>
              <a:avLst/>
              <a:gdLst/>
              <a:ahLst/>
              <a:cxnLst/>
              <a:rect l="l" t="t" r="r" b="b"/>
              <a:pathLst>
                <a:path w="7626" h="61752" extrusionOk="0">
                  <a:moveTo>
                    <a:pt x="3815" y="0"/>
                  </a:moveTo>
                  <a:cubicBezTo>
                    <a:pt x="2618" y="0"/>
                    <a:pt x="1648" y="970"/>
                    <a:pt x="1648" y="2167"/>
                  </a:cubicBezTo>
                  <a:lnTo>
                    <a:pt x="1648" y="54804"/>
                  </a:lnTo>
                  <a:cubicBezTo>
                    <a:pt x="656" y="55491"/>
                    <a:pt x="1" y="56638"/>
                    <a:pt x="1" y="57937"/>
                  </a:cubicBezTo>
                  <a:cubicBezTo>
                    <a:pt x="1" y="60043"/>
                    <a:pt x="1709" y="61752"/>
                    <a:pt x="3815" y="61752"/>
                  </a:cubicBezTo>
                  <a:cubicBezTo>
                    <a:pt x="5921" y="61752"/>
                    <a:pt x="7625" y="60043"/>
                    <a:pt x="7625" y="57937"/>
                  </a:cubicBezTo>
                  <a:cubicBezTo>
                    <a:pt x="7625" y="56638"/>
                    <a:pt x="6974" y="55491"/>
                    <a:pt x="5978" y="54804"/>
                  </a:cubicBezTo>
                  <a:lnTo>
                    <a:pt x="5978" y="2167"/>
                  </a:lnTo>
                  <a:cubicBezTo>
                    <a:pt x="5978" y="970"/>
                    <a:pt x="5008" y="0"/>
                    <a:pt x="381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0"/>
            <p:cNvSpPr/>
            <p:nvPr/>
          </p:nvSpPr>
          <p:spPr>
            <a:xfrm>
              <a:off x="8154942" y="403489"/>
              <a:ext cx="174740" cy="1197435"/>
            </a:xfrm>
            <a:custGeom>
              <a:avLst/>
              <a:gdLst/>
              <a:ahLst/>
              <a:cxnLst/>
              <a:rect l="l" t="t" r="r" b="b"/>
              <a:pathLst>
                <a:path w="2335" h="16001" extrusionOk="0">
                  <a:moveTo>
                    <a:pt x="1168" y="0"/>
                  </a:moveTo>
                  <a:cubicBezTo>
                    <a:pt x="524" y="0"/>
                    <a:pt x="1" y="542"/>
                    <a:pt x="1" y="1209"/>
                  </a:cubicBezTo>
                  <a:lnTo>
                    <a:pt x="1" y="15903"/>
                  </a:lnTo>
                  <a:cubicBezTo>
                    <a:pt x="778" y="15963"/>
                    <a:pt x="1554" y="15993"/>
                    <a:pt x="2334" y="16001"/>
                  </a:cubicBezTo>
                  <a:lnTo>
                    <a:pt x="2334" y="1209"/>
                  </a:lnTo>
                  <a:cubicBezTo>
                    <a:pt x="2334" y="542"/>
                    <a:pt x="1812" y="0"/>
                    <a:pt x="1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0"/>
            <p:cNvSpPr/>
            <p:nvPr/>
          </p:nvSpPr>
          <p:spPr>
            <a:xfrm>
              <a:off x="8031686" y="1593539"/>
              <a:ext cx="421321" cy="3281515"/>
            </a:xfrm>
            <a:custGeom>
              <a:avLst/>
              <a:gdLst/>
              <a:ahLst/>
              <a:cxnLst/>
              <a:rect l="l" t="t" r="r" b="b"/>
              <a:pathLst>
                <a:path w="5630" h="43850" extrusionOk="0">
                  <a:moveTo>
                    <a:pt x="1648" y="1"/>
                  </a:moveTo>
                  <a:lnTo>
                    <a:pt x="1648" y="38479"/>
                  </a:lnTo>
                  <a:cubicBezTo>
                    <a:pt x="679" y="38925"/>
                    <a:pt x="1" y="39902"/>
                    <a:pt x="1" y="41039"/>
                  </a:cubicBezTo>
                  <a:cubicBezTo>
                    <a:pt x="1" y="42589"/>
                    <a:pt x="1261" y="43850"/>
                    <a:pt x="2815" y="43850"/>
                  </a:cubicBezTo>
                  <a:cubicBezTo>
                    <a:pt x="4364" y="43850"/>
                    <a:pt x="5630" y="42589"/>
                    <a:pt x="5630" y="41039"/>
                  </a:cubicBezTo>
                  <a:cubicBezTo>
                    <a:pt x="5630" y="39902"/>
                    <a:pt x="4952" y="38925"/>
                    <a:pt x="3981" y="38479"/>
                  </a:cubicBezTo>
                  <a:lnTo>
                    <a:pt x="3981" y="99"/>
                  </a:lnTo>
                  <a:cubicBezTo>
                    <a:pt x="3201" y="91"/>
                    <a:pt x="2425" y="61"/>
                    <a:pt x="16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0"/>
            <p:cNvSpPr/>
            <p:nvPr/>
          </p:nvSpPr>
          <p:spPr>
            <a:xfrm>
              <a:off x="8031686" y="2851015"/>
              <a:ext cx="421321" cy="2024062"/>
            </a:xfrm>
            <a:custGeom>
              <a:avLst/>
              <a:gdLst/>
              <a:ahLst/>
              <a:cxnLst/>
              <a:rect l="l" t="t" r="r" b="b"/>
              <a:pathLst>
                <a:path w="5630" h="27047" extrusionOk="0">
                  <a:moveTo>
                    <a:pt x="3981" y="1"/>
                  </a:moveTo>
                  <a:cubicBezTo>
                    <a:pt x="3141" y="7266"/>
                    <a:pt x="3201" y="14599"/>
                    <a:pt x="2144" y="22186"/>
                  </a:cubicBezTo>
                  <a:cubicBezTo>
                    <a:pt x="1949" y="22765"/>
                    <a:pt x="1313" y="24082"/>
                    <a:pt x="460" y="24082"/>
                  </a:cubicBezTo>
                  <a:cubicBezTo>
                    <a:pt x="318" y="24082"/>
                    <a:pt x="169" y="24046"/>
                    <a:pt x="16" y="23963"/>
                  </a:cubicBezTo>
                  <a:cubicBezTo>
                    <a:pt x="4" y="24054"/>
                    <a:pt x="1" y="24141"/>
                    <a:pt x="1" y="24236"/>
                  </a:cubicBezTo>
                  <a:cubicBezTo>
                    <a:pt x="1" y="25786"/>
                    <a:pt x="1261" y="27047"/>
                    <a:pt x="2815" y="27047"/>
                  </a:cubicBezTo>
                  <a:cubicBezTo>
                    <a:pt x="4364" y="27047"/>
                    <a:pt x="5630" y="25786"/>
                    <a:pt x="5630" y="24236"/>
                  </a:cubicBezTo>
                  <a:cubicBezTo>
                    <a:pt x="5630" y="23099"/>
                    <a:pt x="4952" y="22122"/>
                    <a:pt x="3981" y="21676"/>
                  </a:cubicBezTo>
                  <a:lnTo>
                    <a:pt x="39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6" name="Google Shape;196;p20"/>
            <p:cNvCxnSpPr/>
            <p:nvPr/>
          </p:nvCxnSpPr>
          <p:spPr>
            <a:xfrm>
              <a:off x="3817800" y="1479296"/>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7" name="Google Shape;197;p20"/>
            <p:cNvCxnSpPr/>
            <p:nvPr/>
          </p:nvCxnSpPr>
          <p:spPr>
            <a:xfrm>
              <a:off x="3817800" y="251752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8" name="Google Shape;198;p20"/>
            <p:cNvCxnSpPr/>
            <p:nvPr/>
          </p:nvCxnSpPr>
          <p:spPr>
            <a:xfrm>
              <a:off x="3817800" y="357457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9" name="Google Shape;199;p20"/>
            <p:cNvCxnSpPr/>
            <p:nvPr/>
          </p:nvCxnSpPr>
          <p:spPr>
            <a:xfrm>
              <a:off x="3817800" y="463162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200" name="Google Shape;200;p20"/>
            <p:cNvCxnSpPr/>
            <p:nvPr/>
          </p:nvCxnSpPr>
          <p:spPr>
            <a:xfrm>
              <a:off x="8001377" y="1160800"/>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1" name="Google Shape;201;p20"/>
            <p:cNvCxnSpPr/>
            <p:nvPr/>
          </p:nvCxnSpPr>
          <p:spPr>
            <a:xfrm>
              <a:off x="8001377" y="219902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2" name="Google Shape;202;p20"/>
            <p:cNvCxnSpPr/>
            <p:nvPr/>
          </p:nvCxnSpPr>
          <p:spPr>
            <a:xfrm>
              <a:off x="8001377" y="325607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3" name="Google Shape;203;p20"/>
            <p:cNvCxnSpPr/>
            <p:nvPr/>
          </p:nvCxnSpPr>
          <p:spPr>
            <a:xfrm>
              <a:off x="8001377" y="431312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4" name="Google Shape;204;p20"/>
            <p:cNvCxnSpPr/>
            <p:nvPr/>
          </p:nvCxnSpPr>
          <p:spPr>
            <a:xfrm>
              <a:off x="8001377" y="801288"/>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5" name="Google Shape;205;p20"/>
            <p:cNvCxnSpPr/>
            <p:nvPr/>
          </p:nvCxnSpPr>
          <p:spPr>
            <a:xfrm>
              <a:off x="8001377" y="1839513"/>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6" name="Google Shape;206;p20"/>
            <p:cNvCxnSpPr/>
            <p:nvPr/>
          </p:nvCxnSpPr>
          <p:spPr>
            <a:xfrm>
              <a:off x="8001377" y="2896563"/>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7" name="Google Shape;207;p20"/>
            <p:cNvCxnSpPr/>
            <p:nvPr/>
          </p:nvCxnSpPr>
          <p:spPr>
            <a:xfrm>
              <a:off x="8001377" y="3953613"/>
              <a:ext cx="222000" cy="0"/>
            </a:xfrm>
            <a:prstGeom prst="straightConnector1">
              <a:avLst/>
            </a:prstGeom>
            <a:noFill/>
            <a:ln w="19050" cap="flat" cmpd="sng">
              <a:solidFill>
                <a:srgbClr val="F3F3F3"/>
              </a:solidFill>
              <a:prstDash val="solid"/>
              <a:round/>
              <a:headEnd type="none" w="med" len="med"/>
              <a:tailEnd type="none" w="med" len="med"/>
            </a:ln>
          </p:spPr>
        </p:cxnSp>
      </p:grpSp>
      <p:sp>
        <p:nvSpPr>
          <p:cNvPr id="208" name="Google Shape;208;p20"/>
          <p:cNvSpPr txBox="1">
            <a:spLocks noGrp="1"/>
          </p:cNvSpPr>
          <p:nvPr>
            <p:ph type="title"/>
          </p:nvPr>
        </p:nvSpPr>
        <p:spPr>
          <a:xfrm>
            <a:off x="3736712" y="0"/>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a:t>01</a:t>
            </a:r>
            <a:endParaRPr sz="2400" dirty="0"/>
          </a:p>
        </p:txBody>
      </p:sp>
      <p:sp>
        <p:nvSpPr>
          <p:cNvPr id="209" name="Google Shape;209;p20"/>
          <p:cNvSpPr txBox="1">
            <a:spLocks noGrp="1"/>
          </p:cNvSpPr>
          <p:nvPr>
            <p:ph type="ctrTitle" idx="2"/>
          </p:nvPr>
        </p:nvSpPr>
        <p:spPr>
          <a:xfrm>
            <a:off x="3724493" y="449555"/>
            <a:ext cx="4178536" cy="97412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Pengertian Pertolongan Pertama Pada Kecelakaan</a:t>
            </a:r>
            <a:endParaRPr sz="2400" dirty="0"/>
          </a:p>
        </p:txBody>
      </p:sp>
      <p:sp>
        <p:nvSpPr>
          <p:cNvPr id="28" name="Google Shape;208;p20"/>
          <p:cNvSpPr txBox="1">
            <a:spLocks noGrp="1"/>
          </p:cNvSpPr>
          <p:nvPr>
            <p:ph type="title"/>
          </p:nvPr>
        </p:nvSpPr>
        <p:spPr>
          <a:xfrm>
            <a:off x="3721160" y="1423676"/>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smtClean="0"/>
              <a:t>2</a:t>
            </a:r>
            <a:endParaRPr sz="2400" dirty="0"/>
          </a:p>
        </p:txBody>
      </p:sp>
      <p:sp>
        <p:nvSpPr>
          <p:cNvPr id="29" name="Google Shape;209;p20"/>
          <p:cNvSpPr txBox="1">
            <a:spLocks noGrp="1"/>
          </p:cNvSpPr>
          <p:nvPr>
            <p:ph type="ctrTitle" idx="2"/>
          </p:nvPr>
        </p:nvSpPr>
        <p:spPr>
          <a:xfrm>
            <a:off x="3717745" y="1973085"/>
            <a:ext cx="4485665" cy="57714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Tujuan Perolongan Pertama</a:t>
            </a:r>
            <a:endParaRPr sz="2400" dirty="0"/>
          </a:p>
        </p:txBody>
      </p:sp>
      <p:sp>
        <p:nvSpPr>
          <p:cNvPr id="39" name="Google Shape;208;p20"/>
          <p:cNvSpPr txBox="1">
            <a:spLocks noGrp="1"/>
          </p:cNvSpPr>
          <p:nvPr>
            <p:ph type="title"/>
          </p:nvPr>
        </p:nvSpPr>
        <p:spPr>
          <a:xfrm>
            <a:off x="3743155" y="2632486"/>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a:t>3</a:t>
            </a:r>
            <a:endParaRPr sz="2400" dirty="0"/>
          </a:p>
        </p:txBody>
      </p:sp>
      <p:sp>
        <p:nvSpPr>
          <p:cNvPr id="40" name="Google Shape;209;p20"/>
          <p:cNvSpPr txBox="1">
            <a:spLocks noGrp="1"/>
          </p:cNvSpPr>
          <p:nvPr>
            <p:ph type="ctrTitle" idx="2"/>
          </p:nvPr>
        </p:nvSpPr>
        <p:spPr>
          <a:xfrm>
            <a:off x="3784668" y="4304534"/>
            <a:ext cx="4701146" cy="57730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Prinsip-Prinsip Pertolongan Pertama</a:t>
            </a:r>
            <a:endParaRPr sz="2400" dirty="0"/>
          </a:p>
        </p:txBody>
      </p:sp>
      <p:sp>
        <p:nvSpPr>
          <p:cNvPr id="41" name="Google Shape;208;p20"/>
          <p:cNvSpPr txBox="1">
            <a:spLocks noGrp="1"/>
          </p:cNvSpPr>
          <p:nvPr>
            <p:ph type="title"/>
          </p:nvPr>
        </p:nvSpPr>
        <p:spPr>
          <a:xfrm>
            <a:off x="3775178" y="3816901"/>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smtClean="0"/>
              <a:t>4</a:t>
            </a:r>
            <a:endParaRPr sz="2400" dirty="0"/>
          </a:p>
        </p:txBody>
      </p:sp>
      <p:sp>
        <p:nvSpPr>
          <p:cNvPr id="44" name="Google Shape;190;p20"/>
          <p:cNvSpPr txBox="1">
            <a:spLocks noGrp="1"/>
          </p:cNvSpPr>
          <p:nvPr>
            <p:ph type="ctrTitle" idx="3"/>
          </p:nvPr>
        </p:nvSpPr>
        <p:spPr>
          <a:xfrm>
            <a:off x="1349110" y="2151286"/>
            <a:ext cx="1830023" cy="48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SUB POKOK PEMBAHASAN</a:t>
            </a:r>
            <a:endParaRPr sz="3600" dirty="0"/>
          </a:p>
        </p:txBody>
      </p:sp>
      <p:sp>
        <p:nvSpPr>
          <p:cNvPr id="30" name="Google Shape;209;p20"/>
          <p:cNvSpPr txBox="1">
            <a:spLocks noGrp="1"/>
          </p:cNvSpPr>
          <p:nvPr>
            <p:ph type="ctrTitle" idx="2"/>
          </p:nvPr>
        </p:nvSpPr>
        <p:spPr>
          <a:xfrm>
            <a:off x="3712156" y="3419189"/>
            <a:ext cx="4701146" cy="57730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Kewajiban Pelaku Pertolongan Pertama</a:t>
            </a:r>
            <a:endParaRPr sz="2400" dirty="0"/>
          </a:p>
        </p:txBody>
      </p:sp>
      <p:sp>
        <p:nvSpPr>
          <p:cNvPr id="3" name="Title 2"/>
          <p:cNvSpPr>
            <a:spLocks noGrp="1"/>
          </p:cNvSpPr>
          <p:nvPr>
            <p:ph type="ctrTitle" idx="2"/>
          </p:nvPr>
        </p:nvSpPr>
        <p:spPr/>
        <p:txBody>
          <a:bodyPr/>
          <a:lstStyle/>
          <a:p>
            <a:endParaRPr lang="id-ID"/>
          </a:p>
        </p:txBody>
      </p:sp>
      <p:sp>
        <p:nvSpPr>
          <p:cNvPr id="4" name="Title 3"/>
          <p:cNvSpPr>
            <a:spLocks noGrp="1"/>
          </p:cNvSpPr>
          <p:nvPr>
            <p:ph type="ctrTitle" idx="2"/>
          </p:nvPr>
        </p:nvSpPr>
        <p:spPr/>
        <p:txBody>
          <a:bodyPr/>
          <a:lstStyle/>
          <a:p>
            <a:endParaRPr lang="id-ID"/>
          </a:p>
        </p:txBody>
      </p:sp>
    </p:spTree>
    <p:extLst>
      <p:ext uri="{BB962C8B-B14F-4D97-AF65-F5344CB8AC3E}">
        <p14:creationId xmlns:p14="http://schemas.microsoft.com/office/powerpoint/2010/main" val="42816992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0"/>
          <p:cNvSpPr/>
          <p:nvPr/>
        </p:nvSpPr>
        <p:spPr>
          <a:xfrm>
            <a:off x="4572000" y="4356142"/>
            <a:ext cx="4572167" cy="787356"/>
          </a:xfrm>
          <a:custGeom>
            <a:avLst/>
            <a:gdLst/>
            <a:ahLst/>
            <a:cxnLst/>
            <a:rect l="l" t="t" r="r" b="b"/>
            <a:pathLst>
              <a:path w="65471" h="29229" extrusionOk="0">
                <a:moveTo>
                  <a:pt x="0" y="1"/>
                </a:moveTo>
                <a:lnTo>
                  <a:pt x="0" y="29228"/>
                </a:lnTo>
                <a:lnTo>
                  <a:pt x="65471" y="29228"/>
                </a:lnTo>
                <a:lnTo>
                  <a:pt x="65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0"/>
          <p:cNvSpPr/>
          <p:nvPr/>
        </p:nvSpPr>
        <p:spPr>
          <a:xfrm>
            <a:off x="6053600" y="4482736"/>
            <a:ext cx="1601700" cy="135900"/>
          </a:xfrm>
          <a:prstGeom prst="ellipse">
            <a:avLst/>
          </a:prstGeom>
          <a:solidFill>
            <a:schemeClr val="dk2">
              <a:alpha val="322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0"/>
          <p:cNvSpPr txBox="1">
            <a:spLocks noGrp="1"/>
          </p:cNvSpPr>
          <p:nvPr>
            <p:ph type="body" idx="1"/>
          </p:nvPr>
        </p:nvSpPr>
        <p:spPr>
          <a:xfrm>
            <a:off x="1117548" y="1165391"/>
            <a:ext cx="6032956" cy="2427982"/>
          </a:xfrm>
          <a:prstGeom prst="rect">
            <a:avLst/>
          </a:prstGeom>
        </p:spPr>
        <p:txBody>
          <a:bodyPr spcFirstLastPara="1" wrap="square" lIns="91425" tIns="91425" rIns="91425" bIns="91425" anchor="t" anchorCtr="0">
            <a:noAutofit/>
          </a:bodyPr>
          <a:lstStyle/>
          <a:p>
            <a:pPr lvl="0" fontAlgn="base">
              <a:buFont typeface="Wingdings" pitchFamily="2" charset="2"/>
              <a:buChar char="q"/>
            </a:pPr>
            <a:r>
              <a:rPr lang="id-ID" sz="2400" b="1" dirty="0" smtClean="0">
                <a:solidFill>
                  <a:srgbClr val="F3F3F3"/>
                </a:solidFill>
              </a:rPr>
              <a:t>Hndari memindahkan korban</a:t>
            </a:r>
          </a:p>
          <a:p>
            <a:pPr lvl="0" fontAlgn="base">
              <a:buFont typeface="Wingdings" pitchFamily="2" charset="2"/>
              <a:buChar char="q"/>
            </a:pPr>
            <a:r>
              <a:rPr lang="id-ID" sz="2400" b="1" dirty="0" smtClean="0">
                <a:solidFill>
                  <a:srgbClr val="F3F3F3"/>
                </a:solidFill>
              </a:rPr>
              <a:t>Jangan pernah ragu</a:t>
            </a:r>
          </a:p>
          <a:p>
            <a:pPr lvl="0" fontAlgn="base">
              <a:buFont typeface="Wingdings" pitchFamily="2" charset="2"/>
              <a:buChar char="q"/>
            </a:pPr>
            <a:r>
              <a:rPr lang="id-ID" sz="2400" b="1" dirty="0" smtClean="0">
                <a:solidFill>
                  <a:srgbClr val="F3F3F3"/>
                </a:solidFill>
              </a:rPr>
              <a:t>Hubungi petugas yang berwenang</a:t>
            </a:r>
            <a:endParaRPr sz="2400" b="1" dirty="0">
              <a:solidFill>
                <a:srgbClr val="F3F3F3"/>
              </a:solidFill>
            </a:endParaRPr>
          </a:p>
        </p:txBody>
      </p:sp>
      <p:sp>
        <p:nvSpPr>
          <p:cNvPr id="653" name="Google Shape;653;p30"/>
          <p:cNvSpPr txBox="1">
            <a:spLocks noGrp="1"/>
          </p:cNvSpPr>
          <p:nvPr>
            <p:ph type="ctrTitle"/>
          </p:nvPr>
        </p:nvSpPr>
        <p:spPr>
          <a:xfrm>
            <a:off x="1313224" y="527250"/>
            <a:ext cx="8059376" cy="481200"/>
          </a:xfrm>
          <a:prstGeom prst="rect">
            <a:avLst/>
          </a:prstGeom>
        </p:spPr>
        <p:txBody>
          <a:bodyPr spcFirstLastPara="1" wrap="square" lIns="91425" tIns="91425" rIns="91425" bIns="91425" anchor="b" anchorCtr="0">
            <a:noAutofit/>
          </a:bodyPr>
          <a:lstStyle/>
          <a:p>
            <a:pPr fontAlgn="base"/>
            <a:r>
              <a:rPr lang="id-ID" dirty="0" smtClean="0"/>
              <a:t>Tindakan Penolong Selama Melakukan Pertolongan Pertama, Harus Di Perhatikan Pula:</a:t>
            </a:r>
            <a:endParaRPr lang="id-ID" dirty="0"/>
          </a:p>
        </p:txBody>
      </p:sp>
      <p:grpSp>
        <p:nvGrpSpPr>
          <p:cNvPr id="654" name="Google Shape;654;p30"/>
          <p:cNvGrpSpPr/>
          <p:nvPr/>
        </p:nvGrpSpPr>
        <p:grpSpPr>
          <a:xfrm>
            <a:off x="8253318" y="-447993"/>
            <a:ext cx="802505" cy="2363546"/>
            <a:chOff x="6048200" y="900"/>
            <a:chExt cx="802505" cy="2363546"/>
          </a:xfrm>
        </p:grpSpPr>
        <p:grpSp>
          <p:nvGrpSpPr>
            <p:cNvPr id="655" name="Google Shape;655;p30"/>
            <p:cNvGrpSpPr/>
            <p:nvPr/>
          </p:nvGrpSpPr>
          <p:grpSpPr>
            <a:xfrm rot="-5400000">
              <a:off x="6010065" y="1523805"/>
              <a:ext cx="878776" cy="802505"/>
              <a:chOff x="7416265" y="2170505"/>
              <a:chExt cx="878776" cy="802505"/>
            </a:xfrm>
          </p:grpSpPr>
          <p:sp>
            <p:nvSpPr>
              <p:cNvPr id="656" name="Google Shape;656;p30"/>
              <p:cNvSpPr/>
              <p:nvPr/>
            </p:nvSpPr>
            <p:spPr>
              <a:xfrm rot="-5400000">
                <a:off x="7414184" y="2190595"/>
                <a:ext cx="784496" cy="780335"/>
              </a:xfrm>
              <a:custGeom>
                <a:avLst/>
                <a:gdLst/>
                <a:ahLst/>
                <a:cxnLst/>
                <a:rect l="l" t="t" r="r" b="b"/>
                <a:pathLst>
                  <a:path w="12065" h="12001" extrusionOk="0">
                    <a:moveTo>
                      <a:pt x="6034" y="0"/>
                    </a:moveTo>
                    <a:cubicBezTo>
                      <a:pt x="2701" y="0"/>
                      <a:pt x="0" y="2303"/>
                      <a:pt x="0" y="5144"/>
                    </a:cubicBezTo>
                    <a:cubicBezTo>
                      <a:pt x="0" y="6936"/>
                      <a:pt x="1079" y="8515"/>
                      <a:pt x="2712" y="9436"/>
                    </a:cubicBezTo>
                    <a:cubicBezTo>
                      <a:pt x="3633" y="9955"/>
                      <a:pt x="4186" y="10943"/>
                      <a:pt x="4186" y="12000"/>
                    </a:cubicBezTo>
                    <a:lnTo>
                      <a:pt x="7878" y="12000"/>
                    </a:lnTo>
                    <a:cubicBezTo>
                      <a:pt x="7878" y="10943"/>
                      <a:pt x="8436" y="9955"/>
                      <a:pt x="9356" y="9436"/>
                    </a:cubicBezTo>
                    <a:cubicBezTo>
                      <a:pt x="10988" y="8515"/>
                      <a:pt x="12065" y="6936"/>
                      <a:pt x="12065" y="5144"/>
                    </a:cubicBezTo>
                    <a:cubicBezTo>
                      <a:pt x="12065" y="2303"/>
                      <a:pt x="9364" y="0"/>
                      <a:pt x="6034" y="0"/>
                    </a:cubicBezTo>
                    <a:close/>
                  </a:path>
                </a:pathLst>
              </a:custGeom>
              <a:solidFill>
                <a:srgbClr val="F1DE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0"/>
              <p:cNvSpPr/>
              <p:nvPr/>
            </p:nvSpPr>
            <p:spPr>
              <a:xfrm rot="-5400000">
                <a:off x="7590362" y="2124177"/>
                <a:ext cx="559909" cy="652566"/>
              </a:xfrm>
              <a:custGeom>
                <a:avLst/>
                <a:gdLst/>
                <a:ahLst/>
                <a:cxnLst/>
                <a:rect l="l" t="t" r="r" b="b"/>
                <a:pathLst>
                  <a:path w="8611" h="10036" extrusionOk="0">
                    <a:moveTo>
                      <a:pt x="7042" y="1"/>
                    </a:moveTo>
                    <a:cubicBezTo>
                      <a:pt x="8610" y="4308"/>
                      <a:pt x="2988" y="6182"/>
                      <a:pt x="0" y="8452"/>
                    </a:cubicBezTo>
                    <a:cubicBezTo>
                      <a:pt x="292" y="8918"/>
                      <a:pt x="455" y="9463"/>
                      <a:pt x="455" y="10035"/>
                    </a:cubicBezTo>
                    <a:lnTo>
                      <a:pt x="4147" y="10035"/>
                    </a:lnTo>
                    <a:cubicBezTo>
                      <a:pt x="4147" y="8978"/>
                      <a:pt x="4705" y="7990"/>
                      <a:pt x="5625" y="7471"/>
                    </a:cubicBezTo>
                    <a:cubicBezTo>
                      <a:pt x="7257" y="6550"/>
                      <a:pt x="8334" y="4971"/>
                      <a:pt x="8334" y="3179"/>
                    </a:cubicBezTo>
                    <a:cubicBezTo>
                      <a:pt x="8334" y="1978"/>
                      <a:pt x="7848" y="876"/>
                      <a:pt x="7042" y="1"/>
                    </a:cubicBezTo>
                    <a:close/>
                  </a:path>
                </a:pathLst>
              </a:custGeom>
              <a:solidFill>
                <a:srgbClr val="E2CB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0"/>
              <p:cNvSpPr/>
              <p:nvPr/>
            </p:nvSpPr>
            <p:spPr>
              <a:xfrm rot="-5400000">
                <a:off x="7425140" y="2626343"/>
                <a:ext cx="342539" cy="299038"/>
              </a:xfrm>
              <a:custGeom>
                <a:avLst/>
                <a:gdLst/>
                <a:ahLst/>
                <a:cxnLst/>
                <a:rect l="l" t="t" r="r" b="b"/>
                <a:pathLst>
                  <a:path w="5268" h="4599" extrusionOk="0">
                    <a:moveTo>
                      <a:pt x="4686" y="1"/>
                    </a:moveTo>
                    <a:cubicBezTo>
                      <a:pt x="4664" y="1"/>
                      <a:pt x="4641" y="2"/>
                      <a:pt x="4617" y="6"/>
                    </a:cubicBezTo>
                    <a:cubicBezTo>
                      <a:pt x="2428" y="370"/>
                      <a:pt x="655" y="1998"/>
                      <a:pt x="76" y="4135"/>
                    </a:cubicBezTo>
                    <a:cubicBezTo>
                      <a:pt x="0" y="4416"/>
                      <a:pt x="232" y="4599"/>
                      <a:pt x="456" y="4599"/>
                    </a:cubicBezTo>
                    <a:cubicBezTo>
                      <a:pt x="603" y="4599"/>
                      <a:pt x="748" y="4519"/>
                      <a:pt x="798" y="4335"/>
                    </a:cubicBezTo>
                    <a:cubicBezTo>
                      <a:pt x="1314" y="2430"/>
                      <a:pt x="2875" y="1048"/>
                      <a:pt x="4818" y="730"/>
                    </a:cubicBezTo>
                    <a:cubicBezTo>
                      <a:pt x="5267" y="654"/>
                      <a:pt x="5109" y="1"/>
                      <a:pt x="4686" y="1"/>
                    </a:cubicBezTo>
                    <a:close/>
                  </a:path>
                </a:pathLst>
              </a:custGeom>
              <a:solidFill>
                <a:srgbClr val="FFF1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0"/>
              <p:cNvSpPr/>
              <p:nvPr/>
            </p:nvSpPr>
            <p:spPr>
              <a:xfrm rot="-5400000">
                <a:off x="7795539" y="2839715"/>
                <a:ext cx="104881" cy="118016"/>
              </a:xfrm>
              <a:custGeom>
                <a:avLst/>
                <a:gdLst/>
                <a:ahLst/>
                <a:cxnLst/>
                <a:rect l="l" t="t" r="r" b="b"/>
                <a:pathLst>
                  <a:path w="1613" h="1815" extrusionOk="0">
                    <a:moveTo>
                      <a:pt x="515" y="0"/>
                    </a:moveTo>
                    <a:cubicBezTo>
                      <a:pt x="260" y="0"/>
                      <a:pt x="1" y="271"/>
                      <a:pt x="171" y="560"/>
                    </a:cubicBezTo>
                    <a:cubicBezTo>
                      <a:pt x="380" y="915"/>
                      <a:pt x="588" y="1275"/>
                      <a:pt x="797" y="1635"/>
                    </a:cubicBezTo>
                    <a:cubicBezTo>
                      <a:pt x="872" y="1762"/>
                      <a:pt x="985" y="1814"/>
                      <a:pt x="1098" y="1814"/>
                    </a:cubicBezTo>
                    <a:cubicBezTo>
                      <a:pt x="1354" y="1814"/>
                      <a:pt x="1612" y="1546"/>
                      <a:pt x="1444" y="1256"/>
                    </a:cubicBezTo>
                    <a:cubicBezTo>
                      <a:pt x="1236" y="896"/>
                      <a:pt x="1028" y="541"/>
                      <a:pt x="815" y="181"/>
                    </a:cubicBezTo>
                    <a:cubicBezTo>
                      <a:pt x="741" y="53"/>
                      <a:pt x="628" y="0"/>
                      <a:pt x="515" y="0"/>
                    </a:cubicBezTo>
                    <a:close/>
                  </a:path>
                </a:pathLst>
              </a:custGeom>
              <a:solidFill>
                <a:srgbClr val="FFF1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0"/>
              <p:cNvSpPr/>
              <p:nvPr/>
            </p:nvSpPr>
            <p:spPr>
              <a:xfrm rot="-5400000">
                <a:off x="8056961" y="2516457"/>
                <a:ext cx="347545" cy="128615"/>
              </a:xfrm>
              <a:custGeom>
                <a:avLst/>
                <a:gdLst/>
                <a:ahLst/>
                <a:cxnLst/>
                <a:rect l="l" t="t" r="r" b="b"/>
                <a:pathLst>
                  <a:path w="5345" h="1978" extrusionOk="0">
                    <a:moveTo>
                      <a:pt x="988" y="0"/>
                    </a:moveTo>
                    <a:cubicBezTo>
                      <a:pt x="443" y="0"/>
                      <a:pt x="0" y="444"/>
                      <a:pt x="0" y="990"/>
                    </a:cubicBezTo>
                    <a:cubicBezTo>
                      <a:pt x="0" y="1535"/>
                      <a:pt x="443" y="1978"/>
                      <a:pt x="988" y="1978"/>
                    </a:cubicBezTo>
                    <a:lnTo>
                      <a:pt x="4356" y="1978"/>
                    </a:lnTo>
                    <a:cubicBezTo>
                      <a:pt x="4901" y="1978"/>
                      <a:pt x="5345" y="1535"/>
                      <a:pt x="5345" y="990"/>
                    </a:cubicBezTo>
                    <a:cubicBezTo>
                      <a:pt x="5345" y="444"/>
                      <a:pt x="4901" y="0"/>
                      <a:pt x="435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0"/>
              <p:cNvSpPr/>
              <p:nvPr/>
            </p:nvSpPr>
            <p:spPr>
              <a:xfrm rot="-5400000">
                <a:off x="8038234" y="2568475"/>
                <a:ext cx="385323" cy="24383"/>
              </a:xfrm>
              <a:custGeom>
                <a:avLst/>
                <a:gdLst/>
                <a:ahLst/>
                <a:cxnLst/>
                <a:rect l="l" t="t" r="r" b="b"/>
                <a:pathLst>
                  <a:path w="5926" h="375" extrusionOk="0">
                    <a:moveTo>
                      <a:pt x="186" y="0"/>
                    </a:moveTo>
                    <a:cubicBezTo>
                      <a:pt x="85" y="0"/>
                      <a:pt x="1" y="83"/>
                      <a:pt x="1" y="186"/>
                    </a:cubicBezTo>
                    <a:cubicBezTo>
                      <a:pt x="1" y="292"/>
                      <a:pt x="85" y="375"/>
                      <a:pt x="186" y="375"/>
                    </a:cubicBezTo>
                    <a:lnTo>
                      <a:pt x="5739" y="375"/>
                    </a:lnTo>
                    <a:cubicBezTo>
                      <a:pt x="5842" y="375"/>
                      <a:pt x="5926" y="292"/>
                      <a:pt x="5926" y="186"/>
                    </a:cubicBezTo>
                    <a:cubicBezTo>
                      <a:pt x="5926" y="83"/>
                      <a:pt x="5842" y="0"/>
                      <a:pt x="5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0"/>
              <p:cNvSpPr/>
              <p:nvPr/>
            </p:nvSpPr>
            <p:spPr>
              <a:xfrm rot="-5400000">
                <a:off x="7903021" y="2474876"/>
                <a:ext cx="275695" cy="203911"/>
              </a:xfrm>
              <a:custGeom>
                <a:avLst/>
                <a:gdLst/>
                <a:ahLst/>
                <a:cxnLst/>
                <a:rect l="l" t="t" r="r" b="b"/>
                <a:pathLst>
                  <a:path w="4240" h="3136" extrusionOk="0">
                    <a:moveTo>
                      <a:pt x="1519" y="890"/>
                    </a:moveTo>
                    <a:cubicBezTo>
                      <a:pt x="1606" y="1079"/>
                      <a:pt x="1637" y="1284"/>
                      <a:pt x="1569" y="1469"/>
                    </a:cubicBezTo>
                    <a:cubicBezTo>
                      <a:pt x="1496" y="1420"/>
                      <a:pt x="1459" y="1326"/>
                      <a:pt x="1451" y="1246"/>
                    </a:cubicBezTo>
                    <a:cubicBezTo>
                      <a:pt x="1440" y="1132"/>
                      <a:pt x="1474" y="1019"/>
                      <a:pt x="1519" y="894"/>
                    </a:cubicBezTo>
                    <a:lnTo>
                      <a:pt x="1519" y="890"/>
                    </a:lnTo>
                    <a:close/>
                    <a:moveTo>
                      <a:pt x="2728" y="818"/>
                    </a:moveTo>
                    <a:cubicBezTo>
                      <a:pt x="2732" y="928"/>
                      <a:pt x="2724" y="1041"/>
                      <a:pt x="2720" y="1151"/>
                    </a:cubicBezTo>
                    <a:cubicBezTo>
                      <a:pt x="2713" y="1288"/>
                      <a:pt x="2683" y="1454"/>
                      <a:pt x="2584" y="1508"/>
                    </a:cubicBezTo>
                    <a:cubicBezTo>
                      <a:pt x="2489" y="1310"/>
                      <a:pt x="2573" y="1057"/>
                      <a:pt x="2678" y="890"/>
                    </a:cubicBezTo>
                    <a:cubicBezTo>
                      <a:pt x="2694" y="863"/>
                      <a:pt x="2709" y="840"/>
                      <a:pt x="2728" y="818"/>
                    </a:cubicBezTo>
                    <a:close/>
                    <a:moveTo>
                      <a:pt x="2224" y="0"/>
                    </a:moveTo>
                    <a:cubicBezTo>
                      <a:pt x="2038" y="0"/>
                      <a:pt x="1843" y="93"/>
                      <a:pt x="1701" y="258"/>
                    </a:cubicBezTo>
                    <a:cubicBezTo>
                      <a:pt x="1610" y="359"/>
                      <a:pt x="1546" y="481"/>
                      <a:pt x="1493" y="606"/>
                    </a:cubicBezTo>
                    <a:cubicBezTo>
                      <a:pt x="1394" y="477"/>
                      <a:pt x="1274" y="359"/>
                      <a:pt x="1144" y="269"/>
                    </a:cubicBezTo>
                    <a:cubicBezTo>
                      <a:pt x="1050" y="204"/>
                      <a:pt x="924" y="129"/>
                      <a:pt x="781" y="118"/>
                    </a:cubicBezTo>
                    <a:cubicBezTo>
                      <a:pt x="770" y="117"/>
                      <a:pt x="760" y="116"/>
                      <a:pt x="749" y="116"/>
                    </a:cubicBezTo>
                    <a:cubicBezTo>
                      <a:pt x="446" y="116"/>
                      <a:pt x="210" y="431"/>
                      <a:pt x="144" y="749"/>
                    </a:cubicBezTo>
                    <a:cubicBezTo>
                      <a:pt x="1" y="1428"/>
                      <a:pt x="284" y="2136"/>
                      <a:pt x="633" y="2807"/>
                    </a:cubicBezTo>
                    <a:lnTo>
                      <a:pt x="57" y="2807"/>
                    </a:lnTo>
                    <a:lnTo>
                      <a:pt x="57" y="2931"/>
                    </a:lnTo>
                    <a:lnTo>
                      <a:pt x="842" y="2931"/>
                    </a:lnTo>
                    <a:lnTo>
                      <a:pt x="792" y="2840"/>
                    </a:lnTo>
                    <a:cubicBezTo>
                      <a:pt x="436" y="2163"/>
                      <a:pt x="122" y="1443"/>
                      <a:pt x="265" y="777"/>
                    </a:cubicBezTo>
                    <a:cubicBezTo>
                      <a:pt x="321" y="516"/>
                      <a:pt x="514" y="241"/>
                      <a:pt x="750" y="241"/>
                    </a:cubicBezTo>
                    <a:cubicBezTo>
                      <a:pt x="758" y="241"/>
                      <a:pt x="766" y="242"/>
                      <a:pt x="774" y="242"/>
                    </a:cubicBezTo>
                    <a:cubicBezTo>
                      <a:pt x="887" y="249"/>
                      <a:pt x="993" y="314"/>
                      <a:pt x="1073" y="371"/>
                    </a:cubicBezTo>
                    <a:cubicBezTo>
                      <a:pt x="1213" y="469"/>
                      <a:pt x="1342" y="599"/>
                      <a:pt x="1436" y="746"/>
                    </a:cubicBezTo>
                    <a:cubicBezTo>
                      <a:pt x="1424" y="780"/>
                      <a:pt x="1414" y="818"/>
                      <a:pt x="1402" y="852"/>
                    </a:cubicBezTo>
                    <a:cubicBezTo>
                      <a:pt x="1353" y="989"/>
                      <a:pt x="1314" y="1121"/>
                      <a:pt x="1326" y="1258"/>
                    </a:cubicBezTo>
                    <a:cubicBezTo>
                      <a:pt x="1337" y="1398"/>
                      <a:pt x="1421" y="1564"/>
                      <a:pt x="1580" y="1613"/>
                    </a:cubicBezTo>
                    <a:lnTo>
                      <a:pt x="1629" y="1632"/>
                    </a:lnTo>
                    <a:lnTo>
                      <a:pt x="1655" y="1583"/>
                    </a:lnTo>
                    <a:cubicBezTo>
                      <a:pt x="1788" y="1310"/>
                      <a:pt x="1732" y="999"/>
                      <a:pt x="1576" y="735"/>
                    </a:cubicBezTo>
                    <a:cubicBezTo>
                      <a:pt x="1629" y="590"/>
                      <a:pt x="1697" y="450"/>
                      <a:pt x="1796" y="340"/>
                    </a:cubicBezTo>
                    <a:cubicBezTo>
                      <a:pt x="1913" y="204"/>
                      <a:pt x="2073" y="127"/>
                      <a:pt x="2222" y="127"/>
                    </a:cubicBezTo>
                    <a:cubicBezTo>
                      <a:pt x="2251" y="127"/>
                      <a:pt x="2279" y="130"/>
                      <a:pt x="2307" y="136"/>
                    </a:cubicBezTo>
                    <a:cubicBezTo>
                      <a:pt x="2474" y="170"/>
                      <a:pt x="2622" y="329"/>
                      <a:pt x="2683" y="534"/>
                    </a:cubicBezTo>
                    <a:cubicBezTo>
                      <a:pt x="2694" y="572"/>
                      <a:pt x="2705" y="606"/>
                      <a:pt x="2709" y="644"/>
                    </a:cubicBezTo>
                    <a:cubicBezTo>
                      <a:pt x="2660" y="697"/>
                      <a:pt x="2614" y="758"/>
                      <a:pt x="2573" y="822"/>
                    </a:cubicBezTo>
                    <a:cubicBezTo>
                      <a:pt x="2433" y="1041"/>
                      <a:pt x="2337" y="1368"/>
                      <a:pt x="2501" y="1621"/>
                    </a:cubicBezTo>
                    <a:lnTo>
                      <a:pt x="2527" y="1655"/>
                    </a:lnTo>
                    <a:lnTo>
                      <a:pt x="2569" y="1648"/>
                    </a:lnTo>
                    <a:cubicBezTo>
                      <a:pt x="2683" y="1621"/>
                      <a:pt x="2823" y="1519"/>
                      <a:pt x="2845" y="1159"/>
                    </a:cubicBezTo>
                    <a:cubicBezTo>
                      <a:pt x="2853" y="1011"/>
                      <a:pt x="2860" y="849"/>
                      <a:pt x="2842" y="686"/>
                    </a:cubicBezTo>
                    <a:cubicBezTo>
                      <a:pt x="2970" y="560"/>
                      <a:pt x="3125" y="477"/>
                      <a:pt x="3284" y="443"/>
                    </a:cubicBezTo>
                    <a:cubicBezTo>
                      <a:pt x="3328" y="435"/>
                      <a:pt x="3371" y="431"/>
                      <a:pt x="3414" y="431"/>
                    </a:cubicBezTo>
                    <a:cubicBezTo>
                      <a:pt x="3628" y="431"/>
                      <a:pt x="3833" y="529"/>
                      <a:pt x="3940" y="693"/>
                    </a:cubicBezTo>
                    <a:cubicBezTo>
                      <a:pt x="4106" y="950"/>
                      <a:pt x="4024" y="1303"/>
                      <a:pt x="3947" y="1545"/>
                    </a:cubicBezTo>
                    <a:cubicBezTo>
                      <a:pt x="3910" y="1663"/>
                      <a:pt x="3872" y="1777"/>
                      <a:pt x="3830" y="1894"/>
                    </a:cubicBezTo>
                    <a:cubicBezTo>
                      <a:pt x="3701" y="2261"/>
                      <a:pt x="3569" y="2644"/>
                      <a:pt x="3564" y="3041"/>
                    </a:cubicBezTo>
                    <a:lnTo>
                      <a:pt x="3564" y="3099"/>
                    </a:lnTo>
                    <a:lnTo>
                      <a:pt x="3963" y="3136"/>
                    </a:lnTo>
                    <a:lnTo>
                      <a:pt x="3974" y="3011"/>
                    </a:lnTo>
                    <a:lnTo>
                      <a:pt x="3690" y="2985"/>
                    </a:lnTo>
                    <a:cubicBezTo>
                      <a:pt x="3705" y="2625"/>
                      <a:pt x="3826" y="2277"/>
                      <a:pt x="3947" y="1936"/>
                    </a:cubicBezTo>
                    <a:cubicBezTo>
                      <a:pt x="3989" y="1818"/>
                      <a:pt x="4031" y="1700"/>
                      <a:pt x="4064" y="1583"/>
                    </a:cubicBezTo>
                    <a:cubicBezTo>
                      <a:pt x="4152" y="1318"/>
                      <a:pt x="4239" y="928"/>
                      <a:pt x="4046" y="625"/>
                    </a:cubicBezTo>
                    <a:cubicBezTo>
                      <a:pt x="3917" y="426"/>
                      <a:pt x="3673" y="307"/>
                      <a:pt x="3417" y="307"/>
                    </a:cubicBezTo>
                    <a:cubicBezTo>
                      <a:pt x="3364" y="307"/>
                      <a:pt x="3311" y="312"/>
                      <a:pt x="3258" y="322"/>
                    </a:cubicBezTo>
                    <a:cubicBezTo>
                      <a:pt x="3103" y="352"/>
                      <a:pt x="2947" y="431"/>
                      <a:pt x="2814" y="541"/>
                    </a:cubicBezTo>
                    <a:cubicBezTo>
                      <a:pt x="2811" y="527"/>
                      <a:pt x="2807" y="515"/>
                      <a:pt x="2804" y="499"/>
                    </a:cubicBezTo>
                    <a:cubicBezTo>
                      <a:pt x="2743" y="303"/>
                      <a:pt x="2587" y="72"/>
                      <a:pt x="2334" y="11"/>
                    </a:cubicBezTo>
                    <a:cubicBezTo>
                      <a:pt x="2298" y="4"/>
                      <a:pt x="2261" y="0"/>
                      <a:pt x="2224" y="0"/>
                    </a:cubicBezTo>
                    <a:close/>
                  </a:path>
                </a:pathLst>
              </a:custGeom>
              <a:solidFill>
                <a:srgbClr val="C4B0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63" name="Google Shape;663;p30"/>
            <p:cNvCxnSpPr/>
            <p:nvPr/>
          </p:nvCxnSpPr>
          <p:spPr>
            <a:xfrm>
              <a:off x="6452145" y="900"/>
              <a:ext cx="0" cy="1533900"/>
            </a:xfrm>
            <a:prstGeom prst="straightConnector1">
              <a:avLst/>
            </a:prstGeom>
            <a:noFill/>
            <a:ln w="28575" cap="flat" cmpd="sng">
              <a:solidFill>
                <a:schemeClr val="accent1"/>
              </a:solidFill>
              <a:prstDash val="solid"/>
              <a:round/>
              <a:headEnd type="none" w="med" len="med"/>
              <a:tailEnd type="none" w="med" len="med"/>
            </a:ln>
          </p:spPr>
        </p:cxnSp>
      </p:grpSp>
      <p:sp>
        <p:nvSpPr>
          <p:cNvPr id="664" name="Google Shape;664;p30"/>
          <p:cNvSpPr/>
          <p:nvPr/>
        </p:nvSpPr>
        <p:spPr>
          <a:xfrm>
            <a:off x="6425165" y="3797154"/>
            <a:ext cx="119234" cy="590175"/>
          </a:xfrm>
          <a:custGeom>
            <a:avLst/>
            <a:gdLst/>
            <a:ahLst/>
            <a:cxnLst/>
            <a:rect l="l" t="t" r="r" b="b"/>
            <a:pathLst>
              <a:path w="4315" h="21358" extrusionOk="0">
                <a:moveTo>
                  <a:pt x="0" y="1"/>
                </a:moveTo>
                <a:lnTo>
                  <a:pt x="0" y="19199"/>
                </a:lnTo>
                <a:cubicBezTo>
                  <a:pt x="0" y="20392"/>
                  <a:pt x="967" y="21358"/>
                  <a:pt x="2156" y="21358"/>
                </a:cubicBezTo>
                <a:cubicBezTo>
                  <a:pt x="3349" y="21358"/>
                  <a:pt x="4315" y="20392"/>
                  <a:pt x="4315" y="19199"/>
                </a:cubicBezTo>
                <a:lnTo>
                  <a:pt x="4315"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0"/>
          <p:cNvSpPr/>
          <p:nvPr/>
        </p:nvSpPr>
        <p:spPr>
          <a:xfrm>
            <a:off x="6445778" y="3817796"/>
            <a:ext cx="77896" cy="548809"/>
          </a:xfrm>
          <a:custGeom>
            <a:avLst/>
            <a:gdLst/>
            <a:ahLst/>
            <a:cxnLst/>
            <a:rect l="l" t="t" r="r" b="b"/>
            <a:pathLst>
              <a:path w="2819" h="19861" extrusionOk="0">
                <a:moveTo>
                  <a:pt x="1" y="0"/>
                </a:moveTo>
                <a:lnTo>
                  <a:pt x="1" y="18452"/>
                </a:lnTo>
                <a:cubicBezTo>
                  <a:pt x="1" y="19228"/>
                  <a:pt x="633" y="19861"/>
                  <a:pt x="1410" y="19861"/>
                </a:cubicBezTo>
                <a:cubicBezTo>
                  <a:pt x="2190" y="19861"/>
                  <a:pt x="2819" y="19228"/>
                  <a:pt x="2819" y="18452"/>
                </a:cubicBezTo>
                <a:lnTo>
                  <a:pt x="2819" y="0"/>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0"/>
          <p:cNvSpPr/>
          <p:nvPr/>
        </p:nvSpPr>
        <p:spPr>
          <a:xfrm>
            <a:off x="6403916" y="3786626"/>
            <a:ext cx="161650" cy="18099"/>
          </a:xfrm>
          <a:custGeom>
            <a:avLst/>
            <a:gdLst/>
            <a:ahLst/>
            <a:cxnLst/>
            <a:rect l="l" t="t" r="r" b="b"/>
            <a:pathLst>
              <a:path w="5850" h="655" extrusionOk="0">
                <a:moveTo>
                  <a:pt x="330" y="0"/>
                </a:moveTo>
                <a:cubicBezTo>
                  <a:pt x="148" y="0"/>
                  <a:pt x="0" y="147"/>
                  <a:pt x="0" y="329"/>
                </a:cubicBezTo>
                <a:cubicBezTo>
                  <a:pt x="0" y="507"/>
                  <a:pt x="148" y="655"/>
                  <a:pt x="330" y="655"/>
                </a:cubicBezTo>
                <a:lnTo>
                  <a:pt x="5523" y="655"/>
                </a:lnTo>
                <a:cubicBezTo>
                  <a:pt x="5705" y="655"/>
                  <a:pt x="5849" y="507"/>
                  <a:pt x="5849" y="329"/>
                </a:cubicBezTo>
                <a:cubicBezTo>
                  <a:pt x="5849" y="147"/>
                  <a:pt x="5705" y="0"/>
                  <a:pt x="552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0"/>
          <p:cNvSpPr/>
          <p:nvPr/>
        </p:nvSpPr>
        <p:spPr>
          <a:xfrm>
            <a:off x="6425165" y="3797154"/>
            <a:ext cx="119234" cy="590175"/>
          </a:xfrm>
          <a:custGeom>
            <a:avLst/>
            <a:gdLst/>
            <a:ahLst/>
            <a:cxnLst/>
            <a:rect l="l" t="t" r="r" b="b"/>
            <a:pathLst>
              <a:path w="4315" h="21358" extrusionOk="0">
                <a:moveTo>
                  <a:pt x="0" y="1"/>
                </a:moveTo>
                <a:lnTo>
                  <a:pt x="0" y="19199"/>
                </a:lnTo>
                <a:cubicBezTo>
                  <a:pt x="0" y="20392"/>
                  <a:pt x="967" y="21358"/>
                  <a:pt x="2156" y="21358"/>
                </a:cubicBezTo>
                <a:cubicBezTo>
                  <a:pt x="3349" y="21358"/>
                  <a:pt x="4315" y="20392"/>
                  <a:pt x="4315" y="19199"/>
                </a:cubicBezTo>
                <a:lnTo>
                  <a:pt x="4315"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0"/>
          <p:cNvSpPr/>
          <p:nvPr/>
        </p:nvSpPr>
        <p:spPr>
          <a:xfrm>
            <a:off x="6445778" y="4030151"/>
            <a:ext cx="77896" cy="343693"/>
          </a:xfrm>
          <a:custGeom>
            <a:avLst/>
            <a:gdLst/>
            <a:ahLst/>
            <a:cxnLst/>
            <a:rect l="l" t="t" r="r" b="b"/>
            <a:pathLst>
              <a:path w="2819" h="12438" extrusionOk="0">
                <a:moveTo>
                  <a:pt x="2053" y="0"/>
                </a:moveTo>
                <a:cubicBezTo>
                  <a:pt x="1489" y="0"/>
                  <a:pt x="934" y="69"/>
                  <a:pt x="396" y="69"/>
                </a:cubicBezTo>
                <a:cubicBezTo>
                  <a:pt x="263" y="69"/>
                  <a:pt x="131" y="65"/>
                  <a:pt x="1" y="55"/>
                </a:cubicBezTo>
                <a:lnTo>
                  <a:pt x="1" y="11028"/>
                </a:lnTo>
                <a:cubicBezTo>
                  <a:pt x="1" y="11805"/>
                  <a:pt x="633" y="12437"/>
                  <a:pt x="1410" y="12437"/>
                </a:cubicBezTo>
                <a:cubicBezTo>
                  <a:pt x="2190" y="12437"/>
                  <a:pt x="2819" y="11805"/>
                  <a:pt x="2819" y="11028"/>
                </a:cubicBezTo>
                <a:lnTo>
                  <a:pt x="2819" y="55"/>
                </a:lnTo>
                <a:cubicBezTo>
                  <a:pt x="2562" y="14"/>
                  <a:pt x="2306" y="0"/>
                  <a:pt x="2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0"/>
          <p:cNvSpPr/>
          <p:nvPr/>
        </p:nvSpPr>
        <p:spPr>
          <a:xfrm>
            <a:off x="6403916" y="3786626"/>
            <a:ext cx="161650" cy="18099"/>
          </a:xfrm>
          <a:custGeom>
            <a:avLst/>
            <a:gdLst/>
            <a:ahLst/>
            <a:cxnLst/>
            <a:rect l="l" t="t" r="r" b="b"/>
            <a:pathLst>
              <a:path w="5850" h="655" extrusionOk="0">
                <a:moveTo>
                  <a:pt x="330" y="0"/>
                </a:moveTo>
                <a:cubicBezTo>
                  <a:pt x="148" y="0"/>
                  <a:pt x="0" y="147"/>
                  <a:pt x="0" y="329"/>
                </a:cubicBezTo>
                <a:cubicBezTo>
                  <a:pt x="0" y="507"/>
                  <a:pt x="148" y="655"/>
                  <a:pt x="330" y="655"/>
                </a:cubicBezTo>
                <a:lnTo>
                  <a:pt x="5523" y="655"/>
                </a:lnTo>
                <a:cubicBezTo>
                  <a:pt x="5705" y="655"/>
                  <a:pt x="5849" y="507"/>
                  <a:pt x="5849" y="329"/>
                </a:cubicBezTo>
                <a:cubicBezTo>
                  <a:pt x="5849" y="147"/>
                  <a:pt x="5705" y="0"/>
                  <a:pt x="5523"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a:off x="6798418" y="3797154"/>
            <a:ext cx="119234" cy="590175"/>
          </a:xfrm>
          <a:custGeom>
            <a:avLst/>
            <a:gdLst/>
            <a:ahLst/>
            <a:cxnLst/>
            <a:rect l="l" t="t" r="r" b="b"/>
            <a:pathLst>
              <a:path w="4315" h="21358" extrusionOk="0">
                <a:moveTo>
                  <a:pt x="1" y="1"/>
                </a:moveTo>
                <a:lnTo>
                  <a:pt x="1" y="21225"/>
                </a:lnTo>
                <a:cubicBezTo>
                  <a:pt x="1" y="21297"/>
                  <a:pt x="57" y="21358"/>
                  <a:pt x="129" y="21358"/>
                </a:cubicBezTo>
                <a:lnTo>
                  <a:pt x="4186" y="21358"/>
                </a:lnTo>
                <a:cubicBezTo>
                  <a:pt x="4258" y="21358"/>
                  <a:pt x="4314" y="21297"/>
                  <a:pt x="4314" y="21225"/>
                </a:cubicBezTo>
                <a:lnTo>
                  <a:pt x="4314"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a:off x="6819031" y="4230624"/>
            <a:ext cx="78007" cy="135980"/>
          </a:xfrm>
          <a:custGeom>
            <a:avLst/>
            <a:gdLst/>
            <a:ahLst/>
            <a:cxnLst/>
            <a:rect l="l" t="t" r="r" b="b"/>
            <a:pathLst>
              <a:path w="2823" h="4921" extrusionOk="0">
                <a:moveTo>
                  <a:pt x="0" y="1"/>
                </a:moveTo>
                <a:lnTo>
                  <a:pt x="0" y="3512"/>
                </a:lnTo>
                <a:cubicBezTo>
                  <a:pt x="0" y="4288"/>
                  <a:pt x="633" y="4921"/>
                  <a:pt x="1414" y="4921"/>
                </a:cubicBezTo>
                <a:cubicBezTo>
                  <a:pt x="2190" y="4921"/>
                  <a:pt x="2823" y="4288"/>
                  <a:pt x="2823" y="3512"/>
                </a:cubicBezTo>
                <a:lnTo>
                  <a:pt x="28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0"/>
          <p:cNvSpPr/>
          <p:nvPr/>
        </p:nvSpPr>
        <p:spPr>
          <a:xfrm>
            <a:off x="6777279" y="3786626"/>
            <a:ext cx="161622" cy="18099"/>
          </a:xfrm>
          <a:custGeom>
            <a:avLst/>
            <a:gdLst/>
            <a:ahLst/>
            <a:cxnLst/>
            <a:rect l="l" t="t" r="r" b="b"/>
            <a:pathLst>
              <a:path w="5849" h="655" extrusionOk="0">
                <a:moveTo>
                  <a:pt x="326" y="0"/>
                </a:moveTo>
                <a:cubicBezTo>
                  <a:pt x="144" y="0"/>
                  <a:pt x="0" y="147"/>
                  <a:pt x="0" y="329"/>
                </a:cubicBezTo>
                <a:cubicBezTo>
                  <a:pt x="0" y="507"/>
                  <a:pt x="144" y="655"/>
                  <a:pt x="326" y="655"/>
                </a:cubicBezTo>
                <a:lnTo>
                  <a:pt x="5519" y="655"/>
                </a:lnTo>
                <a:cubicBezTo>
                  <a:pt x="5701" y="655"/>
                  <a:pt x="5848" y="507"/>
                  <a:pt x="5848" y="329"/>
                </a:cubicBezTo>
                <a:cubicBezTo>
                  <a:pt x="5848" y="147"/>
                  <a:pt x="5701" y="0"/>
                  <a:pt x="5519"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0"/>
          <p:cNvSpPr/>
          <p:nvPr/>
        </p:nvSpPr>
        <p:spPr>
          <a:xfrm>
            <a:off x="7171670" y="3797154"/>
            <a:ext cx="119345" cy="590175"/>
          </a:xfrm>
          <a:custGeom>
            <a:avLst/>
            <a:gdLst/>
            <a:ahLst/>
            <a:cxnLst/>
            <a:rect l="l" t="t" r="r" b="b"/>
            <a:pathLst>
              <a:path w="4319" h="21358" extrusionOk="0">
                <a:moveTo>
                  <a:pt x="0" y="1"/>
                </a:moveTo>
                <a:lnTo>
                  <a:pt x="0" y="19199"/>
                </a:lnTo>
                <a:cubicBezTo>
                  <a:pt x="0" y="20392"/>
                  <a:pt x="966" y="21358"/>
                  <a:pt x="2159" y="21358"/>
                </a:cubicBezTo>
                <a:cubicBezTo>
                  <a:pt x="3348" y="21358"/>
                  <a:pt x="4318" y="20392"/>
                  <a:pt x="4318" y="19199"/>
                </a:cubicBezTo>
                <a:lnTo>
                  <a:pt x="4318" y="1"/>
                </a:ln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7192394" y="3992598"/>
            <a:ext cx="77896" cy="374006"/>
          </a:xfrm>
          <a:custGeom>
            <a:avLst/>
            <a:gdLst/>
            <a:ahLst/>
            <a:cxnLst/>
            <a:rect l="l" t="t" r="r" b="b"/>
            <a:pathLst>
              <a:path w="2819" h="13535" extrusionOk="0">
                <a:moveTo>
                  <a:pt x="2818" y="4"/>
                </a:moveTo>
                <a:cubicBezTo>
                  <a:pt x="1883" y="8"/>
                  <a:pt x="951" y="1"/>
                  <a:pt x="0" y="34"/>
                </a:cubicBezTo>
                <a:lnTo>
                  <a:pt x="0" y="12126"/>
                </a:lnTo>
                <a:cubicBezTo>
                  <a:pt x="0" y="12902"/>
                  <a:pt x="633" y="13535"/>
                  <a:pt x="1409" y="13535"/>
                </a:cubicBezTo>
                <a:cubicBezTo>
                  <a:pt x="2186" y="13535"/>
                  <a:pt x="2818" y="12902"/>
                  <a:pt x="2818" y="12126"/>
                </a:cubicBezTo>
                <a:lnTo>
                  <a:pt x="281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0"/>
          <p:cNvSpPr/>
          <p:nvPr/>
        </p:nvSpPr>
        <p:spPr>
          <a:xfrm>
            <a:off x="7150504" y="3786626"/>
            <a:ext cx="161650" cy="18099"/>
          </a:xfrm>
          <a:custGeom>
            <a:avLst/>
            <a:gdLst/>
            <a:ahLst/>
            <a:cxnLst/>
            <a:rect l="l" t="t" r="r" b="b"/>
            <a:pathLst>
              <a:path w="5850" h="655" extrusionOk="0">
                <a:moveTo>
                  <a:pt x="327" y="0"/>
                </a:moveTo>
                <a:cubicBezTo>
                  <a:pt x="145" y="0"/>
                  <a:pt x="1" y="147"/>
                  <a:pt x="1" y="329"/>
                </a:cubicBezTo>
                <a:cubicBezTo>
                  <a:pt x="1" y="507"/>
                  <a:pt x="145" y="655"/>
                  <a:pt x="327" y="655"/>
                </a:cubicBezTo>
                <a:lnTo>
                  <a:pt x="5520" y="655"/>
                </a:lnTo>
                <a:cubicBezTo>
                  <a:pt x="5702" y="655"/>
                  <a:pt x="5850" y="507"/>
                  <a:pt x="5850" y="329"/>
                </a:cubicBezTo>
                <a:cubicBezTo>
                  <a:pt x="5850" y="147"/>
                  <a:pt x="5702" y="0"/>
                  <a:pt x="5520" y="0"/>
                </a:cubicBezTo>
                <a:close/>
              </a:path>
            </a:pathLst>
          </a:custGeom>
          <a:solidFill>
            <a:srgbClr val="FE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0"/>
          <p:cNvSpPr/>
          <p:nvPr/>
        </p:nvSpPr>
        <p:spPr>
          <a:xfrm>
            <a:off x="6243650" y="3870767"/>
            <a:ext cx="1228873" cy="666137"/>
          </a:xfrm>
          <a:custGeom>
            <a:avLst/>
            <a:gdLst/>
            <a:ahLst/>
            <a:cxnLst/>
            <a:rect l="l" t="t" r="r" b="b"/>
            <a:pathLst>
              <a:path w="44472" h="24107" extrusionOk="0">
                <a:moveTo>
                  <a:pt x="43722" y="3288"/>
                </a:moveTo>
                <a:lnTo>
                  <a:pt x="43722" y="21823"/>
                </a:lnTo>
                <a:lnTo>
                  <a:pt x="747" y="21823"/>
                </a:lnTo>
                <a:lnTo>
                  <a:pt x="747" y="3288"/>
                </a:lnTo>
                <a:close/>
                <a:moveTo>
                  <a:pt x="1232" y="1"/>
                </a:moveTo>
                <a:cubicBezTo>
                  <a:pt x="550" y="1"/>
                  <a:pt x="1" y="553"/>
                  <a:pt x="1" y="1232"/>
                </a:cubicBezTo>
                <a:lnTo>
                  <a:pt x="1" y="24106"/>
                </a:lnTo>
                <a:lnTo>
                  <a:pt x="44472" y="24106"/>
                </a:lnTo>
                <a:lnTo>
                  <a:pt x="44472" y="1232"/>
                </a:lnTo>
                <a:cubicBezTo>
                  <a:pt x="44472" y="553"/>
                  <a:pt x="43919" y="1"/>
                  <a:pt x="43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6243650" y="3983701"/>
            <a:ext cx="1228873" cy="553203"/>
          </a:xfrm>
          <a:custGeom>
            <a:avLst/>
            <a:gdLst/>
            <a:ahLst/>
            <a:cxnLst/>
            <a:rect l="l" t="t" r="r" b="b"/>
            <a:pathLst>
              <a:path w="44472" h="20020" extrusionOk="0">
                <a:moveTo>
                  <a:pt x="44472" y="0"/>
                </a:moveTo>
                <a:cubicBezTo>
                  <a:pt x="44233" y="440"/>
                  <a:pt x="43983" y="868"/>
                  <a:pt x="43722" y="1285"/>
                </a:cubicBezTo>
                <a:lnTo>
                  <a:pt x="43722" y="17736"/>
                </a:lnTo>
                <a:lnTo>
                  <a:pt x="747" y="17736"/>
                </a:lnTo>
                <a:lnTo>
                  <a:pt x="747" y="16318"/>
                </a:lnTo>
                <a:cubicBezTo>
                  <a:pt x="497" y="16346"/>
                  <a:pt x="247" y="16372"/>
                  <a:pt x="1" y="16395"/>
                </a:cubicBezTo>
                <a:lnTo>
                  <a:pt x="1" y="20019"/>
                </a:lnTo>
                <a:lnTo>
                  <a:pt x="44472" y="20019"/>
                </a:lnTo>
                <a:lnTo>
                  <a:pt x="444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0"/>
          <p:cNvSpPr/>
          <p:nvPr/>
        </p:nvSpPr>
        <p:spPr>
          <a:xfrm>
            <a:off x="6270039" y="3877343"/>
            <a:ext cx="497109" cy="20752"/>
          </a:xfrm>
          <a:custGeom>
            <a:avLst/>
            <a:gdLst/>
            <a:ahLst/>
            <a:cxnLst/>
            <a:rect l="l" t="t" r="r" b="b"/>
            <a:pathLst>
              <a:path w="17990" h="751" extrusionOk="0">
                <a:moveTo>
                  <a:pt x="481" y="1"/>
                </a:moveTo>
                <a:cubicBezTo>
                  <a:pt x="0" y="1"/>
                  <a:pt x="0" y="751"/>
                  <a:pt x="481" y="751"/>
                </a:cubicBezTo>
                <a:lnTo>
                  <a:pt x="17509" y="751"/>
                </a:lnTo>
                <a:cubicBezTo>
                  <a:pt x="17990" y="751"/>
                  <a:pt x="17990" y="1"/>
                  <a:pt x="17509" y="1"/>
                </a:cubicBezTo>
                <a:close/>
              </a:path>
            </a:pathLst>
          </a:custGeom>
          <a:solidFill>
            <a:srgbClr val="B4A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0"/>
          <p:cNvSpPr/>
          <p:nvPr/>
        </p:nvSpPr>
        <p:spPr>
          <a:xfrm>
            <a:off x="6778329" y="3875990"/>
            <a:ext cx="122688" cy="20752"/>
          </a:xfrm>
          <a:custGeom>
            <a:avLst/>
            <a:gdLst/>
            <a:ahLst/>
            <a:cxnLst/>
            <a:rect l="l" t="t" r="r" b="b"/>
            <a:pathLst>
              <a:path w="4440" h="751" extrusionOk="0">
                <a:moveTo>
                  <a:pt x="485" y="1"/>
                </a:moveTo>
                <a:cubicBezTo>
                  <a:pt x="0" y="1"/>
                  <a:pt x="0" y="751"/>
                  <a:pt x="485" y="751"/>
                </a:cubicBezTo>
                <a:lnTo>
                  <a:pt x="3959" y="751"/>
                </a:lnTo>
                <a:cubicBezTo>
                  <a:pt x="4439" y="751"/>
                  <a:pt x="4439" y="1"/>
                  <a:pt x="3959" y="1"/>
                </a:cubicBezTo>
                <a:close/>
              </a:path>
            </a:pathLst>
          </a:custGeom>
          <a:solidFill>
            <a:srgbClr val="4464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17124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3279548" y="1933013"/>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KASUS-KASUS KECELAKAAN ATAU GANGGUAN</a:t>
            </a:r>
            <a:br>
              <a:rPr lang="id-ID" sz="2400" dirty="0" smtClean="0"/>
            </a:br>
            <a:endParaRPr sz="2400" b="0" dirty="0"/>
          </a:p>
        </p:txBody>
      </p:sp>
      <p:grpSp>
        <p:nvGrpSpPr>
          <p:cNvPr id="689" name="Google Shape;689;p31"/>
          <p:cNvGrpSpPr/>
          <p:nvPr/>
        </p:nvGrpSpPr>
        <p:grpSpPr>
          <a:xfrm>
            <a:off x="583313" y="677775"/>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53545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32"/>
        <p:cNvGrpSpPr/>
        <p:nvPr/>
      </p:nvGrpSpPr>
      <p:grpSpPr>
        <a:xfrm>
          <a:off x="0" y="0"/>
          <a:ext cx="0" cy="0"/>
          <a:chOff x="0" y="0"/>
          <a:chExt cx="0" cy="0"/>
        </a:xfrm>
      </p:grpSpPr>
      <p:sp>
        <p:nvSpPr>
          <p:cNvPr id="3433" name="Google Shape;3433;p46"/>
          <p:cNvSpPr txBox="1">
            <a:spLocks noGrp="1"/>
          </p:cNvSpPr>
          <p:nvPr>
            <p:ph type="title"/>
          </p:nvPr>
        </p:nvSpPr>
        <p:spPr>
          <a:xfrm>
            <a:off x="711725" y="483267"/>
            <a:ext cx="7720500" cy="462000"/>
          </a:xfrm>
          <a:prstGeom prst="rect">
            <a:avLst/>
          </a:prstGeom>
        </p:spPr>
        <p:txBody>
          <a:bodyPr spcFirstLastPara="1" wrap="square" lIns="91425" tIns="91425" rIns="91425" bIns="91425" anchor="ctr" anchorCtr="0">
            <a:noAutofit/>
          </a:bodyPr>
          <a:lstStyle/>
          <a:p>
            <a:pPr lvl="0">
              <a:buClr>
                <a:schemeClr val="dk1"/>
              </a:buClr>
              <a:buSzPts val="1100"/>
            </a:pPr>
            <a:r>
              <a:rPr lang="en-US" sz="2400" b="0" dirty="0" err="1" smtClean="0"/>
              <a:t>Adapun</a:t>
            </a:r>
            <a:r>
              <a:rPr lang="en-US" sz="2400" b="0" dirty="0" smtClean="0"/>
              <a:t> </a:t>
            </a:r>
            <a:r>
              <a:rPr lang="en-US" sz="2400" b="0" dirty="0" err="1" smtClean="0"/>
              <a:t>kasus-kasus</a:t>
            </a:r>
            <a:r>
              <a:rPr lang="en-US" sz="2400" b="0" dirty="0" smtClean="0"/>
              <a:t> </a:t>
            </a:r>
            <a:r>
              <a:rPr lang="en-US" sz="2400" b="0" dirty="0" err="1" smtClean="0"/>
              <a:t>kecelakaan</a:t>
            </a:r>
            <a:r>
              <a:rPr lang="en-US" sz="2400" b="0" dirty="0" smtClean="0"/>
              <a:t> </a:t>
            </a:r>
            <a:r>
              <a:rPr lang="en-US" sz="2400" b="0" dirty="0" err="1" smtClean="0"/>
              <a:t>atau</a:t>
            </a:r>
            <a:r>
              <a:rPr lang="en-US" sz="2400" b="0" dirty="0" smtClean="0"/>
              <a:t> </a:t>
            </a:r>
            <a:r>
              <a:rPr lang="en-US" sz="2400" b="0" dirty="0" err="1" smtClean="0"/>
              <a:t>gangguan</a:t>
            </a:r>
            <a:r>
              <a:rPr lang="en-US" sz="2400" b="0" dirty="0" smtClean="0"/>
              <a:t> </a:t>
            </a:r>
            <a:r>
              <a:rPr lang="en-US" sz="2400" b="0" dirty="0" err="1" smtClean="0"/>
              <a:t>dan</a:t>
            </a:r>
            <a:r>
              <a:rPr lang="en-US" sz="2400" b="0" dirty="0" smtClean="0"/>
              <a:t> </a:t>
            </a:r>
            <a:r>
              <a:rPr lang="en-US" sz="2400" b="0" dirty="0" err="1" smtClean="0"/>
              <a:t>penanganannya</a:t>
            </a:r>
            <a:r>
              <a:rPr lang="en-US" sz="2400" b="0" dirty="0" smtClean="0"/>
              <a:t> </a:t>
            </a:r>
            <a:r>
              <a:rPr lang="en-US" sz="2400" b="0" dirty="0" err="1" smtClean="0"/>
              <a:t>yaitu</a:t>
            </a:r>
            <a:r>
              <a:rPr lang="en-US" sz="2400" b="0" dirty="0" smtClean="0"/>
              <a:t> : </a:t>
            </a:r>
            <a:br>
              <a:rPr lang="en-US" sz="2400" b="0" dirty="0" smtClean="0"/>
            </a:br>
            <a:endParaRPr sz="2400" b="0" dirty="0"/>
          </a:p>
        </p:txBody>
      </p:sp>
      <p:sp>
        <p:nvSpPr>
          <p:cNvPr id="3434" name="Google Shape;3434;p46"/>
          <p:cNvSpPr txBox="1">
            <a:spLocks noGrp="1"/>
          </p:cNvSpPr>
          <p:nvPr>
            <p:ph type="body" idx="1"/>
          </p:nvPr>
        </p:nvSpPr>
        <p:spPr>
          <a:xfrm>
            <a:off x="1180214" y="1073888"/>
            <a:ext cx="6458836" cy="3494987"/>
          </a:xfrm>
          <a:prstGeom prst="rect">
            <a:avLst/>
          </a:prstGeom>
        </p:spPr>
        <p:txBody>
          <a:bodyPr spcFirstLastPara="1" wrap="square" lIns="91425" tIns="91425" rIns="91425" bIns="91425" numCol="2" anchor="t" anchorCtr="0">
            <a:noAutofit/>
          </a:bodyPr>
          <a:lstStyle/>
          <a:p>
            <a:pPr marL="228600" lvl="0" indent="-228600">
              <a:lnSpc>
                <a:spcPct val="150000"/>
              </a:lnSpc>
              <a:buClr>
                <a:srgbClr val="1C2DA1"/>
              </a:buClr>
              <a:buSzPts val="1100"/>
              <a:buNone/>
            </a:pPr>
            <a:r>
              <a:rPr lang="en-US" sz="2400" b="1" dirty="0" smtClean="0">
                <a:latin typeface="Advent Pro" charset="0"/>
                <a:cs typeface="Times New Roman" pitchFamily="18" charset="0"/>
              </a:rPr>
              <a:t>A </a:t>
            </a:r>
            <a:r>
              <a:rPr lang="en-US" sz="2400" b="1" dirty="0" err="1" smtClean="0">
                <a:latin typeface="Advent Pro" charset="0"/>
                <a:cs typeface="Times New Roman" pitchFamily="18" charset="0"/>
              </a:rPr>
              <a:t>Pingsan</a:t>
            </a:r>
            <a:r>
              <a:rPr lang="en-US" sz="2400" b="1" dirty="0" smtClean="0">
                <a:latin typeface="Advent Pro" charset="0"/>
                <a:cs typeface="Times New Roman" pitchFamily="18" charset="0"/>
              </a:rPr>
              <a:t> </a:t>
            </a:r>
            <a:r>
              <a:rPr lang="en-US" sz="2400" b="1" dirty="0" smtClean="0">
                <a:latin typeface="Advent Pro" charset="0"/>
                <a:cs typeface="Times New Roman" pitchFamily="18" charset="0"/>
              </a:rPr>
              <a:t>(Syncope/collapse)</a:t>
            </a:r>
          </a:p>
          <a:p>
            <a:pPr marL="228600" lvl="0" indent="-228600">
              <a:lnSpc>
                <a:spcPct val="150000"/>
              </a:lnSpc>
              <a:buClr>
                <a:srgbClr val="1C2DA1"/>
              </a:buClr>
              <a:buSzPts val="1100"/>
              <a:buNone/>
            </a:pPr>
            <a:r>
              <a:rPr lang="en-US" sz="2400" b="1" dirty="0" smtClean="0">
                <a:latin typeface="Advent Pro" charset="0"/>
                <a:cs typeface="Times New Roman" pitchFamily="18" charset="0"/>
              </a:rPr>
              <a:t>B. </a:t>
            </a:r>
            <a:r>
              <a:rPr lang="en-US" sz="2400" b="1" dirty="0" err="1" smtClean="0">
                <a:latin typeface="Advent Pro" charset="0"/>
                <a:cs typeface="Times New Roman" pitchFamily="18" charset="0"/>
              </a:rPr>
              <a:t>Dehidrasi</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C. </a:t>
            </a:r>
            <a:r>
              <a:rPr lang="en-US" sz="2400" b="1" dirty="0" err="1" smtClean="0">
                <a:latin typeface="Advent Pro" charset="0"/>
                <a:cs typeface="Times New Roman" pitchFamily="18" charset="0"/>
              </a:rPr>
              <a:t>Asma</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D. </a:t>
            </a:r>
            <a:r>
              <a:rPr lang="en-US" sz="2400" b="1" dirty="0" err="1" smtClean="0">
                <a:latin typeface="Advent Pro" charset="0"/>
                <a:cs typeface="Times New Roman" pitchFamily="18" charset="0"/>
              </a:rPr>
              <a:t>Pusing</a:t>
            </a:r>
            <a:r>
              <a:rPr lang="en-US" sz="2400" b="1" dirty="0" smtClean="0">
                <a:latin typeface="Advent Pro" charset="0"/>
                <a:cs typeface="Times New Roman" pitchFamily="18" charset="0"/>
              </a:rPr>
              <a:t>/Vertigo/</a:t>
            </a:r>
            <a:r>
              <a:rPr lang="en-US" sz="2400" b="1" dirty="0" err="1" smtClean="0">
                <a:latin typeface="Advent Pro" charset="0"/>
                <a:cs typeface="Times New Roman" pitchFamily="18" charset="0"/>
              </a:rPr>
              <a:t>Nyeri</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Kepala</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E. </a:t>
            </a:r>
            <a:r>
              <a:rPr lang="en-US" sz="2400" b="1" dirty="0" err="1" smtClean="0">
                <a:latin typeface="Advent Pro" charset="0"/>
                <a:cs typeface="Times New Roman" pitchFamily="18" charset="0"/>
              </a:rPr>
              <a:t>Maag</a:t>
            </a:r>
            <a:r>
              <a:rPr lang="en-US" sz="2400" b="1" dirty="0" smtClean="0">
                <a:latin typeface="Advent Pro" charset="0"/>
                <a:cs typeface="Times New Roman" pitchFamily="18" charset="0"/>
              </a:rPr>
              <a:t>/</a:t>
            </a:r>
            <a:r>
              <a:rPr lang="en-US" sz="2400" b="1" dirty="0" err="1" smtClean="0">
                <a:latin typeface="Advent Pro" charset="0"/>
                <a:cs typeface="Times New Roman" pitchFamily="18" charset="0"/>
              </a:rPr>
              <a:t>Mual</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F. </a:t>
            </a:r>
            <a:r>
              <a:rPr lang="en-US" sz="2400" b="1" dirty="0" err="1" smtClean="0">
                <a:latin typeface="Advent Pro" charset="0"/>
                <a:cs typeface="Times New Roman" pitchFamily="18" charset="0"/>
              </a:rPr>
              <a:t>Lemah</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jantung</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G. </a:t>
            </a:r>
            <a:r>
              <a:rPr lang="en-US" sz="2400" b="1" dirty="0" err="1" smtClean="0">
                <a:latin typeface="Advent Pro" charset="0"/>
                <a:cs typeface="Times New Roman" pitchFamily="18" charset="0"/>
              </a:rPr>
              <a:t>Histeria</a:t>
            </a:r>
            <a:endParaRPr lang="en-US" sz="2400" b="1" dirty="0" smtClean="0">
              <a:latin typeface="Advent Pro" charset="0"/>
              <a:cs typeface="Times New Roman" pitchFamily="18" charset="0"/>
            </a:endParaRPr>
          </a:p>
          <a:p>
            <a:pPr marL="228600" lvl="0" indent="-228600">
              <a:lnSpc>
                <a:spcPct val="150000"/>
              </a:lnSpc>
              <a:buClr>
                <a:srgbClr val="1C2DA1"/>
              </a:buClr>
              <a:buSzPts val="1100"/>
              <a:buNone/>
            </a:pPr>
            <a:r>
              <a:rPr lang="en-US" sz="2400" b="1" dirty="0" smtClean="0">
                <a:latin typeface="Advent Pro" charset="0"/>
                <a:cs typeface="Times New Roman" pitchFamily="18" charset="0"/>
              </a:rPr>
              <a:t>H. </a:t>
            </a:r>
            <a:r>
              <a:rPr lang="en-US" sz="2400" b="1" dirty="0" err="1" smtClean="0">
                <a:latin typeface="Advent Pro" charset="0"/>
                <a:cs typeface="Times New Roman" pitchFamily="18" charset="0"/>
              </a:rPr>
              <a:t>Mimisan</a:t>
            </a:r>
            <a:endParaRPr lang="en-US" sz="2400" b="1" dirty="0" smtClean="0">
              <a:latin typeface="Advent Pro" charset="0"/>
              <a:cs typeface="Times New Roman" pitchFamily="18" charset="0"/>
            </a:endParaRPr>
          </a:p>
          <a:p>
            <a:pPr marL="228600" lvl="0" indent="-228600">
              <a:buClr>
                <a:srgbClr val="1C2DA1"/>
              </a:buClr>
              <a:buSzPts val="1100"/>
              <a:buAutoNum type="alphaUcPeriod"/>
            </a:pPr>
            <a:endParaRPr dirty="0">
              <a:latin typeface="Times New Roman" pitchFamily="18" charset="0"/>
              <a:cs typeface="Times New Roman" pitchFamily="18" charset="0"/>
            </a:endParaRPr>
          </a:p>
        </p:txBody>
      </p:sp>
    </p:spTree>
    <p:extLst>
      <p:ext uri="{BB962C8B-B14F-4D97-AF65-F5344CB8AC3E}">
        <p14:creationId xmlns:p14="http://schemas.microsoft.com/office/powerpoint/2010/main" val="37834506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1145428" y="1654707"/>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ALAT PELINDUNG DIRI (APD)</a:t>
            </a:r>
            <a:endParaRPr sz="2400" b="0" dirty="0"/>
          </a:p>
        </p:txBody>
      </p:sp>
      <p:grpSp>
        <p:nvGrpSpPr>
          <p:cNvPr id="689" name="Google Shape;689;p31"/>
          <p:cNvGrpSpPr/>
          <p:nvPr/>
        </p:nvGrpSpPr>
        <p:grpSpPr>
          <a:xfrm>
            <a:off x="5681664" y="661208"/>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309557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22"/>
        <p:cNvGrpSpPr/>
        <p:nvPr/>
      </p:nvGrpSpPr>
      <p:grpSpPr>
        <a:xfrm>
          <a:off x="0" y="0"/>
          <a:ext cx="0" cy="0"/>
          <a:chOff x="0" y="0"/>
          <a:chExt cx="0" cy="0"/>
        </a:xfrm>
      </p:grpSpPr>
      <p:sp>
        <p:nvSpPr>
          <p:cNvPr id="3523" name="Google Shape;3523;p51"/>
          <p:cNvSpPr txBox="1">
            <a:spLocks noGrp="1"/>
          </p:cNvSpPr>
          <p:nvPr>
            <p:ph type="title"/>
          </p:nvPr>
        </p:nvSpPr>
        <p:spPr>
          <a:xfrm>
            <a:off x="510363" y="233916"/>
            <a:ext cx="7921862" cy="711351"/>
          </a:xfrm>
          <a:prstGeom prst="rect">
            <a:avLst/>
          </a:prstGeom>
        </p:spPr>
        <p:txBody>
          <a:bodyPr spcFirstLastPara="1" wrap="square" lIns="91425" tIns="91425" rIns="91425" bIns="91425" anchor="ctr" anchorCtr="0">
            <a:noAutofit/>
          </a:bodyPr>
          <a:lstStyle/>
          <a:p>
            <a:pPr lvl="0"/>
            <a:r>
              <a:rPr lang="en-US" sz="2400" b="0" dirty="0" err="1" smtClean="0"/>
              <a:t>Adapun</a:t>
            </a:r>
            <a:r>
              <a:rPr lang="en-US" sz="2400" b="0" dirty="0" smtClean="0"/>
              <a:t> </a:t>
            </a:r>
            <a:r>
              <a:rPr lang="en-US" sz="2400" b="0" dirty="0" err="1" smtClean="0"/>
              <a:t>beberapa</a:t>
            </a:r>
            <a:r>
              <a:rPr lang="en-US" sz="2400" b="0" dirty="0" smtClean="0"/>
              <a:t> </a:t>
            </a:r>
            <a:r>
              <a:rPr lang="en-US" sz="2400" b="0" dirty="0" err="1" smtClean="0"/>
              <a:t>Alat</a:t>
            </a:r>
            <a:r>
              <a:rPr lang="en-US" sz="2400" b="0" dirty="0" smtClean="0"/>
              <a:t> </a:t>
            </a:r>
            <a:r>
              <a:rPr lang="en-US" sz="2400" b="0" dirty="0" err="1" smtClean="0"/>
              <a:t>Pelindung</a:t>
            </a:r>
            <a:r>
              <a:rPr lang="en-US" sz="2400" b="0" dirty="0" smtClean="0"/>
              <a:t> </a:t>
            </a:r>
            <a:r>
              <a:rPr lang="en-US" sz="2400" b="0" dirty="0" err="1" smtClean="0"/>
              <a:t>Diri</a:t>
            </a:r>
            <a:r>
              <a:rPr lang="en-US" sz="2400" b="0" dirty="0" smtClean="0"/>
              <a:t> (APD) yang </a:t>
            </a:r>
            <a:r>
              <a:rPr lang="en-US" sz="2400" b="0" dirty="0" err="1" smtClean="0"/>
              <a:t>digunakan</a:t>
            </a:r>
            <a:r>
              <a:rPr lang="en-US" sz="2400" b="0" dirty="0" smtClean="0"/>
              <a:t> </a:t>
            </a:r>
            <a:r>
              <a:rPr lang="en-US" sz="2400" b="0" dirty="0" err="1" smtClean="0"/>
              <a:t>terhadap</a:t>
            </a:r>
            <a:r>
              <a:rPr lang="en-US" sz="2400" b="0" dirty="0" smtClean="0"/>
              <a:t> P3K </a:t>
            </a:r>
            <a:r>
              <a:rPr lang="en-US" sz="2400" b="0" dirty="0" err="1" smtClean="0"/>
              <a:t>yaitu</a:t>
            </a:r>
            <a:r>
              <a:rPr lang="en-US" sz="2400" b="0" dirty="0" smtClean="0"/>
              <a:t>:</a:t>
            </a:r>
            <a:endParaRPr sz="2400" b="0" dirty="0"/>
          </a:p>
        </p:txBody>
      </p:sp>
      <p:sp>
        <p:nvSpPr>
          <p:cNvPr id="3524" name="Google Shape;3524;p51"/>
          <p:cNvSpPr txBox="1">
            <a:spLocks noGrp="1"/>
          </p:cNvSpPr>
          <p:nvPr>
            <p:ph type="body" idx="1"/>
          </p:nvPr>
        </p:nvSpPr>
        <p:spPr>
          <a:xfrm>
            <a:off x="2038800" y="1388494"/>
            <a:ext cx="5466900" cy="2980800"/>
          </a:xfrm>
          <a:prstGeom prst="rect">
            <a:avLst/>
          </a:prstGeom>
        </p:spPr>
        <p:txBody>
          <a:bodyPr spcFirstLastPara="1" wrap="square" lIns="91425" tIns="91425" rIns="91425" bIns="91425" anchor="t" anchorCtr="0">
            <a:noAutofit/>
          </a:bodyPr>
          <a:lstStyle/>
          <a:p>
            <a:pPr marL="342900" lvl="0" indent="-342900" algn="just">
              <a:lnSpc>
                <a:spcPct val="150000"/>
              </a:lnSpc>
              <a:buNone/>
            </a:pPr>
            <a:r>
              <a:rPr lang="en-US" sz="2400" b="1" dirty="0" smtClean="0">
                <a:latin typeface="Advent Pro" charset="0"/>
                <a:cs typeface="Times New Roman" pitchFamily="18" charset="0"/>
              </a:rPr>
              <a:t>1. </a:t>
            </a:r>
            <a:r>
              <a:rPr lang="en-US" sz="2400" b="1" dirty="0" err="1" smtClean="0">
                <a:latin typeface="Advent Pro" charset="0"/>
                <a:cs typeface="Times New Roman" pitchFamily="18" charset="0"/>
              </a:rPr>
              <a:t>Sarung</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tangan</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lateks</a:t>
            </a:r>
            <a:r>
              <a:rPr lang="en-US" sz="2400" b="1" dirty="0" smtClean="0">
                <a:latin typeface="Advent Pro" charset="0"/>
                <a:cs typeface="Times New Roman" pitchFamily="18" charset="0"/>
              </a:rPr>
              <a:t>.</a:t>
            </a:r>
          </a:p>
          <a:p>
            <a:pPr marL="342900" lvl="0" indent="-342900" algn="just">
              <a:lnSpc>
                <a:spcPct val="150000"/>
              </a:lnSpc>
              <a:buNone/>
            </a:pPr>
            <a:r>
              <a:rPr lang="en-US" sz="2400" b="1" dirty="0" smtClean="0">
                <a:latin typeface="Advent Pro" charset="0"/>
                <a:cs typeface="Times New Roman" pitchFamily="18" charset="0"/>
              </a:rPr>
              <a:t>2. </a:t>
            </a:r>
            <a:r>
              <a:rPr lang="en-US" sz="2400" b="1" dirty="0" err="1" smtClean="0">
                <a:latin typeface="Advent Pro" charset="0"/>
                <a:cs typeface="Times New Roman" pitchFamily="18" charset="0"/>
              </a:rPr>
              <a:t>Kacamata</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pelindung</a:t>
            </a:r>
            <a:r>
              <a:rPr lang="en-US" sz="2400" b="1" dirty="0" smtClean="0">
                <a:latin typeface="Advent Pro" charset="0"/>
                <a:cs typeface="Times New Roman" pitchFamily="18" charset="0"/>
              </a:rPr>
              <a:t>. </a:t>
            </a:r>
          </a:p>
          <a:p>
            <a:pPr marL="342900" lvl="0" indent="-342900" algn="just">
              <a:lnSpc>
                <a:spcPct val="150000"/>
              </a:lnSpc>
              <a:buNone/>
            </a:pPr>
            <a:r>
              <a:rPr lang="en-US" sz="2400" b="1" dirty="0" smtClean="0">
                <a:latin typeface="Advent Pro" charset="0"/>
                <a:cs typeface="Times New Roman" pitchFamily="18" charset="0"/>
              </a:rPr>
              <a:t>3. </a:t>
            </a:r>
            <a:r>
              <a:rPr lang="en-US" sz="2400" b="1" dirty="0" err="1" smtClean="0">
                <a:latin typeface="Advent Pro" charset="0"/>
                <a:cs typeface="Times New Roman" pitchFamily="18" charset="0"/>
              </a:rPr>
              <a:t>Baju</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pelindung</a:t>
            </a:r>
            <a:endParaRPr lang="en-US" sz="2400" b="1" dirty="0" smtClean="0">
              <a:latin typeface="Advent Pro" charset="0"/>
              <a:cs typeface="Times New Roman" pitchFamily="18" charset="0"/>
            </a:endParaRPr>
          </a:p>
          <a:p>
            <a:pPr marL="342900" lvl="0" indent="-342900" algn="just">
              <a:lnSpc>
                <a:spcPct val="150000"/>
              </a:lnSpc>
              <a:buNone/>
            </a:pPr>
            <a:r>
              <a:rPr lang="en-US" sz="2400" b="1" dirty="0" smtClean="0">
                <a:latin typeface="Advent Pro" charset="0"/>
                <a:cs typeface="Times New Roman" pitchFamily="18" charset="0"/>
              </a:rPr>
              <a:t>4. Masker </a:t>
            </a:r>
            <a:r>
              <a:rPr lang="en-US" sz="2400" b="1" dirty="0" err="1" smtClean="0">
                <a:latin typeface="Advent Pro" charset="0"/>
                <a:cs typeface="Times New Roman" pitchFamily="18" charset="0"/>
              </a:rPr>
              <a:t>penolong</a:t>
            </a:r>
            <a:endParaRPr lang="en-US" sz="2400" b="1" dirty="0" smtClean="0">
              <a:latin typeface="Advent Pro" charset="0"/>
              <a:cs typeface="Times New Roman" pitchFamily="18" charset="0"/>
            </a:endParaRPr>
          </a:p>
          <a:p>
            <a:pPr marL="342900" lvl="0" indent="-342900" algn="just">
              <a:lnSpc>
                <a:spcPct val="150000"/>
              </a:lnSpc>
              <a:buNone/>
            </a:pPr>
            <a:r>
              <a:rPr lang="en-US" sz="2400" b="1" dirty="0" smtClean="0">
                <a:latin typeface="Advent Pro" charset="0"/>
                <a:cs typeface="Times New Roman" pitchFamily="18" charset="0"/>
              </a:rPr>
              <a:t>5. Masker </a:t>
            </a:r>
            <a:r>
              <a:rPr lang="en-US" sz="2400" b="1" dirty="0" err="1" smtClean="0">
                <a:latin typeface="Advent Pro" charset="0"/>
                <a:cs typeface="Times New Roman" pitchFamily="18" charset="0"/>
              </a:rPr>
              <a:t>resusitasi</a:t>
            </a:r>
            <a:endParaRPr lang="en-US" sz="2400" b="1" dirty="0" smtClean="0">
              <a:latin typeface="Advent Pro" charset="0"/>
              <a:cs typeface="Times New Roman" pitchFamily="18" charset="0"/>
            </a:endParaRPr>
          </a:p>
          <a:p>
            <a:pPr marL="342900" lvl="0" indent="-342900" algn="just">
              <a:lnSpc>
                <a:spcPct val="150000"/>
              </a:lnSpc>
              <a:buNone/>
            </a:pPr>
            <a:r>
              <a:rPr lang="en-US" sz="2400" b="1" dirty="0" smtClean="0">
                <a:latin typeface="Advent Pro" charset="0"/>
                <a:cs typeface="Times New Roman" pitchFamily="18" charset="0"/>
              </a:rPr>
              <a:t>6. Helm</a:t>
            </a:r>
            <a:endParaRPr sz="2400" b="1" dirty="0">
              <a:latin typeface="Advent Pro" charset="0"/>
              <a:cs typeface="Times New Roman" pitchFamily="18" charset="0"/>
            </a:endParaRPr>
          </a:p>
        </p:txBody>
      </p:sp>
    </p:spTree>
    <p:extLst>
      <p:ext uri="{BB962C8B-B14F-4D97-AF65-F5344CB8AC3E}">
        <p14:creationId xmlns:p14="http://schemas.microsoft.com/office/powerpoint/2010/main" val="2192088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22"/>
        <p:cNvGrpSpPr/>
        <p:nvPr/>
      </p:nvGrpSpPr>
      <p:grpSpPr>
        <a:xfrm>
          <a:off x="0" y="0"/>
          <a:ext cx="0" cy="0"/>
          <a:chOff x="0" y="0"/>
          <a:chExt cx="0" cy="0"/>
        </a:xfrm>
      </p:grpSpPr>
      <p:sp>
        <p:nvSpPr>
          <p:cNvPr id="3524" name="Google Shape;3524;p51"/>
          <p:cNvSpPr txBox="1">
            <a:spLocks noGrp="1"/>
          </p:cNvSpPr>
          <p:nvPr>
            <p:ph type="body" idx="1"/>
          </p:nvPr>
        </p:nvSpPr>
        <p:spPr>
          <a:xfrm>
            <a:off x="1276350" y="786809"/>
            <a:ext cx="7181850" cy="3668233"/>
          </a:xfrm>
          <a:prstGeom prst="rect">
            <a:avLst/>
          </a:prstGeom>
        </p:spPr>
        <p:txBody>
          <a:bodyPr spcFirstLastPara="1" wrap="square" lIns="91425" tIns="91425" rIns="91425" bIns="91425" anchor="t" anchorCtr="0">
            <a:noAutofit/>
          </a:bodyPr>
          <a:lstStyle/>
          <a:p>
            <a:pPr lvl="0" indent="-457200" algn="just">
              <a:buAutoNum type="arabicPeriod"/>
            </a:pPr>
            <a:r>
              <a:rPr lang="en-US" sz="2400" b="1" dirty="0" err="1" smtClean="0">
                <a:latin typeface="Advent Pro" charset="0"/>
                <a:cs typeface="Times New Roman" pitchFamily="18" charset="0"/>
              </a:rPr>
              <a:t>Pemakaian</a:t>
            </a:r>
            <a:r>
              <a:rPr lang="en-US" sz="2400" b="1" dirty="0" smtClean="0">
                <a:latin typeface="Advent Pro" charset="0"/>
                <a:cs typeface="Times New Roman" pitchFamily="18" charset="0"/>
              </a:rPr>
              <a:t> APD </a:t>
            </a:r>
            <a:r>
              <a:rPr lang="en-US" sz="2400" b="1" dirty="0" err="1" smtClean="0">
                <a:latin typeface="Advent Pro" charset="0"/>
                <a:cs typeface="Times New Roman" pitchFamily="18" charset="0"/>
              </a:rPr>
              <a:t>tidak</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sepenuhnya</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dapat</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melindungi</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penolong</a:t>
            </a:r>
            <a:r>
              <a:rPr lang="en-US" sz="2400" b="1" dirty="0" smtClean="0">
                <a:latin typeface="Advent Pro" charset="0"/>
                <a:cs typeface="Times New Roman" pitchFamily="18" charset="0"/>
              </a:rPr>
              <a:t>. </a:t>
            </a:r>
          </a:p>
          <a:p>
            <a:pPr lvl="0" indent="-457200" algn="just">
              <a:buAutoNum type="arabicPeriod"/>
            </a:pPr>
            <a:endParaRPr lang="en-US" sz="2400" b="1" dirty="0" smtClean="0">
              <a:latin typeface="Advent Pro" charset="0"/>
              <a:cs typeface="Times New Roman" pitchFamily="18" charset="0"/>
            </a:endParaRPr>
          </a:p>
          <a:p>
            <a:pPr marL="457200" lvl="1" indent="0" algn="just">
              <a:buNone/>
            </a:pPr>
            <a:r>
              <a:rPr lang="en-US" sz="2200" b="1" dirty="0" err="1" smtClean="0">
                <a:latin typeface="Advent Pro" charset="0"/>
                <a:cs typeface="Times New Roman" pitchFamily="18" charset="0"/>
              </a:rPr>
              <a:t>Ada</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beberapa</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tindakan</a:t>
            </a:r>
            <a:r>
              <a:rPr lang="en-US" sz="2200" b="1" dirty="0" smtClean="0">
                <a:latin typeface="Advent Pro" charset="0"/>
                <a:cs typeface="Times New Roman" pitchFamily="18" charset="0"/>
              </a:rPr>
              <a:t> lain yang </a:t>
            </a:r>
            <a:r>
              <a:rPr lang="en-US" sz="2200" b="1" dirty="0" err="1" smtClean="0">
                <a:latin typeface="Advent Pro" charset="0"/>
                <a:cs typeface="Times New Roman" pitchFamily="18" charset="0"/>
              </a:rPr>
              <a:t>harus</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dilakukan</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sebagai</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tindakan</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pencegahan</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yaitu</a:t>
            </a:r>
            <a:r>
              <a:rPr lang="en-US" sz="2200" b="1" dirty="0" smtClean="0">
                <a:latin typeface="Advent Pro" charset="0"/>
                <a:cs typeface="Times New Roman" pitchFamily="18" charset="0"/>
              </a:rPr>
              <a:t>: </a:t>
            </a:r>
          </a:p>
          <a:p>
            <a:pPr marL="457200" lvl="1" indent="0" algn="just">
              <a:buNone/>
            </a:pPr>
            <a:r>
              <a:rPr lang="id-ID" sz="2200" b="1" dirty="0" smtClean="0">
                <a:latin typeface="Advent Pro" charset="0"/>
                <a:cs typeface="Times New Roman" pitchFamily="18" charset="0"/>
              </a:rPr>
              <a:t>1.  </a:t>
            </a:r>
            <a:r>
              <a:rPr lang="en-US" sz="2200" b="1" dirty="0" err="1" smtClean="0">
                <a:latin typeface="Advent Pro" charset="0"/>
                <a:cs typeface="Times New Roman" pitchFamily="18" charset="0"/>
              </a:rPr>
              <a:t>Mencuci</a:t>
            </a:r>
            <a:r>
              <a:rPr lang="en-US" sz="2200" b="1" dirty="0" smtClean="0">
                <a:latin typeface="Advent Pro" charset="0"/>
                <a:cs typeface="Times New Roman" pitchFamily="18" charset="0"/>
              </a:rPr>
              <a:t> </a:t>
            </a:r>
            <a:r>
              <a:rPr lang="en-US" sz="2200" b="1" dirty="0" err="1" smtClean="0">
                <a:latin typeface="Advent Pro" charset="0"/>
                <a:cs typeface="Times New Roman" pitchFamily="18" charset="0"/>
              </a:rPr>
              <a:t>Tangan</a:t>
            </a:r>
            <a:r>
              <a:rPr lang="en-US" sz="2200" b="1" dirty="0" smtClean="0">
                <a:latin typeface="Advent Pro" charset="0"/>
                <a:cs typeface="Times New Roman" pitchFamily="18" charset="0"/>
              </a:rPr>
              <a:t>.</a:t>
            </a:r>
          </a:p>
          <a:p>
            <a:pPr lvl="0" indent="-457200" algn="just">
              <a:buFont typeface="+mj-lt"/>
              <a:buAutoNum type="arabicPeriod"/>
            </a:pPr>
            <a:r>
              <a:rPr lang="en-US" sz="2400" b="1" dirty="0" smtClean="0">
                <a:latin typeface="Advent Pro" charset="0"/>
                <a:cs typeface="Times New Roman" pitchFamily="18" charset="0"/>
              </a:rPr>
              <a:t>2. </a:t>
            </a:r>
            <a:r>
              <a:rPr lang="en-US" sz="2400" b="1" dirty="0" err="1" smtClean="0">
                <a:latin typeface="Advent Pro" charset="0"/>
                <a:cs typeface="Times New Roman" pitchFamily="18" charset="0"/>
              </a:rPr>
              <a:t>Membersihkan</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Peralatan</a:t>
            </a:r>
            <a:r>
              <a:rPr lang="en-US" sz="2400" b="1" dirty="0" smtClean="0">
                <a:latin typeface="Advent Pro" charset="0"/>
                <a:cs typeface="Times New Roman" pitchFamily="18" charset="0"/>
              </a:rPr>
              <a:t>.</a:t>
            </a:r>
            <a:endParaRPr sz="2400" b="1" dirty="0">
              <a:latin typeface="Advent Pro" charset="0"/>
              <a:cs typeface="Times New Roman" pitchFamily="18" charset="0"/>
            </a:endParaRPr>
          </a:p>
        </p:txBody>
      </p:sp>
    </p:spTree>
    <p:extLst>
      <p:ext uri="{BB962C8B-B14F-4D97-AF65-F5344CB8AC3E}">
        <p14:creationId xmlns:p14="http://schemas.microsoft.com/office/powerpoint/2010/main" val="2192088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3279548" y="1933013"/>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2400" dirty="0" smtClean="0"/>
              <a:t>PERALATAN PERTOLONGAN PERTAMA</a:t>
            </a:r>
            <a:endParaRPr sz="2400" b="0" dirty="0"/>
          </a:p>
        </p:txBody>
      </p:sp>
      <p:grpSp>
        <p:nvGrpSpPr>
          <p:cNvPr id="689" name="Google Shape;689;p31"/>
          <p:cNvGrpSpPr/>
          <p:nvPr/>
        </p:nvGrpSpPr>
        <p:grpSpPr>
          <a:xfrm>
            <a:off x="583313" y="677775"/>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29990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22"/>
        <p:cNvGrpSpPr/>
        <p:nvPr/>
      </p:nvGrpSpPr>
      <p:grpSpPr>
        <a:xfrm>
          <a:off x="0" y="0"/>
          <a:ext cx="0" cy="0"/>
          <a:chOff x="0" y="0"/>
          <a:chExt cx="0" cy="0"/>
        </a:xfrm>
      </p:grpSpPr>
      <p:sp>
        <p:nvSpPr>
          <p:cNvPr id="3523" name="Google Shape;3523;p51"/>
          <p:cNvSpPr txBox="1">
            <a:spLocks noGrp="1"/>
          </p:cNvSpPr>
          <p:nvPr>
            <p:ph type="title"/>
          </p:nvPr>
        </p:nvSpPr>
        <p:spPr>
          <a:xfrm>
            <a:off x="1355488" y="233916"/>
            <a:ext cx="7921862" cy="711351"/>
          </a:xfrm>
          <a:prstGeom prst="rect">
            <a:avLst/>
          </a:prstGeom>
        </p:spPr>
        <p:txBody>
          <a:bodyPr spcFirstLastPara="1" wrap="square" lIns="91425" tIns="91425" rIns="91425" bIns="91425" anchor="ctr" anchorCtr="0">
            <a:noAutofit/>
          </a:bodyPr>
          <a:lstStyle/>
          <a:p>
            <a:pPr lvl="0"/>
            <a:r>
              <a:rPr lang="en-US" sz="2400" b="0" dirty="0" err="1" smtClean="0"/>
              <a:t>Adapun</a:t>
            </a:r>
            <a:r>
              <a:rPr lang="en-US" sz="2400" b="0" dirty="0" smtClean="0"/>
              <a:t> </a:t>
            </a:r>
            <a:r>
              <a:rPr lang="en-US" sz="2400" b="0" dirty="0" err="1" smtClean="0"/>
              <a:t>Peralatan</a:t>
            </a:r>
            <a:r>
              <a:rPr lang="en-US" sz="2400" b="0" dirty="0" smtClean="0"/>
              <a:t> </a:t>
            </a:r>
            <a:r>
              <a:rPr lang="en-US" sz="2400" b="0" dirty="0" err="1" smtClean="0"/>
              <a:t>Pertolongan</a:t>
            </a:r>
            <a:r>
              <a:rPr lang="en-US" sz="2400" b="0" dirty="0" smtClean="0"/>
              <a:t> </a:t>
            </a:r>
            <a:r>
              <a:rPr lang="en-US" sz="2400" b="0" dirty="0" err="1" smtClean="0"/>
              <a:t>Pertama</a:t>
            </a:r>
            <a:r>
              <a:rPr lang="en-US" sz="2400" b="0" dirty="0" smtClean="0"/>
              <a:t> </a:t>
            </a:r>
            <a:r>
              <a:rPr lang="en-US" sz="2400" b="0" dirty="0" err="1" smtClean="0"/>
              <a:t>ialah</a:t>
            </a:r>
            <a:r>
              <a:rPr lang="en-US" sz="2400" b="0" dirty="0" smtClean="0"/>
              <a:t>:</a:t>
            </a:r>
            <a:endParaRPr sz="2400" b="0" dirty="0"/>
          </a:p>
        </p:txBody>
      </p:sp>
      <p:sp>
        <p:nvSpPr>
          <p:cNvPr id="3524" name="Google Shape;3524;p51"/>
          <p:cNvSpPr txBox="1">
            <a:spLocks noGrp="1"/>
          </p:cNvSpPr>
          <p:nvPr>
            <p:ph type="body" idx="1"/>
          </p:nvPr>
        </p:nvSpPr>
        <p:spPr>
          <a:xfrm>
            <a:off x="1477926" y="1129709"/>
            <a:ext cx="6885024" cy="3817089"/>
          </a:xfrm>
          <a:prstGeom prst="rect">
            <a:avLst/>
          </a:prstGeom>
        </p:spPr>
        <p:txBody>
          <a:bodyPr spcFirstLastPara="1" wrap="square" lIns="91425" tIns="91425" rIns="91425" bIns="91425" anchor="t" anchorCtr="0">
            <a:noAutofit/>
          </a:bodyPr>
          <a:lstStyle/>
          <a:p>
            <a:pPr lvl="0" indent="-457200">
              <a:buAutoNum type="arabicPeriod"/>
            </a:pPr>
            <a:r>
              <a:rPr lang="fi-FI" sz="2400" b="1" dirty="0" smtClean="0">
                <a:latin typeface="Advent Pro" charset="0"/>
                <a:cs typeface="Times New Roman" pitchFamily="18" charset="0"/>
              </a:rPr>
              <a:t>1. Penutup Luka</a:t>
            </a:r>
          </a:p>
          <a:p>
            <a:pPr marL="0" lvl="0" indent="0">
              <a:buNone/>
            </a:pPr>
            <a:r>
              <a:rPr lang="id-ID" sz="2400" b="1" dirty="0">
                <a:latin typeface="Advent Pro" charset="0"/>
                <a:cs typeface="Times New Roman" pitchFamily="18" charset="0"/>
              </a:rPr>
              <a:t> </a:t>
            </a:r>
            <a:r>
              <a:rPr lang="id-ID" sz="2400" b="1" dirty="0" smtClean="0">
                <a:latin typeface="Advent Pro" charset="0"/>
                <a:cs typeface="Times New Roman" pitchFamily="18" charset="0"/>
              </a:rPr>
              <a:t>    </a:t>
            </a:r>
            <a:r>
              <a:rPr lang="fi-FI" sz="2400" b="1" dirty="0" smtClean="0">
                <a:latin typeface="Advent Pro" charset="0"/>
                <a:cs typeface="Times New Roman" pitchFamily="18" charset="0"/>
              </a:rPr>
              <a:t>2</a:t>
            </a:r>
            <a:r>
              <a:rPr lang="fi-FI" sz="2400" b="1" dirty="0" smtClean="0">
                <a:latin typeface="Advent Pro" charset="0"/>
                <a:cs typeface="Times New Roman" pitchFamily="18" charset="0"/>
              </a:rPr>
              <a:t>. Pembalut</a:t>
            </a:r>
          </a:p>
          <a:p>
            <a:pPr lvl="0" indent="-457200">
              <a:buNone/>
            </a:pPr>
            <a:r>
              <a:rPr lang="en-US" sz="2400" b="1" dirty="0" smtClean="0">
                <a:latin typeface="Advent Pro" charset="0"/>
                <a:cs typeface="Times New Roman" pitchFamily="18" charset="0"/>
              </a:rPr>
              <a:t>	3. </a:t>
            </a:r>
            <a:r>
              <a:rPr lang="en-US" sz="2400" b="1" dirty="0" err="1" smtClean="0">
                <a:latin typeface="Advent Pro" charset="0"/>
                <a:cs typeface="Times New Roman" pitchFamily="18" charset="0"/>
              </a:rPr>
              <a:t>Cairan</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Antiseptik</a:t>
            </a:r>
            <a:endParaRPr lang="en-US" sz="2400" b="1" dirty="0" smtClean="0">
              <a:latin typeface="Advent Pro" charset="0"/>
              <a:cs typeface="Times New Roman" pitchFamily="18" charset="0"/>
            </a:endParaRPr>
          </a:p>
          <a:p>
            <a:pPr lvl="0" indent="-457200">
              <a:buNone/>
            </a:pPr>
            <a:r>
              <a:rPr lang="en-US" sz="2400" b="1" dirty="0" smtClean="0">
                <a:latin typeface="Advent Pro" charset="0"/>
                <a:cs typeface="Times New Roman" pitchFamily="18" charset="0"/>
              </a:rPr>
              <a:t>	4. </a:t>
            </a:r>
            <a:r>
              <a:rPr lang="en-US" sz="2400" b="1" dirty="0" err="1" smtClean="0">
                <a:latin typeface="Advent Pro" charset="0"/>
                <a:cs typeface="Times New Roman" pitchFamily="18" charset="0"/>
              </a:rPr>
              <a:t>Cairan</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Pencuci</a:t>
            </a:r>
            <a:r>
              <a:rPr lang="en-US" sz="2400" b="1" dirty="0" smtClean="0">
                <a:latin typeface="Advent Pro" charset="0"/>
                <a:cs typeface="Times New Roman" pitchFamily="18" charset="0"/>
              </a:rPr>
              <a:t> Mata</a:t>
            </a:r>
          </a:p>
          <a:p>
            <a:pPr lvl="0" indent="-457200">
              <a:buAutoNum type="arabicPeriod"/>
            </a:pPr>
            <a:r>
              <a:rPr lang="en-US" sz="2400" b="1" dirty="0" smtClean="0">
                <a:latin typeface="Advent Pro" charset="0"/>
                <a:cs typeface="Times New Roman" pitchFamily="18" charset="0"/>
              </a:rPr>
              <a:t>5. </a:t>
            </a:r>
            <a:r>
              <a:rPr lang="en-US" sz="2400" b="1" dirty="0" err="1" smtClean="0">
                <a:latin typeface="Advent Pro" charset="0"/>
                <a:cs typeface="Times New Roman" pitchFamily="18" charset="0"/>
              </a:rPr>
              <a:t>Peralatan</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Stabilisasi</a:t>
            </a:r>
            <a:endParaRPr lang="en-US" sz="2400" b="1" dirty="0" smtClean="0">
              <a:latin typeface="Advent Pro" charset="0"/>
              <a:cs typeface="Times New Roman" pitchFamily="18" charset="0"/>
            </a:endParaRPr>
          </a:p>
          <a:p>
            <a:pPr lvl="0" indent="-457200">
              <a:buAutoNum type="arabicPeriod"/>
            </a:pPr>
            <a:r>
              <a:rPr lang="en-US" sz="2400" b="1" dirty="0" smtClean="0">
                <a:latin typeface="Advent Pro" charset="0"/>
                <a:cs typeface="Times New Roman" pitchFamily="18" charset="0"/>
              </a:rPr>
              <a:t>6. </a:t>
            </a:r>
            <a:r>
              <a:rPr lang="en-US" sz="2400" b="1" dirty="0" err="1" smtClean="0">
                <a:latin typeface="Advent Pro" charset="0"/>
                <a:cs typeface="Times New Roman" pitchFamily="18" charset="0"/>
              </a:rPr>
              <a:t>Gunting</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Pembalut</a:t>
            </a:r>
            <a:r>
              <a:rPr lang="en-US" sz="2400" b="1" dirty="0" smtClean="0">
                <a:latin typeface="Advent Pro" charset="0"/>
                <a:cs typeface="Times New Roman" pitchFamily="18" charset="0"/>
              </a:rPr>
              <a:t> </a:t>
            </a:r>
            <a:endParaRPr lang="id-ID" sz="2400" b="1" dirty="0" smtClean="0">
              <a:latin typeface="Advent Pro" charset="0"/>
              <a:cs typeface="Times New Roman" pitchFamily="18" charset="0"/>
            </a:endParaRPr>
          </a:p>
          <a:p>
            <a:pPr lvl="0" indent="-457200">
              <a:buAutoNum type="arabicPeriod"/>
            </a:pPr>
            <a:r>
              <a:rPr lang="id-ID" sz="2400" b="1" dirty="0" smtClean="0">
                <a:latin typeface="Advent Pro" charset="0"/>
                <a:cs typeface="Times New Roman" pitchFamily="18" charset="0"/>
              </a:rPr>
              <a:t>7. </a:t>
            </a:r>
            <a:r>
              <a:rPr lang="en-US" sz="2400" b="1" dirty="0" err="1" smtClean="0">
                <a:latin typeface="Advent Pro" charset="0"/>
                <a:cs typeface="Times New Roman" pitchFamily="18" charset="0"/>
              </a:rPr>
              <a:t>Pinset</a:t>
            </a:r>
            <a:r>
              <a:rPr lang="en-US" sz="2400" b="1" dirty="0" smtClean="0">
                <a:latin typeface="Advent Pro" charset="0"/>
                <a:cs typeface="Times New Roman" pitchFamily="18" charset="0"/>
              </a:rPr>
              <a:t> </a:t>
            </a:r>
            <a:endParaRPr lang="en-US" sz="2400" b="1" dirty="0" smtClean="0">
              <a:latin typeface="Advent Pro" charset="0"/>
              <a:cs typeface="Times New Roman" pitchFamily="18" charset="0"/>
            </a:endParaRPr>
          </a:p>
          <a:p>
            <a:pPr lvl="0" indent="-457200">
              <a:buAutoNum type="arabicPeriod"/>
            </a:pPr>
            <a:r>
              <a:rPr lang="id-ID" sz="2400" b="1" dirty="0">
                <a:latin typeface="Advent Pro" charset="0"/>
                <a:cs typeface="Times New Roman" pitchFamily="18" charset="0"/>
              </a:rPr>
              <a:t>8</a:t>
            </a:r>
            <a:r>
              <a:rPr lang="en-US" sz="2400" b="1" dirty="0" smtClean="0">
                <a:latin typeface="Advent Pro" charset="0"/>
                <a:cs typeface="Times New Roman" pitchFamily="18" charset="0"/>
              </a:rPr>
              <a:t>. </a:t>
            </a:r>
            <a:r>
              <a:rPr lang="en-US" sz="2400" b="1" dirty="0" err="1" smtClean="0">
                <a:latin typeface="Advent Pro" charset="0"/>
                <a:cs typeface="Times New Roman" pitchFamily="18" charset="0"/>
              </a:rPr>
              <a:t>Senter</a:t>
            </a:r>
            <a:r>
              <a:rPr lang="en-US" sz="2400" b="1" dirty="0" smtClean="0">
                <a:latin typeface="Advent Pro" charset="0"/>
                <a:cs typeface="Times New Roman" pitchFamily="18" charset="0"/>
              </a:rPr>
              <a:t> </a:t>
            </a:r>
          </a:p>
        </p:txBody>
      </p:sp>
    </p:spTree>
    <p:extLst>
      <p:ext uri="{BB962C8B-B14F-4D97-AF65-F5344CB8AC3E}">
        <p14:creationId xmlns:p14="http://schemas.microsoft.com/office/powerpoint/2010/main" val="2192088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765004" y="1063257"/>
            <a:ext cx="5340195" cy="3306038"/>
          </a:xfrm>
        </p:spPr>
        <p:txBody>
          <a:bodyPr/>
          <a:lstStyle/>
          <a:p>
            <a:pPr lvl="0" indent="-457200">
              <a:buAutoNum type="arabicPeriod"/>
            </a:pPr>
            <a:r>
              <a:rPr lang="id-ID" sz="2400" b="1" dirty="0" smtClean="0">
                <a:latin typeface="Advent Pro" charset="0"/>
                <a:cs typeface="Times New Roman" pitchFamily="18" charset="0"/>
              </a:rPr>
              <a:t>9. Kapas</a:t>
            </a:r>
          </a:p>
          <a:p>
            <a:pPr lvl="0" indent="-457200">
              <a:buAutoNum type="arabicPeriod"/>
            </a:pPr>
            <a:r>
              <a:rPr lang="id-ID" sz="2400" b="1" dirty="0" smtClean="0">
                <a:latin typeface="Advent Pro" charset="0"/>
                <a:cs typeface="Times New Roman" pitchFamily="18" charset="0"/>
              </a:rPr>
              <a:t>10. Selimut</a:t>
            </a:r>
          </a:p>
          <a:p>
            <a:pPr lvl="0" indent="-457200">
              <a:buAutoNum type="arabicPeriod"/>
            </a:pPr>
            <a:r>
              <a:rPr lang="id-ID" sz="2400" b="1" dirty="0" smtClean="0">
                <a:latin typeface="Advent Pro" charset="0"/>
                <a:cs typeface="Times New Roman" pitchFamily="18" charset="0"/>
              </a:rPr>
              <a:t>11. Kartu Korban</a:t>
            </a:r>
          </a:p>
          <a:p>
            <a:pPr lvl="0" indent="-457200">
              <a:buAutoNum type="arabicPeriod"/>
            </a:pPr>
            <a:r>
              <a:rPr lang="id-ID" sz="2400" b="1" dirty="0" smtClean="0">
                <a:latin typeface="Advent Pro" charset="0"/>
                <a:cs typeface="Times New Roman" pitchFamily="18" charset="0"/>
              </a:rPr>
              <a:t>12. Alat Tulis</a:t>
            </a:r>
          </a:p>
          <a:p>
            <a:pPr lvl="0" indent="-457200">
              <a:buAutoNum type="arabicPeriod"/>
            </a:pPr>
            <a:r>
              <a:rPr lang="id-ID" sz="2400" b="1" dirty="0" smtClean="0">
                <a:latin typeface="Advent Pro" charset="0"/>
                <a:cs typeface="Times New Roman" pitchFamily="18" charset="0"/>
              </a:rPr>
              <a:t>13. Oksigen</a:t>
            </a:r>
          </a:p>
          <a:p>
            <a:pPr lvl="0" indent="-457200">
              <a:buAutoNum type="arabicPeriod"/>
            </a:pPr>
            <a:r>
              <a:rPr lang="id-ID" sz="2400" b="1" dirty="0" smtClean="0">
                <a:latin typeface="Advent Pro" charset="0"/>
                <a:cs typeface="Times New Roman" pitchFamily="18" charset="0"/>
              </a:rPr>
              <a:t>14. Tensimeter atau Stetoskop</a:t>
            </a:r>
          </a:p>
          <a:p>
            <a:pPr lvl="0" indent="-457200">
              <a:buAutoNum type="arabicPeriod"/>
            </a:pPr>
            <a:r>
              <a:rPr lang="id-ID" sz="2400" b="1" dirty="0" smtClean="0">
                <a:latin typeface="Advent Pro" charset="0"/>
                <a:cs typeface="Times New Roman" pitchFamily="18" charset="0"/>
              </a:rPr>
              <a:t>15. Tandu</a:t>
            </a:r>
            <a:endParaRPr lang="en-US" sz="2400" b="1" dirty="0" smtClean="0">
              <a:latin typeface="Advent Pro" charset="0"/>
              <a:cs typeface="Times New Roman" pitchFamily="18" charset="0"/>
            </a:endParaRPr>
          </a:p>
          <a:p>
            <a:pPr lvl="0" indent="-457200">
              <a:buAutoNum type="arabicPeriod"/>
            </a:pPr>
            <a:endParaRPr lang="en-US" b="1" dirty="0" smtClean="0">
              <a:latin typeface="Advent Pro" charset="0"/>
              <a:cs typeface="Times New Roman" pitchFamily="18" charset="0"/>
            </a:endParaRPr>
          </a:p>
          <a:p>
            <a:endParaRPr lang="en-US" b="1" dirty="0">
              <a:latin typeface="Advent Pro" charset="0"/>
            </a:endParaRPr>
          </a:p>
        </p:txBody>
      </p:sp>
      <p:sp>
        <p:nvSpPr>
          <p:cNvPr id="4" name="Google Shape;3523;p51"/>
          <p:cNvSpPr txBox="1">
            <a:spLocks noGrp="1"/>
          </p:cNvSpPr>
          <p:nvPr>
            <p:ph type="title"/>
          </p:nvPr>
        </p:nvSpPr>
        <p:spPr>
          <a:xfrm>
            <a:off x="1355488" y="233916"/>
            <a:ext cx="7921862" cy="711351"/>
          </a:xfrm>
          <a:prstGeom prst="rect">
            <a:avLst/>
          </a:prstGeom>
        </p:spPr>
        <p:txBody>
          <a:bodyPr spcFirstLastPara="1" wrap="square" lIns="91425" tIns="91425" rIns="91425" bIns="91425" anchor="ctr" anchorCtr="0">
            <a:noAutofit/>
          </a:bodyPr>
          <a:lstStyle/>
          <a:p>
            <a:pPr lvl="0"/>
            <a:r>
              <a:rPr lang="en-US" sz="2400" b="0" dirty="0" err="1" smtClean="0"/>
              <a:t>Adapun</a:t>
            </a:r>
            <a:r>
              <a:rPr lang="en-US" sz="2400" b="0" dirty="0" smtClean="0"/>
              <a:t> </a:t>
            </a:r>
            <a:r>
              <a:rPr lang="en-US" sz="2400" b="0" dirty="0" err="1" smtClean="0"/>
              <a:t>Peralatan</a:t>
            </a:r>
            <a:r>
              <a:rPr lang="en-US" sz="2400" b="0" dirty="0" smtClean="0"/>
              <a:t> </a:t>
            </a:r>
            <a:r>
              <a:rPr lang="en-US" sz="2400" b="0" dirty="0" err="1" smtClean="0"/>
              <a:t>Pertolongan</a:t>
            </a:r>
            <a:r>
              <a:rPr lang="en-US" sz="2400" b="0" dirty="0" smtClean="0"/>
              <a:t> </a:t>
            </a:r>
            <a:r>
              <a:rPr lang="en-US" sz="2400" b="0" dirty="0" err="1" smtClean="0"/>
              <a:t>Pertama</a:t>
            </a:r>
            <a:r>
              <a:rPr lang="en-US" sz="2400" b="0" dirty="0" smtClean="0"/>
              <a:t> </a:t>
            </a:r>
            <a:r>
              <a:rPr lang="en-US" sz="2400" b="0" dirty="0" err="1" smtClean="0"/>
              <a:t>ialah</a:t>
            </a:r>
            <a:r>
              <a:rPr lang="en-US" sz="2400" b="0" dirty="0" smtClean="0"/>
              <a:t>:</a:t>
            </a:r>
            <a:endParaRPr sz="2400" b="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631783" y="1937034"/>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KOTAK P3K</a:t>
            </a:r>
            <a:r>
              <a:rPr lang="en-US" sz="2400" dirty="0" smtClean="0"/>
              <a:t/>
            </a:r>
            <a:br>
              <a:rPr lang="en-US" sz="2400" dirty="0" smtClean="0"/>
            </a:br>
            <a:r>
              <a:rPr lang="en-US" sz="2400" dirty="0" smtClean="0"/>
              <a:t>1. </a:t>
            </a:r>
            <a:r>
              <a:rPr lang="en-US" sz="2400" dirty="0" err="1" smtClean="0"/>
              <a:t>Dalam</a:t>
            </a:r>
            <a:r>
              <a:rPr lang="en-US" sz="2400" dirty="0" smtClean="0"/>
              <a:t> </a:t>
            </a:r>
            <a:r>
              <a:rPr lang="en-US" sz="2400" dirty="0" err="1" smtClean="0"/>
              <a:t>Laboratorium</a:t>
            </a:r>
            <a:r>
              <a:rPr lang="en-US" sz="2400" dirty="0" smtClean="0"/>
              <a:t/>
            </a:r>
            <a:br>
              <a:rPr lang="en-US" sz="2400" dirty="0" smtClean="0"/>
            </a:br>
            <a:r>
              <a:rPr lang="en-US" sz="2400" dirty="0" smtClean="0"/>
              <a:t>2. </a:t>
            </a:r>
            <a:r>
              <a:rPr lang="en-US" sz="2400" dirty="0" err="1" smtClean="0"/>
              <a:t>Dalam</a:t>
            </a:r>
            <a:r>
              <a:rPr lang="en-US" sz="2400" dirty="0" smtClean="0"/>
              <a:t> </a:t>
            </a:r>
            <a:r>
              <a:rPr lang="en-US" sz="2400" dirty="0" err="1" smtClean="0"/>
              <a:t>Rumah</a:t>
            </a:r>
            <a:r>
              <a:rPr lang="en-US" sz="2400" dirty="0" smtClean="0"/>
              <a:t> </a:t>
            </a:r>
            <a:r>
              <a:rPr lang="en-US" sz="2400" dirty="0" err="1" smtClean="0"/>
              <a:t>Tangga</a:t>
            </a:r>
            <a:r>
              <a:rPr lang="id-ID" sz="2400" dirty="0" smtClean="0"/>
              <a:t/>
            </a:r>
            <a:br>
              <a:rPr lang="id-ID" sz="2400" dirty="0" smtClean="0"/>
            </a:br>
            <a:endParaRPr sz="2400" b="0" dirty="0"/>
          </a:p>
        </p:txBody>
      </p:sp>
      <p:grpSp>
        <p:nvGrpSpPr>
          <p:cNvPr id="689" name="Google Shape;689;p31"/>
          <p:cNvGrpSpPr/>
          <p:nvPr/>
        </p:nvGrpSpPr>
        <p:grpSpPr>
          <a:xfrm>
            <a:off x="5681664" y="661208"/>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81192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0"/>
          <p:cNvSpPr txBox="1">
            <a:spLocks noGrp="1"/>
          </p:cNvSpPr>
          <p:nvPr>
            <p:ph type="ctrTitle" idx="3"/>
          </p:nvPr>
        </p:nvSpPr>
        <p:spPr>
          <a:xfrm>
            <a:off x="1349110" y="2151286"/>
            <a:ext cx="1830023" cy="48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SUB POKOK PEMBAHASAN</a:t>
            </a:r>
            <a:endParaRPr sz="3600" dirty="0"/>
          </a:p>
        </p:txBody>
      </p:sp>
      <p:grpSp>
        <p:nvGrpSpPr>
          <p:cNvPr id="191" name="Google Shape;191;p20"/>
          <p:cNvGrpSpPr/>
          <p:nvPr/>
        </p:nvGrpSpPr>
        <p:grpSpPr>
          <a:xfrm>
            <a:off x="3817800" y="83977"/>
            <a:ext cx="4990298" cy="5380496"/>
            <a:chOff x="3817800" y="328653"/>
            <a:chExt cx="4709742" cy="4621211"/>
          </a:xfrm>
        </p:grpSpPr>
        <p:sp>
          <p:nvSpPr>
            <p:cNvPr id="192" name="Google Shape;192;p20"/>
            <p:cNvSpPr/>
            <p:nvPr/>
          </p:nvSpPr>
          <p:spPr>
            <a:xfrm>
              <a:off x="7956850" y="328653"/>
              <a:ext cx="570692" cy="4621211"/>
            </a:xfrm>
            <a:custGeom>
              <a:avLst/>
              <a:gdLst/>
              <a:ahLst/>
              <a:cxnLst/>
              <a:rect l="l" t="t" r="r" b="b"/>
              <a:pathLst>
                <a:path w="7626" h="61752" extrusionOk="0">
                  <a:moveTo>
                    <a:pt x="3815" y="0"/>
                  </a:moveTo>
                  <a:cubicBezTo>
                    <a:pt x="2618" y="0"/>
                    <a:pt x="1648" y="970"/>
                    <a:pt x="1648" y="2167"/>
                  </a:cubicBezTo>
                  <a:lnTo>
                    <a:pt x="1648" y="54804"/>
                  </a:lnTo>
                  <a:cubicBezTo>
                    <a:pt x="656" y="55491"/>
                    <a:pt x="1" y="56638"/>
                    <a:pt x="1" y="57937"/>
                  </a:cubicBezTo>
                  <a:cubicBezTo>
                    <a:pt x="1" y="60043"/>
                    <a:pt x="1709" y="61752"/>
                    <a:pt x="3815" y="61752"/>
                  </a:cubicBezTo>
                  <a:cubicBezTo>
                    <a:pt x="5921" y="61752"/>
                    <a:pt x="7625" y="60043"/>
                    <a:pt x="7625" y="57937"/>
                  </a:cubicBezTo>
                  <a:cubicBezTo>
                    <a:pt x="7625" y="56638"/>
                    <a:pt x="6974" y="55491"/>
                    <a:pt x="5978" y="54804"/>
                  </a:cubicBezTo>
                  <a:lnTo>
                    <a:pt x="5978" y="2167"/>
                  </a:lnTo>
                  <a:cubicBezTo>
                    <a:pt x="5978" y="970"/>
                    <a:pt x="5008" y="0"/>
                    <a:pt x="381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0"/>
            <p:cNvSpPr/>
            <p:nvPr/>
          </p:nvSpPr>
          <p:spPr>
            <a:xfrm>
              <a:off x="8154942" y="403489"/>
              <a:ext cx="174740" cy="1197435"/>
            </a:xfrm>
            <a:custGeom>
              <a:avLst/>
              <a:gdLst/>
              <a:ahLst/>
              <a:cxnLst/>
              <a:rect l="l" t="t" r="r" b="b"/>
              <a:pathLst>
                <a:path w="2335" h="16001" extrusionOk="0">
                  <a:moveTo>
                    <a:pt x="1168" y="0"/>
                  </a:moveTo>
                  <a:cubicBezTo>
                    <a:pt x="524" y="0"/>
                    <a:pt x="1" y="542"/>
                    <a:pt x="1" y="1209"/>
                  </a:cubicBezTo>
                  <a:lnTo>
                    <a:pt x="1" y="15903"/>
                  </a:lnTo>
                  <a:cubicBezTo>
                    <a:pt x="778" y="15963"/>
                    <a:pt x="1554" y="15993"/>
                    <a:pt x="2334" y="16001"/>
                  </a:cubicBezTo>
                  <a:lnTo>
                    <a:pt x="2334" y="1209"/>
                  </a:lnTo>
                  <a:cubicBezTo>
                    <a:pt x="2334" y="542"/>
                    <a:pt x="1812" y="0"/>
                    <a:pt x="1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0"/>
            <p:cNvSpPr/>
            <p:nvPr/>
          </p:nvSpPr>
          <p:spPr>
            <a:xfrm>
              <a:off x="8031686" y="1593539"/>
              <a:ext cx="421321" cy="3281515"/>
            </a:xfrm>
            <a:custGeom>
              <a:avLst/>
              <a:gdLst/>
              <a:ahLst/>
              <a:cxnLst/>
              <a:rect l="l" t="t" r="r" b="b"/>
              <a:pathLst>
                <a:path w="5630" h="43850" extrusionOk="0">
                  <a:moveTo>
                    <a:pt x="1648" y="1"/>
                  </a:moveTo>
                  <a:lnTo>
                    <a:pt x="1648" y="38479"/>
                  </a:lnTo>
                  <a:cubicBezTo>
                    <a:pt x="679" y="38925"/>
                    <a:pt x="1" y="39902"/>
                    <a:pt x="1" y="41039"/>
                  </a:cubicBezTo>
                  <a:cubicBezTo>
                    <a:pt x="1" y="42589"/>
                    <a:pt x="1261" y="43850"/>
                    <a:pt x="2815" y="43850"/>
                  </a:cubicBezTo>
                  <a:cubicBezTo>
                    <a:pt x="4364" y="43850"/>
                    <a:pt x="5630" y="42589"/>
                    <a:pt x="5630" y="41039"/>
                  </a:cubicBezTo>
                  <a:cubicBezTo>
                    <a:pt x="5630" y="39902"/>
                    <a:pt x="4952" y="38925"/>
                    <a:pt x="3981" y="38479"/>
                  </a:cubicBezTo>
                  <a:lnTo>
                    <a:pt x="3981" y="99"/>
                  </a:lnTo>
                  <a:cubicBezTo>
                    <a:pt x="3201" y="91"/>
                    <a:pt x="2425" y="61"/>
                    <a:pt x="16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0"/>
            <p:cNvSpPr/>
            <p:nvPr/>
          </p:nvSpPr>
          <p:spPr>
            <a:xfrm>
              <a:off x="8031686" y="2851015"/>
              <a:ext cx="421321" cy="2024062"/>
            </a:xfrm>
            <a:custGeom>
              <a:avLst/>
              <a:gdLst/>
              <a:ahLst/>
              <a:cxnLst/>
              <a:rect l="l" t="t" r="r" b="b"/>
              <a:pathLst>
                <a:path w="5630" h="27047" extrusionOk="0">
                  <a:moveTo>
                    <a:pt x="3981" y="1"/>
                  </a:moveTo>
                  <a:cubicBezTo>
                    <a:pt x="3141" y="7266"/>
                    <a:pt x="3201" y="14599"/>
                    <a:pt x="2144" y="22186"/>
                  </a:cubicBezTo>
                  <a:cubicBezTo>
                    <a:pt x="1949" y="22765"/>
                    <a:pt x="1313" y="24082"/>
                    <a:pt x="460" y="24082"/>
                  </a:cubicBezTo>
                  <a:cubicBezTo>
                    <a:pt x="318" y="24082"/>
                    <a:pt x="169" y="24046"/>
                    <a:pt x="16" y="23963"/>
                  </a:cubicBezTo>
                  <a:cubicBezTo>
                    <a:pt x="4" y="24054"/>
                    <a:pt x="1" y="24141"/>
                    <a:pt x="1" y="24236"/>
                  </a:cubicBezTo>
                  <a:cubicBezTo>
                    <a:pt x="1" y="25786"/>
                    <a:pt x="1261" y="27047"/>
                    <a:pt x="2815" y="27047"/>
                  </a:cubicBezTo>
                  <a:cubicBezTo>
                    <a:pt x="4364" y="27047"/>
                    <a:pt x="5630" y="25786"/>
                    <a:pt x="5630" y="24236"/>
                  </a:cubicBezTo>
                  <a:cubicBezTo>
                    <a:pt x="5630" y="23099"/>
                    <a:pt x="4952" y="22122"/>
                    <a:pt x="3981" y="21676"/>
                  </a:cubicBezTo>
                  <a:lnTo>
                    <a:pt x="39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6" name="Google Shape;196;p20"/>
            <p:cNvCxnSpPr/>
            <p:nvPr/>
          </p:nvCxnSpPr>
          <p:spPr>
            <a:xfrm>
              <a:off x="3817800" y="1479296"/>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7" name="Google Shape;197;p20"/>
            <p:cNvCxnSpPr/>
            <p:nvPr/>
          </p:nvCxnSpPr>
          <p:spPr>
            <a:xfrm>
              <a:off x="3817800" y="251752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8" name="Google Shape;198;p20"/>
            <p:cNvCxnSpPr/>
            <p:nvPr/>
          </p:nvCxnSpPr>
          <p:spPr>
            <a:xfrm>
              <a:off x="3817800" y="357457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199" name="Google Shape;199;p20"/>
            <p:cNvCxnSpPr/>
            <p:nvPr/>
          </p:nvCxnSpPr>
          <p:spPr>
            <a:xfrm>
              <a:off x="3817800" y="4631621"/>
              <a:ext cx="4435800" cy="0"/>
            </a:xfrm>
            <a:prstGeom prst="straightConnector1">
              <a:avLst/>
            </a:prstGeom>
            <a:noFill/>
            <a:ln w="19050" cap="flat" cmpd="sng">
              <a:solidFill>
                <a:srgbClr val="F3F3F3"/>
              </a:solidFill>
              <a:prstDash val="solid"/>
              <a:round/>
              <a:headEnd type="none" w="med" len="med"/>
              <a:tailEnd type="none" w="med" len="med"/>
            </a:ln>
          </p:spPr>
        </p:cxnSp>
        <p:cxnSp>
          <p:nvCxnSpPr>
            <p:cNvPr id="200" name="Google Shape;200;p20"/>
            <p:cNvCxnSpPr/>
            <p:nvPr/>
          </p:nvCxnSpPr>
          <p:spPr>
            <a:xfrm>
              <a:off x="8001377" y="1160800"/>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1" name="Google Shape;201;p20"/>
            <p:cNvCxnSpPr/>
            <p:nvPr/>
          </p:nvCxnSpPr>
          <p:spPr>
            <a:xfrm>
              <a:off x="8001377" y="219902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2" name="Google Shape;202;p20"/>
            <p:cNvCxnSpPr/>
            <p:nvPr/>
          </p:nvCxnSpPr>
          <p:spPr>
            <a:xfrm>
              <a:off x="8001377" y="325607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3" name="Google Shape;203;p20"/>
            <p:cNvCxnSpPr/>
            <p:nvPr/>
          </p:nvCxnSpPr>
          <p:spPr>
            <a:xfrm>
              <a:off x="8001377" y="4313125"/>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4" name="Google Shape;204;p20"/>
            <p:cNvCxnSpPr/>
            <p:nvPr/>
          </p:nvCxnSpPr>
          <p:spPr>
            <a:xfrm>
              <a:off x="8001377" y="801288"/>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5" name="Google Shape;205;p20"/>
            <p:cNvCxnSpPr/>
            <p:nvPr/>
          </p:nvCxnSpPr>
          <p:spPr>
            <a:xfrm>
              <a:off x="8001377" y="1839513"/>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6" name="Google Shape;206;p20"/>
            <p:cNvCxnSpPr/>
            <p:nvPr/>
          </p:nvCxnSpPr>
          <p:spPr>
            <a:xfrm>
              <a:off x="8001377" y="2896563"/>
              <a:ext cx="222000" cy="0"/>
            </a:xfrm>
            <a:prstGeom prst="straightConnector1">
              <a:avLst/>
            </a:prstGeom>
            <a:noFill/>
            <a:ln w="19050" cap="flat" cmpd="sng">
              <a:solidFill>
                <a:srgbClr val="F3F3F3"/>
              </a:solidFill>
              <a:prstDash val="solid"/>
              <a:round/>
              <a:headEnd type="none" w="med" len="med"/>
              <a:tailEnd type="none" w="med" len="med"/>
            </a:ln>
          </p:spPr>
        </p:cxnSp>
        <p:cxnSp>
          <p:nvCxnSpPr>
            <p:cNvPr id="207" name="Google Shape;207;p20"/>
            <p:cNvCxnSpPr/>
            <p:nvPr/>
          </p:nvCxnSpPr>
          <p:spPr>
            <a:xfrm>
              <a:off x="8001377" y="3953613"/>
              <a:ext cx="222000" cy="0"/>
            </a:xfrm>
            <a:prstGeom prst="straightConnector1">
              <a:avLst/>
            </a:prstGeom>
            <a:noFill/>
            <a:ln w="19050" cap="flat" cmpd="sng">
              <a:solidFill>
                <a:srgbClr val="F3F3F3"/>
              </a:solidFill>
              <a:prstDash val="solid"/>
              <a:round/>
              <a:headEnd type="none" w="med" len="med"/>
              <a:tailEnd type="none" w="med" len="med"/>
            </a:ln>
          </p:spPr>
        </p:cxnSp>
      </p:grpSp>
      <p:sp>
        <p:nvSpPr>
          <p:cNvPr id="208" name="Google Shape;208;p20"/>
          <p:cNvSpPr txBox="1">
            <a:spLocks noGrp="1"/>
          </p:cNvSpPr>
          <p:nvPr>
            <p:ph type="title"/>
          </p:nvPr>
        </p:nvSpPr>
        <p:spPr>
          <a:xfrm>
            <a:off x="3684450" y="83636"/>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smtClean="0"/>
              <a:t>5</a:t>
            </a:r>
            <a:endParaRPr sz="2400" dirty="0"/>
          </a:p>
        </p:txBody>
      </p:sp>
      <p:sp>
        <p:nvSpPr>
          <p:cNvPr id="209" name="Google Shape;209;p20"/>
          <p:cNvSpPr txBox="1">
            <a:spLocks noGrp="1"/>
          </p:cNvSpPr>
          <p:nvPr>
            <p:ph type="ctrTitle" idx="2"/>
          </p:nvPr>
        </p:nvSpPr>
        <p:spPr>
          <a:xfrm>
            <a:off x="3817800" y="1843078"/>
            <a:ext cx="4178536" cy="69866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Alat Pelindung Diri (APD)</a:t>
            </a:r>
            <a:endParaRPr sz="2400" dirty="0"/>
          </a:p>
        </p:txBody>
      </p:sp>
      <p:sp>
        <p:nvSpPr>
          <p:cNvPr id="28" name="Google Shape;208;p20"/>
          <p:cNvSpPr txBox="1">
            <a:spLocks noGrp="1"/>
          </p:cNvSpPr>
          <p:nvPr>
            <p:ph type="title"/>
          </p:nvPr>
        </p:nvSpPr>
        <p:spPr>
          <a:xfrm>
            <a:off x="3721160" y="1423676"/>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a:t>6</a:t>
            </a:r>
            <a:endParaRPr sz="2400" dirty="0"/>
          </a:p>
        </p:txBody>
      </p:sp>
      <p:sp>
        <p:nvSpPr>
          <p:cNvPr id="39" name="Google Shape;208;p20"/>
          <p:cNvSpPr txBox="1">
            <a:spLocks noGrp="1"/>
          </p:cNvSpPr>
          <p:nvPr>
            <p:ph type="title"/>
          </p:nvPr>
        </p:nvSpPr>
        <p:spPr>
          <a:xfrm>
            <a:off x="3743155" y="2632486"/>
            <a:ext cx="30048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sz="2400" dirty="0" smtClean="0"/>
              <a:t>0</a:t>
            </a:r>
            <a:r>
              <a:rPr lang="id-ID" sz="2400" dirty="0" smtClean="0"/>
              <a:t>7</a:t>
            </a:r>
            <a:endParaRPr sz="2400" dirty="0"/>
          </a:p>
        </p:txBody>
      </p:sp>
      <p:sp>
        <p:nvSpPr>
          <p:cNvPr id="40" name="Google Shape;209;p20"/>
          <p:cNvSpPr txBox="1">
            <a:spLocks noGrp="1"/>
          </p:cNvSpPr>
          <p:nvPr>
            <p:ph type="ctrTitle" idx="2"/>
          </p:nvPr>
        </p:nvSpPr>
        <p:spPr>
          <a:xfrm>
            <a:off x="3712156" y="3203735"/>
            <a:ext cx="4701146" cy="57730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Hal Yang Termuat Dalam Kotak P3K</a:t>
            </a:r>
            <a:endParaRPr sz="2400" dirty="0"/>
          </a:p>
        </p:txBody>
      </p:sp>
      <p:sp>
        <p:nvSpPr>
          <p:cNvPr id="30" name="Google Shape;209;p20"/>
          <p:cNvSpPr txBox="1">
            <a:spLocks noGrp="1"/>
          </p:cNvSpPr>
          <p:nvPr>
            <p:ph type="ctrTitle" idx="2"/>
          </p:nvPr>
        </p:nvSpPr>
        <p:spPr>
          <a:xfrm>
            <a:off x="3684450" y="725013"/>
            <a:ext cx="4178536" cy="698663"/>
          </a:xfrm>
          <a:prstGeom prst="rect">
            <a:avLst/>
          </a:prstGeom>
        </p:spPr>
        <p:txBody>
          <a:bodyPr spcFirstLastPara="1" wrap="square" lIns="91425" tIns="91425" rIns="91425" bIns="91425" anchor="b" anchorCtr="0">
            <a:noAutofit/>
          </a:bodyPr>
          <a:lstStyle/>
          <a:p>
            <a:pPr lvl="0"/>
            <a:r>
              <a:rPr lang="en-US" sz="2400" dirty="0" err="1"/>
              <a:t>Kasus-Kasus</a:t>
            </a:r>
            <a:r>
              <a:rPr lang="en-US" sz="2400" dirty="0"/>
              <a:t> </a:t>
            </a:r>
            <a:r>
              <a:rPr lang="en-US" sz="2400" dirty="0" err="1"/>
              <a:t>Kecelakaan</a:t>
            </a:r>
            <a:r>
              <a:rPr lang="en-US" sz="2400" dirty="0"/>
              <a:t> </a:t>
            </a:r>
            <a:r>
              <a:rPr lang="en-US" sz="2400" dirty="0" err="1"/>
              <a:t>atau</a:t>
            </a:r>
            <a:r>
              <a:rPr lang="en-US" sz="2400" dirty="0"/>
              <a:t> </a:t>
            </a:r>
            <a:r>
              <a:rPr lang="en-US" sz="2400" dirty="0" err="1"/>
              <a:t>Gangguan</a:t>
            </a:r>
            <a:endParaRPr sz="2400" dirty="0"/>
          </a:p>
        </p:txBody>
      </p:sp>
    </p:spTree>
    <p:extLst>
      <p:ext uri="{BB962C8B-B14F-4D97-AF65-F5344CB8AC3E}">
        <p14:creationId xmlns:p14="http://schemas.microsoft.com/office/powerpoint/2010/main" val="18735484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713225" y="21565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0" dirty="0" smtClean="0">
                <a:solidFill>
                  <a:schemeClr val="accent2">
                    <a:lumMod val="75000"/>
                  </a:schemeClr>
                </a:solidFill>
                <a:latin typeface="Anton" charset="0"/>
              </a:rPr>
              <a:t>Dalam Laboratorium</a:t>
            </a:r>
            <a:endParaRPr b="0" dirty="0">
              <a:solidFill>
                <a:schemeClr val="accent2">
                  <a:lumMod val="75000"/>
                </a:schemeClr>
              </a:solidFill>
              <a:latin typeface="Anton" charset="0"/>
            </a:endParaRPr>
          </a:p>
        </p:txBody>
      </p:sp>
      <p:sp>
        <p:nvSpPr>
          <p:cNvPr id="1514" name="Google Shape;1514;p39"/>
          <p:cNvSpPr txBox="1">
            <a:spLocks noGrp="1"/>
          </p:cNvSpPr>
          <p:nvPr>
            <p:ph type="subTitle" idx="1"/>
          </p:nvPr>
        </p:nvSpPr>
        <p:spPr>
          <a:xfrm>
            <a:off x="1041992" y="1201479"/>
            <a:ext cx="6889896" cy="3551273"/>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endParaRPr sz="2400" b="1" dirty="0">
              <a:latin typeface="Advent Pro"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4598042"/>
              </p:ext>
            </p:extLst>
          </p:nvPr>
        </p:nvGraphicFramePr>
        <p:xfrm>
          <a:off x="800100" y="781050"/>
          <a:ext cx="7581900" cy="3859535"/>
        </p:xfrm>
        <a:graphic>
          <a:graphicData uri="http://schemas.openxmlformats.org/drawingml/2006/table">
            <a:tbl>
              <a:tblPr firstRow="1" firstCol="1" bandRow="1">
                <a:tableStyleId>{9DCAF9ED-07DC-4A11-8D7F-57B35C25682E}</a:tableStyleId>
              </a:tblPr>
              <a:tblGrid>
                <a:gridCol w="3790950"/>
                <a:gridCol w="3790950"/>
              </a:tblGrid>
              <a:tr h="567695">
                <a:tc>
                  <a:txBody>
                    <a:bodyPr/>
                    <a:lstStyle/>
                    <a:p>
                      <a:pPr algn="ctr">
                        <a:lnSpc>
                          <a:spcPct val="150000"/>
                        </a:lnSpc>
                        <a:spcAft>
                          <a:spcPts val="0"/>
                        </a:spcAft>
                      </a:pPr>
                      <a:r>
                        <a:rPr lang="id-ID" sz="2400" dirty="0">
                          <a:solidFill>
                            <a:schemeClr val="accent1"/>
                          </a:solidFill>
                          <a:effectLst/>
                          <a:latin typeface="Advent Pro" charset="0"/>
                        </a:rPr>
                        <a:t>Nama Alat atau Obat</a:t>
                      </a:r>
                      <a:endParaRPr lang="id-ID" sz="2400" b="1" dirty="0">
                        <a:solidFill>
                          <a:schemeClr val="accent1"/>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dirty="0">
                          <a:solidFill>
                            <a:schemeClr val="accent1"/>
                          </a:solidFill>
                          <a:effectLst/>
                          <a:latin typeface="Advent Pro" charset="0"/>
                        </a:rPr>
                        <a:t>Jumlah</a:t>
                      </a:r>
                      <a:endParaRPr lang="id-ID" sz="2400" b="1" dirty="0">
                        <a:solidFill>
                          <a:schemeClr val="accent1"/>
                        </a:solidFill>
                        <a:effectLst/>
                        <a:latin typeface="Advent Pro" charset="0"/>
                        <a:ea typeface="Calibri"/>
                        <a:cs typeface="Times New Roman"/>
                      </a:endParaRPr>
                    </a:p>
                  </a:txBody>
                  <a:tcPr marL="68580" marR="68580" marT="0" marB="0" anchor="ctr"/>
                </a:tc>
              </a:tr>
              <a:tr h="514349">
                <a:tc>
                  <a:txBody>
                    <a:bodyPr/>
                    <a:lstStyle/>
                    <a:p>
                      <a:pPr algn="ctr">
                        <a:lnSpc>
                          <a:spcPct val="150000"/>
                        </a:lnSpc>
                        <a:spcAft>
                          <a:spcPts val="0"/>
                        </a:spcAft>
                      </a:pPr>
                      <a:r>
                        <a:rPr lang="id-ID" sz="2400">
                          <a:solidFill>
                            <a:schemeClr val="accent2">
                              <a:lumMod val="75000"/>
                            </a:schemeClr>
                          </a:solidFill>
                          <a:effectLst/>
                          <a:latin typeface="Advent Pro" charset="0"/>
                        </a:rPr>
                        <a:t>Splak</a:t>
                      </a:r>
                      <a:endParaRPr lang="id-ID" sz="2400" b="1">
                        <a:solidFill>
                          <a:schemeClr val="accent2">
                            <a:lumMod val="75000"/>
                          </a:schemeClr>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b="1" dirty="0">
                          <a:solidFill>
                            <a:schemeClr val="accent2">
                              <a:lumMod val="75000"/>
                            </a:schemeClr>
                          </a:solidFill>
                          <a:effectLst/>
                          <a:latin typeface="Advent Pro" charset="0"/>
                        </a:rPr>
                        <a:t>2 buah</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r>
              <a:tr h="514349">
                <a:tc>
                  <a:txBody>
                    <a:bodyPr/>
                    <a:lstStyle/>
                    <a:p>
                      <a:pPr algn="ctr">
                        <a:lnSpc>
                          <a:spcPct val="150000"/>
                        </a:lnSpc>
                        <a:spcAft>
                          <a:spcPts val="0"/>
                        </a:spcAft>
                      </a:pPr>
                      <a:r>
                        <a:rPr lang="id-ID" sz="2400" dirty="0">
                          <a:solidFill>
                            <a:schemeClr val="accent2">
                              <a:lumMod val="75000"/>
                            </a:schemeClr>
                          </a:solidFill>
                          <a:effectLst/>
                          <a:latin typeface="Advent Pro" charset="0"/>
                        </a:rPr>
                        <a:t>Pembalut</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b="1" dirty="0">
                          <a:solidFill>
                            <a:schemeClr val="accent2">
                              <a:lumMod val="75000"/>
                            </a:schemeClr>
                          </a:solidFill>
                          <a:effectLst/>
                          <a:latin typeface="Advent Pro" charset="0"/>
                        </a:rPr>
                        <a:t>2-3 buah</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r>
              <a:tr h="514349">
                <a:tc>
                  <a:txBody>
                    <a:bodyPr/>
                    <a:lstStyle/>
                    <a:p>
                      <a:pPr algn="ctr">
                        <a:lnSpc>
                          <a:spcPct val="150000"/>
                        </a:lnSpc>
                        <a:spcAft>
                          <a:spcPts val="0"/>
                        </a:spcAft>
                      </a:pPr>
                      <a:r>
                        <a:rPr lang="id-ID" sz="2400">
                          <a:solidFill>
                            <a:schemeClr val="accent2">
                              <a:lumMod val="75000"/>
                            </a:schemeClr>
                          </a:solidFill>
                          <a:effectLst/>
                          <a:latin typeface="Advent Pro" charset="0"/>
                        </a:rPr>
                        <a:t>Pembalut steril</a:t>
                      </a:r>
                      <a:endParaRPr lang="id-ID" sz="2400" b="1">
                        <a:solidFill>
                          <a:schemeClr val="accent2">
                            <a:lumMod val="75000"/>
                          </a:schemeClr>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b="1" dirty="0">
                          <a:solidFill>
                            <a:schemeClr val="accent2">
                              <a:lumMod val="75000"/>
                            </a:schemeClr>
                          </a:solidFill>
                          <a:effectLst/>
                          <a:latin typeface="Advent Pro" charset="0"/>
                        </a:rPr>
                        <a:t>1 gulung</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r>
              <a:tr h="1543048">
                <a:tc>
                  <a:txBody>
                    <a:bodyPr/>
                    <a:lstStyle/>
                    <a:p>
                      <a:pPr algn="ctr">
                        <a:lnSpc>
                          <a:spcPct val="150000"/>
                        </a:lnSpc>
                        <a:spcAft>
                          <a:spcPts val="0"/>
                        </a:spcAft>
                      </a:pPr>
                      <a:r>
                        <a:rPr lang="id-ID" sz="2400" dirty="0">
                          <a:solidFill>
                            <a:schemeClr val="accent2">
                              <a:lumMod val="75000"/>
                            </a:schemeClr>
                          </a:solidFill>
                          <a:effectLst/>
                          <a:latin typeface="Advent Pro" charset="0"/>
                        </a:rPr>
                        <a:t>Kain  pembalut segitiga dengan panjang garis diagonal 80-100cm</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b="1" dirty="0">
                          <a:solidFill>
                            <a:schemeClr val="accent2">
                              <a:lumMod val="75000"/>
                            </a:schemeClr>
                          </a:solidFill>
                          <a:effectLst/>
                          <a:latin typeface="Advent Pro" charset="0"/>
                        </a:rPr>
                        <a:t>2-3 lembar</a:t>
                      </a:r>
                      <a:endParaRPr lang="id-ID" sz="2400" b="1" dirty="0">
                        <a:solidFill>
                          <a:schemeClr val="accent2">
                            <a:lumMod val="75000"/>
                          </a:schemeClr>
                        </a:solidFill>
                        <a:effectLst/>
                        <a:latin typeface="Advent Pro" charset="0"/>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3406488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713225" y="21565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0" dirty="0" smtClean="0">
                <a:solidFill>
                  <a:schemeClr val="accent2">
                    <a:lumMod val="75000"/>
                  </a:schemeClr>
                </a:solidFill>
                <a:latin typeface="Anton" charset="0"/>
              </a:rPr>
              <a:t>Dalam Laboratorium</a:t>
            </a:r>
            <a:endParaRPr b="0" dirty="0">
              <a:solidFill>
                <a:schemeClr val="accent2">
                  <a:lumMod val="75000"/>
                </a:schemeClr>
              </a:solidFill>
              <a:latin typeface="Anton" charset="0"/>
            </a:endParaRPr>
          </a:p>
        </p:txBody>
      </p:sp>
      <p:sp>
        <p:nvSpPr>
          <p:cNvPr id="1514" name="Google Shape;1514;p39"/>
          <p:cNvSpPr txBox="1">
            <a:spLocks noGrp="1"/>
          </p:cNvSpPr>
          <p:nvPr>
            <p:ph type="subTitle" idx="1"/>
          </p:nvPr>
        </p:nvSpPr>
        <p:spPr>
          <a:xfrm>
            <a:off x="1041992" y="1201479"/>
            <a:ext cx="6889896" cy="3551273"/>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endParaRPr sz="2400" b="1" dirty="0">
              <a:latin typeface="Advent Pro"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33473452"/>
              </p:ext>
            </p:extLst>
          </p:nvPr>
        </p:nvGraphicFramePr>
        <p:xfrm>
          <a:off x="876300" y="1047750"/>
          <a:ext cx="7353300" cy="3634740"/>
        </p:xfrm>
        <a:graphic>
          <a:graphicData uri="http://schemas.openxmlformats.org/drawingml/2006/table">
            <a:tbl>
              <a:tblPr firstRow="1" firstCol="1" bandRow="1">
                <a:tableStyleId>{9DCAF9ED-07DC-4A11-8D7F-57B35C25682E}</a:tableStyleId>
              </a:tblPr>
              <a:tblGrid>
                <a:gridCol w="3238500"/>
                <a:gridCol w="4114800"/>
              </a:tblGrid>
              <a:tr h="567695">
                <a:tc>
                  <a:txBody>
                    <a:bodyPr/>
                    <a:lstStyle/>
                    <a:p>
                      <a:pPr algn="ctr">
                        <a:lnSpc>
                          <a:spcPct val="150000"/>
                        </a:lnSpc>
                        <a:spcAft>
                          <a:spcPts val="0"/>
                        </a:spcAft>
                      </a:pPr>
                      <a:r>
                        <a:rPr lang="id-ID" sz="2400" dirty="0" smtClean="0">
                          <a:solidFill>
                            <a:schemeClr val="accent1"/>
                          </a:solidFill>
                          <a:effectLst/>
                          <a:latin typeface="Advent Pro" charset="0"/>
                        </a:rPr>
                        <a:t>Nama Alat atau Obat</a:t>
                      </a:r>
                      <a:endParaRPr lang="id-ID" sz="2400" b="1" dirty="0">
                        <a:solidFill>
                          <a:schemeClr val="accent1"/>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dirty="0">
                          <a:solidFill>
                            <a:schemeClr val="accent1"/>
                          </a:solidFill>
                          <a:effectLst/>
                          <a:latin typeface="Advent Pro" charset="0"/>
                        </a:rPr>
                        <a:t>Jumlah</a:t>
                      </a:r>
                      <a:endParaRPr lang="id-ID" sz="2400" b="1" dirty="0">
                        <a:solidFill>
                          <a:schemeClr val="accent1"/>
                        </a:solidFill>
                        <a:effectLst/>
                        <a:latin typeface="Advent Pro" charset="0"/>
                        <a:ea typeface="Calibri"/>
                        <a:cs typeface="Times New Roman"/>
                      </a:endParaRPr>
                    </a:p>
                  </a:txBody>
                  <a:tcPr marL="68580" marR="68580" marT="0" marB="0" anchor="ctr"/>
                </a:tc>
              </a:tr>
              <a:tr h="514349">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Plester</a:t>
                      </a:r>
                    </a:p>
                  </a:txBody>
                  <a:tcPr marL="68580" marR="68580" marT="0" marB="0" anchor="ctr"/>
                </a:tc>
                <a:tc>
                  <a:txBody>
                    <a:bodyPr/>
                    <a:lstStyle/>
                    <a:p>
                      <a:pPr algn="ctr">
                        <a:lnSpc>
                          <a:spcPct val="150000"/>
                        </a:lnSpc>
                        <a:spcAft>
                          <a:spcPts val="0"/>
                        </a:spcAft>
                      </a:pPr>
                      <a:r>
                        <a:rPr lang="id-ID" sz="2400" b="1">
                          <a:solidFill>
                            <a:schemeClr val="bg2"/>
                          </a:solidFill>
                          <a:effectLst/>
                          <a:latin typeface="Advent Pro" charset="0"/>
                          <a:ea typeface="Calibri"/>
                          <a:cs typeface="Times New Roman"/>
                        </a:rPr>
                        <a:t>1 gulung</a:t>
                      </a:r>
                    </a:p>
                  </a:txBody>
                  <a:tcPr marL="68580" marR="68580" marT="0" marB="0" anchor="ctr"/>
                </a:tc>
              </a:tr>
              <a:tr h="514349">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Gunting kecil</a:t>
                      </a:r>
                    </a:p>
                  </a:txBody>
                  <a:tcPr marL="68580" marR="68580" marT="0" marB="0" anchor="ctr"/>
                </a:tc>
                <a:tc>
                  <a:txBody>
                    <a:bodyPr/>
                    <a:lstStyle/>
                    <a:p>
                      <a:pPr algn="ctr">
                        <a:lnSpc>
                          <a:spcPct val="150000"/>
                        </a:lnSpc>
                        <a:spcAft>
                          <a:spcPts val="0"/>
                        </a:spcAft>
                      </a:pPr>
                      <a:r>
                        <a:rPr lang="id-ID" sz="2400" b="1">
                          <a:solidFill>
                            <a:schemeClr val="bg2"/>
                          </a:solidFill>
                          <a:effectLst/>
                          <a:latin typeface="Advent Pro" charset="0"/>
                          <a:ea typeface="Calibri"/>
                          <a:cs typeface="Times New Roman"/>
                        </a:rPr>
                        <a:t>1 buah</a:t>
                      </a:r>
                    </a:p>
                  </a:txBody>
                  <a:tcPr marL="68580" marR="68580" marT="0" marB="0" anchor="ctr"/>
                </a:tc>
              </a:tr>
              <a:tr h="670557">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Peniti</a:t>
                      </a:r>
                    </a:p>
                  </a:txBody>
                  <a:tcPr marL="68580" marR="68580" marT="0" marB="0" anchor="ctr"/>
                </a:tc>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10-15 buah</a:t>
                      </a:r>
                    </a:p>
                  </a:txBody>
                  <a:tcPr marL="68580" marR="68580" marT="0" marB="0" anchor="ctr"/>
                </a:tc>
              </a:tr>
              <a:tr h="750568">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Pinset</a:t>
                      </a: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1 buah</a:t>
                      </a:r>
                    </a:p>
                  </a:txBody>
                  <a:tcPr marL="68580" marR="68580" marT="0" marB="0" anchor="ctr">
                    <a:lnB w="12700" cap="flat" cmpd="sng" algn="ctr">
                      <a:solidFill>
                        <a:schemeClr val="tx1"/>
                      </a:solidFill>
                      <a:prstDash val="solid"/>
                      <a:round/>
                      <a:headEnd type="none" w="med" len="med"/>
                      <a:tailEnd type="none" w="med" len="med"/>
                    </a:lnB>
                  </a:tcPr>
                </a:tc>
              </a:tr>
              <a:tr h="514350">
                <a:tc>
                  <a:txBody>
                    <a:bodyPr/>
                    <a:lstStyle/>
                    <a:p>
                      <a:pPr algn="ctr">
                        <a:lnSpc>
                          <a:spcPct val="150000"/>
                        </a:lnSpc>
                        <a:spcAft>
                          <a:spcPts val="0"/>
                        </a:spcAft>
                      </a:pPr>
                      <a:r>
                        <a:rPr lang="id-ID" sz="2400" b="1" dirty="0" smtClean="0">
                          <a:solidFill>
                            <a:schemeClr val="bg2"/>
                          </a:solidFill>
                          <a:effectLst/>
                          <a:latin typeface="Advent Pro" charset="0"/>
                          <a:ea typeface="Calibri"/>
                          <a:cs typeface="Times New Roman"/>
                        </a:rPr>
                        <a:t>Termometer Badan</a:t>
                      </a:r>
                      <a:endParaRPr lang="id-ID" sz="2400" b="1" dirty="0">
                        <a:solidFill>
                          <a:schemeClr val="bg2"/>
                        </a:solidFill>
                        <a:effectLst/>
                        <a:latin typeface="Advent Pro" charset="0"/>
                        <a:ea typeface="Calibri"/>
                        <a:cs typeface="Times New Roman"/>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algn="ctr">
                        <a:lnSpc>
                          <a:spcPct val="150000"/>
                        </a:lnSpc>
                        <a:spcAft>
                          <a:spcPts val="0"/>
                        </a:spcAft>
                      </a:pPr>
                      <a:r>
                        <a:rPr lang="id-ID" sz="2400" b="1" dirty="0" smtClean="0">
                          <a:solidFill>
                            <a:schemeClr val="bg2"/>
                          </a:solidFill>
                          <a:effectLst/>
                          <a:latin typeface="Advent Pro" charset="0"/>
                          <a:ea typeface="Calibri"/>
                          <a:cs typeface="Times New Roman"/>
                        </a:rPr>
                        <a:t>1 buah </a:t>
                      </a:r>
                      <a:endParaRPr lang="id-ID" sz="2400" b="1" dirty="0">
                        <a:solidFill>
                          <a:schemeClr val="bg2"/>
                        </a:solidFill>
                        <a:effectLst/>
                        <a:latin typeface="Advent Pro" charset="0"/>
                        <a:ea typeface="Calibri"/>
                        <a:cs typeface="Times New Roman"/>
                      </a:endParaRPr>
                    </a:p>
                  </a:txBody>
                  <a:tcPr marL="68580" marR="68580" marT="0" marB="0" anchor="ct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5997551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713225" y="21565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0" dirty="0" smtClean="0">
                <a:solidFill>
                  <a:schemeClr val="accent2">
                    <a:lumMod val="75000"/>
                  </a:schemeClr>
                </a:solidFill>
                <a:latin typeface="Anton" charset="0"/>
              </a:rPr>
              <a:t>Dalam Laboratorium</a:t>
            </a:r>
            <a:endParaRPr b="0" dirty="0">
              <a:solidFill>
                <a:schemeClr val="accent2">
                  <a:lumMod val="75000"/>
                </a:schemeClr>
              </a:solidFill>
              <a:latin typeface="Anton" charset="0"/>
            </a:endParaRPr>
          </a:p>
        </p:txBody>
      </p:sp>
      <p:sp>
        <p:nvSpPr>
          <p:cNvPr id="1514" name="Google Shape;1514;p39"/>
          <p:cNvSpPr txBox="1">
            <a:spLocks noGrp="1"/>
          </p:cNvSpPr>
          <p:nvPr>
            <p:ph type="subTitle" idx="1"/>
          </p:nvPr>
        </p:nvSpPr>
        <p:spPr>
          <a:xfrm>
            <a:off x="1041992" y="1201479"/>
            <a:ext cx="6889896" cy="3551273"/>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endParaRPr sz="2400" b="1" dirty="0">
              <a:latin typeface="Advent Pro"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04920478"/>
              </p:ext>
            </p:extLst>
          </p:nvPr>
        </p:nvGraphicFramePr>
        <p:xfrm>
          <a:off x="876300" y="1047750"/>
          <a:ext cx="7353300" cy="3310895"/>
        </p:xfrm>
        <a:graphic>
          <a:graphicData uri="http://schemas.openxmlformats.org/drawingml/2006/table">
            <a:tbl>
              <a:tblPr firstRow="1" firstCol="1" bandRow="1">
                <a:tableStyleId>{9DCAF9ED-07DC-4A11-8D7F-57B35C25682E}</a:tableStyleId>
              </a:tblPr>
              <a:tblGrid>
                <a:gridCol w="4629150"/>
                <a:gridCol w="2724150"/>
              </a:tblGrid>
              <a:tr h="567695">
                <a:tc>
                  <a:txBody>
                    <a:bodyPr/>
                    <a:lstStyle/>
                    <a:p>
                      <a:pPr algn="ctr">
                        <a:lnSpc>
                          <a:spcPct val="150000"/>
                        </a:lnSpc>
                        <a:spcAft>
                          <a:spcPts val="0"/>
                        </a:spcAft>
                      </a:pPr>
                      <a:r>
                        <a:rPr lang="id-ID" sz="2400" dirty="0">
                          <a:solidFill>
                            <a:schemeClr val="accent1"/>
                          </a:solidFill>
                          <a:effectLst/>
                          <a:latin typeface="Advent Pro" charset="0"/>
                        </a:rPr>
                        <a:t>Nama Alat atau Obat</a:t>
                      </a:r>
                      <a:endParaRPr lang="id-ID" sz="2400" b="1" dirty="0">
                        <a:solidFill>
                          <a:schemeClr val="accent1"/>
                        </a:solidFill>
                        <a:effectLst/>
                        <a:latin typeface="Advent Pro" charset="0"/>
                        <a:ea typeface="Calibri"/>
                        <a:cs typeface="Times New Roman"/>
                      </a:endParaRPr>
                    </a:p>
                  </a:txBody>
                  <a:tcPr marL="68580" marR="68580" marT="0" marB="0" anchor="ctr"/>
                </a:tc>
                <a:tc>
                  <a:txBody>
                    <a:bodyPr/>
                    <a:lstStyle/>
                    <a:p>
                      <a:pPr algn="ctr">
                        <a:lnSpc>
                          <a:spcPct val="150000"/>
                        </a:lnSpc>
                        <a:spcAft>
                          <a:spcPts val="0"/>
                        </a:spcAft>
                      </a:pPr>
                      <a:r>
                        <a:rPr lang="id-ID" sz="2400" dirty="0">
                          <a:solidFill>
                            <a:schemeClr val="accent1"/>
                          </a:solidFill>
                          <a:effectLst/>
                          <a:latin typeface="Advent Pro" charset="0"/>
                        </a:rPr>
                        <a:t>Jumlah</a:t>
                      </a:r>
                      <a:endParaRPr lang="id-ID" sz="2400" b="1" dirty="0">
                        <a:solidFill>
                          <a:schemeClr val="accent1"/>
                        </a:solidFill>
                        <a:effectLst/>
                        <a:latin typeface="Advent Pro" charset="0"/>
                        <a:ea typeface="Calibri"/>
                        <a:cs typeface="Times New Roman"/>
                      </a:endParaRPr>
                    </a:p>
                  </a:txBody>
                  <a:tcPr marL="68580" marR="68580" marT="0" marB="0" anchor="ctr"/>
                </a:tc>
              </a:tr>
              <a:tr h="514349">
                <a:tc>
                  <a:txBody>
                    <a:bodyPr/>
                    <a:lstStyle/>
                    <a:p>
                      <a:pPr algn="ctr">
                        <a:lnSpc>
                          <a:spcPct val="150000"/>
                        </a:lnSpc>
                        <a:spcAft>
                          <a:spcPts val="0"/>
                        </a:spcAft>
                      </a:pPr>
                      <a:r>
                        <a:rPr lang="id-ID" sz="2400" b="1">
                          <a:solidFill>
                            <a:schemeClr val="bg2"/>
                          </a:solidFill>
                          <a:effectLst/>
                          <a:latin typeface="Advent Pro" charset="0"/>
                          <a:ea typeface="Calibri"/>
                          <a:cs typeface="Times New Roman"/>
                        </a:rPr>
                        <a:t>Mercurochrome (obat merah) atau yodium tinktur</a:t>
                      </a:r>
                    </a:p>
                  </a:txBody>
                  <a:tcPr marL="68580" marR="68580" marT="0" marB="0" anchor="ctr"/>
                </a:tc>
                <a:tc>
                  <a:txBody>
                    <a:bodyPr/>
                    <a:lstStyle/>
                    <a:p>
                      <a:pPr algn="ctr">
                        <a:lnSpc>
                          <a:spcPct val="150000"/>
                        </a:lnSpc>
                        <a:spcAft>
                          <a:spcPts val="0"/>
                        </a:spcAft>
                      </a:pPr>
                      <a:r>
                        <a:rPr lang="id-ID" sz="2400" b="1">
                          <a:solidFill>
                            <a:schemeClr val="bg2"/>
                          </a:solidFill>
                          <a:effectLst/>
                          <a:latin typeface="Advent Pro" charset="0"/>
                          <a:ea typeface="Calibri"/>
                          <a:cs typeface="Times New Roman"/>
                        </a:rPr>
                        <a:t>1 botol kecil</a:t>
                      </a:r>
                    </a:p>
                  </a:txBody>
                  <a:tcPr marL="68580" marR="68580" marT="0" marB="0" anchor="ctr"/>
                </a:tc>
              </a:tr>
              <a:tr h="514349">
                <a:tc>
                  <a:txBody>
                    <a:bodyPr/>
                    <a:lstStyle/>
                    <a:p>
                      <a:pPr algn="ctr">
                        <a:lnSpc>
                          <a:spcPct val="150000"/>
                        </a:lnSpc>
                        <a:spcAft>
                          <a:spcPts val="0"/>
                        </a:spcAft>
                      </a:pPr>
                      <a:r>
                        <a:rPr lang="id-ID" sz="2400" b="1">
                          <a:solidFill>
                            <a:schemeClr val="bg2"/>
                          </a:solidFill>
                          <a:effectLst/>
                          <a:latin typeface="Advent Pro" charset="0"/>
                          <a:ea typeface="Calibri"/>
                          <a:cs typeface="Times New Roman"/>
                        </a:rPr>
                        <a:t>Boorwater</a:t>
                      </a:r>
                    </a:p>
                  </a:txBody>
                  <a:tcPr marL="68580" marR="68580" marT="0" marB="0" anchor="ctr"/>
                </a:tc>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1 botol kecil</a:t>
                      </a:r>
                    </a:p>
                  </a:txBody>
                  <a:tcPr marL="68580" marR="68580" marT="0" marB="0" anchor="ctr"/>
                </a:tc>
              </a:tr>
              <a:tr h="670557">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Obat-obat pereda rasa sakit (seperti novalgin, decolgin, naspro dll)</a:t>
                      </a:r>
                    </a:p>
                  </a:txBody>
                  <a:tcPr marL="68580" marR="68580" marT="0" marB="0" anchor="ctr"/>
                </a:tc>
                <a:tc>
                  <a:txBody>
                    <a:bodyPr/>
                    <a:lstStyle/>
                    <a:p>
                      <a:pPr algn="ctr">
                        <a:lnSpc>
                          <a:spcPct val="150000"/>
                        </a:lnSpc>
                        <a:spcAft>
                          <a:spcPts val="0"/>
                        </a:spcAft>
                      </a:pPr>
                      <a:r>
                        <a:rPr lang="id-ID" sz="2400" b="1" dirty="0">
                          <a:solidFill>
                            <a:schemeClr val="bg2"/>
                          </a:solidFill>
                          <a:effectLst/>
                          <a:latin typeface="Advent Pro" charset="0"/>
                          <a:ea typeface="Calibri"/>
                          <a:cs typeface="Times New Roman"/>
                        </a:rPr>
                        <a:t>1 bungkus</a:t>
                      </a:r>
                    </a:p>
                  </a:txBody>
                  <a:tcPr marL="68580" marR="68580" marT="0" marB="0" anchor="ctr"/>
                </a:tc>
              </a:tr>
            </a:tbl>
          </a:graphicData>
        </a:graphic>
      </p:graphicFrame>
    </p:spTree>
    <p:extLst>
      <p:ext uri="{BB962C8B-B14F-4D97-AF65-F5344CB8AC3E}">
        <p14:creationId xmlns:p14="http://schemas.microsoft.com/office/powerpoint/2010/main" val="5073435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23"/>
        <p:cNvGrpSpPr/>
        <p:nvPr/>
      </p:nvGrpSpPr>
      <p:grpSpPr>
        <a:xfrm>
          <a:off x="0" y="0"/>
          <a:ext cx="0" cy="0"/>
          <a:chOff x="0" y="0"/>
          <a:chExt cx="0" cy="0"/>
        </a:xfrm>
      </p:grpSpPr>
      <p:sp>
        <p:nvSpPr>
          <p:cNvPr id="1524" name="Google Shape;1524;p40"/>
          <p:cNvSpPr txBox="1">
            <a:spLocks noGrp="1"/>
          </p:cNvSpPr>
          <p:nvPr>
            <p:ph type="title"/>
          </p:nvPr>
        </p:nvSpPr>
        <p:spPr>
          <a:xfrm>
            <a:off x="753425" y="329950"/>
            <a:ext cx="7717500" cy="478200"/>
          </a:xfrm>
          <a:prstGeom prst="rect">
            <a:avLst/>
          </a:prstGeom>
        </p:spPr>
        <p:txBody>
          <a:bodyPr spcFirstLastPara="1" wrap="square" lIns="91425" tIns="91425" rIns="91425" bIns="91425" anchor="ctr" anchorCtr="0">
            <a:noAutofit/>
          </a:bodyPr>
          <a:lstStyle/>
          <a:p>
            <a:pPr lvl="0"/>
            <a:r>
              <a:rPr lang="id-ID" sz="2800" b="0" dirty="0" smtClean="0">
                <a:solidFill>
                  <a:schemeClr val="bg2"/>
                </a:solidFill>
                <a:latin typeface="Anton" charset="0"/>
              </a:rPr>
              <a:t>Dalam Rumah Tangga</a:t>
            </a:r>
            <a:endParaRPr sz="2800" b="0" dirty="0">
              <a:solidFill>
                <a:schemeClr val="bg2"/>
              </a:solidFill>
              <a:latin typeface="Anton" charset="0"/>
            </a:endParaRPr>
          </a:p>
        </p:txBody>
      </p:sp>
      <p:cxnSp>
        <p:nvCxnSpPr>
          <p:cNvPr id="1527" name="Google Shape;1527;p40"/>
          <p:cNvCxnSpPr/>
          <p:nvPr/>
        </p:nvCxnSpPr>
        <p:spPr>
          <a:xfrm>
            <a:off x="844750" y="1003900"/>
            <a:ext cx="7462800" cy="0"/>
          </a:xfrm>
          <a:prstGeom prst="straightConnector1">
            <a:avLst/>
          </a:prstGeom>
          <a:noFill/>
          <a:ln w="28575" cap="flat" cmpd="sng">
            <a:solidFill>
              <a:schemeClr val="accent2"/>
            </a:solidFill>
            <a:prstDash val="solid"/>
            <a:round/>
            <a:headEnd type="none" w="med" len="med"/>
            <a:tailEnd type="none" w="med" len="med"/>
          </a:ln>
        </p:spPr>
      </p:cxnSp>
      <p:sp>
        <p:nvSpPr>
          <p:cNvPr id="1528" name="Google Shape;1528;p40"/>
          <p:cNvSpPr txBox="1">
            <a:spLocks noGrp="1"/>
          </p:cNvSpPr>
          <p:nvPr>
            <p:ph type="title"/>
          </p:nvPr>
        </p:nvSpPr>
        <p:spPr>
          <a:xfrm>
            <a:off x="5597225" y="1760513"/>
            <a:ext cx="2732400" cy="419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500">
                <a:solidFill>
                  <a:schemeClr val="accent4"/>
                </a:solidFill>
              </a:rPr>
              <a:t>2010-2012</a:t>
            </a:r>
            <a:endParaRPr sz="2500">
              <a:solidFill>
                <a:schemeClr val="accent4"/>
              </a:solidFill>
            </a:endParaRPr>
          </a:p>
        </p:txBody>
      </p:sp>
      <p:sp>
        <p:nvSpPr>
          <p:cNvPr id="1529" name="Google Shape;1529;p40"/>
          <p:cNvSpPr txBox="1">
            <a:spLocks noGrp="1"/>
          </p:cNvSpPr>
          <p:nvPr>
            <p:ph type="subTitle" idx="4294967295"/>
          </p:nvPr>
        </p:nvSpPr>
        <p:spPr>
          <a:xfrm>
            <a:off x="844750" y="1197274"/>
            <a:ext cx="7462800" cy="3279475"/>
          </a:xfrm>
          <a:prstGeom prst="rect">
            <a:avLst/>
          </a:prstGeom>
        </p:spPr>
        <p:txBody>
          <a:bodyPr spcFirstLastPara="1" wrap="square" lIns="91425" tIns="91425" rIns="91425" bIns="91425" numCol="2" anchor="t" anchorCtr="0">
            <a:noAutofit/>
          </a:bodyPr>
          <a:lstStyle/>
          <a:p>
            <a:pPr indent="-457200" algn="just">
              <a:lnSpc>
                <a:spcPct val="150000"/>
              </a:lnSpc>
              <a:buFont typeface="Wingdings" pitchFamily="2" charset="2"/>
              <a:buChar char="q"/>
            </a:pPr>
            <a:r>
              <a:rPr lang="id-ID" sz="2400" b="1" dirty="0" smtClean="0"/>
              <a:t>Alat Pelindung</a:t>
            </a:r>
          </a:p>
          <a:p>
            <a:pPr indent="-457200" algn="just">
              <a:lnSpc>
                <a:spcPct val="150000"/>
              </a:lnSpc>
              <a:buFont typeface="Wingdings" pitchFamily="2" charset="2"/>
              <a:buChar char="q"/>
            </a:pPr>
            <a:r>
              <a:rPr lang="id-ID" sz="2400" b="1" dirty="0" smtClean="0"/>
              <a:t>Alat Pembersih</a:t>
            </a:r>
          </a:p>
          <a:p>
            <a:pPr indent="-457200" algn="just">
              <a:lnSpc>
                <a:spcPct val="150000"/>
              </a:lnSpc>
              <a:buFont typeface="Wingdings" pitchFamily="2" charset="2"/>
              <a:buChar char="q"/>
            </a:pPr>
            <a:r>
              <a:rPr lang="id-ID" sz="2400" b="1" dirty="0" smtClean="0"/>
              <a:t>Kain Kasa</a:t>
            </a:r>
          </a:p>
          <a:p>
            <a:pPr indent="-457200" algn="just">
              <a:lnSpc>
                <a:spcPct val="150000"/>
              </a:lnSpc>
              <a:buFont typeface="Wingdings" pitchFamily="2" charset="2"/>
              <a:buChar char="q"/>
            </a:pPr>
            <a:r>
              <a:rPr lang="id-ID" sz="2400" b="1" dirty="0" smtClean="0"/>
              <a:t>Perban atau Perekat</a:t>
            </a:r>
          </a:p>
          <a:p>
            <a:pPr indent="-457200" algn="just">
              <a:lnSpc>
                <a:spcPct val="150000"/>
              </a:lnSpc>
              <a:buFont typeface="Wingdings" pitchFamily="2" charset="2"/>
              <a:buChar char="q"/>
            </a:pPr>
            <a:r>
              <a:rPr lang="id-ID" sz="2400" b="1" dirty="0" smtClean="0"/>
              <a:t>Obat Pereda Rasa Sakit</a:t>
            </a:r>
          </a:p>
          <a:p>
            <a:pPr indent="-457200" algn="just">
              <a:lnSpc>
                <a:spcPct val="150000"/>
              </a:lnSpc>
              <a:buFont typeface="Wingdings" pitchFamily="2" charset="2"/>
              <a:buChar char="q"/>
            </a:pPr>
            <a:r>
              <a:rPr lang="id-ID" sz="2400" b="1" dirty="0" smtClean="0"/>
              <a:t>Obat Antibiotik</a:t>
            </a:r>
          </a:p>
          <a:p>
            <a:pPr indent="-457200" algn="just">
              <a:lnSpc>
                <a:spcPct val="150000"/>
              </a:lnSpc>
              <a:buFont typeface="Wingdings" pitchFamily="2" charset="2"/>
              <a:buChar char="q"/>
            </a:pPr>
            <a:r>
              <a:rPr lang="id-ID" sz="2400" b="1" dirty="0" smtClean="0"/>
              <a:t>Gula Batu/Permen manis</a:t>
            </a:r>
          </a:p>
          <a:p>
            <a:pPr indent="-457200" algn="just">
              <a:lnSpc>
                <a:spcPct val="150000"/>
              </a:lnSpc>
              <a:buFont typeface="Wingdings" pitchFamily="2" charset="2"/>
              <a:buChar char="q"/>
            </a:pPr>
            <a:r>
              <a:rPr lang="id-ID" sz="2400" b="1" dirty="0" smtClean="0"/>
              <a:t>Iodin</a:t>
            </a:r>
          </a:p>
          <a:p>
            <a:pPr indent="-457200" algn="just">
              <a:lnSpc>
                <a:spcPct val="150000"/>
              </a:lnSpc>
              <a:buFont typeface="Wingdings" pitchFamily="2" charset="2"/>
              <a:buChar char="q"/>
            </a:pPr>
            <a:r>
              <a:rPr lang="id-ID" sz="2400" b="1" dirty="0" smtClean="0"/>
              <a:t>Pinset atau Kapas</a:t>
            </a:r>
            <a:endParaRPr lang="id-ID" sz="2400" b="1" dirty="0"/>
          </a:p>
          <a:p>
            <a:pPr marL="0" lvl="0" indent="0" algn="just">
              <a:lnSpc>
                <a:spcPct val="150000"/>
              </a:lnSpc>
              <a:buNone/>
            </a:pPr>
            <a:endParaRPr sz="2000" b="1" dirty="0" smtClean="0"/>
          </a:p>
        </p:txBody>
      </p:sp>
    </p:spTree>
    <p:extLst>
      <p:ext uri="{BB962C8B-B14F-4D97-AF65-F5344CB8AC3E}">
        <p14:creationId xmlns:p14="http://schemas.microsoft.com/office/powerpoint/2010/main" val="3581965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chemeClr val="accent2">
                    <a:lumMod val="75000"/>
                  </a:schemeClr>
                </a:solidFill>
                <a:latin typeface="Anton" charset="0"/>
              </a:rPr>
              <a:t>KESIMPULAN</a:t>
            </a:r>
            <a:endParaRPr dirty="0">
              <a:solidFill>
                <a:schemeClr val="accent2">
                  <a:lumMod val="75000"/>
                </a:schemeClr>
              </a:solidFill>
              <a:latin typeface="Anton" charset="0"/>
            </a:endParaRPr>
          </a:p>
        </p:txBody>
      </p:sp>
      <p:sp>
        <p:nvSpPr>
          <p:cNvPr id="1514" name="Google Shape;1514;p39"/>
          <p:cNvSpPr txBox="1">
            <a:spLocks noGrp="1"/>
          </p:cNvSpPr>
          <p:nvPr>
            <p:ph type="subTitle" idx="1"/>
          </p:nvPr>
        </p:nvSpPr>
        <p:spPr>
          <a:xfrm>
            <a:off x="1041992" y="1201479"/>
            <a:ext cx="6889896" cy="3551273"/>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400" b="1" dirty="0" err="1" smtClean="0">
                <a:latin typeface="Advent Pro" charset="0"/>
              </a:rPr>
              <a:t>Pertolongan</a:t>
            </a:r>
            <a:r>
              <a:rPr lang="en-US" sz="2400" b="1" dirty="0" smtClean="0">
                <a:latin typeface="Advent Pro" charset="0"/>
              </a:rPr>
              <a:t> </a:t>
            </a:r>
            <a:r>
              <a:rPr lang="en-US" sz="2400" b="1" dirty="0" err="1" smtClean="0">
                <a:latin typeface="Advent Pro" charset="0"/>
              </a:rPr>
              <a:t>Pertama</a:t>
            </a:r>
            <a:r>
              <a:rPr lang="en-US" sz="2400" b="1" dirty="0" smtClean="0">
                <a:latin typeface="Advent Pro" charset="0"/>
              </a:rPr>
              <a:t> </a:t>
            </a:r>
            <a:r>
              <a:rPr lang="en-US" sz="2400" b="1" dirty="0" err="1" smtClean="0">
                <a:latin typeface="Advent Pro" charset="0"/>
              </a:rPr>
              <a:t>Pada</a:t>
            </a:r>
            <a:r>
              <a:rPr lang="en-US" sz="2400" b="1" dirty="0" smtClean="0">
                <a:latin typeface="Advent Pro" charset="0"/>
              </a:rPr>
              <a:t> </a:t>
            </a:r>
            <a:r>
              <a:rPr lang="en-US" sz="2400" b="1" dirty="0" err="1" smtClean="0">
                <a:latin typeface="Advent Pro" charset="0"/>
              </a:rPr>
              <a:t>Kecelakaan</a:t>
            </a:r>
            <a:r>
              <a:rPr lang="en-US" sz="2400" b="1" dirty="0" smtClean="0">
                <a:latin typeface="Advent Pro" charset="0"/>
              </a:rPr>
              <a:t> (P3K) </a:t>
            </a:r>
            <a:r>
              <a:rPr lang="en-US" sz="2400" b="1" dirty="0" err="1" smtClean="0">
                <a:latin typeface="Advent Pro" charset="0"/>
              </a:rPr>
              <a:t>merupakan</a:t>
            </a:r>
            <a:r>
              <a:rPr lang="en-US" sz="2400" b="1" dirty="0" smtClean="0">
                <a:latin typeface="Advent Pro" charset="0"/>
              </a:rPr>
              <a:t> </a:t>
            </a:r>
            <a:r>
              <a:rPr lang="en-US" sz="2400" b="1" dirty="0" err="1" smtClean="0">
                <a:latin typeface="Advent Pro" charset="0"/>
              </a:rPr>
              <a:t>pertolongan</a:t>
            </a:r>
            <a:r>
              <a:rPr lang="en-US" sz="2400" b="1" dirty="0" smtClean="0">
                <a:latin typeface="Advent Pro" charset="0"/>
              </a:rPr>
              <a:t> </a:t>
            </a:r>
            <a:r>
              <a:rPr lang="en-US" sz="2400" b="1" dirty="0" err="1" smtClean="0">
                <a:latin typeface="Advent Pro" charset="0"/>
              </a:rPr>
              <a:t>pertama</a:t>
            </a:r>
            <a:r>
              <a:rPr lang="en-US" sz="2400" b="1" dirty="0" smtClean="0">
                <a:latin typeface="Advent Pro" charset="0"/>
              </a:rPr>
              <a:t> yang </a:t>
            </a:r>
            <a:r>
              <a:rPr lang="en-US" sz="2400" b="1" dirty="0" err="1" smtClean="0">
                <a:latin typeface="Advent Pro" charset="0"/>
              </a:rPr>
              <a:t>harus</a:t>
            </a:r>
            <a:r>
              <a:rPr lang="en-US" sz="2400" b="1" dirty="0" smtClean="0">
                <a:latin typeface="Advent Pro" charset="0"/>
              </a:rPr>
              <a:t> </a:t>
            </a:r>
            <a:r>
              <a:rPr lang="en-US" sz="2400" b="1" dirty="0" err="1" smtClean="0">
                <a:latin typeface="Advent Pro" charset="0"/>
              </a:rPr>
              <a:t>segera</a:t>
            </a:r>
            <a:r>
              <a:rPr lang="en-US" sz="2400" b="1" dirty="0" smtClean="0">
                <a:latin typeface="Advent Pro" charset="0"/>
              </a:rPr>
              <a:t> </a:t>
            </a:r>
            <a:r>
              <a:rPr lang="en-US" sz="2400" b="1" dirty="0" err="1" smtClean="0">
                <a:latin typeface="Advent Pro" charset="0"/>
              </a:rPr>
              <a:t>diberikan</a:t>
            </a:r>
            <a:r>
              <a:rPr lang="en-US" sz="2400" b="1" dirty="0" smtClean="0">
                <a:latin typeface="Advent Pro" charset="0"/>
              </a:rPr>
              <a:t> </a:t>
            </a:r>
            <a:r>
              <a:rPr lang="en-US" sz="2400" b="1" dirty="0" err="1" smtClean="0">
                <a:latin typeface="Advent Pro" charset="0"/>
              </a:rPr>
              <a:t>kepada</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yang </a:t>
            </a:r>
            <a:r>
              <a:rPr lang="en-US" sz="2400" b="1" dirty="0" err="1" smtClean="0">
                <a:latin typeface="Advent Pro" charset="0"/>
              </a:rPr>
              <a:t>mendapatkan</a:t>
            </a:r>
            <a:r>
              <a:rPr lang="en-US" sz="2400" b="1" dirty="0" smtClean="0">
                <a:latin typeface="Advent Pro" charset="0"/>
              </a:rPr>
              <a:t> </a:t>
            </a:r>
            <a:r>
              <a:rPr lang="en-US" sz="2400" b="1" dirty="0" err="1" smtClean="0">
                <a:latin typeface="Advent Pro" charset="0"/>
              </a:rPr>
              <a:t>kecelakaan</a:t>
            </a:r>
            <a:r>
              <a:rPr lang="en-US" sz="2400" b="1" dirty="0" smtClean="0">
                <a:latin typeface="Advent Pro" charset="0"/>
              </a:rPr>
              <a:t> </a:t>
            </a:r>
            <a:r>
              <a:rPr lang="en-US" sz="2400" b="1" dirty="0" err="1" smtClean="0">
                <a:latin typeface="Advent Pro" charset="0"/>
              </a:rPr>
              <a:t>atau</a:t>
            </a:r>
            <a:r>
              <a:rPr lang="en-US" sz="2400" b="1" dirty="0" smtClean="0">
                <a:latin typeface="Advent Pro" charset="0"/>
              </a:rPr>
              <a:t> </a:t>
            </a:r>
            <a:r>
              <a:rPr lang="en-US" sz="2400" b="1" dirty="0" err="1" smtClean="0">
                <a:latin typeface="Advent Pro" charset="0"/>
              </a:rPr>
              <a:t>penyakit</a:t>
            </a:r>
            <a:r>
              <a:rPr lang="en-US" sz="2400" b="1" dirty="0" smtClean="0">
                <a:latin typeface="Advent Pro" charset="0"/>
              </a:rPr>
              <a:t> </a:t>
            </a:r>
            <a:r>
              <a:rPr lang="en-US" sz="2400" b="1" dirty="0" err="1" smtClean="0">
                <a:latin typeface="Advent Pro" charset="0"/>
              </a:rPr>
              <a:t>mendadak</a:t>
            </a:r>
            <a:r>
              <a:rPr lang="en-US" sz="2400" b="1" dirty="0" smtClean="0">
                <a:latin typeface="Advent Pro" charset="0"/>
              </a:rPr>
              <a:t> </a:t>
            </a:r>
            <a:r>
              <a:rPr lang="en-US" sz="2400" b="1" dirty="0" err="1" smtClean="0">
                <a:latin typeface="Advent Pro" charset="0"/>
              </a:rPr>
              <a:t>dengan</a:t>
            </a:r>
            <a:r>
              <a:rPr lang="en-US" sz="2400" b="1" dirty="0" smtClean="0">
                <a:latin typeface="Advent Pro" charset="0"/>
              </a:rPr>
              <a:t> </a:t>
            </a:r>
            <a:r>
              <a:rPr lang="en-US" sz="2400" b="1" dirty="0" err="1" smtClean="0">
                <a:latin typeface="Advent Pro" charset="0"/>
              </a:rPr>
              <a:t>cepat</a:t>
            </a:r>
            <a:r>
              <a:rPr lang="en-US" sz="2400" b="1" dirty="0" smtClean="0">
                <a:latin typeface="Advent Pro" charset="0"/>
              </a:rPr>
              <a:t> </a:t>
            </a:r>
            <a:r>
              <a:rPr lang="en-US" sz="2400" b="1" dirty="0" err="1" smtClean="0">
                <a:latin typeface="Advent Pro" charset="0"/>
              </a:rPr>
              <a:t>dan</a:t>
            </a:r>
            <a:r>
              <a:rPr lang="en-US" sz="2400" b="1" dirty="0" smtClean="0">
                <a:latin typeface="Advent Pro" charset="0"/>
              </a:rPr>
              <a:t> </a:t>
            </a:r>
            <a:r>
              <a:rPr lang="en-US" sz="2400" b="1" dirty="0" err="1" smtClean="0">
                <a:latin typeface="Advent Pro" charset="0"/>
              </a:rPr>
              <a:t>tepat</a:t>
            </a:r>
            <a:r>
              <a:rPr lang="en-US" sz="2400" b="1" dirty="0" smtClean="0">
                <a:latin typeface="Advent Pro" charset="0"/>
              </a:rPr>
              <a:t> </a:t>
            </a:r>
            <a:r>
              <a:rPr lang="en-US" sz="2400" b="1" dirty="0" err="1" smtClean="0">
                <a:latin typeface="Advent Pro" charset="0"/>
              </a:rPr>
              <a:t>sebelum</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a:t>
            </a:r>
            <a:r>
              <a:rPr lang="en-US" sz="2400" b="1" dirty="0" err="1" smtClean="0">
                <a:latin typeface="Advent Pro" charset="0"/>
              </a:rPr>
              <a:t>dibawa</a:t>
            </a:r>
            <a:r>
              <a:rPr lang="en-US" sz="2400" b="1" dirty="0" smtClean="0">
                <a:latin typeface="Advent Pro" charset="0"/>
              </a:rPr>
              <a:t> </a:t>
            </a:r>
            <a:r>
              <a:rPr lang="en-US" sz="2400" b="1" dirty="0" err="1" smtClean="0">
                <a:latin typeface="Advent Pro" charset="0"/>
              </a:rPr>
              <a:t>ke</a:t>
            </a:r>
            <a:r>
              <a:rPr lang="en-US" sz="2400" b="1" dirty="0" smtClean="0">
                <a:latin typeface="Advent Pro" charset="0"/>
              </a:rPr>
              <a:t> </a:t>
            </a:r>
            <a:r>
              <a:rPr lang="en-US" sz="2400" b="1" dirty="0" err="1" smtClean="0">
                <a:latin typeface="Advent Pro" charset="0"/>
              </a:rPr>
              <a:t>tempat</a:t>
            </a:r>
            <a:r>
              <a:rPr lang="en-US" sz="2400" b="1" dirty="0" smtClean="0">
                <a:latin typeface="Advent Pro" charset="0"/>
              </a:rPr>
              <a:t> </a:t>
            </a:r>
            <a:r>
              <a:rPr lang="en-US" sz="2400" b="1" dirty="0" err="1" smtClean="0">
                <a:latin typeface="Advent Pro" charset="0"/>
              </a:rPr>
              <a:t>rujukan</a:t>
            </a:r>
            <a:r>
              <a:rPr lang="en-US" sz="2400" b="1" dirty="0" smtClean="0">
                <a:latin typeface="Advent Pro" charset="0"/>
              </a:rPr>
              <a:t> </a:t>
            </a:r>
            <a:r>
              <a:rPr lang="en-US" sz="2400" b="1" dirty="0" err="1" smtClean="0">
                <a:latin typeface="Advent Pro" charset="0"/>
              </a:rPr>
              <a:t>atau</a:t>
            </a:r>
            <a:r>
              <a:rPr lang="en-US" sz="2400" b="1" dirty="0" smtClean="0">
                <a:latin typeface="Advent Pro" charset="0"/>
              </a:rPr>
              <a:t> </a:t>
            </a:r>
            <a:r>
              <a:rPr lang="en-US" sz="2400" b="1" dirty="0" err="1" smtClean="0">
                <a:latin typeface="Advent Pro" charset="0"/>
              </a:rPr>
              <a:t>rumah</a:t>
            </a:r>
            <a:r>
              <a:rPr lang="en-US" sz="2400" b="1" dirty="0" smtClean="0">
                <a:latin typeface="Advent Pro" charset="0"/>
              </a:rPr>
              <a:t> </a:t>
            </a:r>
            <a:r>
              <a:rPr lang="en-US" sz="2400" b="1" dirty="0" err="1" smtClean="0">
                <a:latin typeface="Advent Pro" charset="0"/>
              </a:rPr>
              <a:t>sakit</a:t>
            </a:r>
            <a:r>
              <a:rPr lang="en-US" sz="2400" b="1" dirty="0" smtClean="0">
                <a:latin typeface="Advent Pro" charset="0"/>
              </a:rPr>
              <a:t>. </a:t>
            </a:r>
            <a:r>
              <a:rPr lang="en-US" sz="2400" b="1" dirty="0" err="1" smtClean="0">
                <a:latin typeface="Advent Pro" charset="0"/>
              </a:rPr>
              <a:t>Tujuan</a:t>
            </a:r>
            <a:r>
              <a:rPr lang="en-US" sz="2400" b="1" dirty="0" smtClean="0">
                <a:latin typeface="Advent Pro" charset="0"/>
              </a:rPr>
              <a:t> </a:t>
            </a:r>
            <a:r>
              <a:rPr lang="en-US" sz="2400" b="1" dirty="0" err="1" smtClean="0">
                <a:latin typeface="Advent Pro" charset="0"/>
              </a:rPr>
              <a:t>utama</a:t>
            </a:r>
            <a:r>
              <a:rPr lang="en-US" sz="2400" b="1" dirty="0" smtClean="0">
                <a:latin typeface="Advent Pro" charset="0"/>
              </a:rPr>
              <a:t> </a:t>
            </a:r>
            <a:r>
              <a:rPr lang="en-US" sz="2400" b="1" dirty="0" err="1" smtClean="0">
                <a:latin typeface="Advent Pro" charset="0"/>
              </a:rPr>
              <a:t>pertolongan</a:t>
            </a:r>
            <a:r>
              <a:rPr lang="en-US" sz="2400" b="1" dirty="0" smtClean="0">
                <a:latin typeface="Advent Pro" charset="0"/>
              </a:rPr>
              <a:t> </a:t>
            </a:r>
            <a:r>
              <a:rPr lang="en-US" sz="2400" b="1" dirty="0" err="1" smtClean="0">
                <a:latin typeface="Advent Pro" charset="0"/>
              </a:rPr>
              <a:t>pertama</a:t>
            </a:r>
            <a:r>
              <a:rPr lang="en-US" sz="2400" b="1" dirty="0" smtClean="0">
                <a:latin typeface="Advent Pro" charset="0"/>
              </a:rPr>
              <a:t> </a:t>
            </a:r>
            <a:r>
              <a:rPr lang="en-US" sz="2400" b="1" dirty="0" err="1" smtClean="0">
                <a:latin typeface="Advent Pro" charset="0"/>
              </a:rPr>
              <a:t>adalah</a:t>
            </a:r>
            <a:r>
              <a:rPr lang="en-US" sz="2400" b="1" dirty="0" smtClean="0">
                <a:latin typeface="Advent Pro" charset="0"/>
              </a:rPr>
              <a:t> </a:t>
            </a:r>
            <a:r>
              <a:rPr lang="en-US" sz="2400" b="1" dirty="0" err="1" smtClean="0">
                <a:latin typeface="Advent Pro" charset="0"/>
              </a:rPr>
              <a:t>mengupayakan</a:t>
            </a:r>
            <a:r>
              <a:rPr lang="en-US" sz="2400" b="1" dirty="0" smtClean="0">
                <a:latin typeface="Advent Pro" charset="0"/>
              </a:rPr>
              <a:t> agar </a:t>
            </a:r>
            <a:r>
              <a:rPr lang="en-US" sz="2400" b="1" dirty="0" err="1" smtClean="0">
                <a:latin typeface="Advent Pro" charset="0"/>
              </a:rPr>
              <a:t>pasien</a:t>
            </a:r>
            <a:r>
              <a:rPr lang="en-US" sz="2400" b="1" dirty="0" smtClean="0">
                <a:latin typeface="Advent Pro" charset="0"/>
              </a:rPr>
              <a:t> </a:t>
            </a:r>
            <a:r>
              <a:rPr lang="en-US" sz="2400" b="1" dirty="0" err="1" smtClean="0">
                <a:latin typeface="Advent Pro" charset="0"/>
              </a:rPr>
              <a:t>merasa</a:t>
            </a:r>
            <a:r>
              <a:rPr lang="en-US" sz="2400" b="1" dirty="0" smtClean="0">
                <a:latin typeface="Advent Pro" charset="0"/>
              </a:rPr>
              <a:t> </a:t>
            </a:r>
            <a:r>
              <a:rPr lang="en-US" sz="2400" b="1" dirty="0" err="1" smtClean="0">
                <a:latin typeface="Advent Pro" charset="0"/>
              </a:rPr>
              <a:t>aman</a:t>
            </a:r>
            <a:r>
              <a:rPr lang="en-US" sz="2400" b="1" dirty="0" smtClean="0">
                <a:latin typeface="Advent Pro" charset="0"/>
              </a:rPr>
              <a:t> </a:t>
            </a:r>
            <a:r>
              <a:rPr lang="en-US" sz="2400" b="1" dirty="0" err="1" smtClean="0">
                <a:latin typeface="Advent Pro" charset="0"/>
              </a:rPr>
              <a:t>dan</a:t>
            </a:r>
            <a:r>
              <a:rPr lang="en-US" sz="2400" b="1" dirty="0" smtClean="0">
                <a:latin typeface="Advent Pro" charset="0"/>
              </a:rPr>
              <a:t> </a:t>
            </a:r>
            <a:r>
              <a:rPr lang="en-US" sz="2400" b="1" dirty="0" err="1" smtClean="0">
                <a:latin typeface="Advent Pro" charset="0"/>
              </a:rPr>
              <a:t>nyaman</a:t>
            </a:r>
            <a:r>
              <a:rPr lang="en-US" sz="2400" b="1" dirty="0" smtClean="0">
                <a:latin typeface="Advent Pro" charset="0"/>
              </a:rPr>
              <a:t>.</a:t>
            </a:r>
            <a:endParaRPr sz="2400" b="1" dirty="0">
              <a:latin typeface="Advent Pro" charset="0"/>
            </a:endParaRPr>
          </a:p>
        </p:txBody>
      </p:sp>
    </p:spTree>
    <p:extLst>
      <p:ext uri="{BB962C8B-B14F-4D97-AF65-F5344CB8AC3E}">
        <p14:creationId xmlns:p14="http://schemas.microsoft.com/office/powerpoint/2010/main" val="37682807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39"/>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chemeClr val="accent2">
                    <a:lumMod val="75000"/>
                  </a:schemeClr>
                </a:solidFill>
                <a:latin typeface="Anton" charset="0"/>
              </a:rPr>
              <a:t>KESIMPULAN</a:t>
            </a:r>
            <a:endParaRPr dirty="0">
              <a:solidFill>
                <a:schemeClr val="accent2">
                  <a:lumMod val="75000"/>
                </a:schemeClr>
              </a:solidFill>
              <a:latin typeface="Anton" charset="0"/>
            </a:endParaRPr>
          </a:p>
        </p:txBody>
      </p:sp>
      <p:sp>
        <p:nvSpPr>
          <p:cNvPr id="1514" name="Google Shape;1514;p39"/>
          <p:cNvSpPr txBox="1">
            <a:spLocks noGrp="1"/>
          </p:cNvSpPr>
          <p:nvPr>
            <p:ph type="subTitle" idx="1"/>
          </p:nvPr>
        </p:nvSpPr>
        <p:spPr>
          <a:xfrm>
            <a:off x="1041992" y="1201479"/>
            <a:ext cx="6889896" cy="3551273"/>
          </a:xfrm>
          <a:prstGeom prst="rect">
            <a:avLst/>
          </a:prstGeom>
        </p:spPr>
        <p:txBody>
          <a:bodyPr spcFirstLastPara="1" wrap="square" lIns="91425" tIns="91425" rIns="91425" bIns="91425" anchor="ctr" anchorCtr="0">
            <a:noAutofit/>
          </a:bodyPr>
          <a:lstStyle/>
          <a:p>
            <a:pPr marL="0" lvl="0" indent="0" algn="just"/>
            <a:r>
              <a:rPr lang="en-US" sz="2400" b="1" dirty="0" smtClean="0">
                <a:latin typeface="Advent Pro" charset="0"/>
              </a:rPr>
              <a:t>Dan </a:t>
            </a:r>
            <a:r>
              <a:rPr lang="en-US" sz="2400" b="1" dirty="0" err="1" smtClean="0">
                <a:latin typeface="Advent Pro" charset="0"/>
              </a:rPr>
              <a:t>untuk</a:t>
            </a:r>
            <a:r>
              <a:rPr lang="en-US" sz="2400" b="1" dirty="0" smtClean="0">
                <a:latin typeface="Advent Pro" charset="0"/>
              </a:rPr>
              <a:t> </a:t>
            </a:r>
            <a:r>
              <a:rPr lang="en-US" sz="2400" b="1" dirty="0" err="1" smtClean="0">
                <a:latin typeface="Advent Pro" charset="0"/>
              </a:rPr>
              <a:t>menghindari</a:t>
            </a:r>
            <a:r>
              <a:rPr lang="en-US" sz="2400" b="1" dirty="0" smtClean="0">
                <a:latin typeface="Advent Pro" charset="0"/>
              </a:rPr>
              <a:t> </a:t>
            </a:r>
            <a:r>
              <a:rPr lang="en-US" sz="2400" b="1" dirty="0" err="1" smtClean="0">
                <a:latin typeface="Advent Pro" charset="0"/>
              </a:rPr>
              <a:t>memburuknya</a:t>
            </a:r>
            <a:r>
              <a:rPr lang="en-US" sz="2400" b="1" dirty="0" smtClean="0">
                <a:latin typeface="Advent Pro" charset="0"/>
              </a:rPr>
              <a:t> </a:t>
            </a:r>
            <a:r>
              <a:rPr lang="en-US" sz="2400" b="1" dirty="0" err="1" smtClean="0">
                <a:latin typeface="Advent Pro" charset="0"/>
              </a:rPr>
              <a:t>keadaan</a:t>
            </a:r>
            <a:r>
              <a:rPr lang="en-US" sz="2400" b="1" dirty="0" smtClean="0">
                <a:latin typeface="Advent Pro" charset="0"/>
              </a:rPr>
              <a:t> </a:t>
            </a:r>
            <a:r>
              <a:rPr lang="en-US" sz="2400" b="1" dirty="0" err="1" smtClean="0">
                <a:latin typeface="Advent Pro" charset="0"/>
              </a:rPr>
              <a:t>pasien</a:t>
            </a:r>
            <a:r>
              <a:rPr lang="en-US" sz="2400" b="1" dirty="0" smtClean="0">
                <a:latin typeface="Advent Pro" charset="0"/>
              </a:rPr>
              <a:t> </a:t>
            </a:r>
            <a:r>
              <a:rPr lang="en-US" sz="2400" b="1" dirty="0" err="1" smtClean="0">
                <a:latin typeface="Advent Pro" charset="0"/>
              </a:rPr>
              <a:t>sebelum</a:t>
            </a:r>
            <a:r>
              <a:rPr lang="en-US" sz="2400" b="1" dirty="0" smtClean="0">
                <a:latin typeface="Advent Pro" charset="0"/>
              </a:rPr>
              <a:t> </a:t>
            </a:r>
            <a:r>
              <a:rPr lang="en-US" sz="2400" b="1" dirty="0" err="1" smtClean="0">
                <a:latin typeface="Advent Pro" charset="0"/>
              </a:rPr>
              <a:t>mendapat</a:t>
            </a:r>
            <a:r>
              <a:rPr lang="en-US" sz="2400" b="1" dirty="0" smtClean="0">
                <a:latin typeface="Advent Pro" charset="0"/>
              </a:rPr>
              <a:t> </a:t>
            </a:r>
            <a:r>
              <a:rPr lang="en-US" sz="2400" b="1" dirty="0" err="1" smtClean="0">
                <a:latin typeface="Advent Pro" charset="0"/>
              </a:rPr>
              <a:t>pertolongan</a:t>
            </a:r>
            <a:r>
              <a:rPr lang="en-US" sz="2400" b="1" dirty="0" smtClean="0">
                <a:latin typeface="Advent Pro" charset="0"/>
              </a:rPr>
              <a:t> </a:t>
            </a:r>
            <a:r>
              <a:rPr lang="en-US" sz="2400" b="1" dirty="0" err="1" smtClean="0">
                <a:latin typeface="Advent Pro" charset="0"/>
              </a:rPr>
              <a:t>dari</a:t>
            </a:r>
            <a:r>
              <a:rPr lang="en-US" sz="2400" b="1" dirty="0" smtClean="0">
                <a:latin typeface="Advent Pro" charset="0"/>
              </a:rPr>
              <a:t> </a:t>
            </a:r>
            <a:r>
              <a:rPr lang="en-US" sz="2400" b="1" dirty="0" err="1" smtClean="0">
                <a:latin typeface="Advent Pro" charset="0"/>
              </a:rPr>
              <a:t>dokter</a:t>
            </a:r>
            <a:r>
              <a:rPr lang="en-US" sz="2400" b="1" dirty="0" smtClean="0">
                <a:latin typeface="Advent Pro" charset="0"/>
              </a:rPr>
              <a:t>. </a:t>
            </a:r>
            <a:r>
              <a:rPr lang="en-US" sz="2400" b="1" dirty="0" err="1" smtClean="0">
                <a:latin typeface="Advent Pro" charset="0"/>
              </a:rPr>
              <a:t>Sistematika</a:t>
            </a:r>
            <a:r>
              <a:rPr lang="en-US" sz="2400" b="1" dirty="0" smtClean="0">
                <a:latin typeface="Advent Pro" charset="0"/>
              </a:rPr>
              <a:t> </a:t>
            </a:r>
            <a:r>
              <a:rPr lang="en-US" sz="2400" b="1" dirty="0" err="1" smtClean="0">
                <a:latin typeface="Advent Pro" charset="0"/>
              </a:rPr>
              <a:t>Pertolongan</a:t>
            </a:r>
            <a:r>
              <a:rPr lang="en-US" sz="2400" b="1" dirty="0" smtClean="0">
                <a:latin typeface="Advent Pro" charset="0"/>
              </a:rPr>
              <a:t> </a:t>
            </a:r>
            <a:r>
              <a:rPr lang="en-US" sz="2400" b="1" dirty="0" err="1" smtClean="0">
                <a:latin typeface="Advent Pro" charset="0"/>
              </a:rPr>
              <a:t>Pertama</a:t>
            </a:r>
            <a:r>
              <a:rPr lang="en-US" sz="2400" b="1" dirty="0" smtClean="0">
                <a:latin typeface="Advent Pro" charset="0"/>
              </a:rPr>
              <a:t> </a:t>
            </a:r>
            <a:r>
              <a:rPr lang="en-US" sz="2400" b="1" dirty="0" err="1" smtClean="0">
                <a:latin typeface="Advent Pro" charset="0"/>
              </a:rPr>
              <a:t>jangan</a:t>
            </a:r>
            <a:r>
              <a:rPr lang="en-US" sz="2400" b="1" dirty="0" smtClean="0">
                <a:latin typeface="Advent Pro" charset="0"/>
              </a:rPr>
              <a:t> </a:t>
            </a:r>
            <a:r>
              <a:rPr lang="en-US" sz="2400" b="1" dirty="0" err="1" smtClean="0">
                <a:latin typeface="Advent Pro" charset="0"/>
              </a:rPr>
              <a:t>panik</a:t>
            </a:r>
            <a:r>
              <a:rPr lang="en-US" sz="2400" b="1" dirty="0" smtClean="0">
                <a:latin typeface="Advent Pro" charset="0"/>
              </a:rPr>
              <a:t>, </a:t>
            </a:r>
            <a:r>
              <a:rPr lang="en-US" sz="2400" b="1" dirty="0" err="1" smtClean="0">
                <a:latin typeface="Advent Pro" charset="0"/>
              </a:rPr>
              <a:t>jauhkan</a:t>
            </a:r>
            <a:r>
              <a:rPr lang="en-US" sz="2400" b="1" dirty="0" smtClean="0">
                <a:latin typeface="Advent Pro" charset="0"/>
              </a:rPr>
              <a:t> </a:t>
            </a:r>
            <a:r>
              <a:rPr lang="en-US" sz="2400" b="1" dirty="0" err="1" smtClean="0">
                <a:latin typeface="Advent Pro" charset="0"/>
              </a:rPr>
              <a:t>atau</a:t>
            </a:r>
            <a:r>
              <a:rPr lang="en-US" sz="2400" b="1" dirty="0" smtClean="0">
                <a:latin typeface="Advent Pro" charset="0"/>
              </a:rPr>
              <a:t> </a:t>
            </a:r>
            <a:r>
              <a:rPr lang="en-US" sz="2400" b="1" dirty="0" err="1" smtClean="0">
                <a:latin typeface="Advent Pro" charset="0"/>
              </a:rPr>
              <a:t>hindarkan</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a:t>
            </a:r>
            <a:r>
              <a:rPr lang="en-US" sz="2400" b="1" dirty="0" err="1" smtClean="0">
                <a:latin typeface="Advent Pro" charset="0"/>
              </a:rPr>
              <a:t>dari</a:t>
            </a:r>
            <a:r>
              <a:rPr lang="en-US" sz="2400" b="1" dirty="0" smtClean="0">
                <a:latin typeface="Advent Pro" charset="0"/>
              </a:rPr>
              <a:t> </a:t>
            </a:r>
            <a:r>
              <a:rPr lang="en-US" sz="2400" b="1" dirty="0" err="1" smtClean="0">
                <a:latin typeface="Advent Pro" charset="0"/>
              </a:rPr>
              <a:t>kecelakaan</a:t>
            </a:r>
            <a:r>
              <a:rPr lang="en-US" sz="2400" b="1" dirty="0" smtClean="0">
                <a:latin typeface="Advent Pro" charset="0"/>
              </a:rPr>
              <a:t> </a:t>
            </a:r>
            <a:r>
              <a:rPr lang="en-US" sz="2400" b="1" dirty="0" err="1" smtClean="0">
                <a:latin typeface="Advent Pro" charset="0"/>
              </a:rPr>
              <a:t>berikutnya</a:t>
            </a:r>
            <a:r>
              <a:rPr lang="en-US" sz="2400" b="1" dirty="0" smtClean="0">
                <a:latin typeface="Advent Pro" charset="0"/>
              </a:rPr>
              <a:t>, </a:t>
            </a:r>
            <a:r>
              <a:rPr lang="en-US" sz="2400" b="1" dirty="0" err="1" smtClean="0">
                <a:latin typeface="Advent Pro" charset="0"/>
              </a:rPr>
              <a:t>perhatikan</a:t>
            </a:r>
            <a:r>
              <a:rPr lang="en-US" sz="2400" b="1" dirty="0" smtClean="0">
                <a:latin typeface="Advent Pro" charset="0"/>
              </a:rPr>
              <a:t> </a:t>
            </a:r>
            <a:r>
              <a:rPr lang="en-US" sz="2400" b="1" dirty="0" err="1" smtClean="0">
                <a:latin typeface="Advent Pro" charset="0"/>
              </a:rPr>
              <a:t>pernapasan</a:t>
            </a:r>
            <a:r>
              <a:rPr lang="en-US" sz="2400" b="1" dirty="0" smtClean="0">
                <a:latin typeface="Advent Pro" charset="0"/>
              </a:rPr>
              <a:t> </a:t>
            </a:r>
            <a:r>
              <a:rPr lang="en-US" sz="2400" b="1" dirty="0" err="1" smtClean="0">
                <a:latin typeface="Advent Pro" charset="0"/>
              </a:rPr>
              <a:t>dan</a:t>
            </a:r>
            <a:r>
              <a:rPr lang="en-US" sz="2400" b="1" dirty="0" smtClean="0">
                <a:latin typeface="Advent Pro" charset="0"/>
              </a:rPr>
              <a:t> </a:t>
            </a:r>
            <a:r>
              <a:rPr lang="en-US" sz="2400" b="1" dirty="0" err="1" smtClean="0">
                <a:latin typeface="Advent Pro" charset="0"/>
              </a:rPr>
              <a:t>denyut</a:t>
            </a:r>
            <a:r>
              <a:rPr lang="en-US" sz="2400" b="1" dirty="0" smtClean="0">
                <a:latin typeface="Advent Pro" charset="0"/>
              </a:rPr>
              <a:t> </a:t>
            </a:r>
            <a:r>
              <a:rPr lang="en-US" sz="2400" b="1" dirty="0" err="1" smtClean="0">
                <a:latin typeface="Advent Pro" charset="0"/>
              </a:rPr>
              <a:t>jantung</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a:t>
            </a:r>
            <a:r>
              <a:rPr lang="en-US" sz="2400" b="1" dirty="0" err="1" smtClean="0">
                <a:latin typeface="Advent Pro" charset="0"/>
              </a:rPr>
              <a:t>pendarahan</a:t>
            </a:r>
            <a:r>
              <a:rPr lang="en-US" sz="2400" b="1" dirty="0" smtClean="0">
                <a:latin typeface="Advent Pro" charset="0"/>
              </a:rPr>
              <a:t>, </a:t>
            </a:r>
            <a:r>
              <a:rPr lang="en-US" sz="2400" b="1" dirty="0" err="1" smtClean="0">
                <a:latin typeface="Advent Pro" charset="0"/>
              </a:rPr>
              <a:t>perhatikan</a:t>
            </a:r>
            <a:r>
              <a:rPr lang="en-US" sz="2400" b="1" dirty="0" smtClean="0">
                <a:latin typeface="Advent Pro" charset="0"/>
              </a:rPr>
              <a:t> </a:t>
            </a:r>
            <a:r>
              <a:rPr lang="en-US" sz="2400" b="1" dirty="0" err="1" smtClean="0">
                <a:latin typeface="Advent Pro" charset="0"/>
              </a:rPr>
              <a:t>tanda-tanda</a:t>
            </a:r>
            <a:r>
              <a:rPr lang="en-US" sz="2400" b="1" dirty="0" smtClean="0">
                <a:latin typeface="Advent Pro" charset="0"/>
              </a:rPr>
              <a:t> shock, </a:t>
            </a:r>
            <a:r>
              <a:rPr lang="en-US" sz="2400" b="1" dirty="0" err="1" smtClean="0">
                <a:latin typeface="Advent Pro" charset="0"/>
              </a:rPr>
              <a:t>jangan</a:t>
            </a:r>
            <a:r>
              <a:rPr lang="en-US" sz="2400" b="1" dirty="0" smtClean="0">
                <a:latin typeface="Advent Pro" charset="0"/>
              </a:rPr>
              <a:t> </a:t>
            </a:r>
            <a:r>
              <a:rPr lang="en-US" sz="2400" b="1" dirty="0" err="1" smtClean="0">
                <a:latin typeface="Advent Pro" charset="0"/>
              </a:rPr>
              <a:t>memindahkan</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a:t>
            </a:r>
            <a:r>
              <a:rPr lang="en-US" sz="2400" b="1" dirty="0" err="1" smtClean="0">
                <a:latin typeface="Advent Pro" charset="0"/>
              </a:rPr>
              <a:t>secara</a:t>
            </a:r>
            <a:r>
              <a:rPr lang="en-US" sz="2400" b="1" dirty="0" smtClean="0">
                <a:latin typeface="Advent Pro" charset="0"/>
              </a:rPr>
              <a:t> </a:t>
            </a:r>
            <a:r>
              <a:rPr lang="en-US" sz="2400" b="1" dirty="0" err="1" smtClean="0">
                <a:latin typeface="Advent Pro" charset="0"/>
              </a:rPr>
              <a:t>terburu-buru</a:t>
            </a:r>
            <a:r>
              <a:rPr lang="en-US" sz="2400" b="1" dirty="0" smtClean="0">
                <a:latin typeface="Advent Pro" charset="0"/>
              </a:rPr>
              <a:t>, </a:t>
            </a:r>
            <a:r>
              <a:rPr lang="en-US" sz="2400" b="1" dirty="0" err="1" smtClean="0">
                <a:latin typeface="Advent Pro" charset="0"/>
              </a:rPr>
              <a:t>sejarah</a:t>
            </a:r>
            <a:r>
              <a:rPr lang="en-US" sz="2400" b="1" dirty="0" smtClean="0">
                <a:latin typeface="Advent Pro" charset="0"/>
              </a:rPr>
              <a:t> </a:t>
            </a:r>
            <a:r>
              <a:rPr lang="en-US" sz="2400" b="1" dirty="0" err="1" smtClean="0">
                <a:latin typeface="Advent Pro" charset="0"/>
              </a:rPr>
              <a:t>transportasi</a:t>
            </a:r>
            <a:r>
              <a:rPr lang="en-US" sz="2400" b="1" dirty="0" smtClean="0">
                <a:latin typeface="Advent Pro" charset="0"/>
              </a:rPr>
              <a:t> </a:t>
            </a:r>
            <a:r>
              <a:rPr lang="en-US" sz="2400" b="1" dirty="0" err="1" smtClean="0">
                <a:latin typeface="Advent Pro" charset="0"/>
              </a:rPr>
              <a:t>kan</a:t>
            </a:r>
            <a:r>
              <a:rPr lang="en-US" sz="2400" b="1" dirty="0" smtClean="0">
                <a:latin typeface="Advent Pro" charset="0"/>
              </a:rPr>
              <a:t> </a:t>
            </a:r>
            <a:r>
              <a:rPr lang="en-US" sz="2400" b="1" dirty="0" err="1" smtClean="0">
                <a:latin typeface="Advent Pro" charset="0"/>
              </a:rPr>
              <a:t>korban</a:t>
            </a:r>
            <a:r>
              <a:rPr lang="en-US" sz="2400" b="1" dirty="0" smtClean="0">
                <a:latin typeface="Advent Pro" charset="0"/>
              </a:rPr>
              <a:t> </a:t>
            </a:r>
            <a:r>
              <a:rPr lang="en-US" sz="2400" b="1" dirty="0" err="1" smtClean="0">
                <a:latin typeface="Advent Pro" charset="0"/>
              </a:rPr>
              <a:t>ke</a:t>
            </a:r>
            <a:r>
              <a:rPr lang="en-US" sz="2400" b="1" dirty="0" smtClean="0">
                <a:latin typeface="Advent Pro" charset="0"/>
              </a:rPr>
              <a:t> </a:t>
            </a:r>
            <a:r>
              <a:rPr lang="en-US" sz="2400" b="1" dirty="0" err="1" smtClean="0">
                <a:latin typeface="Advent Pro" charset="0"/>
              </a:rPr>
              <a:t>sentral</a:t>
            </a:r>
            <a:r>
              <a:rPr lang="en-US" sz="2400" b="1" dirty="0" smtClean="0">
                <a:latin typeface="Advent Pro" charset="0"/>
              </a:rPr>
              <a:t> </a:t>
            </a:r>
            <a:r>
              <a:rPr lang="en-US" sz="2400" b="1" dirty="0" err="1" smtClean="0">
                <a:latin typeface="Advent Pro" charset="0"/>
              </a:rPr>
              <a:t>pengobatan</a:t>
            </a:r>
            <a:r>
              <a:rPr lang="en-US" sz="2400" b="1" dirty="0" smtClean="0">
                <a:latin typeface="Advent Pro" charset="0"/>
              </a:rPr>
              <a:t>. </a:t>
            </a:r>
            <a:endParaRPr sz="2400" b="1" dirty="0">
              <a:latin typeface="Advent Pro" charset="0"/>
            </a:endParaRPr>
          </a:p>
        </p:txBody>
      </p:sp>
    </p:spTree>
    <p:extLst>
      <p:ext uri="{BB962C8B-B14F-4D97-AF65-F5344CB8AC3E}">
        <p14:creationId xmlns:p14="http://schemas.microsoft.com/office/powerpoint/2010/main" val="3768280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631783" y="1937034"/>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PENGERTIAN PERTOLONGAN PERTAMA PADA KECELAKAAN (P3K)</a:t>
            </a:r>
            <a:endParaRPr sz="2400" b="0" dirty="0"/>
          </a:p>
        </p:txBody>
      </p:sp>
      <p:grpSp>
        <p:nvGrpSpPr>
          <p:cNvPr id="689" name="Google Shape;689;p31"/>
          <p:cNvGrpSpPr/>
          <p:nvPr/>
        </p:nvGrpSpPr>
        <p:grpSpPr>
          <a:xfrm>
            <a:off x="5681664" y="661208"/>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24581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73"/>
        <p:cNvGrpSpPr/>
        <p:nvPr/>
      </p:nvGrpSpPr>
      <p:grpSpPr>
        <a:xfrm>
          <a:off x="0" y="0"/>
          <a:ext cx="0" cy="0"/>
          <a:chOff x="0" y="0"/>
          <a:chExt cx="0" cy="0"/>
        </a:xfrm>
      </p:grpSpPr>
      <p:sp>
        <p:nvSpPr>
          <p:cNvPr id="3474" name="Google Shape;3474;p49"/>
          <p:cNvSpPr txBox="1">
            <a:spLocks noGrp="1"/>
          </p:cNvSpPr>
          <p:nvPr>
            <p:ph type="title"/>
          </p:nvPr>
        </p:nvSpPr>
        <p:spPr>
          <a:xfrm>
            <a:off x="2017950" y="1212950"/>
            <a:ext cx="5184300" cy="48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APA ITU P3K</a:t>
            </a:r>
            <a:r>
              <a:rPr lang="en" dirty="0" smtClean="0"/>
              <a:t>?</a:t>
            </a:r>
            <a:endParaRPr dirty="0"/>
          </a:p>
        </p:txBody>
      </p:sp>
      <p:sp>
        <p:nvSpPr>
          <p:cNvPr id="3475" name="Google Shape;3475;p49"/>
          <p:cNvSpPr txBox="1">
            <a:spLocks noGrp="1"/>
          </p:cNvSpPr>
          <p:nvPr>
            <p:ph type="subTitle" idx="1"/>
          </p:nvPr>
        </p:nvSpPr>
        <p:spPr>
          <a:xfrm>
            <a:off x="1676400" y="2287450"/>
            <a:ext cx="6115050" cy="1617800"/>
          </a:xfrm>
          <a:prstGeom prst="rect">
            <a:avLst/>
          </a:prstGeom>
        </p:spPr>
        <p:txBody>
          <a:bodyPr spcFirstLastPara="1" wrap="square" lIns="91425" tIns="91425" rIns="91425" bIns="91425" anchor="ctr" anchorCtr="0">
            <a:noAutofit/>
          </a:bodyPr>
          <a:lstStyle/>
          <a:p>
            <a:pPr marL="0" lvl="0" indent="0" algn="just"/>
            <a:r>
              <a:rPr lang="id-ID" sz="2400" b="1" dirty="0"/>
              <a:t>Pertolongan Pertama Pada Kecelakaan (P3K) merupakan pertolongan </a:t>
            </a:r>
            <a:r>
              <a:rPr lang="id-ID" sz="2400" b="1" dirty="0" smtClean="0"/>
              <a:t>pertama yang </a:t>
            </a:r>
            <a:r>
              <a:rPr lang="id-ID" sz="2400" b="1" dirty="0"/>
              <a:t>harus segera diberikan kepada korban yang mendapatkan </a:t>
            </a:r>
            <a:r>
              <a:rPr lang="id-ID" sz="2400" b="1" dirty="0" smtClean="0"/>
              <a:t>kecelakaan atau </a:t>
            </a:r>
            <a:r>
              <a:rPr lang="id-ID" sz="2400" b="1" dirty="0"/>
              <a:t>penyakit mendadak dengan cepat dan tepat sebelum korban dibawa </a:t>
            </a:r>
            <a:r>
              <a:rPr lang="id-ID" sz="2400" b="1" dirty="0" smtClean="0"/>
              <a:t>ke tempat </a:t>
            </a:r>
            <a:r>
              <a:rPr lang="id-ID" sz="2400" b="1" dirty="0"/>
              <a:t>rujukan atau Rumah sakit</a:t>
            </a:r>
            <a:r>
              <a:rPr lang="id-ID" b="1" dirty="0"/>
              <a:t>. </a:t>
            </a:r>
            <a:endParaRPr b="1" dirty="0"/>
          </a:p>
        </p:txBody>
      </p:sp>
    </p:spTree>
    <p:extLst>
      <p:ext uri="{BB962C8B-B14F-4D97-AF65-F5344CB8AC3E}">
        <p14:creationId xmlns:p14="http://schemas.microsoft.com/office/powerpoint/2010/main" val="1410414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1"/>
          <p:cNvSpPr txBox="1">
            <a:spLocks noGrp="1"/>
          </p:cNvSpPr>
          <p:nvPr>
            <p:ph type="subTitle" idx="1"/>
          </p:nvPr>
        </p:nvSpPr>
        <p:spPr>
          <a:xfrm>
            <a:off x="3352800" y="285749"/>
            <a:ext cx="5538507" cy="4192775"/>
          </a:xfrm>
          <a:prstGeom prst="rect">
            <a:avLst/>
          </a:prstGeom>
        </p:spPr>
        <p:txBody>
          <a:bodyPr spcFirstLastPara="1" wrap="square" lIns="91425" tIns="91425" rIns="91425" bIns="91425" anchor="ctr" anchorCtr="0">
            <a:noAutofit/>
          </a:bodyPr>
          <a:lstStyle/>
          <a:p>
            <a:pPr algn="just"/>
            <a:r>
              <a:rPr lang="id-ID" sz="2400" b="1" dirty="0"/>
              <a:t>P3k diberikan untuk menyelamatkan korban, meringankan penderitaan korban, mencegah cidera atau penyakit yang lebih parah, mempertahankan daya tahan korban, dan mencarikan pertolongan yang lebih lanjut</a:t>
            </a:r>
            <a:r>
              <a:rPr lang="id-ID" sz="2400" b="1" dirty="0" smtClean="0"/>
              <a:t>.</a:t>
            </a:r>
          </a:p>
          <a:p>
            <a:pPr algn="just"/>
            <a:endParaRPr lang="id-ID" sz="2400" b="1" dirty="0"/>
          </a:p>
          <a:p>
            <a:pPr algn="just"/>
            <a:r>
              <a:rPr lang="en-US" sz="2400" b="1" dirty="0" err="1"/>
              <a:t>Pelaku</a:t>
            </a:r>
            <a:r>
              <a:rPr lang="en-US" sz="2400" b="1" dirty="0"/>
              <a:t> </a:t>
            </a:r>
            <a:r>
              <a:rPr lang="en-US" sz="2400" b="1" dirty="0" err="1"/>
              <a:t>pertolongan</a:t>
            </a:r>
            <a:r>
              <a:rPr lang="en-US" sz="2400" b="1" dirty="0"/>
              <a:t> </a:t>
            </a:r>
            <a:r>
              <a:rPr lang="en-US" sz="2400" b="1" dirty="0" err="1"/>
              <a:t>pertama</a:t>
            </a:r>
            <a:r>
              <a:rPr lang="en-US" sz="2400" b="1" dirty="0"/>
              <a:t> </a:t>
            </a:r>
            <a:r>
              <a:rPr lang="en-US" sz="2400" b="1" dirty="0" err="1" smtClean="0"/>
              <a:t>adalah</a:t>
            </a:r>
            <a:r>
              <a:rPr lang="id-ID" sz="2400" b="1" dirty="0"/>
              <a:t> </a:t>
            </a:r>
            <a:r>
              <a:rPr lang="id-ID" sz="2400" b="1" dirty="0" smtClean="0"/>
              <a:t>penolong </a:t>
            </a:r>
            <a:r>
              <a:rPr lang="id-ID" sz="2400" b="1" dirty="0"/>
              <a:t>yang pertama kali tiba di tempat kejadian, yang memiliki kemampuan dan terlatih dalam penanganan medis dasar.</a:t>
            </a:r>
            <a:endParaRPr lang="id-ID" sz="2400" b="1" dirty="0">
              <a:effectLst/>
            </a:endParaRPr>
          </a:p>
        </p:txBody>
      </p:sp>
      <p:sp>
        <p:nvSpPr>
          <p:cNvPr id="226" name="Google Shape;226;p21"/>
          <p:cNvSpPr/>
          <p:nvPr/>
        </p:nvSpPr>
        <p:spPr>
          <a:xfrm>
            <a:off x="0" y="4478525"/>
            <a:ext cx="2823140" cy="664985"/>
          </a:xfrm>
          <a:custGeom>
            <a:avLst/>
            <a:gdLst/>
            <a:ahLst/>
            <a:cxnLst/>
            <a:rect l="l" t="t" r="r" b="b"/>
            <a:pathLst>
              <a:path w="29564" h="46535" extrusionOk="0">
                <a:moveTo>
                  <a:pt x="0" y="0"/>
                </a:moveTo>
                <a:lnTo>
                  <a:pt x="0" y="46534"/>
                </a:lnTo>
                <a:lnTo>
                  <a:pt x="29563" y="46534"/>
                </a:lnTo>
                <a:lnTo>
                  <a:pt x="295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1"/>
          <p:cNvSpPr/>
          <p:nvPr/>
        </p:nvSpPr>
        <p:spPr>
          <a:xfrm rot="10800000">
            <a:off x="3486510" y="2799504"/>
            <a:ext cx="49153" cy="49062"/>
          </a:xfrm>
          <a:custGeom>
            <a:avLst/>
            <a:gdLst/>
            <a:ahLst/>
            <a:cxnLst/>
            <a:rect l="l" t="t" r="r" b="b"/>
            <a:pathLst>
              <a:path w="601" h="600" extrusionOk="0">
                <a:moveTo>
                  <a:pt x="299" y="0"/>
                </a:moveTo>
                <a:cubicBezTo>
                  <a:pt x="134" y="0"/>
                  <a:pt x="1" y="134"/>
                  <a:pt x="1" y="299"/>
                </a:cubicBezTo>
                <a:cubicBezTo>
                  <a:pt x="1" y="467"/>
                  <a:pt x="134" y="600"/>
                  <a:pt x="299" y="600"/>
                </a:cubicBezTo>
                <a:cubicBezTo>
                  <a:pt x="466" y="600"/>
                  <a:pt x="600" y="467"/>
                  <a:pt x="600" y="299"/>
                </a:cubicBezTo>
                <a:cubicBezTo>
                  <a:pt x="600" y="134"/>
                  <a:pt x="466"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005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7" name="Google Shape;687;p31"/>
          <p:cNvSpPr txBox="1">
            <a:spLocks noGrp="1"/>
          </p:cNvSpPr>
          <p:nvPr>
            <p:ph type="ctrTitle"/>
          </p:nvPr>
        </p:nvSpPr>
        <p:spPr>
          <a:xfrm flipH="1">
            <a:off x="3279548" y="1933013"/>
            <a:ext cx="5913847" cy="113057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2400" dirty="0" smtClean="0"/>
              <a:t>TUJUAN PERTOLONGAN PERTAMA PADA KECELAKAAN (P3K) </a:t>
            </a:r>
            <a:endParaRPr sz="2400" b="0" dirty="0"/>
          </a:p>
        </p:txBody>
      </p:sp>
      <p:grpSp>
        <p:nvGrpSpPr>
          <p:cNvPr id="689" name="Google Shape;689;p31"/>
          <p:cNvGrpSpPr/>
          <p:nvPr/>
        </p:nvGrpSpPr>
        <p:grpSpPr>
          <a:xfrm>
            <a:off x="583313" y="677775"/>
            <a:ext cx="2696235" cy="4509649"/>
            <a:chOff x="4841642" y="707751"/>
            <a:chExt cx="2867725" cy="4796478"/>
          </a:xfrm>
        </p:grpSpPr>
        <p:sp>
          <p:nvSpPr>
            <p:cNvPr id="690" name="Google Shape;690;p31"/>
            <p:cNvSpPr/>
            <p:nvPr/>
          </p:nvSpPr>
          <p:spPr>
            <a:xfrm>
              <a:off x="4954173" y="1795600"/>
              <a:ext cx="1999947" cy="3690179"/>
            </a:xfrm>
            <a:custGeom>
              <a:avLst/>
              <a:gdLst/>
              <a:ahLst/>
              <a:cxnLst/>
              <a:rect l="l" t="t" r="r" b="b"/>
              <a:pathLst>
                <a:path w="31037" h="68613" extrusionOk="0">
                  <a:moveTo>
                    <a:pt x="21904" y="1"/>
                  </a:moveTo>
                  <a:lnTo>
                    <a:pt x="18167" y="1350"/>
                  </a:lnTo>
                  <a:lnTo>
                    <a:pt x="18167" y="9031"/>
                  </a:lnTo>
                  <a:cubicBezTo>
                    <a:pt x="18167" y="9031"/>
                    <a:pt x="9239" y="9133"/>
                    <a:pt x="7163" y="11521"/>
                  </a:cubicBezTo>
                  <a:cubicBezTo>
                    <a:pt x="5087" y="13908"/>
                    <a:pt x="2182" y="27403"/>
                    <a:pt x="0" y="54287"/>
                  </a:cubicBezTo>
                  <a:lnTo>
                    <a:pt x="0" y="68613"/>
                  </a:lnTo>
                  <a:lnTo>
                    <a:pt x="31037" y="68613"/>
                  </a:lnTo>
                  <a:lnTo>
                    <a:pt x="30831" y="10607"/>
                  </a:lnTo>
                  <a:cubicBezTo>
                    <a:pt x="30831" y="10607"/>
                    <a:pt x="30311" y="9859"/>
                    <a:pt x="22216" y="9031"/>
                  </a:cubicBezTo>
                  <a:lnTo>
                    <a:pt x="21904" y="1"/>
                  </a:ln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6126206" y="1852725"/>
              <a:ext cx="246170" cy="291031"/>
            </a:xfrm>
            <a:custGeom>
              <a:avLst/>
              <a:gdLst/>
              <a:ahLst/>
              <a:cxnLst/>
              <a:rect l="l" t="t" r="r" b="b"/>
              <a:pathLst>
                <a:path w="3831" h="5411" extrusionOk="0">
                  <a:moveTo>
                    <a:pt x="3738" y="0"/>
                  </a:moveTo>
                  <a:lnTo>
                    <a:pt x="1" y="1350"/>
                  </a:lnTo>
                  <a:lnTo>
                    <a:pt x="1" y="5410"/>
                  </a:lnTo>
                  <a:cubicBezTo>
                    <a:pt x="1559" y="5033"/>
                    <a:pt x="2871" y="4029"/>
                    <a:pt x="3830" y="2738"/>
                  </a:cubicBezTo>
                  <a:lnTo>
                    <a:pt x="3738" y="0"/>
                  </a:ln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5015464" y="2148100"/>
              <a:ext cx="1934210" cy="1999580"/>
            </a:xfrm>
            <a:custGeom>
              <a:avLst/>
              <a:gdLst/>
              <a:ahLst/>
              <a:cxnLst/>
              <a:rect l="l" t="t" r="r" b="b"/>
              <a:pathLst>
                <a:path w="29968" h="37179" extrusionOk="0">
                  <a:moveTo>
                    <a:pt x="17187" y="0"/>
                  </a:moveTo>
                  <a:lnTo>
                    <a:pt x="17187" y="2477"/>
                  </a:lnTo>
                  <a:cubicBezTo>
                    <a:pt x="17187" y="2477"/>
                    <a:pt x="8259" y="2579"/>
                    <a:pt x="6183" y="4967"/>
                  </a:cubicBezTo>
                  <a:cubicBezTo>
                    <a:pt x="4405" y="7012"/>
                    <a:pt x="2018" y="17207"/>
                    <a:pt x="0" y="36980"/>
                  </a:cubicBezTo>
                  <a:cubicBezTo>
                    <a:pt x="1671" y="36956"/>
                    <a:pt x="3342" y="36946"/>
                    <a:pt x="5014" y="36946"/>
                  </a:cubicBezTo>
                  <a:cubicBezTo>
                    <a:pt x="13089" y="36946"/>
                    <a:pt x="21180" y="37179"/>
                    <a:pt x="29261" y="37179"/>
                  </a:cubicBezTo>
                  <a:cubicBezTo>
                    <a:pt x="29497" y="37179"/>
                    <a:pt x="29732" y="37179"/>
                    <a:pt x="29968" y="37178"/>
                  </a:cubicBezTo>
                  <a:lnTo>
                    <a:pt x="29851" y="4053"/>
                  </a:lnTo>
                  <a:cubicBezTo>
                    <a:pt x="29851" y="4053"/>
                    <a:pt x="29331" y="3305"/>
                    <a:pt x="21236" y="2477"/>
                  </a:cubicBezTo>
                  <a:lnTo>
                    <a:pt x="21150" y="0"/>
                  </a:lnTo>
                  <a:cubicBezTo>
                    <a:pt x="20150" y="332"/>
                    <a:pt x="19337" y="952"/>
                    <a:pt x="19214" y="2056"/>
                  </a:cubicBezTo>
                  <a:cubicBezTo>
                    <a:pt x="18858" y="1164"/>
                    <a:pt x="18063" y="13"/>
                    <a:pt x="171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6250617" y="2278304"/>
              <a:ext cx="5324" cy="1859422"/>
            </a:xfrm>
            <a:custGeom>
              <a:avLst/>
              <a:gdLst/>
              <a:ahLst/>
              <a:cxnLst/>
              <a:rect l="l" t="t" r="r" b="b"/>
              <a:pathLst>
                <a:path w="99" h="34573" extrusionOk="0">
                  <a:moveTo>
                    <a:pt x="0" y="1"/>
                  </a:moveTo>
                  <a:lnTo>
                    <a:pt x="0" y="34572"/>
                  </a:lnTo>
                  <a:lnTo>
                    <a:pt x="99" y="34572"/>
                  </a:lnTo>
                  <a:lnTo>
                    <a:pt x="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5195357" y="4135086"/>
              <a:ext cx="1669247" cy="1350694"/>
            </a:xfrm>
            <a:custGeom>
              <a:avLst/>
              <a:gdLst/>
              <a:ahLst/>
              <a:cxnLst/>
              <a:rect l="l" t="t" r="r" b="b"/>
              <a:pathLst>
                <a:path w="31037" h="25114" extrusionOk="0">
                  <a:moveTo>
                    <a:pt x="5994" y="1"/>
                  </a:moveTo>
                  <a:cubicBezTo>
                    <a:pt x="4322" y="1"/>
                    <a:pt x="2651" y="11"/>
                    <a:pt x="980" y="35"/>
                  </a:cubicBezTo>
                  <a:cubicBezTo>
                    <a:pt x="641" y="3351"/>
                    <a:pt x="316" y="6930"/>
                    <a:pt x="0" y="10788"/>
                  </a:cubicBezTo>
                  <a:lnTo>
                    <a:pt x="0" y="25114"/>
                  </a:lnTo>
                  <a:lnTo>
                    <a:pt x="31037" y="25114"/>
                  </a:lnTo>
                  <a:lnTo>
                    <a:pt x="30948" y="233"/>
                  </a:lnTo>
                  <a:cubicBezTo>
                    <a:pt x="30712" y="234"/>
                    <a:pt x="30477" y="234"/>
                    <a:pt x="30241" y="234"/>
                  </a:cubicBezTo>
                  <a:cubicBezTo>
                    <a:pt x="22160" y="234"/>
                    <a:pt x="14069" y="1"/>
                    <a:pt x="5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4841642" y="2210848"/>
              <a:ext cx="1283707" cy="3274924"/>
            </a:xfrm>
            <a:custGeom>
              <a:avLst/>
              <a:gdLst/>
              <a:ahLst/>
              <a:cxnLst/>
              <a:rect l="l" t="t" r="r" b="b"/>
              <a:pathLst>
                <a:path w="18548" h="60892" extrusionOk="0">
                  <a:moveTo>
                    <a:pt x="18547" y="1"/>
                  </a:moveTo>
                  <a:lnTo>
                    <a:pt x="18547" y="1"/>
                  </a:lnTo>
                  <a:cubicBezTo>
                    <a:pt x="17533" y="21"/>
                    <a:pt x="9305" y="275"/>
                    <a:pt x="7318" y="2560"/>
                  </a:cubicBezTo>
                  <a:cubicBezTo>
                    <a:pt x="5198" y="4999"/>
                    <a:pt x="2227" y="18787"/>
                    <a:pt x="1" y="46254"/>
                  </a:cubicBezTo>
                  <a:lnTo>
                    <a:pt x="1" y="60892"/>
                  </a:lnTo>
                  <a:lnTo>
                    <a:pt x="12820" y="60892"/>
                  </a:lnTo>
                  <a:cubicBezTo>
                    <a:pt x="15933" y="60892"/>
                    <a:pt x="18455" y="58367"/>
                    <a:pt x="18455" y="55254"/>
                  </a:cubicBezTo>
                  <a:lnTo>
                    <a:pt x="18547" y="1"/>
                  </a:ln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6383224" y="2211614"/>
              <a:ext cx="489044" cy="3274171"/>
            </a:xfrm>
            <a:custGeom>
              <a:avLst/>
              <a:gdLst/>
              <a:ahLst/>
              <a:cxnLst/>
              <a:rect l="l" t="t" r="r" b="b"/>
              <a:pathLst>
                <a:path w="9093" h="60878" extrusionOk="0">
                  <a:moveTo>
                    <a:pt x="76" y="1"/>
                  </a:moveTo>
                  <a:lnTo>
                    <a:pt x="1" y="53999"/>
                  </a:lnTo>
                  <a:cubicBezTo>
                    <a:pt x="1" y="57798"/>
                    <a:pt x="3076" y="60878"/>
                    <a:pt x="6876" y="60878"/>
                  </a:cubicBezTo>
                  <a:lnTo>
                    <a:pt x="9092" y="60878"/>
                  </a:lnTo>
                  <a:lnTo>
                    <a:pt x="8880" y="1611"/>
                  </a:lnTo>
                  <a:cubicBezTo>
                    <a:pt x="8880" y="1611"/>
                    <a:pt x="8349" y="850"/>
                    <a:pt x="76" y="1"/>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5501695" y="3374550"/>
              <a:ext cx="5378" cy="2114943"/>
            </a:xfrm>
            <a:custGeom>
              <a:avLst/>
              <a:gdLst/>
              <a:ahLst/>
              <a:cxnLst/>
              <a:rect l="l" t="t" r="r" b="b"/>
              <a:pathLst>
                <a:path w="100" h="39324" extrusionOk="0">
                  <a:moveTo>
                    <a:pt x="1" y="0"/>
                  </a:moveTo>
                  <a:lnTo>
                    <a:pt x="1" y="39323"/>
                  </a:lnTo>
                  <a:lnTo>
                    <a:pt x="99" y="39323"/>
                  </a:lnTo>
                  <a:lnTo>
                    <a:pt x="99"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6489577" y="2225642"/>
              <a:ext cx="1219790" cy="3274870"/>
            </a:xfrm>
            <a:custGeom>
              <a:avLst/>
              <a:gdLst/>
              <a:ahLst/>
              <a:cxnLst/>
              <a:rect l="l" t="t" r="r" b="b"/>
              <a:pathLst>
                <a:path w="18547" h="60891" extrusionOk="0">
                  <a:moveTo>
                    <a:pt x="0" y="0"/>
                  </a:moveTo>
                  <a:lnTo>
                    <a:pt x="93" y="55252"/>
                  </a:lnTo>
                  <a:cubicBezTo>
                    <a:pt x="93" y="58366"/>
                    <a:pt x="2617" y="60891"/>
                    <a:pt x="5731" y="60891"/>
                  </a:cubicBezTo>
                  <a:lnTo>
                    <a:pt x="18546" y="60891"/>
                  </a:lnTo>
                  <a:lnTo>
                    <a:pt x="18546" y="46253"/>
                  </a:lnTo>
                  <a:cubicBezTo>
                    <a:pt x="16320" y="18787"/>
                    <a:pt x="13350" y="4998"/>
                    <a:pt x="11229" y="2559"/>
                  </a:cubicBezTo>
                  <a:cubicBezTo>
                    <a:pt x="9243" y="274"/>
                    <a:pt x="1014" y="21"/>
                    <a:pt x="0" y="0"/>
                  </a:cubicBezTo>
                  <a:close/>
                </a:path>
              </a:pathLst>
            </a:custGeom>
            <a:solidFill>
              <a:srgbClr val="E2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7100236" y="3389286"/>
              <a:ext cx="5593" cy="2114943"/>
            </a:xfrm>
            <a:custGeom>
              <a:avLst/>
              <a:gdLst/>
              <a:ahLst/>
              <a:cxnLst/>
              <a:rect l="l" t="t" r="r" b="b"/>
              <a:pathLst>
                <a:path w="104" h="39324" extrusionOk="0">
                  <a:moveTo>
                    <a:pt x="1" y="0"/>
                  </a:moveTo>
                  <a:lnTo>
                    <a:pt x="1" y="39324"/>
                  </a:lnTo>
                  <a:lnTo>
                    <a:pt x="104" y="39324"/>
                  </a:lnTo>
                  <a:lnTo>
                    <a:pt x="104" y="0"/>
                  </a:ln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5758036" y="2231513"/>
              <a:ext cx="365398" cy="1352791"/>
            </a:xfrm>
            <a:custGeom>
              <a:avLst/>
              <a:gdLst/>
              <a:ahLst/>
              <a:cxnLst/>
              <a:rect l="l" t="t" r="r" b="b"/>
              <a:pathLst>
                <a:path w="6794" h="25153" extrusionOk="0">
                  <a:moveTo>
                    <a:pt x="6794" y="1"/>
                  </a:moveTo>
                  <a:cubicBezTo>
                    <a:pt x="6794" y="1"/>
                    <a:pt x="4396" y="597"/>
                    <a:pt x="1269" y="3180"/>
                  </a:cubicBezTo>
                  <a:cubicBezTo>
                    <a:pt x="347" y="3937"/>
                    <a:pt x="1" y="5191"/>
                    <a:pt x="385" y="6317"/>
                  </a:cubicBezTo>
                  <a:lnTo>
                    <a:pt x="6794" y="25152"/>
                  </a:lnTo>
                  <a:lnTo>
                    <a:pt x="6794" y="1"/>
                  </a:ln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6387344" y="2231513"/>
              <a:ext cx="365183" cy="1352791"/>
            </a:xfrm>
            <a:custGeom>
              <a:avLst/>
              <a:gdLst/>
              <a:ahLst/>
              <a:cxnLst/>
              <a:rect l="l" t="t" r="r" b="b"/>
              <a:pathLst>
                <a:path w="6790" h="25153" extrusionOk="0">
                  <a:moveTo>
                    <a:pt x="0" y="1"/>
                  </a:moveTo>
                  <a:lnTo>
                    <a:pt x="0" y="25152"/>
                  </a:lnTo>
                  <a:lnTo>
                    <a:pt x="6406" y="6317"/>
                  </a:lnTo>
                  <a:cubicBezTo>
                    <a:pt x="6790" y="5191"/>
                    <a:pt x="6444" y="3937"/>
                    <a:pt x="5525" y="3180"/>
                  </a:cubicBezTo>
                  <a:cubicBezTo>
                    <a:pt x="2394" y="597"/>
                    <a:pt x="0" y="1"/>
                    <a:pt x="0" y="1"/>
                  </a:cubicBezTo>
                  <a:close/>
                </a:path>
              </a:pathLst>
            </a:custGeom>
            <a:solidFill>
              <a:srgbClr val="D1CB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5456039" y="844950"/>
              <a:ext cx="431228" cy="281175"/>
            </a:xfrm>
            <a:custGeom>
              <a:avLst/>
              <a:gdLst/>
              <a:ahLst/>
              <a:cxnLst/>
              <a:rect l="l" t="t" r="r" b="b"/>
              <a:pathLst>
                <a:path w="8018" h="5228" extrusionOk="0">
                  <a:moveTo>
                    <a:pt x="118" y="0"/>
                  </a:moveTo>
                  <a:cubicBezTo>
                    <a:pt x="59" y="0"/>
                    <a:pt x="1" y="52"/>
                    <a:pt x="25" y="127"/>
                  </a:cubicBezTo>
                  <a:cubicBezTo>
                    <a:pt x="611" y="1977"/>
                    <a:pt x="1967" y="3536"/>
                    <a:pt x="3659" y="4467"/>
                  </a:cubicBezTo>
                  <a:cubicBezTo>
                    <a:pt x="4416" y="4884"/>
                    <a:pt x="5301" y="5227"/>
                    <a:pt x="6148" y="5227"/>
                  </a:cubicBezTo>
                  <a:cubicBezTo>
                    <a:pt x="6790" y="5227"/>
                    <a:pt x="7410" y="5030"/>
                    <a:pt x="7935" y="4519"/>
                  </a:cubicBezTo>
                  <a:cubicBezTo>
                    <a:pt x="8018" y="4438"/>
                    <a:pt x="7931" y="4333"/>
                    <a:pt x="7836" y="4333"/>
                  </a:cubicBezTo>
                  <a:cubicBezTo>
                    <a:pt x="7806" y="4333"/>
                    <a:pt x="7776" y="4343"/>
                    <a:pt x="7750" y="4368"/>
                  </a:cubicBezTo>
                  <a:cubicBezTo>
                    <a:pt x="7284" y="4812"/>
                    <a:pt x="6737" y="4986"/>
                    <a:pt x="6166" y="4986"/>
                  </a:cubicBezTo>
                  <a:cubicBezTo>
                    <a:pt x="5035" y="4986"/>
                    <a:pt x="3815" y="4302"/>
                    <a:pt x="2971" y="3676"/>
                  </a:cubicBezTo>
                  <a:cubicBezTo>
                    <a:pt x="1700" y="2734"/>
                    <a:pt x="847" y="1484"/>
                    <a:pt x="206" y="59"/>
                  </a:cubicBezTo>
                  <a:cubicBezTo>
                    <a:pt x="188" y="18"/>
                    <a:pt x="153" y="0"/>
                    <a:pt x="11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5428987" y="1002801"/>
              <a:ext cx="317586" cy="184259"/>
            </a:xfrm>
            <a:custGeom>
              <a:avLst/>
              <a:gdLst/>
              <a:ahLst/>
              <a:cxnLst/>
              <a:rect l="l" t="t" r="r" b="b"/>
              <a:pathLst>
                <a:path w="5905" h="3426" extrusionOk="0">
                  <a:moveTo>
                    <a:pt x="1008" y="0"/>
                  </a:moveTo>
                  <a:cubicBezTo>
                    <a:pt x="991" y="0"/>
                    <a:pt x="974" y="7"/>
                    <a:pt x="959" y="22"/>
                  </a:cubicBezTo>
                  <a:cubicBezTo>
                    <a:pt x="1" y="1029"/>
                    <a:pt x="580" y="2584"/>
                    <a:pt x="1734" y="3142"/>
                  </a:cubicBezTo>
                  <a:cubicBezTo>
                    <a:pt x="2135" y="3337"/>
                    <a:pt x="2577" y="3426"/>
                    <a:pt x="3026" y="3426"/>
                  </a:cubicBezTo>
                  <a:cubicBezTo>
                    <a:pt x="4095" y="3426"/>
                    <a:pt x="5199" y="2920"/>
                    <a:pt x="5865" y="2128"/>
                  </a:cubicBezTo>
                  <a:cubicBezTo>
                    <a:pt x="5905" y="2083"/>
                    <a:pt x="5871" y="2016"/>
                    <a:pt x="5818" y="2016"/>
                  </a:cubicBezTo>
                  <a:cubicBezTo>
                    <a:pt x="5807" y="2016"/>
                    <a:pt x="5795" y="2019"/>
                    <a:pt x="5783" y="2026"/>
                  </a:cubicBezTo>
                  <a:cubicBezTo>
                    <a:pt x="4857" y="2501"/>
                    <a:pt x="4065" y="3127"/>
                    <a:pt x="2998" y="3127"/>
                  </a:cubicBezTo>
                  <a:cubicBezTo>
                    <a:pt x="2904" y="3127"/>
                    <a:pt x="2808" y="3122"/>
                    <a:pt x="2710" y="3112"/>
                  </a:cubicBezTo>
                  <a:cubicBezTo>
                    <a:pt x="1193" y="2954"/>
                    <a:pt x="213" y="1495"/>
                    <a:pt x="1079" y="114"/>
                  </a:cubicBezTo>
                  <a:cubicBezTo>
                    <a:pt x="1113" y="60"/>
                    <a:pt x="1061" y="0"/>
                    <a:pt x="100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5690046" y="1459521"/>
              <a:ext cx="194962" cy="190444"/>
            </a:xfrm>
            <a:custGeom>
              <a:avLst/>
              <a:gdLst/>
              <a:ahLst/>
              <a:cxnLst/>
              <a:rect l="l" t="t" r="r" b="b"/>
              <a:pathLst>
                <a:path w="3625" h="3541" extrusionOk="0">
                  <a:moveTo>
                    <a:pt x="1651" y="1"/>
                  </a:moveTo>
                  <a:cubicBezTo>
                    <a:pt x="1357" y="1"/>
                    <a:pt x="1064" y="70"/>
                    <a:pt x="806" y="214"/>
                  </a:cubicBezTo>
                  <a:cubicBezTo>
                    <a:pt x="395" y="440"/>
                    <a:pt x="76" y="854"/>
                    <a:pt x="21" y="1320"/>
                  </a:cubicBezTo>
                  <a:cubicBezTo>
                    <a:pt x="1" y="1529"/>
                    <a:pt x="28" y="1738"/>
                    <a:pt x="76" y="1943"/>
                  </a:cubicBezTo>
                  <a:cubicBezTo>
                    <a:pt x="175" y="2372"/>
                    <a:pt x="363" y="2797"/>
                    <a:pt x="703" y="3081"/>
                  </a:cubicBezTo>
                  <a:cubicBezTo>
                    <a:pt x="1182" y="3485"/>
                    <a:pt x="1860" y="3537"/>
                    <a:pt x="2488" y="3540"/>
                  </a:cubicBezTo>
                  <a:cubicBezTo>
                    <a:pt x="2513" y="3540"/>
                    <a:pt x="2538" y="3540"/>
                    <a:pt x="2563" y="3540"/>
                  </a:cubicBezTo>
                  <a:cubicBezTo>
                    <a:pt x="2931" y="3540"/>
                    <a:pt x="3311" y="3514"/>
                    <a:pt x="3625" y="3331"/>
                  </a:cubicBezTo>
                  <a:cubicBezTo>
                    <a:pt x="3385" y="2419"/>
                    <a:pt x="3155" y="1605"/>
                    <a:pt x="3084" y="666"/>
                  </a:cubicBezTo>
                  <a:cubicBezTo>
                    <a:pt x="2743" y="237"/>
                    <a:pt x="2195" y="1"/>
                    <a:pt x="1651"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5686550" y="1497438"/>
              <a:ext cx="178558" cy="81427"/>
            </a:xfrm>
            <a:custGeom>
              <a:avLst/>
              <a:gdLst/>
              <a:ahLst/>
              <a:cxnLst/>
              <a:rect l="l" t="t" r="r" b="b"/>
              <a:pathLst>
                <a:path w="3320" h="1514" extrusionOk="0">
                  <a:moveTo>
                    <a:pt x="1215" y="0"/>
                  </a:moveTo>
                  <a:cubicBezTo>
                    <a:pt x="789" y="0"/>
                    <a:pt x="364" y="118"/>
                    <a:pt x="1" y="345"/>
                  </a:cubicBezTo>
                  <a:lnTo>
                    <a:pt x="110" y="516"/>
                  </a:lnTo>
                  <a:cubicBezTo>
                    <a:pt x="438" y="310"/>
                    <a:pt x="822" y="204"/>
                    <a:pt x="1208" y="204"/>
                  </a:cubicBezTo>
                  <a:cubicBezTo>
                    <a:pt x="1426" y="204"/>
                    <a:pt x="1645" y="238"/>
                    <a:pt x="1854" y="307"/>
                  </a:cubicBezTo>
                  <a:cubicBezTo>
                    <a:pt x="2429" y="495"/>
                    <a:pt x="2905" y="947"/>
                    <a:pt x="3132" y="1513"/>
                  </a:cubicBezTo>
                  <a:lnTo>
                    <a:pt x="3320" y="1437"/>
                  </a:lnTo>
                  <a:cubicBezTo>
                    <a:pt x="3073" y="818"/>
                    <a:pt x="2549" y="321"/>
                    <a:pt x="1916" y="111"/>
                  </a:cubicBezTo>
                  <a:cubicBezTo>
                    <a:pt x="1689" y="37"/>
                    <a:pt x="1452" y="0"/>
                    <a:pt x="121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6555939" y="1459521"/>
              <a:ext cx="195230" cy="190444"/>
            </a:xfrm>
            <a:custGeom>
              <a:avLst/>
              <a:gdLst/>
              <a:ahLst/>
              <a:cxnLst/>
              <a:rect l="l" t="t" r="r" b="b"/>
              <a:pathLst>
                <a:path w="3630" h="3541" extrusionOk="0">
                  <a:moveTo>
                    <a:pt x="1979" y="1"/>
                  </a:moveTo>
                  <a:cubicBezTo>
                    <a:pt x="1435" y="1"/>
                    <a:pt x="886" y="237"/>
                    <a:pt x="546" y="666"/>
                  </a:cubicBezTo>
                  <a:cubicBezTo>
                    <a:pt x="474" y="1605"/>
                    <a:pt x="244" y="2419"/>
                    <a:pt x="1" y="3331"/>
                  </a:cubicBezTo>
                  <a:cubicBezTo>
                    <a:pt x="319" y="3514"/>
                    <a:pt x="699" y="3540"/>
                    <a:pt x="1067" y="3540"/>
                  </a:cubicBezTo>
                  <a:cubicBezTo>
                    <a:pt x="1092" y="3540"/>
                    <a:pt x="1117" y="3540"/>
                    <a:pt x="1142" y="3540"/>
                  </a:cubicBezTo>
                  <a:cubicBezTo>
                    <a:pt x="1769" y="3537"/>
                    <a:pt x="2447" y="3485"/>
                    <a:pt x="2926" y="3081"/>
                  </a:cubicBezTo>
                  <a:cubicBezTo>
                    <a:pt x="3262" y="2797"/>
                    <a:pt x="3454" y="2372"/>
                    <a:pt x="3553" y="1943"/>
                  </a:cubicBezTo>
                  <a:cubicBezTo>
                    <a:pt x="3601" y="1738"/>
                    <a:pt x="3629" y="1529"/>
                    <a:pt x="3604" y="1320"/>
                  </a:cubicBezTo>
                  <a:cubicBezTo>
                    <a:pt x="3553" y="854"/>
                    <a:pt x="3234" y="440"/>
                    <a:pt x="2823" y="214"/>
                  </a:cubicBezTo>
                  <a:cubicBezTo>
                    <a:pt x="2565" y="70"/>
                    <a:pt x="2273" y="1"/>
                    <a:pt x="1979"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6576054" y="1497438"/>
              <a:ext cx="178612" cy="81427"/>
            </a:xfrm>
            <a:custGeom>
              <a:avLst/>
              <a:gdLst/>
              <a:ahLst/>
              <a:cxnLst/>
              <a:rect l="l" t="t" r="r" b="b"/>
              <a:pathLst>
                <a:path w="3321" h="1514" extrusionOk="0">
                  <a:moveTo>
                    <a:pt x="2105" y="0"/>
                  </a:moveTo>
                  <a:cubicBezTo>
                    <a:pt x="1868" y="0"/>
                    <a:pt x="1632" y="37"/>
                    <a:pt x="1405" y="111"/>
                  </a:cubicBezTo>
                  <a:cubicBezTo>
                    <a:pt x="771" y="321"/>
                    <a:pt x="244" y="818"/>
                    <a:pt x="0" y="1437"/>
                  </a:cubicBezTo>
                  <a:lnTo>
                    <a:pt x="188" y="1513"/>
                  </a:lnTo>
                  <a:cubicBezTo>
                    <a:pt x="411" y="947"/>
                    <a:pt x="891" y="495"/>
                    <a:pt x="1467" y="307"/>
                  </a:cubicBezTo>
                  <a:cubicBezTo>
                    <a:pt x="1676" y="238"/>
                    <a:pt x="1895" y="204"/>
                    <a:pt x="2113" y="204"/>
                  </a:cubicBezTo>
                  <a:cubicBezTo>
                    <a:pt x="2498" y="204"/>
                    <a:pt x="2882" y="310"/>
                    <a:pt x="3210" y="516"/>
                  </a:cubicBezTo>
                  <a:lnTo>
                    <a:pt x="3320" y="345"/>
                  </a:lnTo>
                  <a:cubicBezTo>
                    <a:pt x="2957" y="118"/>
                    <a:pt x="2531" y="0"/>
                    <a:pt x="2105" y="0"/>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5763942" y="780035"/>
              <a:ext cx="924898" cy="1227155"/>
            </a:xfrm>
            <a:custGeom>
              <a:avLst/>
              <a:gdLst/>
              <a:ahLst/>
              <a:cxnLst/>
              <a:rect l="l" t="t" r="r" b="b"/>
              <a:pathLst>
                <a:path w="17197" h="22817" extrusionOk="0">
                  <a:moveTo>
                    <a:pt x="6682" y="1"/>
                  </a:moveTo>
                  <a:cubicBezTo>
                    <a:pt x="6313" y="1"/>
                    <a:pt x="5996" y="25"/>
                    <a:pt x="5756" y="80"/>
                  </a:cubicBezTo>
                  <a:cubicBezTo>
                    <a:pt x="5303" y="186"/>
                    <a:pt x="4762" y="542"/>
                    <a:pt x="4203" y="1023"/>
                  </a:cubicBezTo>
                  <a:cubicBezTo>
                    <a:pt x="1411" y="3417"/>
                    <a:pt x="1" y="7051"/>
                    <a:pt x="312" y="10721"/>
                  </a:cubicBezTo>
                  <a:cubicBezTo>
                    <a:pt x="387" y="11625"/>
                    <a:pt x="542" y="12618"/>
                    <a:pt x="805" y="13690"/>
                  </a:cubicBezTo>
                  <a:cubicBezTo>
                    <a:pt x="1939" y="18280"/>
                    <a:pt x="3022" y="21528"/>
                    <a:pt x="8588" y="22816"/>
                  </a:cubicBezTo>
                  <a:cubicBezTo>
                    <a:pt x="8588" y="22816"/>
                    <a:pt x="15138" y="21165"/>
                    <a:pt x="16166" y="13228"/>
                  </a:cubicBezTo>
                  <a:cubicBezTo>
                    <a:pt x="17197" y="5287"/>
                    <a:pt x="14724" y="2091"/>
                    <a:pt x="14158" y="1526"/>
                  </a:cubicBezTo>
                  <a:cubicBezTo>
                    <a:pt x="13666" y="1034"/>
                    <a:pt x="9072" y="1"/>
                    <a:pt x="6682" y="1"/>
                  </a:cubicBezTo>
                  <a:close/>
                </a:path>
              </a:pathLst>
            </a:cu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5736083" y="707751"/>
              <a:ext cx="959372" cy="808620"/>
            </a:xfrm>
            <a:custGeom>
              <a:avLst/>
              <a:gdLst/>
              <a:ahLst/>
              <a:cxnLst/>
              <a:rect l="l" t="t" r="r" b="b"/>
              <a:pathLst>
                <a:path w="17838" h="15035" extrusionOk="0">
                  <a:moveTo>
                    <a:pt x="8926" y="0"/>
                  </a:moveTo>
                  <a:cubicBezTo>
                    <a:pt x="8593" y="0"/>
                    <a:pt x="8257" y="28"/>
                    <a:pt x="7921" y="88"/>
                  </a:cubicBezTo>
                  <a:cubicBezTo>
                    <a:pt x="4198" y="753"/>
                    <a:pt x="2590" y="2363"/>
                    <a:pt x="1532" y="4008"/>
                  </a:cubicBezTo>
                  <a:cubicBezTo>
                    <a:pt x="473" y="5655"/>
                    <a:pt x="1" y="6950"/>
                    <a:pt x="1" y="8399"/>
                  </a:cubicBezTo>
                  <a:cubicBezTo>
                    <a:pt x="1" y="9848"/>
                    <a:pt x="80" y="12595"/>
                    <a:pt x="432" y="13496"/>
                  </a:cubicBezTo>
                  <a:cubicBezTo>
                    <a:pt x="786" y="14397"/>
                    <a:pt x="1392" y="15034"/>
                    <a:pt x="1392" y="15034"/>
                  </a:cubicBezTo>
                  <a:cubicBezTo>
                    <a:pt x="1392" y="15034"/>
                    <a:pt x="1532" y="11259"/>
                    <a:pt x="1532" y="9810"/>
                  </a:cubicBezTo>
                  <a:cubicBezTo>
                    <a:pt x="1532" y="9810"/>
                    <a:pt x="4002" y="6244"/>
                    <a:pt x="7842" y="4713"/>
                  </a:cubicBezTo>
                  <a:cubicBezTo>
                    <a:pt x="10472" y="3668"/>
                    <a:pt x="12550" y="3503"/>
                    <a:pt x="13625" y="3503"/>
                  </a:cubicBezTo>
                  <a:cubicBezTo>
                    <a:pt x="14122" y="3503"/>
                    <a:pt x="14405" y="3538"/>
                    <a:pt x="14429" y="3538"/>
                  </a:cubicBezTo>
                  <a:cubicBezTo>
                    <a:pt x="14508" y="3538"/>
                    <a:pt x="15512" y="12394"/>
                    <a:pt x="16752" y="14572"/>
                  </a:cubicBezTo>
                  <a:cubicBezTo>
                    <a:pt x="16752" y="14572"/>
                    <a:pt x="17605" y="12554"/>
                    <a:pt x="17722" y="10400"/>
                  </a:cubicBezTo>
                  <a:cubicBezTo>
                    <a:pt x="17838" y="8242"/>
                    <a:pt x="16821" y="4244"/>
                    <a:pt x="16074" y="3497"/>
                  </a:cubicBezTo>
                  <a:cubicBezTo>
                    <a:pt x="15397" y="2821"/>
                    <a:pt x="12286" y="0"/>
                    <a:pt x="8926"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5839829" y="1330067"/>
              <a:ext cx="777910" cy="188239"/>
            </a:xfrm>
            <a:custGeom>
              <a:avLst/>
              <a:gdLst/>
              <a:ahLst/>
              <a:cxnLst/>
              <a:rect l="l" t="t" r="r" b="b"/>
              <a:pathLst>
                <a:path w="14464" h="3500" extrusionOk="0">
                  <a:moveTo>
                    <a:pt x="5324" y="7"/>
                  </a:moveTo>
                  <a:cubicBezTo>
                    <a:pt x="4598" y="7"/>
                    <a:pt x="3869" y="28"/>
                    <a:pt x="3152" y="130"/>
                  </a:cubicBezTo>
                  <a:cubicBezTo>
                    <a:pt x="2214" y="260"/>
                    <a:pt x="980" y="346"/>
                    <a:pt x="296" y="1131"/>
                  </a:cubicBezTo>
                  <a:cubicBezTo>
                    <a:pt x="14" y="1456"/>
                    <a:pt x="0" y="1980"/>
                    <a:pt x="296" y="2302"/>
                  </a:cubicBezTo>
                  <a:cubicBezTo>
                    <a:pt x="936" y="2997"/>
                    <a:pt x="1923" y="3063"/>
                    <a:pt x="2783" y="3199"/>
                  </a:cubicBezTo>
                  <a:cubicBezTo>
                    <a:pt x="3872" y="3378"/>
                    <a:pt x="4971" y="3392"/>
                    <a:pt x="6071" y="3405"/>
                  </a:cubicBezTo>
                  <a:cubicBezTo>
                    <a:pt x="7369" y="3420"/>
                    <a:pt x="8676" y="3499"/>
                    <a:pt x="9980" y="3499"/>
                  </a:cubicBezTo>
                  <a:cubicBezTo>
                    <a:pt x="10812" y="3499"/>
                    <a:pt x="11643" y="3467"/>
                    <a:pt x="12470" y="3364"/>
                  </a:cubicBezTo>
                  <a:cubicBezTo>
                    <a:pt x="13850" y="3190"/>
                    <a:pt x="14464" y="815"/>
                    <a:pt x="12829" y="462"/>
                  </a:cubicBezTo>
                  <a:cubicBezTo>
                    <a:pt x="10671" y="0"/>
                    <a:pt x="8455" y="42"/>
                    <a:pt x="6266" y="14"/>
                  </a:cubicBezTo>
                  <a:cubicBezTo>
                    <a:pt x="5953" y="11"/>
                    <a:pt x="5639" y="7"/>
                    <a:pt x="5324" y="7"/>
                  </a:cubicBezTo>
                  <a:close/>
                </a:path>
              </a:pathLst>
            </a:custGeom>
            <a:solidFill>
              <a:srgbClr val="936E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6100350" y="1062177"/>
              <a:ext cx="125475" cy="504695"/>
            </a:xfrm>
            <a:custGeom>
              <a:avLst/>
              <a:gdLst/>
              <a:ahLst/>
              <a:cxnLst/>
              <a:rect l="l" t="t" r="r" b="b"/>
              <a:pathLst>
                <a:path w="2333" h="9384" extrusionOk="0">
                  <a:moveTo>
                    <a:pt x="118" y="1"/>
                  </a:moveTo>
                  <a:cubicBezTo>
                    <a:pt x="82" y="1"/>
                    <a:pt x="46" y="19"/>
                    <a:pt x="28" y="52"/>
                  </a:cubicBezTo>
                  <a:cubicBezTo>
                    <a:pt x="0" y="103"/>
                    <a:pt x="18" y="164"/>
                    <a:pt x="69" y="192"/>
                  </a:cubicBezTo>
                  <a:cubicBezTo>
                    <a:pt x="771" y="589"/>
                    <a:pt x="1186" y="1247"/>
                    <a:pt x="1405" y="1727"/>
                  </a:cubicBezTo>
                  <a:cubicBezTo>
                    <a:pt x="1655" y="2272"/>
                    <a:pt x="1823" y="2915"/>
                    <a:pt x="1929" y="3755"/>
                  </a:cubicBezTo>
                  <a:cubicBezTo>
                    <a:pt x="2127" y="5358"/>
                    <a:pt x="2076" y="7108"/>
                    <a:pt x="1762" y="9267"/>
                  </a:cubicBezTo>
                  <a:cubicBezTo>
                    <a:pt x="1754" y="9322"/>
                    <a:pt x="1792" y="9373"/>
                    <a:pt x="1847" y="9383"/>
                  </a:cubicBezTo>
                  <a:lnTo>
                    <a:pt x="1864" y="9383"/>
                  </a:lnTo>
                  <a:cubicBezTo>
                    <a:pt x="1912" y="9383"/>
                    <a:pt x="1956" y="9345"/>
                    <a:pt x="1963" y="9294"/>
                  </a:cubicBezTo>
                  <a:cubicBezTo>
                    <a:pt x="2279" y="7119"/>
                    <a:pt x="2333" y="5351"/>
                    <a:pt x="2131" y="3731"/>
                  </a:cubicBezTo>
                  <a:cubicBezTo>
                    <a:pt x="2062" y="3189"/>
                    <a:pt x="1933" y="2381"/>
                    <a:pt x="1590" y="1641"/>
                  </a:cubicBezTo>
                  <a:cubicBezTo>
                    <a:pt x="1357" y="1134"/>
                    <a:pt x="919" y="439"/>
                    <a:pt x="168" y="14"/>
                  </a:cubicBezTo>
                  <a:cubicBezTo>
                    <a:pt x="153" y="5"/>
                    <a:pt x="135" y="1"/>
                    <a:pt x="118"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5909262" y="1232183"/>
              <a:ext cx="167371" cy="139942"/>
            </a:xfrm>
            <a:custGeom>
              <a:avLst/>
              <a:gdLst/>
              <a:ahLst/>
              <a:cxnLst/>
              <a:rect l="l" t="t" r="r" b="b"/>
              <a:pathLst>
                <a:path w="3112" h="2602" extrusionOk="0">
                  <a:moveTo>
                    <a:pt x="1253" y="1"/>
                  </a:moveTo>
                  <a:cubicBezTo>
                    <a:pt x="454" y="1"/>
                    <a:pt x="39" y="570"/>
                    <a:pt x="22" y="1087"/>
                  </a:cubicBezTo>
                  <a:cubicBezTo>
                    <a:pt x="1" y="1680"/>
                    <a:pt x="632" y="2584"/>
                    <a:pt x="1460" y="2601"/>
                  </a:cubicBezTo>
                  <a:cubicBezTo>
                    <a:pt x="1470" y="2602"/>
                    <a:pt x="1479" y="2602"/>
                    <a:pt x="1489" y="2602"/>
                  </a:cubicBezTo>
                  <a:cubicBezTo>
                    <a:pt x="2303" y="2602"/>
                    <a:pt x="2925" y="2041"/>
                    <a:pt x="3111" y="1539"/>
                  </a:cubicBezTo>
                  <a:cubicBezTo>
                    <a:pt x="3111" y="1539"/>
                    <a:pt x="2810" y="268"/>
                    <a:pt x="1628" y="39"/>
                  </a:cubicBezTo>
                  <a:cubicBezTo>
                    <a:pt x="1495" y="13"/>
                    <a:pt x="1370" y="1"/>
                    <a:pt x="1253"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5942284" y="1246543"/>
              <a:ext cx="110577" cy="100143"/>
            </a:xfrm>
            <a:custGeom>
              <a:avLst/>
              <a:gdLst/>
              <a:ahLst/>
              <a:cxnLst/>
              <a:rect l="l" t="t" r="r" b="b"/>
              <a:pathLst>
                <a:path w="2056" h="1862" extrusionOk="0">
                  <a:moveTo>
                    <a:pt x="1028" y="1"/>
                  </a:moveTo>
                  <a:cubicBezTo>
                    <a:pt x="610" y="1"/>
                    <a:pt x="231" y="282"/>
                    <a:pt x="124" y="707"/>
                  </a:cubicBezTo>
                  <a:cubicBezTo>
                    <a:pt x="0" y="1204"/>
                    <a:pt x="305" y="1710"/>
                    <a:pt x="802" y="1834"/>
                  </a:cubicBezTo>
                  <a:cubicBezTo>
                    <a:pt x="878" y="1852"/>
                    <a:pt x="953" y="1861"/>
                    <a:pt x="1028" y="1861"/>
                  </a:cubicBezTo>
                  <a:cubicBezTo>
                    <a:pt x="1446" y="1861"/>
                    <a:pt x="1824" y="1580"/>
                    <a:pt x="1929" y="1156"/>
                  </a:cubicBezTo>
                  <a:cubicBezTo>
                    <a:pt x="2056" y="659"/>
                    <a:pt x="1751" y="156"/>
                    <a:pt x="1254" y="28"/>
                  </a:cubicBezTo>
                  <a:cubicBezTo>
                    <a:pt x="1178" y="10"/>
                    <a:pt x="1103" y="1"/>
                    <a:pt x="1028" y="1"/>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5838646" y="1220620"/>
              <a:ext cx="263104" cy="96701"/>
            </a:xfrm>
            <a:custGeom>
              <a:avLst/>
              <a:gdLst/>
              <a:ahLst/>
              <a:cxnLst/>
              <a:rect l="l" t="t" r="r" b="b"/>
              <a:pathLst>
                <a:path w="4892" h="1798" extrusionOk="0">
                  <a:moveTo>
                    <a:pt x="2578" y="0"/>
                  </a:moveTo>
                  <a:cubicBezTo>
                    <a:pt x="1788" y="0"/>
                    <a:pt x="952" y="287"/>
                    <a:pt x="280" y="706"/>
                  </a:cubicBezTo>
                  <a:cubicBezTo>
                    <a:pt x="0" y="882"/>
                    <a:pt x="174" y="1285"/>
                    <a:pt x="434" y="1285"/>
                  </a:cubicBezTo>
                  <a:cubicBezTo>
                    <a:pt x="483" y="1285"/>
                    <a:pt x="535" y="1270"/>
                    <a:pt x="588" y="1237"/>
                  </a:cubicBezTo>
                  <a:cubicBezTo>
                    <a:pt x="1166" y="877"/>
                    <a:pt x="1894" y="598"/>
                    <a:pt x="2571" y="598"/>
                  </a:cubicBezTo>
                  <a:cubicBezTo>
                    <a:pt x="3250" y="598"/>
                    <a:pt x="3878" y="879"/>
                    <a:pt x="4247" y="1641"/>
                  </a:cubicBezTo>
                  <a:cubicBezTo>
                    <a:pt x="4300" y="1751"/>
                    <a:pt x="4388" y="1797"/>
                    <a:pt x="4479" y="1797"/>
                  </a:cubicBezTo>
                  <a:cubicBezTo>
                    <a:pt x="4679" y="1797"/>
                    <a:pt x="4892" y="1576"/>
                    <a:pt x="4774" y="1332"/>
                  </a:cubicBezTo>
                  <a:cubicBezTo>
                    <a:pt x="4308" y="369"/>
                    <a:pt x="3473" y="0"/>
                    <a:pt x="2578"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6336347" y="1232183"/>
              <a:ext cx="167371" cy="139942"/>
            </a:xfrm>
            <a:custGeom>
              <a:avLst/>
              <a:gdLst/>
              <a:ahLst/>
              <a:cxnLst/>
              <a:rect l="l" t="t" r="r" b="b"/>
              <a:pathLst>
                <a:path w="3112" h="2602" extrusionOk="0">
                  <a:moveTo>
                    <a:pt x="1859" y="1"/>
                  </a:moveTo>
                  <a:cubicBezTo>
                    <a:pt x="1742" y="1"/>
                    <a:pt x="1617" y="13"/>
                    <a:pt x="1484" y="39"/>
                  </a:cubicBezTo>
                  <a:cubicBezTo>
                    <a:pt x="302" y="268"/>
                    <a:pt x="0" y="1539"/>
                    <a:pt x="0" y="1539"/>
                  </a:cubicBezTo>
                  <a:cubicBezTo>
                    <a:pt x="187" y="2041"/>
                    <a:pt x="808" y="2602"/>
                    <a:pt x="1624" y="2602"/>
                  </a:cubicBezTo>
                  <a:cubicBezTo>
                    <a:pt x="1633" y="2602"/>
                    <a:pt x="1643" y="2602"/>
                    <a:pt x="1652" y="2601"/>
                  </a:cubicBezTo>
                  <a:cubicBezTo>
                    <a:pt x="2481" y="2584"/>
                    <a:pt x="3111" y="1680"/>
                    <a:pt x="3091" y="1087"/>
                  </a:cubicBezTo>
                  <a:cubicBezTo>
                    <a:pt x="3073" y="570"/>
                    <a:pt x="2658" y="1"/>
                    <a:pt x="1859"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6360280" y="1248425"/>
              <a:ext cx="110631" cy="100089"/>
            </a:xfrm>
            <a:custGeom>
              <a:avLst/>
              <a:gdLst/>
              <a:ahLst/>
              <a:cxnLst/>
              <a:rect l="l" t="t" r="r" b="b"/>
              <a:pathLst>
                <a:path w="2057" h="1861" extrusionOk="0">
                  <a:moveTo>
                    <a:pt x="1028" y="0"/>
                  </a:moveTo>
                  <a:cubicBezTo>
                    <a:pt x="954" y="0"/>
                    <a:pt x="878" y="9"/>
                    <a:pt x="803" y="28"/>
                  </a:cubicBezTo>
                  <a:cubicBezTo>
                    <a:pt x="306" y="151"/>
                    <a:pt x="1" y="658"/>
                    <a:pt x="128" y="1155"/>
                  </a:cubicBezTo>
                  <a:cubicBezTo>
                    <a:pt x="232" y="1579"/>
                    <a:pt x="611" y="1861"/>
                    <a:pt x="1029" y="1861"/>
                  </a:cubicBezTo>
                  <a:cubicBezTo>
                    <a:pt x="1103" y="1861"/>
                    <a:pt x="1179" y="1852"/>
                    <a:pt x="1255" y="1833"/>
                  </a:cubicBezTo>
                  <a:cubicBezTo>
                    <a:pt x="1751" y="1710"/>
                    <a:pt x="2056" y="1203"/>
                    <a:pt x="1930" y="706"/>
                  </a:cubicBezTo>
                  <a:cubicBezTo>
                    <a:pt x="1825" y="282"/>
                    <a:pt x="1446" y="0"/>
                    <a:pt x="1028" y="0"/>
                  </a:cubicBezTo>
                  <a:close/>
                </a:path>
              </a:pathLst>
            </a:custGeom>
            <a:solidFill>
              <a:srgbClr val="422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6311230" y="1220620"/>
              <a:ext cx="263104" cy="96701"/>
            </a:xfrm>
            <a:custGeom>
              <a:avLst/>
              <a:gdLst/>
              <a:ahLst/>
              <a:cxnLst/>
              <a:rect l="l" t="t" r="r" b="b"/>
              <a:pathLst>
                <a:path w="4892" h="1798" extrusionOk="0">
                  <a:moveTo>
                    <a:pt x="2315" y="0"/>
                  </a:moveTo>
                  <a:cubicBezTo>
                    <a:pt x="1419" y="0"/>
                    <a:pt x="584" y="369"/>
                    <a:pt x="118" y="1332"/>
                  </a:cubicBezTo>
                  <a:cubicBezTo>
                    <a:pt x="0" y="1576"/>
                    <a:pt x="213" y="1797"/>
                    <a:pt x="413" y="1797"/>
                  </a:cubicBezTo>
                  <a:cubicBezTo>
                    <a:pt x="504" y="1797"/>
                    <a:pt x="592" y="1751"/>
                    <a:pt x="646" y="1641"/>
                  </a:cubicBezTo>
                  <a:cubicBezTo>
                    <a:pt x="1014" y="881"/>
                    <a:pt x="1642" y="600"/>
                    <a:pt x="2323" y="600"/>
                  </a:cubicBezTo>
                  <a:cubicBezTo>
                    <a:pt x="3000" y="600"/>
                    <a:pt x="3728" y="877"/>
                    <a:pt x="4304" y="1237"/>
                  </a:cubicBezTo>
                  <a:cubicBezTo>
                    <a:pt x="4358" y="1270"/>
                    <a:pt x="4410" y="1285"/>
                    <a:pt x="4460" y="1285"/>
                  </a:cubicBezTo>
                  <a:cubicBezTo>
                    <a:pt x="4721" y="1285"/>
                    <a:pt x="4892" y="882"/>
                    <a:pt x="4613" y="706"/>
                  </a:cubicBezTo>
                  <a:cubicBezTo>
                    <a:pt x="3940" y="287"/>
                    <a:pt x="3104" y="0"/>
                    <a:pt x="2315"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6306874" y="1150434"/>
              <a:ext cx="226263" cy="39799"/>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5844078" y="1150434"/>
              <a:ext cx="226317" cy="39799"/>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5690422" y="1113001"/>
              <a:ext cx="1108995" cy="328019"/>
            </a:xfrm>
            <a:custGeom>
              <a:avLst/>
              <a:gdLst/>
              <a:ahLst/>
              <a:cxnLst/>
              <a:rect l="l" t="t" r="r" b="b"/>
              <a:pathLst>
                <a:path w="20620" h="6099" extrusionOk="0">
                  <a:moveTo>
                    <a:pt x="854" y="655"/>
                  </a:moveTo>
                  <a:cubicBezTo>
                    <a:pt x="346" y="1114"/>
                    <a:pt x="0" y="1792"/>
                    <a:pt x="0" y="2446"/>
                  </a:cubicBezTo>
                  <a:cubicBezTo>
                    <a:pt x="0" y="3567"/>
                    <a:pt x="429" y="4591"/>
                    <a:pt x="1127" y="5362"/>
                  </a:cubicBezTo>
                  <a:cubicBezTo>
                    <a:pt x="905" y="4170"/>
                    <a:pt x="850" y="2070"/>
                    <a:pt x="850" y="864"/>
                  </a:cubicBezTo>
                  <a:cubicBezTo>
                    <a:pt x="850" y="796"/>
                    <a:pt x="854" y="723"/>
                    <a:pt x="854" y="655"/>
                  </a:cubicBezTo>
                  <a:close/>
                  <a:moveTo>
                    <a:pt x="18310" y="0"/>
                  </a:moveTo>
                  <a:lnTo>
                    <a:pt x="18310" y="0"/>
                  </a:lnTo>
                  <a:cubicBezTo>
                    <a:pt x="18505" y="1036"/>
                    <a:pt x="18615" y="2073"/>
                    <a:pt x="18571" y="2865"/>
                  </a:cubicBezTo>
                  <a:cubicBezTo>
                    <a:pt x="18502" y="4108"/>
                    <a:pt x="18190" y="5311"/>
                    <a:pt x="17937" y="6098"/>
                  </a:cubicBezTo>
                  <a:cubicBezTo>
                    <a:pt x="19540" y="5194"/>
                    <a:pt x="20619" y="3474"/>
                    <a:pt x="20619" y="1504"/>
                  </a:cubicBezTo>
                  <a:cubicBezTo>
                    <a:pt x="20619" y="1042"/>
                    <a:pt x="20256" y="555"/>
                    <a:pt x="19811" y="426"/>
                  </a:cubicBezTo>
                  <a:lnTo>
                    <a:pt x="18810" y="131"/>
                  </a:lnTo>
                  <a:cubicBezTo>
                    <a:pt x="18643" y="83"/>
                    <a:pt x="18478" y="38"/>
                    <a:pt x="18310" y="0"/>
                  </a:cubicBezTo>
                  <a:close/>
                </a:path>
              </a:pathLst>
            </a:custGeom>
            <a:solidFill>
              <a:srgbClr val="FFFDF9">
                <a:alpha val="33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5813315" y="1096813"/>
              <a:ext cx="808297" cy="377015"/>
            </a:xfrm>
            <a:custGeom>
              <a:avLst/>
              <a:gdLst/>
              <a:ahLst/>
              <a:cxnLst/>
              <a:rect l="l" t="t" r="r" b="b"/>
              <a:pathLst>
                <a:path w="15029" h="7010" extrusionOk="0">
                  <a:moveTo>
                    <a:pt x="13219" y="997"/>
                  </a:moveTo>
                  <a:cubicBezTo>
                    <a:pt x="13309" y="997"/>
                    <a:pt x="13384" y="1073"/>
                    <a:pt x="13384" y="1161"/>
                  </a:cubicBezTo>
                  <a:lnTo>
                    <a:pt x="13384" y="1573"/>
                  </a:lnTo>
                  <a:cubicBezTo>
                    <a:pt x="13384" y="1661"/>
                    <a:pt x="13309" y="1737"/>
                    <a:pt x="13219" y="1737"/>
                  </a:cubicBezTo>
                  <a:lnTo>
                    <a:pt x="9342" y="1737"/>
                  </a:lnTo>
                  <a:cubicBezTo>
                    <a:pt x="9253" y="1737"/>
                    <a:pt x="9178" y="1661"/>
                    <a:pt x="9178" y="1573"/>
                  </a:cubicBezTo>
                  <a:lnTo>
                    <a:pt x="9178" y="1161"/>
                  </a:lnTo>
                  <a:cubicBezTo>
                    <a:pt x="9178" y="1073"/>
                    <a:pt x="9253" y="997"/>
                    <a:pt x="9342" y="997"/>
                  </a:cubicBezTo>
                  <a:close/>
                  <a:moveTo>
                    <a:pt x="13483" y="1"/>
                  </a:moveTo>
                  <a:cubicBezTo>
                    <a:pt x="13336" y="1"/>
                    <a:pt x="13189" y="4"/>
                    <a:pt x="13042" y="10"/>
                  </a:cubicBezTo>
                  <a:lnTo>
                    <a:pt x="6290" y="10"/>
                  </a:lnTo>
                  <a:cubicBezTo>
                    <a:pt x="6585" y="343"/>
                    <a:pt x="6790" y="703"/>
                    <a:pt x="6927" y="997"/>
                  </a:cubicBezTo>
                  <a:cubicBezTo>
                    <a:pt x="7270" y="1737"/>
                    <a:pt x="7399" y="2545"/>
                    <a:pt x="7468" y="3087"/>
                  </a:cubicBezTo>
                  <a:cubicBezTo>
                    <a:pt x="7492" y="3275"/>
                    <a:pt x="7510" y="3467"/>
                    <a:pt x="7526" y="3662"/>
                  </a:cubicBezTo>
                  <a:cubicBezTo>
                    <a:pt x="7660" y="3573"/>
                    <a:pt x="7821" y="3522"/>
                    <a:pt x="7992" y="3522"/>
                  </a:cubicBezTo>
                  <a:lnTo>
                    <a:pt x="8060" y="3522"/>
                  </a:lnTo>
                  <a:cubicBezTo>
                    <a:pt x="8482" y="3522"/>
                    <a:pt x="8832" y="3837"/>
                    <a:pt x="8903" y="4255"/>
                  </a:cubicBezTo>
                  <a:cubicBezTo>
                    <a:pt x="8914" y="4296"/>
                    <a:pt x="8920" y="4337"/>
                    <a:pt x="8928" y="4379"/>
                  </a:cubicBezTo>
                  <a:cubicBezTo>
                    <a:pt x="9260" y="4385"/>
                    <a:pt x="9592" y="4392"/>
                    <a:pt x="9924" y="4409"/>
                  </a:cubicBezTo>
                  <a:cubicBezTo>
                    <a:pt x="9845" y="4303"/>
                    <a:pt x="9780" y="4197"/>
                    <a:pt x="9739" y="4091"/>
                  </a:cubicBezTo>
                  <a:cubicBezTo>
                    <a:pt x="9715" y="4097"/>
                    <a:pt x="9695" y="4101"/>
                    <a:pt x="9671" y="4101"/>
                  </a:cubicBezTo>
                  <a:cubicBezTo>
                    <a:pt x="9472" y="4101"/>
                    <a:pt x="9260" y="3878"/>
                    <a:pt x="9376" y="3634"/>
                  </a:cubicBezTo>
                  <a:cubicBezTo>
                    <a:pt x="9842" y="2673"/>
                    <a:pt x="10678" y="2303"/>
                    <a:pt x="11572" y="2303"/>
                  </a:cubicBezTo>
                  <a:cubicBezTo>
                    <a:pt x="12364" y="2303"/>
                    <a:pt x="13199" y="2590"/>
                    <a:pt x="13871" y="3008"/>
                  </a:cubicBezTo>
                  <a:cubicBezTo>
                    <a:pt x="14152" y="3186"/>
                    <a:pt x="13980" y="3587"/>
                    <a:pt x="13720" y="3587"/>
                  </a:cubicBezTo>
                  <a:cubicBezTo>
                    <a:pt x="13668" y="3587"/>
                    <a:pt x="13617" y="3570"/>
                    <a:pt x="13562" y="3539"/>
                  </a:cubicBezTo>
                  <a:cubicBezTo>
                    <a:pt x="13292" y="3367"/>
                    <a:pt x="12990" y="3217"/>
                    <a:pt x="12675" y="3107"/>
                  </a:cubicBezTo>
                  <a:lnTo>
                    <a:pt x="12675" y="3107"/>
                  </a:lnTo>
                  <a:cubicBezTo>
                    <a:pt x="12764" y="3265"/>
                    <a:pt x="12808" y="3436"/>
                    <a:pt x="12816" y="3604"/>
                  </a:cubicBezTo>
                  <a:cubicBezTo>
                    <a:pt x="12826" y="3919"/>
                    <a:pt x="12655" y="4320"/>
                    <a:pt x="12370" y="4628"/>
                  </a:cubicBezTo>
                  <a:cubicBezTo>
                    <a:pt x="12689" y="4676"/>
                    <a:pt x="13007" y="4735"/>
                    <a:pt x="13322" y="4799"/>
                  </a:cubicBezTo>
                  <a:cubicBezTo>
                    <a:pt x="14432" y="5040"/>
                    <a:pt x="14504" y="6218"/>
                    <a:pt x="14000" y="6999"/>
                  </a:cubicBezTo>
                  <a:cubicBezTo>
                    <a:pt x="14357" y="6934"/>
                    <a:pt x="14699" y="6834"/>
                    <a:pt x="15028" y="6701"/>
                  </a:cubicBezTo>
                  <a:cubicBezTo>
                    <a:pt x="14440" y="5166"/>
                    <a:pt x="13922" y="2326"/>
                    <a:pt x="13556" y="1"/>
                  </a:cubicBezTo>
                  <a:close/>
                  <a:moveTo>
                    <a:pt x="2744" y="1"/>
                  </a:moveTo>
                  <a:cubicBezTo>
                    <a:pt x="2683" y="1"/>
                    <a:pt x="2624" y="4"/>
                    <a:pt x="2474" y="10"/>
                  </a:cubicBezTo>
                  <a:lnTo>
                    <a:pt x="2439" y="10"/>
                  </a:lnTo>
                  <a:cubicBezTo>
                    <a:pt x="2055" y="353"/>
                    <a:pt x="1717" y="689"/>
                    <a:pt x="1422" y="997"/>
                  </a:cubicBezTo>
                  <a:lnTo>
                    <a:pt x="4615" y="997"/>
                  </a:lnTo>
                  <a:cubicBezTo>
                    <a:pt x="4704" y="997"/>
                    <a:pt x="4779" y="1073"/>
                    <a:pt x="4779" y="1161"/>
                  </a:cubicBezTo>
                  <a:lnTo>
                    <a:pt x="4779" y="1573"/>
                  </a:lnTo>
                  <a:cubicBezTo>
                    <a:pt x="4779" y="1661"/>
                    <a:pt x="4704" y="1737"/>
                    <a:pt x="4615" y="1737"/>
                  </a:cubicBezTo>
                  <a:lnTo>
                    <a:pt x="757" y="1737"/>
                  </a:lnTo>
                  <a:cubicBezTo>
                    <a:pt x="326" y="2244"/>
                    <a:pt x="96" y="2576"/>
                    <a:pt x="96" y="2576"/>
                  </a:cubicBezTo>
                  <a:cubicBezTo>
                    <a:pt x="96" y="3491"/>
                    <a:pt x="38" y="5334"/>
                    <a:pt x="0" y="6567"/>
                  </a:cubicBezTo>
                  <a:cubicBezTo>
                    <a:pt x="384" y="6773"/>
                    <a:pt x="802" y="6923"/>
                    <a:pt x="1244" y="7009"/>
                  </a:cubicBezTo>
                  <a:cubicBezTo>
                    <a:pt x="1080" y="6910"/>
                    <a:pt x="925" y="6790"/>
                    <a:pt x="789" y="6639"/>
                  </a:cubicBezTo>
                  <a:cubicBezTo>
                    <a:pt x="493" y="6317"/>
                    <a:pt x="507" y="5793"/>
                    <a:pt x="789" y="5468"/>
                  </a:cubicBezTo>
                  <a:cubicBezTo>
                    <a:pt x="1172" y="5029"/>
                    <a:pt x="1723" y="4810"/>
                    <a:pt x="2299" y="4679"/>
                  </a:cubicBezTo>
                  <a:cubicBezTo>
                    <a:pt x="1987" y="4361"/>
                    <a:pt x="1796" y="3936"/>
                    <a:pt x="1806" y="3604"/>
                  </a:cubicBezTo>
                  <a:cubicBezTo>
                    <a:pt x="1812" y="3436"/>
                    <a:pt x="1861" y="3265"/>
                    <a:pt x="1949" y="3104"/>
                  </a:cubicBezTo>
                  <a:lnTo>
                    <a:pt x="1949" y="3104"/>
                  </a:lnTo>
                  <a:cubicBezTo>
                    <a:pt x="1634" y="3217"/>
                    <a:pt x="1329" y="3367"/>
                    <a:pt x="1059" y="3539"/>
                  </a:cubicBezTo>
                  <a:cubicBezTo>
                    <a:pt x="1007" y="3570"/>
                    <a:pt x="953" y="3587"/>
                    <a:pt x="904" y="3587"/>
                  </a:cubicBezTo>
                  <a:cubicBezTo>
                    <a:pt x="645" y="3587"/>
                    <a:pt x="473" y="3186"/>
                    <a:pt x="751" y="3008"/>
                  </a:cubicBezTo>
                  <a:cubicBezTo>
                    <a:pt x="1422" y="2590"/>
                    <a:pt x="2258" y="2303"/>
                    <a:pt x="3049" y="2303"/>
                  </a:cubicBezTo>
                  <a:cubicBezTo>
                    <a:pt x="3943" y="2303"/>
                    <a:pt x="4779" y="2673"/>
                    <a:pt x="5245" y="3634"/>
                  </a:cubicBezTo>
                  <a:cubicBezTo>
                    <a:pt x="5361" y="3878"/>
                    <a:pt x="5149" y="4101"/>
                    <a:pt x="4950" y="4101"/>
                  </a:cubicBezTo>
                  <a:cubicBezTo>
                    <a:pt x="4926" y="4101"/>
                    <a:pt x="4906" y="4097"/>
                    <a:pt x="4885" y="4091"/>
                  </a:cubicBezTo>
                  <a:cubicBezTo>
                    <a:pt x="4844" y="4183"/>
                    <a:pt x="4792" y="4276"/>
                    <a:pt x="4727" y="4368"/>
                  </a:cubicBezTo>
                  <a:cubicBezTo>
                    <a:pt x="5080" y="4347"/>
                    <a:pt x="5437" y="4344"/>
                    <a:pt x="5790" y="4344"/>
                  </a:cubicBezTo>
                  <a:cubicBezTo>
                    <a:pt x="6112" y="4344"/>
                    <a:pt x="6437" y="4347"/>
                    <a:pt x="6759" y="4351"/>
                  </a:cubicBezTo>
                  <a:cubicBezTo>
                    <a:pt x="6879" y="4354"/>
                    <a:pt x="7002" y="4354"/>
                    <a:pt x="7126" y="4358"/>
                  </a:cubicBezTo>
                  <a:cubicBezTo>
                    <a:pt x="7132" y="4323"/>
                    <a:pt x="7140" y="4289"/>
                    <a:pt x="7146" y="4255"/>
                  </a:cubicBezTo>
                  <a:cubicBezTo>
                    <a:pt x="7173" y="4094"/>
                    <a:pt x="7242" y="3950"/>
                    <a:pt x="7338" y="3833"/>
                  </a:cubicBezTo>
                  <a:cubicBezTo>
                    <a:pt x="7317" y="3590"/>
                    <a:pt x="7293" y="3351"/>
                    <a:pt x="7266" y="3111"/>
                  </a:cubicBezTo>
                  <a:cubicBezTo>
                    <a:pt x="7160" y="2271"/>
                    <a:pt x="6992" y="1628"/>
                    <a:pt x="6742" y="1083"/>
                  </a:cubicBezTo>
                  <a:cubicBezTo>
                    <a:pt x="6595" y="761"/>
                    <a:pt x="6359" y="360"/>
                    <a:pt x="6009" y="10"/>
                  </a:cubicBezTo>
                  <a:lnTo>
                    <a:pt x="3012" y="10"/>
                  </a:lnTo>
                  <a:cubicBezTo>
                    <a:pt x="2864" y="4"/>
                    <a:pt x="2803" y="1"/>
                    <a:pt x="2744" y="1"/>
                  </a:cubicBezTo>
                  <a:close/>
                </a:path>
              </a:pathLst>
            </a:custGeom>
            <a:solidFill>
              <a:srgbClr val="DEC5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5736083" y="1096813"/>
              <a:ext cx="955554" cy="360450"/>
            </a:xfrm>
            <a:custGeom>
              <a:avLst/>
              <a:gdLst/>
              <a:ahLst/>
              <a:cxnLst/>
              <a:rect l="l" t="t" r="r" b="b"/>
              <a:pathLst>
                <a:path w="17767" h="6702" extrusionOk="0">
                  <a:moveTo>
                    <a:pt x="3875" y="10"/>
                  </a:moveTo>
                  <a:cubicBezTo>
                    <a:pt x="3588" y="14"/>
                    <a:pt x="3121" y="38"/>
                    <a:pt x="3121" y="38"/>
                  </a:cubicBezTo>
                  <a:cubicBezTo>
                    <a:pt x="2396" y="96"/>
                    <a:pt x="1673" y="227"/>
                    <a:pt x="963" y="432"/>
                  </a:cubicBezTo>
                  <a:lnTo>
                    <a:pt x="864" y="463"/>
                  </a:lnTo>
                  <a:cubicBezTo>
                    <a:pt x="552" y="551"/>
                    <a:pt x="258" y="727"/>
                    <a:pt x="5" y="956"/>
                  </a:cubicBezTo>
                  <a:cubicBezTo>
                    <a:pt x="5" y="1024"/>
                    <a:pt x="1" y="1097"/>
                    <a:pt x="1" y="1165"/>
                  </a:cubicBezTo>
                  <a:cubicBezTo>
                    <a:pt x="1" y="2371"/>
                    <a:pt x="56" y="4471"/>
                    <a:pt x="278" y="5663"/>
                  </a:cubicBezTo>
                  <a:cubicBezTo>
                    <a:pt x="607" y="6026"/>
                    <a:pt x="998" y="6331"/>
                    <a:pt x="1436" y="6567"/>
                  </a:cubicBezTo>
                  <a:cubicBezTo>
                    <a:pt x="1474" y="5334"/>
                    <a:pt x="1532" y="3491"/>
                    <a:pt x="1532" y="2576"/>
                  </a:cubicBezTo>
                  <a:cubicBezTo>
                    <a:pt x="1532" y="2576"/>
                    <a:pt x="1762" y="2244"/>
                    <a:pt x="2193" y="1737"/>
                  </a:cubicBezTo>
                  <a:lnTo>
                    <a:pt x="2173" y="1737"/>
                  </a:lnTo>
                  <a:cubicBezTo>
                    <a:pt x="2084" y="1737"/>
                    <a:pt x="2008" y="1661"/>
                    <a:pt x="2008" y="1573"/>
                  </a:cubicBezTo>
                  <a:lnTo>
                    <a:pt x="2008" y="1161"/>
                  </a:lnTo>
                  <a:cubicBezTo>
                    <a:pt x="2008" y="1073"/>
                    <a:pt x="2084" y="997"/>
                    <a:pt x="2173" y="997"/>
                  </a:cubicBezTo>
                  <a:lnTo>
                    <a:pt x="2858" y="997"/>
                  </a:lnTo>
                  <a:cubicBezTo>
                    <a:pt x="3153" y="689"/>
                    <a:pt x="3491" y="353"/>
                    <a:pt x="3875" y="10"/>
                  </a:cubicBezTo>
                  <a:close/>
                  <a:moveTo>
                    <a:pt x="14992" y="1"/>
                  </a:moveTo>
                  <a:cubicBezTo>
                    <a:pt x="15358" y="2326"/>
                    <a:pt x="15876" y="5166"/>
                    <a:pt x="16464" y="6701"/>
                  </a:cubicBezTo>
                  <a:cubicBezTo>
                    <a:pt x="16680" y="6615"/>
                    <a:pt x="16889" y="6516"/>
                    <a:pt x="17088" y="6399"/>
                  </a:cubicBezTo>
                  <a:cubicBezTo>
                    <a:pt x="17341" y="5612"/>
                    <a:pt x="17653" y="4409"/>
                    <a:pt x="17722" y="3166"/>
                  </a:cubicBezTo>
                  <a:cubicBezTo>
                    <a:pt x="17766" y="2374"/>
                    <a:pt x="17656" y="1337"/>
                    <a:pt x="17461" y="301"/>
                  </a:cubicBezTo>
                  <a:cubicBezTo>
                    <a:pt x="16924" y="172"/>
                    <a:pt x="16382" y="86"/>
                    <a:pt x="15834" y="38"/>
                  </a:cubicBezTo>
                  <a:cubicBezTo>
                    <a:pt x="15786" y="21"/>
                    <a:pt x="15711" y="10"/>
                    <a:pt x="15605" y="10"/>
                  </a:cubicBezTo>
                  <a:lnTo>
                    <a:pt x="15375" y="10"/>
                  </a:lnTo>
                  <a:cubicBezTo>
                    <a:pt x="15248" y="4"/>
                    <a:pt x="15118" y="4"/>
                    <a:pt x="14992"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5839829" y="1330443"/>
              <a:ext cx="753600" cy="147203"/>
            </a:xfrm>
            <a:custGeom>
              <a:avLst/>
              <a:gdLst/>
              <a:ahLst/>
              <a:cxnLst/>
              <a:rect l="l" t="t" r="r" b="b"/>
              <a:pathLst>
                <a:path w="14012" h="2737" extrusionOk="0">
                  <a:moveTo>
                    <a:pt x="5297" y="0"/>
                  </a:moveTo>
                  <a:cubicBezTo>
                    <a:pt x="4944" y="0"/>
                    <a:pt x="4587" y="3"/>
                    <a:pt x="4234" y="24"/>
                  </a:cubicBezTo>
                  <a:cubicBezTo>
                    <a:pt x="3954" y="418"/>
                    <a:pt x="3430" y="774"/>
                    <a:pt x="2783" y="774"/>
                  </a:cubicBezTo>
                  <a:lnTo>
                    <a:pt x="2751" y="774"/>
                  </a:lnTo>
                  <a:cubicBezTo>
                    <a:pt x="2385" y="767"/>
                    <a:pt x="2056" y="585"/>
                    <a:pt x="1806" y="335"/>
                  </a:cubicBezTo>
                  <a:cubicBezTo>
                    <a:pt x="1230" y="466"/>
                    <a:pt x="679" y="685"/>
                    <a:pt x="296" y="1124"/>
                  </a:cubicBezTo>
                  <a:cubicBezTo>
                    <a:pt x="14" y="1449"/>
                    <a:pt x="0" y="1973"/>
                    <a:pt x="296" y="2295"/>
                  </a:cubicBezTo>
                  <a:cubicBezTo>
                    <a:pt x="432" y="2446"/>
                    <a:pt x="587" y="2566"/>
                    <a:pt x="751" y="2665"/>
                  </a:cubicBezTo>
                  <a:cubicBezTo>
                    <a:pt x="1011" y="2713"/>
                    <a:pt x="1282" y="2737"/>
                    <a:pt x="1556" y="2737"/>
                  </a:cubicBezTo>
                  <a:lnTo>
                    <a:pt x="2501" y="2737"/>
                  </a:lnTo>
                  <a:cubicBezTo>
                    <a:pt x="4543" y="2737"/>
                    <a:pt x="6245" y="1918"/>
                    <a:pt x="6633" y="14"/>
                  </a:cubicBezTo>
                  <a:cubicBezTo>
                    <a:pt x="6509" y="10"/>
                    <a:pt x="6386" y="10"/>
                    <a:pt x="6266" y="7"/>
                  </a:cubicBezTo>
                  <a:cubicBezTo>
                    <a:pt x="5944" y="3"/>
                    <a:pt x="5619" y="0"/>
                    <a:pt x="5297" y="0"/>
                  </a:cubicBezTo>
                  <a:close/>
                  <a:moveTo>
                    <a:pt x="8435" y="35"/>
                  </a:moveTo>
                  <a:lnTo>
                    <a:pt x="8435" y="35"/>
                  </a:lnTo>
                  <a:cubicBezTo>
                    <a:pt x="8832" y="1926"/>
                    <a:pt x="10527" y="2737"/>
                    <a:pt x="12562" y="2737"/>
                  </a:cubicBezTo>
                  <a:cubicBezTo>
                    <a:pt x="12888" y="2737"/>
                    <a:pt x="13203" y="2710"/>
                    <a:pt x="13507" y="2655"/>
                  </a:cubicBezTo>
                  <a:cubicBezTo>
                    <a:pt x="14011" y="1874"/>
                    <a:pt x="13939" y="696"/>
                    <a:pt x="12829" y="455"/>
                  </a:cubicBezTo>
                  <a:cubicBezTo>
                    <a:pt x="12514" y="391"/>
                    <a:pt x="12196" y="332"/>
                    <a:pt x="11877" y="284"/>
                  </a:cubicBezTo>
                  <a:cubicBezTo>
                    <a:pt x="11624" y="562"/>
                    <a:pt x="11278" y="767"/>
                    <a:pt x="10884" y="774"/>
                  </a:cubicBezTo>
                  <a:lnTo>
                    <a:pt x="10853" y="774"/>
                  </a:lnTo>
                  <a:cubicBezTo>
                    <a:pt x="10230" y="774"/>
                    <a:pt x="9719" y="446"/>
                    <a:pt x="9431" y="65"/>
                  </a:cubicBezTo>
                  <a:cubicBezTo>
                    <a:pt x="9099" y="48"/>
                    <a:pt x="8767" y="41"/>
                    <a:pt x="8435" y="35"/>
                  </a:cubicBezTo>
                  <a:close/>
                </a:path>
              </a:pathLst>
            </a:custGeom>
            <a:solidFill>
              <a:srgbClr val="CD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6136492" y="1097351"/>
              <a:ext cx="81642" cy="205664"/>
            </a:xfrm>
            <a:custGeom>
              <a:avLst/>
              <a:gdLst/>
              <a:ahLst/>
              <a:cxnLst/>
              <a:rect l="l" t="t" r="r" b="b"/>
              <a:pathLst>
                <a:path w="1518" h="3824" extrusionOk="0">
                  <a:moveTo>
                    <a:pt x="0" y="0"/>
                  </a:moveTo>
                  <a:cubicBezTo>
                    <a:pt x="350" y="350"/>
                    <a:pt x="586" y="751"/>
                    <a:pt x="733" y="1073"/>
                  </a:cubicBezTo>
                  <a:cubicBezTo>
                    <a:pt x="983" y="1618"/>
                    <a:pt x="1151" y="2261"/>
                    <a:pt x="1257" y="3101"/>
                  </a:cubicBezTo>
                  <a:cubicBezTo>
                    <a:pt x="1284" y="3341"/>
                    <a:pt x="1308" y="3580"/>
                    <a:pt x="1329" y="3823"/>
                  </a:cubicBezTo>
                  <a:cubicBezTo>
                    <a:pt x="1384" y="3759"/>
                    <a:pt x="1446" y="3700"/>
                    <a:pt x="1517" y="3652"/>
                  </a:cubicBezTo>
                  <a:cubicBezTo>
                    <a:pt x="1501" y="3457"/>
                    <a:pt x="1483" y="3265"/>
                    <a:pt x="1459" y="3077"/>
                  </a:cubicBezTo>
                  <a:cubicBezTo>
                    <a:pt x="1390" y="2535"/>
                    <a:pt x="1261" y="1727"/>
                    <a:pt x="918" y="987"/>
                  </a:cubicBezTo>
                  <a:cubicBezTo>
                    <a:pt x="781" y="693"/>
                    <a:pt x="576" y="333"/>
                    <a:pt x="281"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5909854" y="1252835"/>
              <a:ext cx="166242" cy="119290"/>
            </a:xfrm>
            <a:custGeom>
              <a:avLst/>
              <a:gdLst/>
              <a:ahLst/>
              <a:cxnLst/>
              <a:rect l="l" t="t" r="r" b="b"/>
              <a:pathLst>
                <a:path w="3091" h="2218" extrusionOk="0">
                  <a:moveTo>
                    <a:pt x="1182" y="1"/>
                  </a:moveTo>
                  <a:lnTo>
                    <a:pt x="1182" y="1"/>
                  </a:lnTo>
                  <a:cubicBezTo>
                    <a:pt x="843" y="8"/>
                    <a:pt x="490" y="83"/>
                    <a:pt x="154" y="203"/>
                  </a:cubicBezTo>
                  <a:cubicBezTo>
                    <a:pt x="66" y="364"/>
                    <a:pt x="17" y="535"/>
                    <a:pt x="11" y="703"/>
                  </a:cubicBezTo>
                  <a:cubicBezTo>
                    <a:pt x="1" y="1035"/>
                    <a:pt x="192" y="1460"/>
                    <a:pt x="504" y="1778"/>
                  </a:cubicBezTo>
                  <a:cubicBezTo>
                    <a:pt x="754" y="2028"/>
                    <a:pt x="1083" y="2210"/>
                    <a:pt x="1449" y="2217"/>
                  </a:cubicBezTo>
                  <a:lnTo>
                    <a:pt x="1481" y="2217"/>
                  </a:lnTo>
                  <a:cubicBezTo>
                    <a:pt x="2128" y="2217"/>
                    <a:pt x="2652" y="1861"/>
                    <a:pt x="2932" y="1467"/>
                  </a:cubicBezTo>
                  <a:cubicBezTo>
                    <a:pt x="2997" y="1375"/>
                    <a:pt x="3049" y="1282"/>
                    <a:pt x="3090" y="1190"/>
                  </a:cubicBezTo>
                  <a:cubicBezTo>
                    <a:pt x="3022" y="1173"/>
                    <a:pt x="2964" y="1124"/>
                    <a:pt x="2923" y="1042"/>
                  </a:cubicBezTo>
                  <a:cubicBezTo>
                    <a:pt x="2803" y="792"/>
                    <a:pt x="2652" y="590"/>
                    <a:pt x="2480" y="439"/>
                  </a:cubicBezTo>
                  <a:lnTo>
                    <a:pt x="2480" y="439"/>
                  </a:lnTo>
                  <a:cubicBezTo>
                    <a:pt x="2562" y="621"/>
                    <a:pt x="2586" y="830"/>
                    <a:pt x="2532" y="1039"/>
                  </a:cubicBezTo>
                  <a:cubicBezTo>
                    <a:pt x="2429" y="1464"/>
                    <a:pt x="2049" y="1745"/>
                    <a:pt x="1631" y="1745"/>
                  </a:cubicBezTo>
                  <a:cubicBezTo>
                    <a:pt x="1555" y="1745"/>
                    <a:pt x="1481" y="1737"/>
                    <a:pt x="1405" y="1717"/>
                  </a:cubicBezTo>
                  <a:cubicBezTo>
                    <a:pt x="908" y="1593"/>
                    <a:pt x="603" y="1087"/>
                    <a:pt x="727" y="590"/>
                  </a:cubicBezTo>
                  <a:cubicBezTo>
                    <a:pt x="795" y="327"/>
                    <a:pt x="963" y="121"/>
                    <a:pt x="1182"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5942284" y="1252674"/>
              <a:ext cx="106704" cy="94012"/>
            </a:xfrm>
            <a:custGeom>
              <a:avLst/>
              <a:gdLst/>
              <a:ahLst/>
              <a:cxnLst/>
              <a:rect l="l" t="t" r="r" b="b"/>
              <a:pathLst>
                <a:path w="1984" h="1748" extrusionOk="0">
                  <a:moveTo>
                    <a:pt x="641" y="1"/>
                  </a:moveTo>
                  <a:cubicBezTo>
                    <a:pt x="620" y="1"/>
                    <a:pt x="600" y="1"/>
                    <a:pt x="579" y="4"/>
                  </a:cubicBezTo>
                  <a:cubicBezTo>
                    <a:pt x="360" y="124"/>
                    <a:pt x="192" y="330"/>
                    <a:pt x="124" y="593"/>
                  </a:cubicBezTo>
                  <a:cubicBezTo>
                    <a:pt x="0" y="1090"/>
                    <a:pt x="305" y="1596"/>
                    <a:pt x="802" y="1720"/>
                  </a:cubicBezTo>
                  <a:cubicBezTo>
                    <a:pt x="878" y="1740"/>
                    <a:pt x="952" y="1748"/>
                    <a:pt x="1028" y="1748"/>
                  </a:cubicBezTo>
                  <a:cubicBezTo>
                    <a:pt x="1446" y="1748"/>
                    <a:pt x="1826" y="1467"/>
                    <a:pt x="1929" y="1042"/>
                  </a:cubicBezTo>
                  <a:cubicBezTo>
                    <a:pt x="1983" y="833"/>
                    <a:pt x="1959" y="624"/>
                    <a:pt x="1877" y="442"/>
                  </a:cubicBezTo>
                  <a:cubicBezTo>
                    <a:pt x="1531" y="127"/>
                    <a:pt x="1099" y="1"/>
                    <a:pt x="641"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5838700" y="1220620"/>
              <a:ext cx="262996" cy="96755"/>
            </a:xfrm>
            <a:custGeom>
              <a:avLst/>
              <a:gdLst/>
              <a:ahLst/>
              <a:cxnLst/>
              <a:rect l="l" t="t" r="r" b="b"/>
              <a:pathLst>
                <a:path w="4890" h="1799" extrusionOk="0">
                  <a:moveTo>
                    <a:pt x="2577" y="1"/>
                  </a:moveTo>
                  <a:cubicBezTo>
                    <a:pt x="1786" y="1"/>
                    <a:pt x="950" y="288"/>
                    <a:pt x="279" y="706"/>
                  </a:cubicBezTo>
                  <a:cubicBezTo>
                    <a:pt x="1" y="884"/>
                    <a:pt x="173" y="1285"/>
                    <a:pt x="432" y="1285"/>
                  </a:cubicBezTo>
                  <a:cubicBezTo>
                    <a:pt x="481" y="1285"/>
                    <a:pt x="535" y="1268"/>
                    <a:pt x="587" y="1237"/>
                  </a:cubicBezTo>
                  <a:cubicBezTo>
                    <a:pt x="857" y="1065"/>
                    <a:pt x="1162" y="915"/>
                    <a:pt x="1477" y="802"/>
                  </a:cubicBezTo>
                  <a:cubicBezTo>
                    <a:pt x="1813" y="682"/>
                    <a:pt x="2166" y="607"/>
                    <a:pt x="2505" y="600"/>
                  </a:cubicBezTo>
                  <a:cubicBezTo>
                    <a:pt x="2526" y="597"/>
                    <a:pt x="2546" y="597"/>
                    <a:pt x="2567" y="597"/>
                  </a:cubicBezTo>
                  <a:cubicBezTo>
                    <a:pt x="3025" y="597"/>
                    <a:pt x="3457" y="723"/>
                    <a:pt x="3803" y="1038"/>
                  </a:cubicBezTo>
                  <a:cubicBezTo>
                    <a:pt x="3975" y="1189"/>
                    <a:pt x="4126" y="1391"/>
                    <a:pt x="4246" y="1641"/>
                  </a:cubicBezTo>
                  <a:cubicBezTo>
                    <a:pt x="4287" y="1723"/>
                    <a:pt x="4345" y="1772"/>
                    <a:pt x="4413" y="1789"/>
                  </a:cubicBezTo>
                  <a:cubicBezTo>
                    <a:pt x="4434" y="1795"/>
                    <a:pt x="4454" y="1799"/>
                    <a:pt x="4478" y="1799"/>
                  </a:cubicBezTo>
                  <a:cubicBezTo>
                    <a:pt x="4677" y="1799"/>
                    <a:pt x="4889" y="1576"/>
                    <a:pt x="4773" y="1332"/>
                  </a:cubicBezTo>
                  <a:cubicBezTo>
                    <a:pt x="4307" y="371"/>
                    <a:pt x="3471" y="1"/>
                    <a:pt x="2577"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6337099" y="1252835"/>
              <a:ext cx="166027" cy="119290"/>
            </a:xfrm>
            <a:custGeom>
              <a:avLst/>
              <a:gdLst/>
              <a:ahLst/>
              <a:cxnLst/>
              <a:rect l="l" t="t" r="r" b="b"/>
              <a:pathLst>
                <a:path w="3087" h="2218" extrusionOk="0">
                  <a:moveTo>
                    <a:pt x="1844" y="1"/>
                  </a:moveTo>
                  <a:cubicBezTo>
                    <a:pt x="2093" y="114"/>
                    <a:pt x="2288" y="336"/>
                    <a:pt x="2361" y="624"/>
                  </a:cubicBezTo>
                  <a:cubicBezTo>
                    <a:pt x="2487" y="1121"/>
                    <a:pt x="2182" y="1628"/>
                    <a:pt x="1686" y="1751"/>
                  </a:cubicBezTo>
                  <a:cubicBezTo>
                    <a:pt x="1610" y="1769"/>
                    <a:pt x="1535" y="1778"/>
                    <a:pt x="1460" y="1778"/>
                  </a:cubicBezTo>
                  <a:cubicBezTo>
                    <a:pt x="1042" y="1778"/>
                    <a:pt x="661" y="1498"/>
                    <a:pt x="559" y="1073"/>
                  </a:cubicBezTo>
                  <a:cubicBezTo>
                    <a:pt x="500" y="840"/>
                    <a:pt x="535" y="607"/>
                    <a:pt x="637" y="412"/>
                  </a:cubicBezTo>
                  <a:lnTo>
                    <a:pt x="637" y="412"/>
                  </a:lnTo>
                  <a:cubicBezTo>
                    <a:pt x="456" y="569"/>
                    <a:pt x="295" y="775"/>
                    <a:pt x="165" y="1042"/>
                  </a:cubicBezTo>
                  <a:cubicBezTo>
                    <a:pt x="124" y="1124"/>
                    <a:pt x="65" y="1173"/>
                    <a:pt x="0" y="1190"/>
                  </a:cubicBezTo>
                  <a:cubicBezTo>
                    <a:pt x="41" y="1296"/>
                    <a:pt x="106" y="1402"/>
                    <a:pt x="185" y="1508"/>
                  </a:cubicBezTo>
                  <a:cubicBezTo>
                    <a:pt x="473" y="1889"/>
                    <a:pt x="984" y="2217"/>
                    <a:pt x="1607" y="2217"/>
                  </a:cubicBezTo>
                  <a:lnTo>
                    <a:pt x="1638" y="2217"/>
                  </a:lnTo>
                  <a:cubicBezTo>
                    <a:pt x="2032" y="2210"/>
                    <a:pt x="2378" y="2005"/>
                    <a:pt x="2631" y="1727"/>
                  </a:cubicBezTo>
                  <a:cubicBezTo>
                    <a:pt x="2916" y="1419"/>
                    <a:pt x="3087" y="1018"/>
                    <a:pt x="3077" y="703"/>
                  </a:cubicBezTo>
                  <a:cubicBezTo>
                    <a:pt x="3069" y="535"/>
                    <a:pt x="3025" y="364"/>
                    <a:pt x="2936" y="206"/>
                  </a:cubicBezTo>
                  <a:cubicBezTo>
                    <a:pt x="2576" y="80"/>
                    <a:pt x="2203" y="1"/>
                    <a:pt x="1844" y="1"/>
                  </a:cubicBezTo>
                  <a:close/>
                </a:path>
              </a:pathLst>
            </a:custGeom>
            <a:solidFill>
              <a:srgbClr val="FFFD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6363991" y="1252835"/>
              <a:ext cx="106920" cy="95679"/>
            </a:xfrm>
            <a:custGeom>
              <a:avLst/>
              <a:gdLst/>
              <a:ahLst/>
              <a:cxnLst/>
              <a:rect l="l" t="t" r="r" b="b"/>
              <a:pathLst>
                <a:path w="1988" h="1779" extrusionOk="0">
                  <a:moveTo>
                    <a:pt x="1344" y="1"/>
                  </a:moveTo>
                  <a:cubicBezTo>
                    <a:pt x="898" y="1"/>
                    <a:pt x="480" y="121"/>
                    <a:pt x="137" y="412"/>
                  </a:cubicBezTo>
                  <a:cubicBezTo>
                    <a:pt x="35" y="607"/>
                    <a:pt x="0" y="840"/>
                    <a:pt x="59" y="1073"/>
                  </a:cubicBezTo>
                  <a:cubicBezTo>
                    <a:pt x="161" y="1498"/>
                    <a:pt x="542" y="1778"/>
                    <a:pt x="960" y="1778"/>
                  </a:cubicBezTo>
                  <a:cubicBezTo>
                    <a:pt x="1035" y="1778"/>
                    <a:pt x="1110" y="1769"/>
                    <a:pt x="1186" y="1751"/>
                  </a:cubicBezTo>
                  <a:cubicBezTo>
                    <a:pt x="1682" y="1628"/>
                    <a:pt x="1987" y="1121"/>
                    <a:pt x="1861" y="624"/>
                  </a:cubicBezTo>
                  <a:cubicBezTo>
                    <a:pt x="1788" y="336"/>
                    <a:pt x="1593" y="114"/>
                    <a:pt x="1344" y="1"/>
                  </a:cubicBezTo>
                  <a:close/>
                </a:path>
              </a:pathLst>
            </a:custGeom>
            <a:solidFill>
              <a:srgbClr val="A89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6311284" y="1220620"/>
              <a:ext cx="263158" cy="96755"/>
            </a:xfrm>
            <a:custGeom>
              <a:avLst/>
              <a:gdLst/>
              <a:ahLst/>
              <a:cxnLst/>
              <a:rect l="l" t="t" r="r" b="b"/>
              <a:pathLst>
                <a:path w="4893" h="1799" extrusionOk="0">
                  <a:moveTo>
                    <a:pt x="2313" y="1"/>
                  </a:moveTo>
                  <a:cubicBezTo>
                    <a:pt x="1419" y="1"/>
                    <a:pt x="583" y="371"/>
                    <a:pt x="117" y="1332"/>
                  </a:cubicBezTo>
                  <a:cubicBezTo>
                    <a:pt x="1" y="1576"/>
                    <a:pt x="213" y="1799"/>
                    <a:pt x="412" y="1799"/>
                  </a:cubicBezTo>
                  <a:cubicBezTo>
                    <a:pt x="436" y="1799"/>
                    <a:pt x="456" y="1795"/>
                    <a:pt x="480" y="1789"/>
                  </a:cubicBezTo>
                  <a:cubicBezTo>
                    <a:pt x="545" y="1772"/>
                    <a:pt x="604" y="1723"/>
                    <a:pt x="645" y="1641"/>
                  </a:cubicBezTo>
                  <a:cubicBezTo>
                    <a:pt x="775" y="1374"/>
                    <a:pt x="936" y="1168"/>
                    <a:pt x="1117" y="1011"/>
                  </a:cubicBezTo>
                  <a:cubicBezTo>
                    <a:pt x="1460" y="720"/>
                    <a:pt x="1878" y="600"/>
                    <a:pt x="2324" y="600"/>
                  </a:cubicBezTo>
                  <a:cubicBezTo>
                    <a:pt x="2683" y="600"/>
                    <a:pt x="3056" y="679"/>
                    <a:pt x="3416" y="805"/>
                  </a:cubicBezTo>
                  <a:cubicBezTo>
                    <a:pt x="3731" y="915"/>
                    <a:pt x="4033" y="1065"/>
                    <a:pt x="4303" y="1237"/>
                  </a:cubicBezTo>
                  <a:cubicBezTo>
                    <a:pt x="4358" y="1268"/>
                    <a:pt x="4409" y="1285"/>
                    <a:pt x="4461" y="1285"/>
                  </a:cubicBezTo>
                  <a:cubicBezTo>
                    <a:pt x="4721" y="1285"/>
                    <a:pt x="4893" y="884"/>
                    <a:pt x="4612" y="706"/>
                  </a:cubicBezTo>
                  <a:cubicBezTo>
                    <a:pt x="3940" y="288"/>
                    <a:pt x="3105" y="1"/>
                    <a:pt x="2313" y="1"/>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6273127" y="1126125"/>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5838649" y="1126125"/>
              <a:ext cx="298347" cy="64101"/>
            </a:xfrm>
            <a:custGeom>
              <a:avLst/>
              <a:gdLst/>
              <a:ahLst/>
              <a:cxnLst/>
              <a:rect l="l" t="t" r="r" b="b"/>
              <a:pathLst>
                <a:path w="4208" h="740" extrusionOk="0">
                  <a:moveTo>
                    <a:pt x="165" y="0"/>
                  </a:moveTo>
                  <a:cubicBezTo>
                    <a:pt x="76" y="0"/>
                    <a:pt x="0" y="76"/>
                    <a:pt x="0" y="164"/>
                  </a:cubicBezTo>
                  <a:lnTo>
                    <a:pt x="0" y="576"/>
                  </a:lnTo>
                  <a:cubicBezTo>
                    <a:pt x="0" y="664"/>
                    <a:pt x="76" y="740"/>
                    <a:pt x="165" y="740"/>
                  </a:cubicBezTo>
                  <a:lnTo>
                    <a:pt x="4043" y="740"/>
                  </a:lnTo>
                  <a:cubicBezTo>
                    <a:pt x="4132" y="740"/>
                    <a:pt x="4207" y="664"/>
                    <a:pt x="4207" y="576"/>
                  </a:cubicBezTo>
                  <a:lnTo>
                    <a:pt x="4207" y="164"/>
                  </a:lnTo>
                  <a:cubicBezTo>
                    <a:pt x="4207" y="76"/>
                    <a:pt x="4132" y="0"/>
                    <a:pt x="4043" y="0"/>
                  </a:cubicBezTo>
                  <a:close/>
                </a:path>
              </a:pathLst>
            </a:custGeom>
            <a:solidFill>
              <a:srgbClr val="979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6146810" y="1679545"/>
              <a:ext cx="176191" cy="88096"/>
            </a:xfrm>
            <a:custGeom>
              <a:avLst/>
              <a:gdLst/>
              <a:ahLst/>
              <a:cxnLst/>
              <a:rect l="l" t="t" r="r" b="b"/>
              <a:pathLst>
                <a:path w="3276" h="1638" extrusionOk="0">
                  <a:moveTo>
                    <a:pt x="1" y="1"/>
                  </a:moveTo>
                  <a:cubicBezTo>
                    <a:pt x="1" y="1"/>
                    <a:pt x="1" y="1638"/>
                    <a:pt x="1638" y="1638"/>
                  </a:cubicBezTo>
                  <a:cubicBezTo>
                    <a:pt x="3098" y="1638"/>
                    <a:pt x="3275" y="1"/>
                    <a:pt x="3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6206086" y="837367"/>
              <a:ext cx="315488" cy="145428"/>
            </a:xfrm>
            <a:custGeom>
              <a:avLst/>
              <a:gdLst/>
              <a:ahLst/>
              <a:cxnLst/>
              <a:rect l="l" t="t" r="r" b="b"/>
              <a:pathLst>
                <a:path w="5866" h="2704" extrusionOk="0">
                  <a:moveTo>
                    <a:pt x="5692" y="1"/>
                  </a:moveTo>
                  <a:cubicBezTo>
                    <a:pt x="5647" y="1"/>
                    <a:pt x="5596" y="37"/>
                    <a:pt x="5602" y="97"/>
                  </a:cubicBezTo>
                  <a:cubicBezTo>
                    <a:pt x="5708" y="1392"/>
                    <a:pt x="4238" y="2056"/>
                    <a:pt x="3200" y="2327"/>
                  </a:cubicBezTo>
                  <a:cubicBezTo>
                    <a:pt x="2756" y="2442"/>
                    <a:pt x="2315" y="2493"/>
                    <a:pt x="1877" y="2493"/>
                  </a:cubicBezTo>
                  <a:cubicBezTo>
                    <a:pt x="1287" y="2493"/>
                    <a:pt x="701" y="2401"/>
                    <a:pt x="114" y="2248"/>
                  </a:cubicBezTo>
                  <a:cubicBezTo>
                    <a:pt x="107" y="2246"/>
                    <a:pt x="100" y="2245"/>
                    <a:pt x="94" y="2245"/>
                  </a:cubicBezTo>
                  <a:cubicBezTo>
                    <a:pt x="26" y="2245"/>
                    <a:pt x="0" y="2343"/>
                    <a:pt x="73" y="2371"/>
                  </a:cubicBezTo>
                  <a:cubicBezTo>
                    <a:pt x="646" y="2596"/>
                    <a:pt x="1257" y="2703"/>
                    <a:pt x="1869" y="2703"/>
                  </a:cubicBezTo>
                  <a:cubicBezTo>
                    <a:pt x="2566" y="2703"/>
                    <a:pt x="3264" y="2564"/>
                    <a:pt x="3910" y="2300"/>
                  </a:cubicBezTo>
                  <a:cubicBezTo>
                    <a:pt x="4865" y="1909"/>
                    <a:pt x="5865" y="1210"/>
                    <a:pt x="5759" y="63"/>
                  </a:cubicBezTo>
                  <a:cubicBezTo>
                    <a:pt x="5755" y="20"/>
                    <a:pt x="5725" y="1"/>
                    <a:pt x="5692" y="1"/>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6076102" y="1591163"/>
              <a:ext cx="317597" cy="64101"/>
            </a:xfrm>
            <a:custGeom>
              <a:avLst/>
              <a:gdLst/>
              <a:ahLst/>
              <a:cxnLst/>
              <a:rect l="l" t="t" r="r" b="b"/>
              <a:pathLst>
                <a:path w="4207" h="740" extrusionOk="0">
                  <a:moveTo>
                    <a:pt x="165" y="0"/>
                  </a:moveTo>
                  <a:cubicBezTo>
                    <a:pt x="76" y="0"/>
                    <a:pt x="1" y="76"/>
                    <a:pt x="1" y="164"/>
                  </a:cubicBezTo>
                  <a:lnTo>
                    <a:pt x="1" y="576"/>
                  </a:lnTo>
                  <a:cubicBezTo>
                    <a:pt x="1" y="664"/>
                    <a:pt x="76" y="740"/>
                    <a:pt x="165" y="740"/>
                  </a:cubicBezTo>
                  <a:lnTo>
                    <a:pt x="4042" y="740"/>
                  </a:lnTo>
                  <a:cubicBezTo>
                    <a:pt x="4132" y="740"/>
                    <a:pt x="4207" y="664"/>
                    <a:pt x="4207" y="576"/>
                  </a:cubicBezTo>
                  <a:lnTo>
                    <a:pt x="4207" y="164"/>
                  </a:lnTo>
                  <a:cubicBezTo>
                    <a:pt x="4207" y="76"/>
                    <a:pt x="4132" y="0"/>
                    <a:pt x="4042" y="0"/>
                  </a:cubicBezTo>
                  <a:close/>
                </a:path>
              </a:pathLst>
            </a:cu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6202650" y="1791944"/>
              <a:ext cx="70500" cy="70500"/>
            </a:xfrm>
            <a:prstGeom prst="roundRect">
              <a:avLst>
                <a:gd name="adj" fmla="val 16667"/>
              </a:avLst>
            </a:prstGeom>
            <a:solidFill>
              <a:srgbClr val="1C1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rot="-8100000">
              <a:off x="6058488" y="1759543"/>
              <a:ext cx="294015" cy="291469"/>
            </a:xfrm>
            <a:prstGeom prst="diagStripe">
              <a:avLst>
                <a:gd name="adj" fmla="val 50000"/>
              </a:avLst>
            </a:prstGeom>
            <a:solidFill>
              <a:srgbClr val="B7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55154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05"/>
        <p:cNvGrpSpPr/>
        <p:nvPr/>
      </p:nvGrpSpPr>
      <p:grpSpPr>
        <a:xfrm>
          <a:off x="0" y="0"/>
          <a:ext cx="0" cy="0"/>
          <a:chOff x="0" y="0"/>
          <a:chExt cx="0" cy="0"/>
        </a:xfrm>
      </p:grpSpPr>
      <p:sp>
        <p:nvSpPr>
          <p:cNvPr id="3606" name="Google Shape;3606;p55"/>
          <p:cNvSpPr txBox="1">
            <a:spLocks noGrp="1"/>
          </p:cNvSpPr>
          <p:nvPr>
            <p:ph type="title" idx="15"/>
          </p:nvPr>
        </p:nvSpPr>
        <p:spPr>
          <a:xfrm>
            <a:off x="722003" y="431131"/>
            <a:ext cx="7720500" cy="46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sz="2400" b="0" dirty="0" smtClean="0"/>
              <a:t>TUJUAN PERTOLONGAN PERTAMA</a:t>
            </a:r>
            <a:endParaRPr sz="2400" b="0" dirty="0"/>
          </a:p>
        </p:txBody>
      </p:sp>
      <p:sp>
        <p:nvSpPr>
          <p:cNvPr id="3607" name="Google Shape;3607;p55"/>
          <p:cNvSpPr txBox="1">
            <a:spLocks noGrp="1"/>
          </p:cNvSpPr>
          <p:nvPr>
            <p:ph type="title"/>
          </p:nvPr>
        </p:nvSpPr>
        <p:spPr>
          <a:xfrm>
            <a:off x="2181250" y="1296550"/>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ALLOY</a:t>
            </a:r>
            <a:endParaRPr/>
          </a:p>
        </p:txBody>
      </p:sp>
      <p:sp>
        <p:nvSpPr>
          <p:cNvPr id="3608" name="Google Shape;3608;p55"/>
          <p:cNvSpPr txBox="1">
            <a:spLocks noGrp="1"/>
          </p:cNvSpPr>
          <p:nvPr>
            <p:ph type="subTitle" idx="1"/>
          </p:nvPr>
        </p:nvSpPr>
        <p:spPr>
          <a:xfrm>
            <a:off x="1032638" y="1483557"/>
            <a:ext cx="5387212" cy="849422"/>
          </a:xfrm>
          <a:prstGeom prst="rect">
            <a:avLst/>
          </a:prstGeom>
        </p:spPr>
        <p:txBody>
          <a:bodyPr spcFirstLastPara="1" wrap="square" lIns="91425" tIns="91425" rIns="91425" bIns="91425" anchor="ctr" anchorCtr="0">
            <a:noAutofit/>
          </a:bodyPr>
          <a:lstStyle/>
          <a:p>
            <a:pPr lvl="0" algn="ctr"/>
            <a:r>
              <a:rPr lang="id-ID" sz="2400" b="1" dirty="0" smtClean="0"/>
              <a:t>Menyelamatkan </a:t>
            </a:r>
            <a:r>
              <a:rPr lang="id-ID" sz="2400" b="1" dirty="0"/>
              <a:t>jiwa penderita.</a:t>
            </a:r>
          </a:p>
        </p:txBody>
      </p:sp>
      <p:sp>
        <p:nvSpPr>
          <p:cNvPr id="3609" name="Google Shape;3609;p55"/>
          <p:cNvSpPr txBox="1">
            <a:spLocks noGrp="1"/>
          </p:cNvSpPr>
          <p:nvPr>
            <p:ph type="title" idx="2"/>
          </p:nvPr>
        </p:nvSpPr>
        <p:spPr>
          <a:xfrm>
            <a:off x="5798175" y="1296550"/>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COLLOID</a:t>
            </a:r>
            <a:endParaRPr/>
          </a:p>
        </p:txBody>
      </p:sp>
      <p:sp>
        <p:nvSpPr>
          <p:cNvPr id="3614" name="Google Shape;3614;p55"/>
          <p:cNvSpPr txBox="1">
            <a:spLocks noGrp="1"/>
          </p:cNvSpPr>
          <p:nvPr>
            <p:ph type="subTitle" idx="7"/>
          </p:nvPr>
        </p:nvSpPr>
        <p:spPr>
          <a:xfrm>
            <a:off x="2207476" y="2478092"/>
            <a:ext cx="3409950" cy="561900"/>
          </a:xfrm>
          <a:prstGeom prst="rect">
            <a:avLst/>
          </a:prstGeom>
        </p:spPr>
        <p:txBody>
          <a:bodyPr spcFirstLastPara="1" wrap="square" lIns="91425" tIns="91425" rIns="91425" bIns="91425" anchor="ctr" anchorCtr="0">
            <a:noAutofit/>
          </a:bodyPr>
          <a:lstStyle/>
          <a:p>
            <a:pPr marL="0" lvl="0" indent="0" algn="ctr"/>
            <a:r>
              <a:rPr lang="id-ID" sz="2400" b="1" dirty="0" smtClean="0"/>
              <a:t>Mencegah </a:t>
            </a:r>
            <a:r>
              <a:rPr lang="id-ID" sz="2400" b="1" dirty="0"/>
              <a:t>cacat.</a:t>
            </a:r>
            <a:endParaRPr sz="2400" b="1" dirty="0"/>
          </a:p>
        </p:txBody>
      </p:sp>
      <p:sp>
        <p:nvSpPr>
          <p:cNvPr id="3615" name="Google Shape;3615;p55"/>
          <p:cNvSpPr txBox="1">
            <a:spLocks noGrp="1"/>
          </p:cNvSpPr>
          <p:nvPr>
            <p:ph type="title" idx="8"/>
          </p:nvPr>
        </p:nvSpPr>
        <p:spPr>
          <a:xfrm>
            <a:off x="5174463" y="3566916"/>
            <a:ext cx="2145600" cy="38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SOLVENT</a:t>
            </a:r>
            <a:endParaRPr dirty="0"/>
          </a:p>
        </p:txBody>
      </p:sp>
      <p:sp>
        <p:nvSpPr>
          <p:cNvPr id="3616" name="Google Shape;3616;p55"/>
          <p:cNvSpPr txBox="1">
            <a:spLocks noGrp="1"/>
          </p:cNvSpPr>
          <p:nvPr>
            <p:ph type="subTitle" idx="9"/>
          </p:nvPr>
        </p:nvSpPr>
        <p:spPr>
          <a:xfrm>
            <a:off x="3012296" y="3222686"/>
            <a:ext cx="5162550" cy="952540"/>
          </a:xfrm>
          <a:prstGeom prst="rect">
            <a:avLst/>
          </a:prstGeom>
        </p:spPr>
        <p:txBody>
          <a:bodyPr spcFirstLastPara="1" wrap="square" lIns="91425" tIns="91425" rIns="91425" bIns="91425" anchor="ctr" anchorCtr="0">
            <a:noAutofit/>
          </a:bodyPr>
          <a:lstStyle/>
          <a:p>
            <a:pPr marL="0" lvl="0" indent="0" algn="ctr"/>
            <a:r>
              <a:rPr lang="id-ID" sz="2400" b="1" dirty="0" smtClean="0"/>
              <a:t>Memberikan </a:t>
            </a:r>
            <a:r>
              <a:rPr lang="id-ID" sz="2400" b="1" dirty="0"/>
              <a:t>rasa nyaman dan menunjang proses penyembuhan</a:t>
            </a:r>
            <a:endParaRPr sz="2400" b="1" dirty="0"/>
          </a:p>
        </p:txBody>
      </p:sp>
      <p:sp>
        <p:nvSpPr>
          <p:cNvPr id="3632" name="Google Shape;3632;p55"/>
          <p:cNvSpPr/>
          <p:nvPr/>
        </p:nvSpPr>
        <p:spPr>
          <a:xfrm>
            <a:off x="918720" y="1656190"/>
            <a:ext cx="428822" cy="504157"/>
          </a:xfrm>
          <a:custGeom>
            <a:avLst/>
            <a:gdLst/>
            <a:ahLst/>
            <a:cxnLst/>
            <a:rect l="l" t="t" r="r" b="b"/>
            <a:pathLst>
              <a:path w="176470" h="207472" extrusionOk="0">
                <a:moveTo>
                  <a:pt x="145410" y="17580"/>
                </a:moveTo>
                <a:cubicBezTo>
                  <a:pt x="147938" y="17580"/>
                  <a:pt x="150016" y="19601"/>
                  <a:pt x="150016" y="22129"/>
                </a:cubicBezTo>
                <a:cubicBezTo>
                  <a:pt x="150016" y="23982"/>
                  <a:pt x="148949" y="25274"/>
                  <a:pt x="147882" y="25948"/>
                </a:cubicBezTo>
                <a:lnTo>
                  <a:pt x="71947" y="25948"/>
                </a:lnTo>
                <a:cubicBezTo>
                  <a:pt x="70880" y="25274"/>
                  <a:pt x="69813" y="23982"/>
                  <a:pt x="69813" y="22129"/>
                </a:cubicBezTo>
                <a:cubicBezTo>
                  <a:pt x="69813" y="19601"/>
                  <a:pt x="71891" y="17580"/>
                  <a:pt x="74362" y="17580"/>
                </a:cubicBezTo>
                <a:close/>
                <a:moveTo>
                  <a:pt x="97727" y="55828"/>
                </a:moveTo>
                <a:cubicBezTo>
                  <a:pt x="102557" y="55828"/>
                  <a:pt x="106488" y="59759"/>
                  <a:pt x="106488" y="64589"/>
                </a:cubicBezTo>
                <a:cubicBezTo>
                  <a:pt x="106488" y="69419"/>
                  <a:pt x="102557" y="73351"/>
                  <a:pt x="97727" y="73351"/>
                </a:cubicBezTo>
                <a:lnTo>
                  <a:pt x="81888" y="73351"/>
                </a:lnTo>
                <a:lnTo>
                  <a:pt x="81888" y="55828"/>
                </a:lnTo>
                <a:close/>
                <a:moveTo>
                  <a:pt x="97727" y="90930"/>
                </a:moveTo>
                <a:cubicBezTo>
                  <a:pt x="102557" y="90930"/>
                  <a:pt x="106488" y="94862"/>
                  <a:pt x="106488" y="99692"/>
                </a:cubicBezTo>
                <a:cubicBezTo>
                  <a:pt x="106488" y="104522"/>
                  <a:pt x="102557" y="108454"/>
                  <a:pt x="97727" y="108454"/>
                </a:cubicBezTo>
                <a:lnTo>
                  <a:pt x="81888" y="108454"/>
                </a:lnTo>
                <a:lnTo>
                  <a:pt x="81888" y="90930"/>
                </a:lnTo>
                <a:close/>
                <a:moveTo>
                  <a:pt x="97727" y="126033"/>
                </a:moveTo>
                <a:cubicBezTo>
                  <a:pt x="102557" y="126033"/>
                  <a:pt x="106488" y="129965"/>
                  <a:pt x="106488" y="134795"/>
                </a:cubicBezTo>
                <a:cubicBezTo>
                  <a:pt x="106488" y="139625"/>
                  <a:pt x="102557" y="143557"/>
                  <a:pt x="97727" y="143557"/>
                </a:cubicBezTo>
                <a:lnTo>
                  <a:pt x="81888" y="143557"/>
                </a:lnTo>
                <a:lnTo>
                  <a:pt x="81888" y="126033"/>
                </a:lnTo>
                <a:close/>
                <a:moveTo>
                  <a:pt x="74362" y="0"/>
                </a:moveTo>
                <a:cubicBezTo>
                  <a:pt x="62175" y="0"/>
                  <a:pt x="52290" y="9941"/>
                  <a:pt x="52290" y="22129"/>
                </a:cubicBezTo>
                <a:cubicBezTo>
                  <a:pt x="52290" y="23421"/>
                  <a:pt x="52402" y="24712"/>
                  <a:pt x="52627" y="25948"/>
                </a:cubicBezTo>
                <a:lnTo>
                  <a:pt x="8762" y="25948"/>
                </a:lnTo>
                <a:cubicBezTo>
                  <a:pt x="3932" y="25948"/>
                  <a:pt x="0" y="29880"/>
                  <a:pt x="0" y="34710"/>
                </a:cubicBezTo>
                <a:lnTo>
                  <a:pt x="0" y="198710"/>
                </a:lnTo>
                <a:cubicBezTo>
                  <a:pt x="0" y="203540"/>
                  <a:pt x="3932" y="207472"/>
                  <a:pt x="8762" y="207472"/>
                </a:cubicBezTo>
                <a:cubicBezTo>
                  <a:pt x="13648" y="207472"/>
                  <a:pt x="17580" y="203540"/>
                  <a:pt x="17580" y="198710"/>
                </a:cubicBezTo>
                <a:lnTo>
                  <a:pt x="17580" y="43528"/>
                </a:lnTo>
                <a:lnTo>
                  <a:pt x="63691" y="43528"/>
                </a:lnTo>
                <a:lnTo>
                  <a:pt x="63691" y="64308"/>
                </a:lnTo>
                <a:cubicBezTo>
                  <a:pt x="63691" y="64421"/>
                  <a:pt x="63691" y="64477"/>
                  <a:pt x="63691" y="64589"/>
                </a:cubicBezTo>
                <a:cubicBezTo>
                  <a:pt x="63691" y="64702"/>
                  <a:pt x="63691" y="64758"/>
                  <a:pt x="63691" y="64870"/>
                </a:cubicBezTo>
                <a:lnTo>
                  <a:pt x="63691" y="142153"/>
                </a:lnTo>
                <a:cubicBezTo>
                  <a:pt x="63691" y="154509"/>
                  <a:pt x="68465" y="166135"/>
                  <a:pt x="77171" y="174840"/>
                </a:cubicBezTo>
                <a:cubicBezTo>
                  <a:pt x="85932" y="183602"/>
                  <a:pt x="97558" y="188376"/>
                  <a:pt x="109858" y="188376"/>
                </a:cubicBezTo>
                <a:cubicBezTo>
                  <a:pt x="135357" y="188376"/>
                  <a:pt x="156082" y="167651"/>
                  <a:pt x="156082" y="142153"/>
                </a:cubicBezTo>
                <a:lnTo>
                  <a:pt x="156082" y="43528"/>
                </a:lnTo>
                <a:lnTo>
                  <a:pt x="167708" y="43528"/>
                </a:lnTo>
                <a:cubicBezTo>
                  <a:pt x="172538" y="43528"/>
                  <a:pt x="176469" y="39596"/>
                  <a:pt x="176469" y="34710"/>
                </a:cubicBezTo>
                <a:cubicBezTo>
                  <a:pt x="176469" y="29880"/>
                  <a:pt x="172538" y="25948"/>
                  <a:pt x="167708" y="25948"/>
                </a:cubicBezTo>
                <a:lnTo>
                  <a:pt x="167202" y="25948"/>
                </a:lnTo>
                <a:cubicBezTo>
                  <a:pt x="167427" y="24712"/>
                  <a:pt x="167539" y="23421"/>
                  <a:pt x="167539" y="22129"/>
                </a:cubicBezTo>
                <a:cubicBezTo>
                  <a:pt x="167539" y="9941"/>
                  <a:pt x="157598" y="0"/>
                  <a:pt x="145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5"/>
          <p:cNvSpPr/>
          <p:nvPr/>
        </p:nvSpPr>
        <p:spPr>
          <a:xfrm>
            <a:off x="2505714" y="3445126"/>
            <a:ext cx="506582" cy="507661"/>
          </a:xfrm>
          <a:custGeom>
            <a:avLst/>
            <a:gdLst/>
            <a:ahLst/>
            <a:cxnLst/>
            <a:rect l="l" t="t" r="r" b="b"/>
            <a:pathLst>
              <a:path w="208470" h="208914" extrusionOk="0">
                <a:moveTo>
                  <a:pt x="148460" y="17736"/>
                </a:moveTo>
                <a:cubicBezTo>
                  <a:pt x="148858" y="17736"/>
                  <a:pt x="149199" y="17907"/>
                  <a:pt x="149541" y="18134"/>
                </a:cubicBezTo>
                <a:lnTo>
                  <a:pt x="187423" y="46518"/>
                </a:lnTo>
                <a:cubicBezTo>
                  <a:pt x="188220" y="47143"/>
                  <a:pt x="188333" y="48281"/>
                  <a:pt x="187765" y="49077"/>
                </a:cubicBezTo>
                <a:lnTo>
                  <a:pt x="154375" y="93615"/>
                </a:lnTo>
                <a:lnTo>
                  <a:pt x="112568" y="93615"/>
                </a:lnTo>
                <a:lnTo>
                  <a:pt x="58360" y="165741"/>
                </a:lnTo>
                <a:cubicBezTo>
                  <a:pt x="56608" y="168065"/>
                  <a:pt x="53939" y="169292"/>
                  <a:pt x="51238" y="169292"/>
                </a:cubicBezTo>
                <a:cubicBezTo>
                  <a:pt x="49379" y="169292"/>
                  <a:pt x="47504" y="168710"/>
                  <a:pt x="45903" y="167504"/>
                </a:cubicBezTo>
                <a:cubicBezTo>
                  <a:pt x="41978" y="164546"/>
                  <a:pt x="41182" y="158972"/>
                  <a:pt x="44140" y="155047"/>
                </a:cubicBezTo>
                <a:lnTo>
                  <a:pt x="146981" y="18475"/>
                </a:lnTo>
                <a:cubicBezTo>
                  <a:pt x="147493" y="17850"/>
                  <a:pt x="148175" y="17736"/>
                  <a:pt x="148460" y="17736"/>
                </a:cubicBezTo>
                <a:close/>
                <a:moveTo>
                  <a:pt x="148464" y="0"/>
                </a:moveTo>
                <a:cubicBezTo>
                  <a:pt x="142456" y="0"/>
                  <a:pt x="136564" y="2755"/>
                  <a:pt x="132761" y="7782"/>
                </a:cubicBezTo>
                <a:lnTo>
                  <a:pt x="5176" y="177572"/>
                </a:lnTo>
                <a:cubicBezTo>
                  <a:pt x="683" y="183544"/>
                  <a:pt x="0" y="191394"/>
                  <a:pt x="3299" y="198106"/>
                </a:cubicBezTo>
                <a:cubicBezTo>
                  <a:pt x="6655" y="204761"/>
                  <a:pt x="13367" y="208913"/>
                  <a:pt x="20819" y="208913"/>
                </a:cubicBezTo>
                <a:lnTo>
                  <a:pt x="183157" y="208913"/>
                </a:lnTo>
                <a:cubicBezTo>
                  <a:pt x="190097" y="208913"/>
                  <a:pt x="196524" y="205216"/>
                  <a:pt x="200051" y="199244"/>
                </a:cubicBezTo>
                <a:cubicBezTo>
                  <a:pt x="203521" y="193271"/>
                  <a:pt x="203634" y="185763"/>
                  <a:pt x="200222" y="179733"/>
                </a:cubicBezTo>
                <a:lnTo>
                  <a:pt x="162396" y="112500"/>
                </a:lnTo>
                <a:lnTo>
                  <a:pt x="201985" y="59714"/>
                </a:lnTo>
                <a:cubicBezTo>
                  <a:pt x="208469" y="51068"/>
                  <a:pt x="206706" y="38782"/>
                  <a:pt x="198060" y="32297"/>
                </a:cubicBezTo>
                <a:lnTo>
                  <a:pt x="160177" y="3914"/>
                </a:lnTo>
                <a:cubicBezTo>
                  <a:pt x="156625" y="1255"/>
                  <a:pt x="152518" y="0"/>
                  <a:pt x="148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4" name="Google Shape;3634;p55"/>
          <p:cNvGrpSpPr/>
          <p:nvPr/>
        </p:nvGrpSpPr>
        <p:grpSpPr>
          <a:xfrm>
            <a:off x="1784419" y="2542008"/>
            <a:ext cx="686351" cy="508740"/>
            <a:chOff x="1208300" y="238125"/>
            <a:chExt cx="5200200" cy="5233950"/>
          </a:xfrm>
        </p:grpSpPr>
        <p:sp>
          <p:nvSpPr>
            <p:cNvPr id="3635" name="Google Shape;3635;p55"/>
            <p:cNvSpPr/>
            <p:nvPr/>
          </p:nvSpPr>
          <p:spPr>
            <a:xfrm>
              <a:off x="2391400" y="3565575"/>
              <a:ext cx="2832375" cy="1906500"/>
            </a:xfrm>
            <a:custGeom>
              <a:avLst/>
              <a:gdLst/>
              <a:ahLst/>
              <a:cxnLst/>
              <a:rect l="l" t="t" r="r" b="b"/>
              <a:pathLst>
                <a:path w="113295" h="76260" extrusionOk="0">
                  <a:moveTo>
                    <a:pt x="42952" y="1"/>
                  </a:moveTo>
                  <a:cubicBezTo>
                    <a:pt x="37422" y="1"/>
                    <a:pt x="32921" y="4502"/>
                    <a:pt x="32921" y="10031"/>
                  </a:cubicBezTo>
                  <a:cubicBezTo>
                    <a:pt x="32921" y="13761"/>
                    <a:pt x="34915" y="16976"/>
                    <a:pt x="37872" y="18712"/>
                  </a:cubicBezTo>
                  <a:lnTo>
                    <a:pt x="15946" y="56198"/>
                  </a:lnTo>
                  <a:lnTo>
                    <a:pt x="10031" y="56198"/>
                  </a:lnTo>
                  <a:cubicBezTo>
                    <a:pt x="4501" y="56198"/>
                    <a:pt x="0" y="60699"/>
                    <a:pt x="0" y="66228"/>
                  </a:cubicBezTo>
                  <a:cubicBezTo>
                    <a:pt x="0" y="71758"/>
                    <a:pt x="4501" y="76259"/>
                    <a:pt x="10031" y="76259"/>
                  </a:cubicBezTo>
                  <a:lnTo>
                    <a:pt x="103264" y="76259"/>
                  </a:lnTo>
                  <a:cubicBezTo>
                    <a:pt x="108794" y="76259"/>
                    <a:pt x="113295" y="71758"/>
                    <a:pt x="113295" y="66228"/>
                  </a:cubicBezTo>
                  <a:cubicBezTo>
                    <a:pt x="113295" y="60699"/>
                    <a:pt x="108794" y="56198"/>
                    <a:pt x="103264" y="56198"/>
                  </a:cubicBezTo>
                  <a:lnTo>
                    <a:pt x="97349" y="56198"/>
                  </a:lnTo>
                  <a:lnTo>
                    <a:pt x="75423" y="18712"/>
                  </a:lnTo>
                  <a:cubicBezTo>
                    <a:pt x="78381" y="16976"/>
                    <a:pt x="80374" y="13761"/>
                    <a:pt x="80374" y="10031"/>
                  </a:cubicBezTo>
                  <a:cubicBezTo>
                    <a:pt x="80374" y="4502"/>
                    <a:pt x="75873" y="1"/>
                    <a:pt x="703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5"/>
            <p:cNvSpPr/>
            <p:nvPr/>
          </p:nvSpPr>
          <p:spPr>
            <a:xfrm>
              <a:off x="3174225" y="1650600"/>
              <a:ext cx="1239400" cy="1640775"/>
            </a:xfrm>
            <a:custGeom>
              <a:avLst/>
              <a:gdLst/>
              <a:ahLst/>
              <a:cxnLst/>
              <a:rect l="l" t="t" r="r" b="b"/>
              <a:pathLst>
                <a:path w="49576" h="65631" extrusionOk="0">
                  <a:moveTo>
                    <a:pt x="25085" y="0"/>
                  </a:moveTo>
                  <a:cubicBezTo>
                    <a:pt x="24719" y="0"/>
                    <a:pt x="24350" y="49"/>
                    <a:pt x="23984" y="148"/>
                  </a:cubicBezTo>
                  <a:cubicBezTo>
                    <a:pt x="22634" y="534"/>
                    <a:pt x="21541" y="1691"/>
                    <a:pt x="21219" y="3106"/>
                  </a:cubicBezTo>
                  <a:cubicBezTo>
                    <a:pt x="15561" y="27347"/>
                    <a:pt x="1" y="35770"/>
                    <a:pt x="1" y="47215"/>
                  </a:cubicBezTo>
                  <a:cubicBezTo>
                    <a:pt x="1" y="54609"/>
                    <a:pt x="3602" y="61232"/>
                    <a:pt x="9131" y="65283"/>
                  </a:cubicBezTo>
                  <a:cubicBezTo>
                    <a:pt x="9440" y="65515"/>
                    <a:pt x="9795" y="65630"/>
                    <a:pt x="10140" y="65630"/>
                  </a:cubicBezTo>
                  <a:cubicBezTo>
                    <a:pt x="10371" y="65630"/>
                    <a:pt x="10597" y="65579"/>
                    <a:pt x="10803" y="65476"/>
                  </a:cubicBezTo>
                  <a:cubicBezTo>
                    <a:pt x="11317" y="65154"/>
                    <a:pt x="11639" y="64640"/>
                    <a:pt x="11639" y="64061"/>
                  </a:cubicBezTo>
                  <a:cubicBezTo>
                    <a:pt x="11639" y="58339"/>
                    <a:pt x="19419" y="54159"/>
                    <a:pt x="22248" y="42007"/>
                  </a:cubicBezTo>
                  <a:cubicBezTo>
                    <a:pt x="22441" y="41300"/>
                    <a:pt x="22956" y="40721"/>
                    <a:pt x="23663" y="40528"/>
                  </a:cubicBezTo>
                  <a:cubicBezTo>
                    <a:pt x="23843" y="40479"/>
                    <a:pt x="24028" y="40455"/>
                    <a:pt x="24212" y="40455"/>
                  </a:cubicBezTo>
                  <a:cubicBezTo>
                    <a:pt x="24747" y="40455"/>
                    <a:pt x="25273" y="40659"/>
                    <a:pt x="25656" y="41042"/>
                  </a:cubicBezTo>
                  <a:cubicBezTo>
                    <a:pt x="34529" y="49787"/>
                    <a:pt x="36458" y="58339"/>
                    <a:pt x="35751" y="63483"/>
                  </a:cubicBezTo>
                  <a:cubicBezTo>
                    <a:pt x="35687" y="64126"/>
                    <a:pt x="36008" y="64769"/>
                    <a:pt x="36587" y="65154"/>
                  </a:cubicBezTo>
                  <a:cubicBezTo>
                    <a:pt x="36837" y="65293"/>
                    <a:pt x="37123" y="65360"/>
                    <a:pt x="37409" y="65360"/>
                  </a:cubicBezTo>
                  <a:cubicBezTo>
                    <a:pt x="37785" y="65360"/>
                    <a:pt x="38159" y="65245"/>
                    <a:pt x="38452" y="65026"/>
                  </a:cubicBezTo>
                  <a:cubicBezTo>
                    <a:pt x="43338" y="61361"/>
                    <a:pt x="46939" y="55317"/>
                    <a:pt x="48225" y="45993"/>
                  </a:cubicBezTo>
                  <a:cubicBezTo>
                    <a:pt x="49575" y="35706"/>
                    <a:pt x="45782" y="18731"/>
                    <a:pt x="27907" y="1113"/>
                  </a:cubicBezTo>
                  <a:cubicBezTo>
                    <a:pt x="27144" y="397"/>
                    <a:pt x="26133" y="0"/>
                    <a:pt x="250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5"/>
            <p:cNvSpPr/>
            <p:nvPr/>
          </p:nvSpPr>
          <p:spPr>
            <a:xfrm>
              <a:off x="1208300" y="238125"/>
              <a:ext cx="5200200" cy="5221075"/>
            </a:xfrm>
            <a:custGeom>
              <a:avLst/>
              <a:gdLst/>
              <a:ahLst/>
              <a:cxnLst/>
              <a:rect l="l" t="t" r="r" b="b"/>
              <a:pathLst>
                <a:path w="208008" h="208843" extrusionOk="0">
                  <a:moveTo>
                    <a:pt x="26556" y="0"/>
                  </a:moveTo>
                  <a:cubicBezTo>
                    <a:pt x="16332" y="0"/>
                    <a:pt x="8038" y="8295"/>
                    <a:pt x="8038" y="18518"/>
                  </a:cubicBezTo>
                  <a:cubicBezTo>
                    <a:pt x="8038" y="24369"/>
                    <a:pt x="10867" y="29642"/>
                    <a:pt x="15175" y="33050"/>
                  </a:cubicBezTo>
                  <a:lnTo>
                    <a:pt x="450" y="197912"/>
                  </a:lnTo>
                  <a:cubicBezTo>
                    <a:pt x="0" y="203442"/>
                    <a:pt x="4051" y="208328"/>
                    <a:pt x="9581" y="208778"/>
                  </a:cubicBezTo>
                  <a:cubicBezTo>
                    <a:pt x="9894" y="208808"/>
                    <a:pt x="10206" y="208822"/>
                    <a:pt x="10514" y="208822"/>
                  </a:cubicBezTo>
                  <a:cubicBezTo>
                    <a:pt x="15651" y="208822"/>
                    <a:pt x="20026" y="204868"/>
                    <a:pt x="20512" y="199712"/>
                  </a:cubicBezTo>
                  <a:lnTo>
                    <a:pt x="34979" y="36972"/>
                  </a:lnTo>
                  <a:lnTo>
                    <a:pt x="172964" y="36972"/>
                  </a:lnTo>
                  <a:lnTo>
                    <a:pt x="187496" y="199712"/>
                  </a:lnTo>
                  <a:cubicBezTo>
                    <a:pt x="187946" y="204920"/>
                    <a:pt x="192318" y="208843"/>
                    <a:pt x="197462" y="208843"/>
                  </a:cubicBezTo>
                  <a:cubicBezTo>
                    <a:pt x="197784" y="208843"/>
                    <a:pt x="198041" y="208843"/>
                    <a:pt x="198362" y="208778"/>
                  </a:cubicBezTo>
                  <a:cubicBezTo>
                    <a:pt x="203892" y="208328"/>
                    <a:pt x="208007" y="203442"/>
                    <a:pt x="207493" y="197912"/>
                  </a:cubicBezTo>
                  <a:lnTo>
                    <a:pt x="192768" y="33050"/>
                  </a:lnTo>
                  <a:cubicBezTo>
                    <a:pt x="197141" y="29642"/>
                    <a:pt x="199905" y="24369"/>
                    <a:pt x="199905" y="18518"/>
                  </a:cubicBezTo>
                  <a:cubicBezTo>
                    <a:pt x="199905" y="8295"/>
                    <a:pt x="191611" y="0"/>
                    <a:pt x="181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1641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Master's Thesis by Slidesgo">
  <a:themeElements>
    <a:clrScheme name="Simple Light">
      <a:dk1>
        <a:srgbClr val="000000"/>
      </a:dk1>
      <a:lt1>
        <a:srgbClr val="FFC9C3"/>
      </a:lt1>
      <a:dk2>
        <a:srgbClr val="674EA7"/>
      </a:dk2>
      <a:lt2>
        <a:srgbClr val="6D9EEB"/>
      </a:lt2>
      <a:accent1>
        <a:srgbClr val="FFC9C3"/>
      </a:accent1>
      <a:accent2>
        <a:srgbClr val="674EA7"/>
      </a:accent2>
      <a:accent3>
        <a:srgbClr val="6D9EEB"/>
      </a:accent3>
      <a:accent4>
        <a:srgbClr val="FFC9C3"/>
      </a:accent4>
      <a:accent5>
        <a:srgbClr val="674EA7"/>
      </a:accent5>
      <a:accent6>
        <a:srgbClr val="6D9EEB"/>
      </a:accent6>
      <a:hlink>
        <a:srgbClr val="6D9EE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1192</Words>
  <Application>Microsoft Office PowerPoint</Application>
  <PresentationFormat>On-screen Show (16:9)</PresentationFormat>
  <Paragraphs>199</Paragraphs>
  <Slides>45</Slides>
  <Notes>44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45</vt:i4>
      </vt:variant>
    </vt:vector>
  </HeadingPairs>
  <TitlesOfParts>
    <vt:vector size="59" baseType="lpstr">
      <vt:lpstr>Arial</vt:lpstr>
      <vt:lpstr>Fira Sans Extra Condensed</vt:lpstr>
      <vt:lpstr>Calibri</vt:lpstr>
      <vt:lpstr>Advent Pro</vt:lpstr>
      <vt:lpstr>Anaheim</vt:lpstr>
      <vt:lpstr>Wingdings</vt:lpstr>
      <vt:lpstr>Fredoka One</vt:lpstr>
      <vt:lpstr>Josefin Slab</vt:lpstr>
      <vt:lpstr>Times New Roman</vt:lpstr>
      <vt:lpstr>Josefin Sans</vt:lpstr>
      <vt:lpstr>Epilogue</vt:lpstr>
      <vt:lpstr>Anton</vt:lpstr>
      <vt:lpstr>Roboto Condensed Light</vt:lpstr>
      <vt:lpstr>Master's Thesis by Slidesgo</vt:lpstr>
      <vt:lpstr>PERTOLONGAN PERTAMA PADA KECELAKAAN </vt:lpstr>
      <vt:lpstr>Anggota Kelompok 12</vt:lpstr>
      <vt:lpstr>01</vt:lpstr>
      <vt:lpstr>SUB POKOK PEMBAHASAN</vt:lpstr>
      <vt:lpstr>PENGERTIAN PERTOLONGAN PERTAMA PADA KECELAKAAN (P3K)</vt:lpstr>
      <vt:lpstr>APA ITU P3K?</vt:lpstr>
      <vt:lpstr>PowerPoint Presentation</vt:lpstr>
      <vt:lpstr>TUJUAN PERTOLONGAN PERTAMA PADA KECELAKAAN (P3K) </vt:lpstr>
      <vt:lpstr>TUJUAN PERTOLONGAN PERTAMA</vt:lpstr>
      <vt:lpstr>KEADAAN ORANG YANG MEMERLUKAN PERTOLONGAN</vt:lpstr>
      <vt:lpstr>Kewajiban Pelaku Pertolongan Pertama</vt:lpstr>
      <vt:lpstr>Terdapat beberapa kewajiban dari pelaku pertolongan pertama, diantaranya yaitu:</vt:lpstr>
      <vt:lpstr>Terdapat beberapa kewajiban dari pelaku pertolongan pertama, diantaranya yaitu:</vt:lpstr>
      <vt:lpstr>Prinsip-Prinsip Pertolongan Terhadap Korban  </vt:lpstr>
      <vt:lpstr>Prinsip Dasar</vt:lpstr>
      <vt:lpstr>SISTEMATIKA PERTOLONGAN PERTAMA</vt:lpstr>
      <vt:lpstr>SISTEMATIKA PERTOLONGAN PERTAMA</vt:lpstr>
      <vt:lpstr>PowerPoint Presentation</vt:lpstr>
      <vt:lpstr>01  DANGER (BAHAYA)</vt:lpstr>
      <vt:lpstr>02  Response (Respon)</vt:lpstr>
      <vt:lpstr>03  Compression (Tekanan pada Dada)</vt:lpstr>
      <vt:lpstr>Langkah-langkah Dalam Melakukan RJP Pada Korban Dewasa </vt:lpstr>
      <vt:lpstr>Langkah-langkah Dalam Melakukan RJP Pada Korban Dewasa </vt:lpstr>
      <vt:lpstr>04  Airway (Jalan Nafas)</vt:lpstr>
      <vt:lpstr>Cara melakukan metode Head-tilt chin-lift</vt:lpstr>
      <vt:lpstr>05  Breathing (Bernafas)</vt:lpstr>
      <vt:lpstr>Cara Memberikan Nafas Bantuan </vt:lpstr>
      <vt:lpstr>Resusitasi jantung paru – paru (Cardio Pulmonary Resuscitation/CPR)</vt:lpstr>
      <vt:lpstr>Susunan Prioritas Pemberian Pertolongan Pertama Pada Kecelakaan Yaitu Pada Korban:</vt:lpstr>
      <vt:lpstr>Tindakan Penolong Selama Melakukan Pertolongan Pertama, Harus Di Perhatikan Pula:</vt:lpstr>
      <vt:lpstr>KASUS-KASUS KECELAKAAN ATAU GANGGUAN </vt:lpstr>
      <vt:lpstr>Adapun kasus-kasus kecelakaan atau gangguan dan penanganannya yaitu :  </vt:lpstr>
      <vt:lpstr>ALAT PELINDUNG DIRI (APD)</vt:lpstr>
      <vt:lpstr>Adapun beberapa Alat Pelindung Diri (APD) yang digunakan terhadap P3K yaitu:</vt:lpstr>
      <vt:lpstr>PowerPoint Presentation</vt:lpstr>
      <vt:lpstr>PERALATAN PERTOLONGAN PERTAMA</vt:lpstr>
      <vt:lpstr>Adapun Peralatan Pertolongan Pertama ialah:</vt:lpstr>
      <vt:lpstr>Adapun Peralatan Pertolongan Pertama ialah:</vt:lpstr>
      <vt:lpstr>KOTAK P3K 1. Dalam Laboratorium 2. Dalam Rumah Tangga </vt:lpstr>
      <vt:lpstr>Dalam Laboratorium</vt:lpstr>
      <vt:lpstr>Dalam Laboratorium</vt:lpstr>
      <vt:lpstr>Dalam Laboratorium</vt:lpstr>
      <vt:lpstr>Dalam Rumah Tangga</vt:lpstr>
      <vt:lpstr>KESIMPULAN</vt:lpstr>
      <vt:lpstr>KESIMPULAN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PERTOLONGAN PERTAMA PADA KECELAKAAN</dc:title>
  <dc:creator>User</dc:creator>
  <cp:lastModifiedBy>Admin</cp:lastModifiedBy>
  <cp:revision>29</cp:revision>
  <dcterms:modified xsi:type="dcterms:W3CDTF">2022-04-12T21:54:27Z</dcterms:modified>
</cp:coreProperties>
</file>