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FC19CEB-D956-4C1C-B4EA-D35A85168988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6873813-765E-4BEA-B336-8D75D6F80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19CEB-D956-4C1C-B4EA-D35A85168988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73813-765E-4BEA-B336-8D75D6F80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FC19CEB-D956-4C1C-B4EA-D35A85168988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6873813-765E-4BEA-B336-8D75D6F80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19CEB-D956-4C1C-B4EA-D35A85168988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73813-765E-4BEA-B336-8D75D6F80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FC19CEB-D956-4C1C-B4EA-D35A85168988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6873813-765E-4BEA-B336-8D75D6F80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19CEB-D956-4C1C-B4EA-D35A85168988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73813-765E-4BEA-B336-8D75D6F80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19CEB-D956-4C1C-B4EA-D35A85168988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73813-765E-4BEA-B336-8D75D6F80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19CEB-D956-4C1C-B4EA-D35A85168988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73813-765E-4BEA-B336-8D75D6F80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FC19CEB-D956-4C1C-B4EA-D35A85168988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73813-765E-4BEA-B336-8D75D6F80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19CEB-D956-4C1C-B4EA-D35A85168988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73813-765E-4BEA-B336-8D75D6F80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19CEB-D956-4C1C-B4EA-D35A85168988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73813-765E-4BEA-B336-8D75D6F803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FC19CEB-D956-4C1C-B4EA-D35A85168988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6873813-765E-4BEA-B336-8D75D6F803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772400" cy="17557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HUKUM ADMINISTRASI DAERAH </a:t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b="0" cap="none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materi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11</a:t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b="0" cap="none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Pengawasan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b="0" cap="none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Pemerintahan</a:t>
            </a:r>
            <a:r>
              <a:rPr lang="en-US" b="0" cap="none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Daerah</a:t>
            </a:r>
            <a:endParaRPr lang="en-US" b="0" cap="none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257800"/>
            <a:ext cx="6172200" cy="1371600"/>
          </a:xfrm>
        </p:spPr>
        <p:txBody>
          <a:bodyPr/>
          <a:lstStyle/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OLEH</a:t>
            </a:r>
          </a:p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NURMAYANI, S.H.,M.H</a:t>
            </a:r>
            <a:endParaRPr lang="en-US" b="0" dirty="0">
              <a:ln w="18415" cmpd="sng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Picture 5" descr="download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524000" cy="15037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BAB V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PEMERINTAHAN DESA</a:t>
            </a:r>
            <a:endParaRPr lang="en-US" dirty="0"/>
          </a:p>
        </p:txBody>
      </p:sp>
      <p:pic>
        <p:nvPicPr>
          <p:cNvPr id="6" name="Picture 5" descr="DESA-BERDAULA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304800"/>
            <a:ext cx="5143500" cy="359092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9144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SEJARAH PENGATURAN PEMERINTAHAN DESA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UU No. 22 </a:t>
            </a:r>
            <a:r>
              <a:rPr lang="en-US" dirty="0" err="1" smtClean="0"/>
              <a:t>Tahun</a:t>
            </a:r>
            <a:r>
              <a:rPr lang="en-US" dirty="0" smtClean="0"/>
              <a:t> 1948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Daerah</a:t>
            </a:r>
          </a:p>
          <a:p>
            <a:r>
              <a:rPr lang="en-US" dirty="0" smtClean="0"/>
              <a:t>UU No. 1 </a:t>
            </a:r>
            <a:r>
              <a:rPr lang="en-US" dirty="0" err="1" smtClean="0"/>
              <a:t>Tahun</a:t>
            </a:r>
            <a:r>
              <a:rPr lang="en-US" dirty="0" smtClean="0"/>
              <a:t> 1957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pokok-pokok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</a:p>
          <a:p>
            <a:r>
              <a:rPr lang="en-US" dirty="0" smtClean="0"/>
              <a:t>UU No. 18 </a:t>
            </a:r>
            <a:r>
              <a:rPr lang="en-US" dirty="0" err="1" smtClean="0"/>
              <a:t>tahun</a:t>
            </a:r>
            <a:r>
              <a:rPr lang="en-US" dirty="0" smtClean="0"/>
              <a:t> 1965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pokok-pokok</a:t>
            </a:r>
            <a:r>
              <a:rPr lang="en-US" dirty="0" smtClean="0"/>
              <a:t> </a:t>
            </a:r>
            <a:r>
              <a:rPr lang="en-US" dirty="0" err="1" smtClean="0"/>
              <a:t>pemerintaha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smtClean="0"/>
              <a:t>UU No. 5 </a:t>
            </a:r>
            <a:r>
              <a:rPr lang="en-US" dirty="0" err="1" smtClean="0"/>
              <a:t>Tahun</a:t>
            </a:r>
            <a:r>
              <a:rPr lang="en-US" dirty="0" smtClean="0"/>
              <a:t> 1974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pokok-pokok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smtClean="0"/>
              <a:t>UU No. 5 </a:t>
            </a:r>
            <a:r>
              <a:rPr lang="en-US" dirty="0" err="1" smtClean="0"/>
              <a:t>Tahun</a:t>
            </a:r>
            <a:r>
              <a:rPr lang="en-US" dirty="0" smtClean="0"/>
              <a:t> 1979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smtClean="0"/>
              <a:t>UU No. 32 </a:t>
            </a:r>
            <a:r>
              <a:rPr lang="en-US" dirty="0" err="1" smtClean="0"/>
              <a:t>Tahun</a:t>
            </a:r>
            <a:r>
              <a:rPr lang="en-US" dirty="0" smtClean="0"/>
              <a:t> 2004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smtClean="0"/>
              <a:t>UU No. 6 </a:t>
            </a:r>
            <a:r>
              <a:rPr lang="en-US" dirty="0" err="1" smtClean="0"/>
              <a:t>tahun</a:t>
            </a:r>
            <a:r>
              <a:rPr lang="en-US" dirty="0" smtClean="0"/>
              <a:t> 2014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6781800" cy="71596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Lain-lain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endParaRPr lang="en-US" dirty="0"/>
          </a:p>
        </p:txBody>
      </p:sp>
      <p:cxnSp>
        <p:nvCxnSpPr>
          <p:cNvPr id="5" name="Straight Connector 4"/>
          <p:cNvCxnSpPr>
            <a:stCxn id="2" idx="1"/>
          </p:cNvCxnSpPr>
          <p:nvPr/>
        </p:nvCxnSpPr>
        <p:spPr>
          <a:xfrm flipH="1" flipV="1">
            <a:off x="228600" y="609600"/>
            <a:ext cx="914400" cy="2301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28600" y="609600"/>
            <a:ext cx="0" cy="4724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28600" y="19050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914400" y="1371600"/>
            <a:ext cx="7543800" cy="1219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Hibah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, </a:t>
            </a:r>
            <a:r>
              <a:rPr lang="en-US" dirty="0" err="1" smtClean="0"/>
              <a:t>barang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28600" y="35814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914400" y="2971800"/>
            <a:ext cx="7543800" cy="1143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darurat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APBN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mendanai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mendesak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ditanggulangi</a:t>
            </a:r>
            <a:r>
              <a:rPr lang="en-US" dirty="0" smtClean="0"/>
              <a:t> APBD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28600" y="53340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914400" y="4648200"/>
            <a:ext cx="7543800" cy="990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Lain-lain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  <a:ln>
            <a:solidFill>
              <a:srgbClr val="92D05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PENGAWASAN PENYELENGGARAAN PEMERINTAHAN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219200"/>
            <a:ext cx="83820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mengamati</a:t>
            </a:r>
            <a:r>
              <a:rPr lang="en-US" dirty="0" smtClean="0"/>
              <a:t>, </a:t>
            </a:r>
            <a:r>
              <a:rPr lang="en-US" dirty="0" err="1" smtClean="0"/>
              <a:t>membandingkan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dibebankan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aparat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dg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kooperatif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kolektif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err="1" smtClean="0"/>
              <a:t>Soerwarno</a:t>
            </a:r>
            <a:r>
              <a:rPr lang="en-US" dirty="0" smtClean="0"/>
              <a:t> </a:t>
            </a:r>
            <a:r>
              <a:rPr lang="en-US" dirty="0" err="1" smtClean="0"/>
              <a:t>Handayaningrat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4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Mempertebal</a:t>
            </a:r>
            <a:r>
              <a:rPr lang="en-US" dirty="0" smtClean="0"/>
              <a:t> rasa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diserahi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pekerjaannya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Mendidik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agar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dg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digunaka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Untk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, </a:t>
            </a:r>
            <a:r>
              <a:rPr lang="en-US" dirty="0" err="1" smtClean="0"/>
              <a:t>kelalaian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agar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diinginkan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Untk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penyelewengan</a:t>
            </a:r>
            <a:r>
              <a:rPr lang="en-US" dirty="0" smtClean="0"/>
              <a:t> agar </a:t>
            </a:r>
            <a:r>
              <a:rPr lang="en-US" dirty="0" err="1" smtClean="0"/>
              <a:t>pelaksanakan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hambatan2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pemboorosan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3886200" cy="7159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err="1" smtClean="0"/>
              <a:t>Soekarno</a:t>
            </a:r>
            <a:r>
              <a:rPr lang="en-US" dirty="0" smtClean="0"/>
              <a:t> K. </a:t>
            </a:r>
            <a:r>
              <a:rPr lang="en-US" dirty="0" err="1" smtClean="0"/>
              <a:t>mengemukan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Untk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dg </a:t>
            </a:r>
            <a:r>
              <a:rPr lang="en-US" dirty="0" err="1" smtClean="0"/>
              <a:t>rencana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dg instruksi2 </a:t>
            </a:r>
            <a:r>
              <a:rPr lang="en-US" dirty="0" err="1" smtClean="0"/>
              <a:t>dan</a:t>
            </a:r>
            <a:r>
              <a:rPr lang="en-US" dirty="0" smtClean="0"/>
              <a:t> asas2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Untk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 kesulitan2, kelemahan2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Untk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dijumpai</a:t>
            </a:r>
            <a:r>
              <a:rPr lang="en-US" dirty="0" smtClean="0"/>
              <a:t> kesulitan2, kelemahan2 </a:t>
            </a:r>
            <a:r>
              <a:rPr lang="en-US" dirty="0" err="1" smtClean="0"/>
              <a:t>kearah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6172200" cy="57943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0010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Soewarno</a:t>
            </a:r>
            <a:r>
              <a:rPr lang="en-US" dirty="0" smtClean="0"/>
              <a:t> </a:t>
            </a:r>
            <a:r>
              <a:rPr lang="en-US" dirty="0" err="1" smtClean="0"/>
              <a:t>handayaningrat</a:t>
            </a:r>
            <a:r>
              <a:rPr lang="en-US" dirty="0" smtClean="0"/>
              <a:t>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adalah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en-US" dirty="0" smtClean="0"/>
              <a:t> ,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mendahului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C.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(</a:t>
            </a:r>
            <a:r>
              <a:rPr lang="en-US" dirty="0" err="1" smtClean="0"/>
              <a:t>wetmatigheid</a:t>
            </a:r>
            <a:r>
              <a:rPr lang="en-US" dirty="0" smtClean="0"/>
              <a:t>)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(</a:t>
            </a:r>
            <a:r>
              <a:rPr lang="en-US" dirty="0" err="1" smtClean="0"/>
              <a:t>rechmatigheid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(</a:t>
            </a:r>
            <a:r>
              <a:rPr lang="en-US" dirty="0" err="1" smtClean="0"/>
              <a:t>doelmatigheid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E.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en-US" dirty="0" smtClean="0"/>
              <a:t>, </a:t>
            </a:r>
            <a:r>
              <a:rPr lang="en-US" dirty="0" err="1" smtClean="0"/>
              <a:t>teliti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F.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terus-menerus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G.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umpan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penyempurnaan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,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/>
              <a:t>SIFAT DAN WAKTU PENGAWASAN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Malayu</a:t>
            </a:r>
            <a:r>
              <a:rPr lang="en-US" dirty="0" smtClean="0"/>
              <a:t> SP </a:t>
            </a:r>
            <a:r>
              <a:rPr lang="en-US" dirty="0" err="1" smtClean="0"/>
              <a:t>Hasibuan</a:t>
            </a:r>
            <a:r>
              <a:rPr lang="en-US" dirty="0" smtClean="0"/>
              <a:t>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preventif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penyimpangan2 </a:t>
            </a:r>
            <a:r>
              <a:rPr lang="en-US" dirty="0" err="1" smtClean="0"/>
              <a:t>seawal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endParaRPr lang="en-US" dirty="0" smtClean="0"/>
          </a:p>
          <a:p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represif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endParaRPr lang="en-US" dirty="0" smtClean="0"/>
          </a:p>
          <a:p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endParaRPr lang="en-US" dirty="0" smtClean="0"/>
          </a:p>
          <a:p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berkala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berkala</a:t>
            </a:r>
            <a:r>
              <a:rPr lang="en-US" dirty="0" smtClean="0"/>
              <a:t> 1 </a:t>
            </a:r>
            <a:r>
              <a:rPr lang="en-US" dirty="0" err="1" smtClean="0"/>
              <a:t>bulan</a:t>
            </a:r>
            <a:r>
              <a:rPr lang="en-US" dirty="0" smtClean="0"/>
              <a:t>,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semester </a:t>
            </a:r>
            <a:r>
              <a:rPr lang="en-US" dirty="0" err="1" smtClean="0"/>
              <a:t>sekali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1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endParaRPr lang="en-US" dirty="0" smtClean="0"/>
          </a:p>
          <a:p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mendadak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mendadak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memberitahukan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TAHAP-TAHAP PENGAWASAN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 </a:t>
            </a:r>
            <a:r>
              <a:rPr lang="en-US" dirty="0" err="1" smtClean="0"/>
              <a:t>Malayu</a:t>
            </a:r>
            <a:r>
              <a:rPr lang="en-US" dirty="0" smtClean="0"/>
              <a:t> SP </a:t>
            </a:r>
            <a:r>
              <a:rPr lang="en-US" dirty="0" err="1" smtClean="0"/>
              <a:t>Hasibuan</a:t>
            </a:r>
            <a:r>
              <a:rPr lang="en-US" dirty="0" smtClean="0"/>
              <a:t> 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endParaRPr lang="en-US" dirty="0" smtClean="0"/>
          </a:p>
          <a:p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endParaRPr lang="en-US" dirty="0" smtClean="0"/>
          </a:p>
          <a:p>
            <a:r>
              <a:rPr lang="en-US" dirty="0" err="1" smtClean="0"/>
              <a:t>Membandingkan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endParaRPr lang="en-US" dirty="0" smtClean="0"/>
          </a:p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penyimpangan2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304800"/>
            <a:ext cx="7391400" cy="2209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agar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5" name="Straight Connector 4"/>
          <p:cNvCxnSpPr>
            <a:stCxn id="3" idx="2"/>
          </p:cNvCxnSpPr>
          <p:nvPr/>
        </p:nvCxnSpPr>
        <p:spPr>
          <a:xfrm flipH="1">
            <a:off x="4343400" y="2514600"/>
            <a:ext cx="381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3505200" y="3581400"/>
            <a:ext cx="762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343400" y="37338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495800" y="3657600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28600" y="3810000"/>
            <a:ext cx="31242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819400" y="4648200"/>
            <a:ext cx="31242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334000" y="3810000"/>
            <a:ext cx="31242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dprd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Muji</a:t>
            </a:r>
            <a:r>
              <a:rPr lang="en-US" dirty="0" smtClean="0"/>
              <a:t> </a:t>
            </a:r>
            <a:r>
              <a:rPr lang="en-US" dirty="0" err="1" smtClean="0"/>
              <a:t>Estinigsing</a:t>
            </a:r>
            <a:r>
              <a:rPr lang="en-US" dirty="0" smtClean="0"/>
              <a:t> </a:t>
            </a:r>
            <a:r>
              <a:rPr lang="en-US" dirty="0" err="1" smtClean="0"/>
              <a:t>untk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DPRD,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APBD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komperhensif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3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Pengawasan</a:t>
            </a:r>
            <a:r>
              <a:rPr lang="en-US" dirty="0" smtClean="0"/>
              <a:t> DPRD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APBD</a:t>
            </a:r>
          </a:p>
          <a:p>
            <a:r>
              <a:rPr lang="en-US" dirty="0" err="1" smtClean="0"/>
              <a:t>Pengawasan</a:t>
            </a:r>
            <a:r>
              <a:rPr lang="en-US" dirty="0" smtClean="0"/>
              <a:t> DPRD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penetepan</a:t>
            </a:r>
            <a:r>
              <a:rPr lang="en-US" dirty="0" smtClean="0"/>
              <a:t> APBD</a:t>
            </a:r>
          </a:p>
          <a:p>
            <a:r>
              <a:rPr lang="en-US" dirty="0" err="1" smtClean="0"/>
              <a:t>Pengawasan</a:t>
            </a:r>
            <a:r>
              <a:rPr lang="en-US" dirty="0" smtClean="0"/>
              <a:t> DPRD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pertanggung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</TotalTime>
  <Words>477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Opulent</vt:lpstr>
      <vt:lpstr>HUKUM ADMINISTRASI DAERAH  materi 11 Pengawasan Pemerintahan Daerah</vt:lpstr>
      <vt:lpstr>Lain-lain pendapatan daerah yg sah</vt:lpstr>
      <vt:lpstr>PENGAWASAN PENYELENGGARAAN PEMERINTAHAN DAERAH</vt:lpstr>
      <vt:lpstr>Tujuan pengawasan</vt:lpstr>
      <vt:lpstr>Prinsip-prinsip pengawasan</vt:lpstr>
      <vt:lpstr>SIFAT DAN WAKTU PENGAWASAN</vt:lpstr>
      <vt:lpstr>TAHAP-TAHAP PENGAWASAN</vt:lpstr>
      <vt:lpstr>Slide 8</vt:lpstr>
      <vt:lpstr>Pengawasan keuangan oleh dprd</vt:lpstr>
      <vt:lpstr>BAB V</vt:lpstr>
      <vt:lpstr>SEJARAH PENGATURAN PEMERINTAHAN DESA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ADMINISTRASI DAERAH  materi 10</dc:title>
  <dc:creator>ASUS</dc:creator>
  <cp:lastModifiedBy>Admin</cp:lastModifiedBy>
  <cp:revision>3</cp:revision>
  <dcterms:created xsi:type="dcterms:W3CDTF">2020-10-20T08:23:04Z</dcterms:created>
  <dcterms:modified xsi:type="dcterms:W3CDTF">2020-11-13T06:00:59Z</dcterms:modified>
</cp:coreProperties>
</file>