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8" r:id="rId4"/>
    <p:sldId id="310" r:id="rId5"/>
    <p:sldId id="312" r:id="rId6"/>
    <p:sldId id="311" r:id="rId7"/>
    <p:sldId id="313" r:id="rId8"/>
    <p:sldId id="274" r:id="rId9"/>
    <p:sldId id="279" r:id="rId10"/>
    <p:sldId id="314" r:id="rId11"/>
  </p:sldIdLst>
  <p:sldSz cx="9144000" cy="5143500" type="screen16x9"/>
  <p:notesSz cx="6858000" cy="9144000"/>
  <p:embeddedFontLst>
    <p:embeddedFont>
      <p:font typeface="Narkisim" panose="020E0502050101010101" pitchFamily="34" charset="-79"/>
      <p:regular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PT Serif" panose="020A0603040505020204" pitchFamily="18" charset="0"/>
      <p:regular r:id="rId18"/>
      <p:bold r:id="rId19"/>
      <p:italic r:id="rId20"/>
      <p:boldItalic r:id="rId21"/>
    </p:embeddedFont>
    <p:embeddedFont>
      <p:font typeface="Roboto Condensed Light" panose="02000000000000000000" pitchFamily="2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5831EB-149A-4B57-B042-8A1E16A51F26}">
  <a:tblStyle styleId="{AD5831EB-149A-4B57-B042-8A1E16A51F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882870172_0_4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882870172_0_4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b0add5343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b0add5343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7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b0add5343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b0add5343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771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b0add5343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b0add5343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81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b0add5343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b0add5343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80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b0add53432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b0add53432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3" name="Google Shape;5523;g7882870172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4" name="Google Shape;5524;g7882870172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792148" y="928542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000925"/>
            <a:ext cx="5760900" cy="17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2834125"/>
            <a:ext cx="388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478965" y="3238280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grpSp>
        <p:nvGrpSpPr>
          <p:cNvPr id="17" name="Google Shape;17;p2"/>
          <p:cNvGrpSpPr/>
          <p:nvPr/>
        </p:nvGrpSpPr>
        <p:grpSpPr>
          <a:xfrm>
            <a:off x="4021437" y="2191332"/>
            <a:ext cx="5350044" cy="2952363"/>
            <a:chOff x="2845275" y="2257250"/>
            <a:chExt cx="2385750" cy="1316550"/>
          </a:xfrm>
        </p:grpSpPr>
        <p:sp>
          <p:nvSpPr>
            <p:cNvPr id="18" name="Google Shape;18;p2"/>
            <p:cNvSpPr/>
            <p:nvPr/>
          </p:nvSpPr>
          <p:spPr>
            <a:xfrm>
              <a:off x="4670500" y="2258150"/>
              <a:ext cx="116425" cy="34975"/>
            </a:xfrm>
            <a:custGeom>
              <a:avLst/>
              <a:gdLst/>
              <a:ahLst/>
              <a:cxnLst/>
              <a:rect l="l" t="t" r="r" b="b"/>
              <a:pathLst>
                <a:path w="4657" h="1399" extrusionOk="0">
                  <a:moveTo>
                    <a:pt x="1179" y="0"/>
                  </a:moveTo>
                  <a:cubicBezTo>
                    <a:pt x="1005" y="0"/>
                    <a:pt x="830" y="13"/>
                    <a:pt x="656" y="36"/>
                  </a:cubicBezTo>
                  <a:cubicBezTo>
                    <a:pt x="608" y="36"/>
                    <a:pt x="584" y="48"/>
                    <a:pt x="537" y="84"/>
                  </a:cubicBezTo>
                  <a:cubicBezTo>
                    <a:pt x="489" y="84"/>
                    <a:pt x="430" y="107"/>
                    <a:pt x="394" y="107"/>
                  </a:cubicBezTo>
                  <a:cubicBezTo>
                    <a:pt x="346" y="131"/>
                    <a:pt x="311" y="155"/>
                    <a:pt x="275" y="155"/>
                  </a:cubicBezTo>
                  <a:cubicBezTo>
                    <a:pt x="180" y="155"/>
                    <a:pt x="72" y="191"/>
                    <a:pt x="1" y="262"/>
                  </a:cubicBezTo>
                  <a:lnTo>
                    <a:pt x="1" y="1179"/>
                  </a:lnTo>
                  <a:cubicBezTo>
                    <a:pt x="336" y="993"/>
                    <a:pt x="731" y="900"/>
                    <a:pt x="1126" y="900"/>
                  </a:cubicBezTo>
                  <a:cubicBezTo>
                    <a:pt x="1363" y="900"/>
                    <a:pt x="1599" y="933"/>
                    <a:pt x="1823" y="1000"/>
                  </a:cubicBezTo>
                  <a:cubicBezTo>
                    <a:pt x="2073" y="1084"/>
                    <a:pt x="2263" y="1203"/>
                    <a:pt x="2513" y="1274"/>
                  </a:cubicBezTo>
                  <a:cubicBezTo>
                    <a:pt x="2771" y="1336"/>
                    <a:pt x="3056" y="1398"/>
                    <a:pt x="3320" y="1398"/>
                  </a:cubicBezTo>
                  <a:cubicBezTo>
                    <a:pt x="3361" y="1398"/>
                    <a:pt x="3402" y="1397"/>
                    <a:pt x="3442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8" y="1322"/>
                    <a:pt x="4299" y="1298"/>
                    <a:pt x="4406" y="1274"/>
                  </a:cubicBezTo>
                  <a:cubicBezTo>
                    <a:pt x="4513" y="1239"/>
                    <a:pt x="4585" y="1203"/>
                    <a:pt x="4656" y="1167"/>
                  </a:cubicBezTo>
                  <a:lnTo>
                    <a:pt x="4656" y="250"/>
                  </a:lnTo>
                  <a:cubicBezTo>
                    <a:pt x="4327" y="426"/>
                    <a:pt x="3964" y="499"/>
                    <a:pt x="3596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2" y="0"/>
                    <a:pt x="1179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70225" y="2312425"/>
              <a:ext cx="116700" cy="35975"/>
            </a:xfrm>
            <a:custGeom>
              <a:avLst/>
              <a:gdLst/>
              <a:ahLst/>
              <a:cxnLst/>
              <a:rect l="l" t="t" r="r" b="b"/>
              <a:pathLst>
                <a:path w="4668" h="1439" extrusionOk="0">
                  <a:moveTo>
                    <a:pt x="1233" y="1"/>
                  </a:moveTo>
                  <a:cubicBezTo>
                    <a:pt x="814" y="1"/>
                    <a:pt x="393" y="86"/>
                    <a:pt x="0" y="234"/>
                  </a:cubicBezTo>
                  <a:lnTo>
                    <a:pt x="0" y="1187"/>
                  </a:lnTo>
                  <a:cubicBezTo>
                    <a:pt x="354" y="1017"/>
                    <a:pt x="741" y="925"/>
                    <a:pt x="1125" y="925"/>
                  </a:cubicBezTo>
                  <a:cubicBezTo>
                    <a:pt x="1361" y="925"/>
                    <a:pt x="1595" y="960"/>
                    <a:pt x="1822" y="1032"/>
                  </a:cubicBezTo>
                  <a:cubicBezTo>
                    <a:pt x="2274" y="1187"/>
                    <a:pt x="2691" y="1389"/>
                    <a:pt x="3167" y="1437"/>
                  </a:cubicBezTo>
                  <a:cubicBezTo>
                    <a:pt x="3225" y="1438"/>
                    <a:pt x="3282" y="1439"/>
                    <a:pt x="3339" y="1439"/>
                  </a:cubicBezTo>
                  <a:cubicBezTo>
                    <a:pt x="3808" y="1439"/>
                    <a:pt x="4242" y="1389"/>
                    <a:pt x="4667" y="1187"/>
                  </a:cubicBezTo>
                  <a:lnTo>
                    <a:pt x="4667" y="234"/>
                  </a:lnTo>
                  <a:cubicBezTo>
                    <a:pt x="4349" y="424"/>
                    <a:pt x="4001" y="499"/>
                    <a:pt x="3646" y="499"/>
                  </a:cubicBezTo>
                  <a:cubicBezTo>
                    <a:pt x="3178" y="499"/>
                    <a:pt x="2701" y="368"/>
                    <a:pt x="2274" y="199"/>
                  </a:cubicBezTo>
                  <a:cubicBezTo>
                    <a:pt x="1941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670500" y="2281250"/>
              <a:ext cx="117600" cy="42900"/>
            </a:xfrm>
            <a:custGeom>
              <a:avLst/>
              <a:gdLst/>
              <a:ahLst/>
              <a:cxnLst/>
              <a:rect l="l" t="t" r="r" b="b"/>
              <a:pathLst>
                <a:path w="4704" h="1716" extrusionOk="0">
                  <a:moveTo>
                    <a:pt x="1160" y="0"/>
                  </a:moveTo>
                  <a:cubicBezTo>
                    <a:pt x="765" y="0"/>
                    <a:pt x="374" y="71"/>
                    <a:pt x="1" y="243"/>
                  </a:cubicBezTo>
                  <a:lnTo>
                    <a:pt x="1" y="1469"/>
                  </a:lnTo>
                  <a:cubicBezTo>
                    <a:pt x="37" y="1446"/>
                    <a:pt x="84" y="1446"/>
                    <a:pt x="108" y="1422"/>
                  </a:cubicBezTo>
                  <a:cubicBezTo>
                    <a:pt x="156" y="1422"/>
                    <a:pt x="180" y="1386"/>
                    <a:pt x="227" y="1386"/>
                  </a:cubicBezTo>
                  <a:cubicBezTo>
                    <a:pt x="263" y="1374"/>
                    <a:pt x="299" y="1350"/>
                    <a:pt x="334" y="1350"/>
                  </a:cubicBezTo>
                  <a:cubicBezTo>
                    <a:pt x="406" y="1315"/>
                    <a:pt x="477" y="1303"/>
                    <a:pt x="561" y="1267"/>
                  </a:cubicBezTo>
                  <a:cubicBezTo>
                    <a:pt x="729" y="1230"/>
                    <a:pt x="895" y="1211"/>
                    <a:pt x="1060" y="1211"/>
                  </a:cubicBezTo>
                  <a:cubicBezTo>
                    <a:pt x="1314" y="1211"/>
                    <a:pt x="1565" y="1256"/>
                    <a:pt x="1811" y="1350"/>
                  </a:cubicBezTo>
                  <a:cubicBezTo>
                    <a:pt x="2376" y="1536"/>
                    <a:pt x="2953" y="1716"/>
                    <a:pt x="3542" y="1716"/>
                  </a:cubicBezTo>
                  <a:cubicBezTo>
                    <a:pt x="3785" y="1716"/>
                    <a:pt x="4029" y="1685"/>
                    <a:pt x="4275" y="1612"/>
                  </a:cubicBezTo>
                  <a:cubicBezTo>
                    <a:pt x="4323" y="1600"/>
                    <a:pt x="4347" y="1565"/>
                    <a:pt x="4394" y="1565"/>
                  </a:cubicBezTo>
                  <a:cubicBezTo>
                    <a:pt x="4478" y="1565"/>
                    <a:pt x="4585" y="1541"/>
                    <a:pt x="4656" y="1469"/>
                  </a:cubicBezTo>
                  <a:cubicBezTo>
                    <a:pt x="4633" y="1065"/>
                    <a:pt x="4704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8" y="506"/>
                    <a:pt x="3623" y="506"/>
                  </a:cubicBezTo>
                  <a:cubicBezTo>
                    <a:pt x="3375" y="506"/>
                    <a:pt x="3129" y="460"/>
                    <a:pt x="2894" y="362"/>
                  </a:cubicBezTo>
                  <a:cubicBezTo>
                    <a:pt x="2339" y="156"/>
                    <a:pt x="1746" y="0"/>
                    <a:pt x="1160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68725" y="2257250"/>
              <a:ext cx="3900" cy="187550"/>
            </a:xfrm>
            <a:custGeom>
              <a:avLst/>
              <a:gdLst/>
              <a:ahLst/>
              <a:cxnLst/>
              <a:rect l="l" t="t" r="r" b="b"/>
              <a:pathLst>
                <a:path w="156" h="7502" extrusionOk="0">
                  <a:moveTo>
                    <a:pt x="72" y="1"/>
                  </a:moveTo>
                  <a:cubicBezTo>
                    <a:pt x="36" y="1"/>
                    <a:pt x="1" y="13"/>
                    <a:pt x="1" y="48"/>
                  </a:cubicBezTo>
                  <a:lnTo>
                    <a:pt x="1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6992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0" y="1"/>
                  </a:moveTo>
                  <a:cubicBezTo>
                    <a:pt x="24" y="1"/>
                    <a:pt x="36" y="13"/>
                    <a:pt x="36" y="48"/>
                  </a:cubicBezTo>
                  <a:lnTo>
                    <a:pt x="36" y="7502"/>
                  </a:lnTo>
                  <a:lnTo>
                    <a:pt x="107" y="7502"/>
                  </a:lnTo>
                  <a:lnTo>
                    <a:pt x="107" y="48"/>
                  </a:lnTo>
                  <a:cubicBezTo>
                    <a:pt x="107" y="13"/>
                    <a:pt x="72" y="1"/>
                    <a:pt x="24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68725" y="2443875"/>
              <a:ext cx="3900" cy="1525"/>
            </a:xfrm>
            <a:custGeom>
              <a:avLst/>
              <a:gdLst/>
              <a:ahLst/>
              <a:cxnLst/>
              <a:rect l="l" t="t" r="r" b="b"/>
              <a:pathLst>
                <a:path w="156" h="61" extrusionOk="0">
                  <a:moveTo>
                    <a:pt x="72" y="1"/>
                  </a:moveTo>
                  <a:cubicBezTo>
                    <a:pt x="36" y="1"/>
                    <a:pt x="1" y="25"/>
                    <a:pt x="1" y="37"/>
                  </a:cubicBezTo>
                  <a:cubicBezTo>
                    <a:pt x="1" y="48"/>
                    <a:pt x="36" y="60"/>
                    <a:pt x="72" y="60"/>
                  </a:cubicBezTo>
                  <a:cubicBezTo>
                    <a:pt x="120" y="60"/>
                    <a:pt x="155" y="48"/>
                    <a:pt x="155" y="37"/>
                  </a:cubicBez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9625" y="2258450"/>
              <a:ext cx="900" cy="15500"/>
            </a:xfrm>
            <a:custGeom>
              <a:avLst/>
              <a:gdLst/>
              <a:ahLst/>
              <a:cxnLst/>
              <a:rect l="l" t="t" r="r" b="b"/>
              <a:pathLst>
                <a:path w="36" h="620" extrusionOk="0">
                  <a:moveTo>
                    <a:pt x="24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60"/>
                    <a:pt x="0" y="84"/>
                  </a:cubicBezTo>
                  <a:lnTo>
                    <a:pt x="0" y="131"/>
                  </a:lnTo>
                  <a:lnTo>
                    <a:pt x="0" y="191"/>
                  </a:lnTo>
                  <a:lnTo>
                    <a:pt x="0" y="310"/>
                  </a:lnTo>
                  <a:cubicBezTo>
                    <a:pt x="0" y="476"/>
                    <a:pt x="0" y="619"/>
                    <a:pt x="12" y="619"/>
                  </a:cubicBezTo>
                  <a:cubicBezTo>
                    <a:pt x="12" y="619"/>
                    <a:pt x="24" y="476"/>
                    <a:pt x="24" y="310"/>
                  </a:cubicBezTo>
                  <a:lnTo>
                    <a:pt x="24" y="191"/>
                  </a:lnTo>
                  <a:lnTo>
                    <a:pt x="24" y="131"/>
                  </a:lnTo>
                  <a:lnTo>
                    <a:pt x="24" y="84"/>
                  </a:lnTo>
                  <a:lnTo>
                    <a:pt x="24" y="24"/>
                  </a:ln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69025" y="2275400"/>
              <a:ext cx="1225" cy="2725"/>
            </a:xfrm>
            <a:custGeom>
              <a:avLst/>
              <a:gdLst/>
              <a:ahLst/>
              <a:cxnLst/>
              <a:rect l="l" t="t" r="r" b="b"/>
              <a:pathLst>
                <a:path w="49" h="109" extrusionOk="0">
                  <a:moveTo>
                    <a:pt x="24" y="1"/>
                  </a:moveTo>
                  <a:cubicBezTo>
                    <a:pt x="24" y="1"/>
                    <a:pt x="0" y="13"/>
                    <a:pt x="0" y="49"/>
                  </a:cubicBezTo>
                  <a:cubicBezTo>
                    <a:pt x="0" y="72"/>
                    <a:pt x="0" y="108"/>
                    <a:pt x="24" y="108"/>
                  </a:cubicBezTo>
                  <a:cubicBezTo>
                    <a:pt x="36" y="108"/>
                    <a:pt x="48" y="72"/>
                    <a:pt x="36" y="60"/>
                  </a:cubicBezTo>
                  <a:cubicBezTo>
                    <a:pt x="36" y="37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7075" y="2258150"/>
              <a:ext cx="116700" cy="34975"/>
            </a:xfrm>
            <a:custGeom>
              <a:avLst/>
              <a:gdLst/>
              <a:ahLst/>
              <a:cxnLst/>
              <a:rect l="l" t="t" r="r" b="b"/>
              <a:pathLst>
                <a:path w="4668" h="1399" extrusionOk="0">
                  <a:moveTo>
                    <a:pt x="1184" y="0"/>
                  </a:moveTo>
                  <a:cubicBezTo>
                    <a:pt x="1010" y="0"/>
                    <a:pt x="833" y="13"/>
                    <a:pt x="655" y="36"/>
                  </a:cubicBezTo>
                  <a:cubicBezTo>
                    <a:pt x="620" y="36"/>
                    <a:pt x="584" y="48"/>
                    <a:pt x="536" y="84"/>
                  </a:cubicBezTo>
                  <a:cubicBezTo>
                    <a:pt x="501" y="84"/>
                    <a:pt x="441" y="107"/>
                    <a:pt x="393" y="107"/>
                  </a:cubicBezTo>
                  <a:cubicBezTo>
                    <a:pt x="346" y="131"/>
                    <a:pt x="322" y="155"/>
                    <a:pt x="274" y="155"/>
                  </a:cubicBezTo>
                  <a:cubicBezTo>
                    <a:pt x="179" y="155"/>
                    <a:pt x="84" y="191"/>
                    <a:pt x="1" y="262"/>
                  </a:cubicBezTo>
                  <a:lnTo>
                    <a:pt x="1" y="1179"/>
                  </a:lnTo>
                  <a:cubicBezTo>
                    <a:pt x="335" y="993"/>
                    <a:pt x="731" y="900"/>
                    <a:pt x="1125" y="900"/>
                  </a:cubicBezTo>
                  <a:cubicBezTo>
                    <a:pt x="1362" y="900"/>
                    <a:pt x="1599" y="933"/>
                    <a:pt x="1822" y="1000"/>
                  </a:cubicBezTo>
                  <a:cubicBezTo>
                    <a:pt x="2072" y="1084"/>
                    <a:pt x="2263" y="1203"/>
                    <a:pt x="2525" y="1274"/>
                  </a:cubicBezTo>
                  <a:cubicBezTo>
                    <a:pt x="2782" y="1336"/>
                    <a:pt x="3058" y="1398"/>
                    <a:pt x="3321" y="1398"/>
                  </a:cubicBezTo>
                  <a:cubicBezTo>
                    <a:pt x="3361" y="1398"/>
                    <a:pt x="3402" y="1397"/>
                    <a:pt x="3441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7" y="1322"/>
                    <a:pt x="4311" y="1298"/>
                    <a:pt x="4406" y="1274"/>
                  </a:cubicBezTo>
                  <a:cubicBezTo>
                    <a:pt x="4513" y="1239"/>
                    <a:pt x="4596" y="1203"/>
                    <a:pt x="4668" y="1167"/>
                  </a:cubicBezTo>
                  <a:lnTo>
                    <a:pt x="4668" y="250"/>
                  </a:lnTo>
                  <a:cubicBezTo>
                    <a:pt x="4333" y="426"/>
                    <a:pt x="3967" y="499"/>
                    <a:pt x="3598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7" y="0"/>
                    <a:pt x="1184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66775" y="2312425"/>
              <a:ext cx="117000" cy="35975"/>
            </a:xfrm>
            <a:custGeom>
              <a:avLst/>
              <a:gdLst/>
              <a:ahLst/>
              <a:cxnLst/>
              <a:rect l="l" t="t" r="r" b="b"/>
              <a:pathLst>
                <a:path w="4680" h="1439" extrusionOk="0">
                  <a:moveTo>
                    <a:pt x="1233" y="1"/>
                  </a:moveTo>
                  <a:cubicBezTo>
                    <a:pt x="815" y="1"/>
                    <a:pt x="394" y="86"/>
                    <a:pt x="1" y="234"/>
                  </a:cubicBezTo>
                  <a:lnTo>
                    <a:pt x="1" y="1187"/>
                  </a:lnTo>
                  <a:cubicBezTo>
                    <a:pt x="355" y="1017"/>
                    <a:pt x="741" y="925"/>
                    <a:pt x="1126" y="925"/>
                  </a:cubicBezTo>
                  <a:cubicBezTo>
                    <a:pt x="1361" y="925"/>
                    <a:pt x="1596" y="960"/>
                    <a:pt x="1822" y="1032"/>
                  </a:cubicBezTo>
                  <a:cubicBezTo>
                    <a:pt x="2287" y="1187"/>
                    <a:pt x="2691" y="1389"/>
                    <a:pt x="3180" y="1437"/>
                  </a:cubicBezTo>
                  <a:cubicBezTo>
                    <a:pt x="3237" y="1438"/>
                    <a:pt x="3294" y="1439"/>
                    <a:pt x="3351" y="1439"/>
                  </a:cubicBezTo>
                  <a:cubicBezTo>
                    <a:pt x="3820" y="1439"/>
                    <a:pt x="4255" y="1389"/>
                    <a:pt x="4680" y="1187"/>
                  </a:cubicBezTo>
                  <a:lnTo>
                    <a:pt x="4680" y="234"/>
                  </a:lnTo>
                  <a:cubicBezTo>
                    <a:pt x="4357" y="424"/>
                    <a:pt x="4005" y="499"/>
                    <a:pt x="3649" y="499"/>
                  </a:cubicBezTo>
                  <a:cubicBezTo>
                    <a:pt x="3179" y="499"/>
                    <a:pt x="2702" y="368"/>
                    <a:pt x="2275" y="199"/>
                  </a:cubicBezTo>
                  <a:cubicBezTo>
                    <a:pt x="1942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67375" y="2281250"/>
              <a:ext cx="117300" cy="42900"/>
            </a:xfrm>
            <a:custGeom>
              <a:avLst/>
              <a:gdLst/>
              <a:ahLst/>
              <a:cxnLst/>
              <a:rect l="l" t="t" r="r" b="b"/>
              <a:pathLst>
                <a:path w="4692" h="1716" extrusionOk="0">
                  <a:moveTo>
                    <a:pt x="1153" y="0"/>
                  </a:moveTo>
                  <a:cubicBezTo>
                    <a:pt x="759" y="0"/>
                    <a:pt x="369" y="71"/>
                    <a:pt x="0" y="243"/>
                  </a:cubicBezTo>
                  <a:lnTo>
                    <a:pt x="0" y="1469"/>
                  </a:lnTo>
                  <a:cubicBezTo>
                    <a:pt x="24" y="1446"/>
                    <a:pt x="72" y="1446"/>
                    <a:pt x="96" y="1422"/>
                  </a:cubicBezTo>
                  <a:cubicBezTo>
                    <a:pt x="143" y="1422"/>
                    <a:pt x="179" y="1386"/>
                    <a:pt x="215" y="1386"/>
                  </a:cubicBezTo>
                  <a:cubicBezTo>
                    <a:pt x="250" y="1374"/>
                    <a:pt x="298" y="1350"/>
                    <a:pt x="322" y="1350"/>
                  </a:cubicBezTo>
                  <a:cubicBezTo>
                    <a:pt x="393" y="1315"/>
                    <a:pt x="477" y="1303"/>
                    <a:pt x="548" y="1267"/>
                  </a:cubicBezTo>
                  <a:cubicBezTo>
                    <a:pt x="716" y="1230"/>
                    <a:pt x="883" y="1211"/>
                    <a:pt x="1047" y="1211"/>
                  </a:cubicBezTo>
                  <a:cubicBezTo>
                    <a:pt x="1302" y="1211"/>
                    <a:pt x="1552" y="1256"/>
                    <a:pt x="1798" y="1350"/>
                  </a:cubicBezTo>
                  <a:cubicBezTo>
                    <a:pt x="2363" y="1536"/>
                    <a:pt x="2941" y="1716"/>
                    <a:pt x="3530" y="1716"/>
                  </a:cubicBezTo>
                  <a:cubicBezTo>
                    <a:pt x="3772" y="1716"/>
                    <a:pt x="4016" y="1685"/>
                    <a:pt x="4263" y="1612"/>
                  </a:cubicBezTo>
                  <a:cubicBezTo>
                    <a:pt x="4310" y="1600"/>
                    <a:pt x="4346" y="1565"/>
                    <a:pt x="4382" y="1565"/>
                  </a:cubicBezTo>
                  <a:cubicBezTo>
                    <a:pt x="4477" y="1565"/>
                    <a:pt x="4584" y="1541"/>
                    <a:pt x="4656" y="1469"/>
                  </a:cubicBezTo>
                  <a:cubicBezTo>
                    <a:pt x="4620" y="1065"/>
                    <a:pt x="4691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3" y="506"/>
                    <a:pt x="3615" y="506"/>
                  </a:cubicBezTo>
                  <a:cubicBezTo>
                    <a:pt x="3365" y="506"/>
                    <a:pt x="3116" y="460"/>
                    <a:pt x="2882" y="362"/>
                  </a:cubicBezTo>
                  <a:cubicBezTo>
                    <a:pt x="2334" y="156"/>
                    <a:pt x="1739" y="0"/>
                    <a:pt x="1153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65300" y="2257250"/>
              <a:ext cx="3875" cy="187550"/>
            </a:xfrm>
            <a:custGeom>
              <a:avLst/>
              <a:gdLst/>
              <a:ahLst/>
              <a:cxnLst/>
              <a:rect l="l" t="t" r="r" b="b"/>
              <a:pathLst>
                <a:path w="155" h="7502" extrusionOk="0">
                  <a:moveTo>
                    <a:pt x="83" y="1"/>
                  </a:moveTo>
                  <a:cubicBezTo>
                    <a:pt x="36" y="1"/>
                    <a:pt x="0" y="13"/>
                    <a:pt x="0" y="48"/>
                  </a:cubicBezTo>
                  <a:lnTo>
                    <a:pt x="0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6647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1" y="1"/>
                  </a:moveTo>
                  <a:cubicBezTo>
                    <a:pt x="36" y="1"/>
                    <a:pt x="48" y="13"/>
                    <a:pt x="48" y="48"/>
                  </a:cubicBezTo>
                  <a:lnTo>
                    <a:pt x="48" y="7502"/>
                  </a:lnTo>
                  <a:lnTo>
                    <a:pt x="108" y="7502"/>
                  </a:lnTo>
                  <a:lnTo>
                    <a:pt x="108" y="48"/>
                  </a:lnTo>
                  <a:cubicBezTo>
                    <a:pt x="108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65300" y="2443875"/>
              <a:ext cx="3875" cy="1525"/>
            </a:xfrm>
            <a:custGeom>
              <a:avLst/>
              <a:gdLst/>
              <a:ahLst/>
              <a:cxnLst/>
              <a:rect l="l" t="t" r="r" b="b"/>
              <a:pathLst>
                <a:path w="155" h="61" extrusionOk="0">
                  <a:moveTo>
                    <a:pt x="83" y="1"/>
                  </a:moveTo>
                  <a:cubicBezTo>
                    <a:pt x="36" y="1"/>
                    <a:pt x="0" y="25"/>
                    <a:pt x="0" y="37"/>
                  </a:cubicBezTo>
                  <a:cubicBezTo>
                    <a:pt x="0" y="48"/>
                    <a:pt x="36" y="60"/>
                    <a:pt x="83" y="60"/>
                  </a:cubicBezTo>
                  <a:cubicBezTo>
                    <a:pt x="119" y="60"/>
                    <a:pt x="155" y="48"/>
                    <a:pt x="155" y="37"/>
                  </a:cubicBezTo>
                  <a:cubicBezTo>
                    <a:pt x="155" y="25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66175" y="2258450"/>
              <a:ext cx="1225" cy="15500"/>
            </a:xfrm>
            <a:custGeom>
              <a:avLst/>
              <a:gdLst/>
              <a:ahLst/>
              <a:cxnLst/>
              <a:rect l="l" t="t" r="r" b="b"/>
              <a:pathLst>
                <a:path w="49" h="620" extrusionOk="0">
                  <a:moveTo>
                    <a:pt x="25" y="0"/>
                  </a:moveTo>
                  <a:cubicBezTo>
                    <a:pt x="25" y="0"/>
                    <a:pt x="13" y="0"/>
                    <a:pt x="13" y="12"/>
                  </a:cubicBezTo>
                  <a:cubicBezTo>
                    <a:pt x="1" y="24"/>
                    <a:pt x="1" y="60"/>
                    <a:pt x="1" y="84"/>
                  </a:cubicBezTo>
                  <a:lnTo>
                    <a:pt x="1" y="131"/>
                  </a:lnTo>
                  <a:lnTo>
                    <a:pt x="1" y="191"/>
                  </a:lnTo>
                  <a:lnTo>
                    <a:pt x="1" y="310"/>
                  </a:lnTo>
                  <a:cubicBezTo>
                    <a:pt x="1" y="476"/>
                    <a:pt x="1" y="619"/>
                    <a:pt x="13" y="619"/>
                  </a:cubicBezTo>
                  <a:cubicBezTo>
                    <a:pt x="13" y="619"/>
                    <a:pt x="25" y="476"/>
                    <a:pt x="25" y="310"/>
                  </a:cubicBezTo>
                  <a:lnTo>
                    <a:pt x="25" y="191"/>
                  </a:lnTo>
                  <a:lnTo>
                    <a:pt x="25" y="131"/>
                  </a:lnTo>
                  <a:lnTo>
                    <a:pt x="25" y="84"/>
                  </a:lnTo>
                  <a:lnTo>
                    <a:pt x="25" y="24"/>
                  </a:lnTo>
                  <a:cubicBezTo>
                    <a:pt x="25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65875" y="2275400"/>
              <a:ext cx="925" cy="272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13" y="1"/>
                  </a:moveTo>
                  <a:cubicBezTo>
                    <a:pt x="13" y="1"/>
                    <a:pt x="1" y="13"/>
                    <a:pt x="1" y="49"/>
                  </a:cubicBezTo>
                  <a:cubicBezTo>
                    <a:pt x="1" y="72"/>
                    <a:pt x="1" y="108"/>
                    <a:pt x="13" y="108"/>
                  </a:cubicBezTo>
                  <a:cubicBezTo>
                    <a:pt x="25" y="108"/>
                    <a:pt x="37" y="72"/>
                    <a:pt x="25" y="60"/>
                  </a:cubicBezTo>
                  <a:cubicBezTo>
                    <a:pt x="25" y="37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45275" y="2562950"/>
              <a:ext cx="567075" cy="232500"/>
            </a:xfrm>
            <a:custGeom>
              <a:avLst/>
              <a:gdLst/>
              <a:ahLst/>
              <a:cxnLst/>
              <a:rect l="l" t="t" r="r" b="b"/>
              <a:pathLst>
                <a:path w="22683" h="9300" extrusionOk="0">
                  <a:moveTo>
                    <a:pt x="12586" y="0"/>
                  </a:moveTo>
                  <a:cubicBezTo>
                    <a:pt x="11419" y="0"/>
                    <a:pt x="10431" y="810"/>
                    <a:pt x="10145" y="1893"/>
                  </a:cubicBezTo>
                  <a:cubicBezTo>
                    <a:pt x="9609" y="1060"/>
                    <a:pt x="8692" y="512"/>
                    <a:pt x="7633" y="512"/>
                  </a:cubicBezTo>
                  <a:cubicBezTo>
                    <a:pt x="5978" y="512"/>
                    <a:pt x="4632" y="1846"/>
                    <a:pt x="4632" y="3513"/>
                  </a:cubicBezTo>
                  <a:cubicBezTo>
                    <a:pt x="4632" y="3608"/>
                    <a:pt x="4632" y="3691"/>
                    <a:pt x="4644" y="3798"/>
                  </a:cubicBezTo>
                  <a:cubicBezTo>
                    <a:pt x="4168" y="3489"/>
                    <a:pt x="3620" y="3310"/>
                    <a:pt x="3001" y="3310"/>
                  </a:cubicBezTo>
                  <a:cubicBezTo>
                    <a:pt x="1358" y="3310"/>
                    <a:pt x="1" y="4644"/>
                    <a:pt x="1" y="6311"/>
                  </a:cubicBezTo>
                  <a:cubicBezTo>
                    <a:pt x="1" y="7906"/>
                    <a:pt x="1239" y="9204"/>
                    <a:pt x="2799" y="9299"/>
                  </a:cubicBezTo>
                  <a:lnTo>
                    <a:pt x="19789" y="9299"/>
                  </a:lnTo>
                  <a:cubicBezTo>
                    <a:pt x="21396" y="9251"/>
                    <a:pt x="22682" y="7942"/>
                    <a:pt x="22682" y="6311"/>
                  </a:cubicBezTo>
                  <a:cubicBezTo>
                    <a:pt x="22682" y="4668"/>
                    <a:pt x="21337" y="3310"/>
                    <a:pt x="19670" y="3310"/>
                  </a:cubicBezTo>
                  <a:cubicBezTo>
                    <a:pt x="19075" y="3310"/>
                    <a:pt x="18527" y="3489"/>
                    <a:pt x="18063" y="3775"/>
                  </a:cubicBezTo>
                  <a:cubicBezTo>
                    <a:pt x="17932" y="2905"/>
                    <a:pt x="17193" y="2239"/>
                    <a:pt x="16277" y="2239"/>
                  </a:cubicBezTo>
                  <a:cubicBezTo>
                    <a:pt x="15824" y="2239"/>
                    <a:pt x="15419" y="2405"/>
                    <a:pt x="15086" y="2679"/>
                  </a:cubicBezTo>
                  <a:cubicBezTo>
                    <a:pt x="15086" y="2620"/>
                    <a:pt x="15110" y="2584"/>
                    <a:pt x="15110" y="2524"/>
                  </a:cubicBezTo>
                  <a:cubicBezTo>
                    <a:pt x="15110" y="1119"/>
                    <a:pt x="13979" y="0"/>
                    <a:pt x="12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52650" y="2916850"/>
              <a:ext cx="632825" cy="230725"/>
            </a:xfrm>
            <a:custGeom>
              <a:avLst/>
              <a:gdLst/>
              <a:ahLst/>
              <a:cxnLst/>
              <a:rect l="l" t="t" r="r" b="b"/>
              <a:pathLst>
                <a:path w="25313" h="9229" extrusionOk="0">
                  <a:moveTo>
                    <a:pt x="12847" y="1"/>
                  </a:moveTo>
                  <a:cubicBezTo>
                    <a:pt x="11466" y="1"/>
                    <a:pt x="10347" y="1120"/>
                    <a:pt x="10347" y="2501"/>
                  </a:cubicBezTo>
                  <a:cubicBezTo>
                    <a:pt x="10347" y="2561"/>
                    <a:pt x="10359" y="2608"/>
                    <a:pt x="10359" y="2668"/>
                  </a:cubicBezTo>
                  <a:cubicBezTo>
                    <a:pt x="10049" y="2382"/>
                    <a:pt x="9632" y="2215"/>
                    <a:pt x="9180" y="2215"/>
                  </a:cubicBezTo>
                  <a:cubicBezTo>
                    <a:pt x="8287" y="2215"/>
                    <a:pt x="7549" y="2870"/>
                    <a:pt x="7418" y="3739"/>
                  </a:cubicBezTo>
                  <a:cubicBezTo>
                    <a:pt x="6953" y="3454"/>
                    <a:pt x="6406" y="3275"/>
                    <a:pt x="5822" y="3275"/>
                  </a:cubicBezTo>
                  <a:cubicBezTo>
                    <a:pt x="4465" y="3275"/>
                    <a:pt x="3322" y="4180"/>
                    <a:pt x="2965" y="5418"/>
                  </a:cubicBezTo>
                  <a:lnTo>
                    <a:pt x="1929" y="5418"/>
                  </a:lnTo>
                  <a:cubicBezTo>
                    <a:pt x="893" y="5418"/>
                    <a:pt x="48" y="6252"/>
                    <a:pt x="0" y="7287"/>
                  </a:cubicBezTo>
                  <a:cubicBezTo>
                    <a:pt x="0" y="8335"/>
                    <a:pt x="845" y="9180"/>
                    <a:pt x="1893" y="9180"/>
                  </a:cubicBezTo>
                  <a:lnTo>
                    <a:pt x="5298" y="9180"/>
                  </a:lnTo>
                  <a:cubicBezTo>
                    <a:pt x="5417" y="9216"/>
                    <a:pt x="5537" y="9228"/>
                    <a:pt x="5656" y="9228"/>
                  </a:cubicBezTo>
                  <a:lnTo>
                    <a:pt x="22539" y="9228"/>
                  </a:lnTo>
                  <a:cubicBezTo>
                    <a:pt x="24086" y="9121"/>
                    <a:pt x="25313" y="7823"/>
                    <a:pt x="25313" y="6252"/>
                  </a:cubicBezTo>
                  <a:cubicBezTo>
                    <a:pt x="25313" y="4609"/>
                    <a:pt x="23991" y="3275"/>
                    <a:pt x="22336" y="3275"/>
                  </a:cubicBezTo>
                  <a:cubicBezTo>
                    <a:pt x="21741" y="3275"/>
                    <a:pt x="21181" y="3454"/>
                    <a:pt x="20717" y="3751"/>
                  </a:cubicBezTo>
                  <a:cubicBezTo>
                    <a:pt x="20729" y="3668"/>
                    <a:pt x="20729" y="3573"/>
                    <a:pt x="20729" y="3477"/>
                  </a:cubicBezTo>
                  <a:cubicBezTo>
                    <a:pt x="20729" y="1846"/>
                    <a:pt x="19407" y="501"/>
                    <a:pt x="17752" y="501"/>
                  </a:cubicBezTo>
                  <a:cubicBezTo>
                    <a:pt x="16716" y="501"/>
                    <a:pt x="15788" y="1060"/>
                    <a:pt x="15252" y="1882"/>
                  </a:cubicBezTo>
                  <a:cubicBezTo>
                    <a:pt x="14990" y="799"/>
                    <a:pt x="14002" y="1"/>
                    <a:pt x="1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90050" y="2555800"/>
              <a:ext cx="275375" cy="1016825"/>
            </a:xfrm>
            <a:custGeom>
              <a:avLst/>
              <a:gdLst/>
              <a:ahLst/>
              <a:cxnLst/>
              <a:rect l="l" t="t" r="r" b="b"/>
              <a:pathLst>
                <a:path w="11015" h="40673" extrusionOk="0">
                  <a:moveTo>
                    <a:pt x="1" y="1"/>
                  </a:moveTo>
                  <a:lnTo>
                    <a:pt x="1" y="40672"/>
                  </a:lnTo>
                  <a:lnTo>
                    <a:pt x="11014" y="40672"/>
                  </a:lnTo>
                  <a:lnTo>
                    <a:pt x="11014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72500" y="2468300"/>
              <a:ext cx="310775" cy="122650"/>
            </a:xfrm>
            <a:custGeom>
              <a:avLst/>
              <a:gdLst/>
              <a:ahLst/>
              <a:cxnLst/>
              <a:rect l="l" t="t" r="r" b="b"/>
              <a:pathLst>
                <a:path w="12431" h="4906" extrusionOk="0">
                  <a:moveTo>
                    <a:pt x="5465" y="0"/>
                  </a:moveTo>
                  <a:lnTo>
                    <a:pt x="5465" y="2334"/>
                  </a:lnTo>
                  <a:lnTo>
                    <a:pt x="4108" y="2334"/>
                  </a:lnTo>
                  <a:lnTo>
                    <a:pt x="4108" y="12"/>
                  </a:lnTo>
                  <a:lnTo>
                    <a:pt x="2751" y="12"/>
                  </a:lnTo>
                  <a:lnTo>
                    <a:pt x="2751" y="2334"/>
                  </a:lnTo>
                  <a:lnTo>
                    <a:pt x="1370" y="2334"/>
                  </a:lnTo>
                  <a:lnTo>
                    <a:pt x="1370" y="12"/>
                  </a:lnTo>
                  <a:lnTo>
                    <a:pt x="0" y="12"/>
                  </a:lnTo>
                  <a:lnTo>
                    <a:pt x="0" y="4905"/>
                  </a:lnTo>
                  <a:lnTo>
                    <a:pt x="12430" y="4905"/>
                  </a:lnTo>
                  <a:lnTo>
                    <a:pt x="12430" y="12"/>
                  </a:lnTo>
                  <a:lnTo>
                    <a:pt x="11073" y="12"/>
                  </a:lnTo>
                  <a:lnTo>
                    <a:pt x="11073" y="2334"/>
                  </a:lnTo>
                  <a:lnTo>
                    <a:pt x="9680" y="2334"/>
                  </a:lnTo>
                  <a:lnTo>
                    <a:pt x="9680" y="12"/>
                  </a:lnTo>
                  <a:lnTo>
                    <a:pt x="8323" y="12"/>
                  </a:lnTo>
                  <a:lnTo>
                    <a:pt x="8323" y="2334"/>
                  </a:lnTo>
                  <a:lnTo>
                    <a:pt x="6835" y="2334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4825" y="2647775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1"/>
                  </a:moveTo>
                  <a:cubicBezTo>
                    <a:pt x="525" y="1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1"/>
                    <a:pt x="1180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979350" y="2733200"/>
              <a:ext cx="88425" cy="14025"/>
            </a:xfrm>
            <a:custGeom>
              <a:avLst/>
              <a:gdLst/>
              <a:ahLst/>
              <a:cxnLst/>
              <a:rect l="l" t="t" r="r" b="b"/>
              <a:pathLst>
                <a:path w="3537" h="561" extrusionOk="0">
                  <a:moveTo>
                    <a:pt x="275" y="1"/>
                  </a:moveTo>
                  <a:cubicBezTo>
                    <a:pt x="120" y="1"/>
                    <a:pt x="1" y="132"/>
                    <a:pt x="1" y="274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74"/>
                  </a:cubicBezTo>
                  <a:cubicBezTo>
                    <a:pt x="3537" y="132"/>
                    <a:pt x="3418" y="1"/>
                    <a:pt x="3251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94825" y="2804050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0"/>
                  </a:moveTo>
                  <a:cubicBezTo>
                    <a:pt x="525" y="0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0"/>
                    <a:pt x="1180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79350" y="2889775"/>
              <a:ext cx="88425" cy="14000"/>
            </a:xfrm>
            <a:custGeom>
              <a:avLst/>
              <a:gdLst/>
              <a:ahLst/>
              <a:cxnLst/>
              <a:rect l="l" t="t" r="r" b="b"/>
              <a:pathLst>
                <a:path w="3537" h="560" extrusionOk="0">
                  <a:moveTo>
                    <a:pt x="275" y="0"/>
                  </a:moveTo>
                  <a:cubicBezTo>
                    <a:pt x="120" y="0"/>
                    <a:pt x="1" y="131"/>
                    <a:pt x="1" y="286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86"/>
                  </a:cubicBezTo>
                  <a:cubicBezTo>
                    <a:pt x="3537" y="119"/>
                    <a:pt x="3418" y="0"/>
                    <a:pt x="3251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53975" y="2974600"/>
              <a:ext cx="1318050" cy="598025"/>
            </a:xfrm>
            <a:custGeom>
              <a:avLst/>
              <a:gdLst/>
              <a:ahLst/>
              <a:cxnLst/>
              <a:rect l="l" t="t" r="r" b="b"/>
              <a:pathLst>
                <a:path w="52722" h="23921" extrusionOk="0">
                  <a:moveTo>
                    <a:pt x="1" y="1"/>
                  </a:moveTo>
                  <a:lnTo>
                    <a:pt x="1" y="23920"/>
                  </a:lnTo>
                  <a:lnTo>
                    <a:pt x="52722" y="23920"/>
                  </a:lnTo>
                  <a:lnTo>
                    <a:pt x="52722" y="1"/>
                  </a:lnTo>
                  <a:close/>
                </a:path>
              </a:pathLst>
            </a:custGeom>
            <a:solidFill>
              <a:srgbClr val="889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49225" y="2972225"/>
              <a:ext cx="1162675" cy="40500"/>
            </a:xfrm>
            <a:custGeom>
              <a:avLst/>
              <a:gdLst/>
              <a:ahLst/>
              <a:cxnLst/>
              <a:rect l="l" t="t" r="r" b="b"/>
              <a:pathLst>
                <a:path w="46507" h="1620" extrusionOk="0">
                  <a:moveTo>
                    <a:pt x="1" y="0"/>
                  </a:moveTo>
                  <a:lnTo>
                    <a:pt x="1" y="1620"/>
                  </a:lnTo>
                  <a:lnTo>
                    <a:pt x="46506" y="1620"/>
                  </a:lnTo>
                  <a:lnTo>
                    <a:pt x="46506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93025" y="3148425"/>
              <a:ext cx="270600" cy="424200"/>
            </a:xfrm>
            <a:custGeom>
              <a:avLst/>
              <a:gdLst/>
              <a:ahLst/>
              <a:cxnLst/>
              <a:rect l="l" t="t" r="r" b="b"/>
              <a:pathLst>
                <a:path w="10824" h="16968" extrusionOk="0">
                  <a:moveTo>
                    <a:pt x="6652" y="1"/>
                  </a:moveTo>
                  <a:cubicBezTo>
                    <a:pt x="6638" y="1"/>
                    <a:pt x="6623" y="1"/>
                    <a:pt x="6609" y="1"/>
                  </a:cubicBezTo>
                  <a:lnTo>
                    <a:pt x="4204" y="1"/>
                  </a:lnTo>
                  <a:cubicBezTo>
                    <a:pt x="1894" y="1"/>
                    <a:pt x="1" y="1882"/>
                    <a:pt x="1" y="4204"/>
                  </a:cubicBezTo>
                  <a:lnTo>
                    <a:pt x="1" y="16967"/>
                  </a:lnTo>
                  <a:lnTo>
                    <a:pt x="10824" y="16967"/>
                  </a:lnTo>
                  <a:lnTo>
                    <a:pt x="10824" y="4204"/>
                  </a:lnTo>
                  <a:cubicBezTo>
                    <a:pt x="10824" y="1885"/>
                    <a:pt x="8954" y="1"/>
                    <a:pt x="6652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75450" y="2502825"/>
              <a:ext cx="83950" cy="47650"/>
            </a:xfrm>
            <a:custGeom>
              <a:avLst/>
              <a:gdLst/>
              <a:ahLst/>
              <a:cxnLst/>
              <a:rect l="l" t="t" r="r" b="b"/>
              <a:pathLst>
                <a:path w="3358" h="1906" extrusionOk="0">
                  <a:moveTo>
                    <a:pt x="0" y="0"/>
                  </a:moveTo>
                  <a:lnTo>
                    <a:pt x="0" y="1905"/>
                  </a:lnTo>
                  <a:lnTo>
                    <a:pt x="3358" y="1905"/>
                  </a:lnTo>
                  <a:lnTo>
                    <a:pt x="2679" y="977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71875" y="24936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68600" y="24891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75125" y="2793625"/>
              <a:ext cx="202150" cy="778700"/>
            </a:xfrm>
            <a:custGeom>
              <a:avLst/>
              <a:gdLst/>
              <a:ahLst/>
              <a:cxnLst/>
              <a:rect l="l" t="t" r="r" b="b"/>
              <a:pathLst>
                <a:path w="8086" h="31148" extrusionOk="0">
                  <a:moveTo>
                    <a:pt x="1" y="1"/>
                  </a:moveTo>
                  <a:lnTo>
                    <a:pt x="1" y="31147"/>
                  </a:lnTo>
                  <a:lnTo>
                    <a:pt x="8085" y="31147"/>
                  </a:lnTo>
                  <a:lnTo>
                    <a:pt x="8085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2350" y="2729325"/>
              <a:ext cx="228025" cy="90225"/>
            </a:xfrm>
            <a:custGeom>
              <a:avLst/>
              <a:gdLst/>
              <a:ahLst/>
              <a:cxnLst/>
              <a:rect l="l" t="t" r="r" b="b"/>
              <a:pathLst>
                <a:path w="9121" h="3609" extrusionOk="0">
                  <a:moveTo>
                    <a:pt x="4001" y="1"/>
                  </a:moveTo>
                  <a:lnTo>
                    <a:pt x="4001" y="1715"/>
                  </a:lnTo>
                  <a:lnTo>
                    <a:pt x="3012" y="1715"/>
                  </a:lnTo>
                  <a:lnTo>
                    <a:pt x="3012" y="13"/>
                  </a:lnTo>
                  <a:lnTo>
                    <a:pt x="2024" y="13"/>
                  </a:lnTo>
                  <a:lnTo>
                    <a:pt x="2024" y="1715"/>
                  </a:lnTo>
                  <a:lnTo>
                    <a:pt x="988" y="1715"/>
                  </a:lnTo>
                  <a:lnTo>
                    <a:pt x="988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20" y="3608"/>
                  </a:lnTo>
                  <a:lnTo>
                    <a:pt x="9120" y="13"/>
                  </a:lnTo>
                  <a:lnTo>
                    <a:pt x="8120" y="13"/>
                  </a:lnTo>
                  <a:lnTo>
                    <a:pt x="8120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096" y="13"/>
                  </a:lnTo>
                  <a:lnTo>
                    <a:pt x="6096" y="1715"/>
                  </a:lnTo>
                  <a:lnTo>
                    <a:pt x="5001" y="1715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56400" y="2899300"/>
              <a:ext cx="43175" cy="66100"/>
            </a:xfrm>
            <a:custGeom>
              <a:avLst/>
              <a:gdLst/>
              <a:ahLst/>
              <a:cxnLst/>
              <a:rect l="l" t="t" r="r" b="b"/>
              <a:pathLst>
                <a:path w="1727" h="2644" extrusionOk="0">
                  <a:moveTo>
                    <a:pt x="858" y="0"/>
                  </a:moveTo>
                  <a:cubicBezTo>
                    <a:pt x="381" y="0"/>
                    <a:pt x="0" y="393"/>
                    <a:pt x="0" y="869"/>
                  </a:cubicBezTo>
                  <a:lnTo>
                    <a:pt x="0" y="2644"/>
                  </a:lnTo>
                  <a:lnTo>
                    <a:pt x="1715" y="2644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644800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34"/>
                    <a:pt x="2608" y="215"/>
                  </a:cubicBezTo>
                  <a:cubicBezTo>
                    <a:pt x="2608" y="108"/>
                    <a:pt x="2500" y="24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56400" y="3023725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58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44800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3"/>
                  </a:cubicBezTo>
                  <a:cubicBezTo>
                    <a:pt x="2608" y="84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56400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58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44800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14" y="0"/>
                  </a:moveTo>
                  <a:cubicBezTo>
                    <a:pt x="95" y="0"/>
                    <a:pt x="0" y="83"/>
                    <a:pt x="0" y="202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2"/>
                  </a:cubicBezTo>
                  <a:cubicBezTo>
                    <a:pt x="2608" y="83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69875" y="2503125"/>
              <a:ext cx="84275" cy="47650"/>
            </a:xfrm>
            <a:custGeom>
              <a:avLst/>
              <a:gdLst/>
              <a:ahLst/>
              <a:cxnLst/>
              <a:rect l="l" t="t" r="r" b="b"/>
              <a:pathLst>
                <a:path w="3371" h="1906" extrusionOk="0">
                  <a:moveTo>
                    <a:pt x="1" y="0"/>
                  </a:moveTo>
                  <a:lnTo>
                    <a:pt x="1" y="1905"/>
                  </a:lnTo>
                  <a:lnTo>
                    <a:pt x="3370" y="1905"/>
                  </a:lnTo>
                  <a:lnTo>
                    <a:pt x="2680" y="98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66900" y="24939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63325" y="24894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266600" y="2793625"/>
              <a:ext cx="201825" cy="778700"/>
            </a:xfrm>
            <a:custGeom>
              <a:avLst/>
              <a:gdLst/>
              <a:ahLst/>
              <a:cxnLst/>
              <a:rect l="l" t="t" r="r" b="b"/>
              <a:pathLst>
                <a:path w="8073" h="31148" extrusionOk="0">
                  <a:moveTo>
                    <a:pt x="0" y="1"/>
                  </a:moveTo>
                  <a:lnTo>
                    <a:pt x="0" y="31147"/>
                  </a:lnTo>
                  <a:lnTo>
                    <a:pt x="8073" y="31147"/>
                  </a:lnTo>
                  <a:lnTo>
                    <a:pt x="8073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53500" y="2729325"/>
              <a:ext cx="227725" cy="90225"/>
            </a:xfrm>
            <a:custGeom>
              <a:avLst/>
              <a:gdLst/>
              <a:ahLst/>
              <a:cxnLst/>
              <a:rect l="l" t="t" r="r" b="b"/>
              <a:pathLst>
                <a:path w="9109" h="3609" extrusionOk="0">
                  <a:moveTo>
                    <a:pt x="4108" y="1"/>
                  </a:moveTo>
                  <a:lnTo>
                    <a:pt x="4108" y="1715"/>
                  </a:lnTo>
                  <a:lnTo>
                    <a:pt x="3013" y="1715"/>
                  </a:lnTo>
                  <a:lnTo>
                    <a:pt x="3013" y="13"/>
                  </a:lnTo>
                  <a:lnTo>
                    <a:pt x="2012" y="13"/>
                  </a:lnTo>
                  <a:lnTo>
                    <a:pt x="2012" y="1715"/>
                  </a:lnTo>
                  <a:lnTo>
                    <a:pt x="1000" y="1715"/>
                  </a:lnTo>
                  <a:lnTo>
                    <a:pt x="1000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09" y="3608"/>
                  </a:lnTo>
                  <a:lnTo>
                    <a:pt x="9109" y="13"/>
                  </a:lnTo>
                  <a:lnTo>
                    <a:pt x="8108" y="13"/>
                  </a:lnTo>
                  <a:lnTo>
                    <a:pt x="8108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108" y="13"/>
                  </a:lnTo>
                  <a:lnTo>
                    <a:pt x="6108" y="1715"/>
                  </a:lnTo>
                  <a:lnTo>
                    <a:pt x="5108" y="171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44275" y="2899300"/>
              <a:ext cx="43200" cy="66100"/>
            </a:xfrm>
            <a:custGeom>
              <a:avLst/>
              <a:gdLst/>
              <a:ahLst/>
              <a:cxnLst/>
              <a:rect l="l" t="t" r="r" b="b"/>
              <a:pathLst>
                <a:path w="1728" h="2644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3" y="869"/>
                  </a:lnTo>
                  <a:lnTo>
                    <a:pt x="13" y="2644"/>
                  </a:lnTo>
                  <a:lnTo>
                    <a:pt x="1727" y="2644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333875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24"/>
                    <a:pt x="0" y="108"/>
                    <a:pt x="0" y="215"/>
                  </a:cubicBezTo>
                  <a:cubicBezTo>
                    <a:pt x="0" y="334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34"/>
                    <a:pt x="2607" y="215"/>
                  </a:cubicBezTo>
                  <a:cubicBezTo>
                    <a:pt x="2607" y="96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344275" y="3023725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3" y="857"/>
                  </a:lnTo>
                  <a:lnTo>
                    <a:pt x="13" y="2631"/>
                  </a:lnTo>
                  <a:lnTo>
                    <a:pt x="1727" y="2631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333875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84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80325" y="2689450"/>
              <a:ext cx="182175" cy="882575"/>
            </a:xfrm>
            <a:custGeom>
              <a:avLst/>
              <a:gdLst/>
              <a:ahLst/>
              <a:cxnLst/>
              <a:rect l="l" t="t" r="r" b="b"/>
              <a:pathLst>
                <a:path w="7287" h="35303" extrusionOk="0">
                  <a:moveTo>
                    <a:pt x="0" y="0"/>
                  </a:moveTo>
                  <a:lnTo>
                    <a:pt x="0" y="35302"/>
                  </a:lnTo>
                  <a:lnTo>
                    <a:pt x="7287" y="353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48775" y="27856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" y="2631"/>
                  </a:lnTo>
                  <a:lnTo>
                    <a:pt x="1703" y="2631"/>
                  </a:lnTo>
                  <a:lnTo>
                    <a:pt x="1703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37175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0"/>
                    <a:pt x="2394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48775" y="29883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" y="2632"/>
                  </a:lnTo>
                  <a:lnTo>
                    <a:pt x="1703" y="2632"/>
                  </a:lnTo>
                  <a:lnTo>
                    <a:pt x="1703" y="869"/>
                  </a:lnTo>
                  <a:lnTo>
                    <a:pt x="1727" y="869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37175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1"/>
                    <a:pt x="2394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6872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0" y="11847"/>
                  </a:lnTo>
                  <a:lnTo>
                    <a:pt x="8215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5562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3" y="1"/>
                  </a:moveTo>
                  <a:cubicBezTo>
                    <a:pt x="8956" y="1"/>
                    <a:pt x="8949" y="1"/>
                    <a:pt x="8942" y="1"/>
                  </a:cubicBezTo>
                  <a:lnTo>
                    <a:pt x="286" y="1"/>
                  </a:lnTo>
                  <a:cubicBezTo>
                    <a:pt x="119" y="1"/>
                    <a:pt x="0" y="120"/>
                    <a:pt x="0" y="287"/>
                  </a:cubicBezTo>
                  <a:cubicBezTo>
                    <a:pt x="0" y="442"/>
                    <a:pt x="131" y="573"/>
                    <a:pt x="286" y="573"/>
                  </a:cubicBezTo>
                  <a:lnTo>
                    <a:pt x="8942" y="573"/>
                  </a:lnTo>
                  <a:cubicBezTo>
                    <a:pt x="9108" y="573"/>
                    <a:pt x="9228" y="454"/>
                    <a:pt x="9228" y="287"/>
                  </a:cubicBezTo>
                  <a:cubicBezTo>
                    <a:pt x="9228" y="128"/>
                    <a:pt x="9118" y="1"/>
                    <a:pt x="8963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61575" y="2418275"/>
              <a:ext cx="18775" cy="17300"/>
            </a:xfrm>
            <a:custGeom>
              <a:avLst/>
              <a:gdLst/>
              <a:ahLst/>
              <a:cxnLst/>
              <a:rect l="l" t="t" r="r" b="b"/>
              <a:pathLst>
                <a:path w="751" h="692" extrusionOk="0">
                  <a:moveTo>
                    <a:pt x="382" y="1"/>
                  </a:moveTo>
                  <a:cubicBezTo>
                    <a:pt x="167" y="1"/>
                    <a:pt x="1" y="156"/>
                    <a:pt x="1" y="346"/>
                  </a:cubicBezTo>
                  <a:cubicBezTo>
                    <a:pt x="1" y="537"/>
                    <a:pt x="167" y="691"/>
                    <a:pt x="382" y="691"/>
                  </a:cubicBezTo>
                  <a:cubicBezTo>
                    <a:pt x="584" y="691"/>
                    <a:pt x="751" y="537"/>
                    <a:pt x="751" y="346"/>
                  </a:cubicBezTo>
                  <a:cubicBezTo>
                    <a:pt x="751" y="156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76875" y="2689450"/>
              <a:ext cx="182200" cy="884350"/>
            </a:xfrm>
            <a:custGeom>
              <a:avLst/>
              <a:gdLst/>
              <a:ahLst/>
              <a:cxnLst/>
              <a:rect l="l" t="t" r="r" b="b"/>
              <a:pathLst>
                <a:path w="7288" h="35374" extrusionOk="0">
                  <a:moveTo>
                    <a:pt x="1" y="0"/>
                  </a:moveTo>
                  <a:lnTo>
                    <a:pt x="1" y="35374"/>
                  </a:lnTo>
                  <a:lnTo>
                    <a:pt x="7288" y="3537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345650" y="27856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33750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45650" y="29883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93"/>
                    <a:pt x="0" y="869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333750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6527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1" y="11847"/>
                  </a:lnTo>
                  <a:lnTo>
                    <a:pt x="8216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25277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0" y="1"/>
                  </a:moveTo>
                  <a:cubicBezTo>
                    <a:pt x="8954" y="1"/>
                    <a:pt x="8948" y="1"/>
                    <a:pt x="8942" y="1"/>
                  </a:cubicBezTo>
                  <a:lnTo>
                    <a:pt x="274" y="1"/>
                  </a:lnTo>
                  <a:cubicBezTo>
                    <a:pt x="120" y="1"/>
                    <a:pt x="1" y="120"/>
                    <a:pt x="1" y="287"/>
                  </a:cubicBezTo>
                  <a:cubicBezTo>
                    <a:pt x="1" y="442"/>
                    <a:pt x="131" y="573"/>
                    <a:pt x="274" y="573"/>
                  </a:cubicBezTo>
                  <a:lnTo>
                    <a:pt x="8942" y="573"/>
                  </a:lnTo>
                  <a:cubicBezTo>
                    <a:pt x="9109" y="573"/>
                    <a:pt x="9228" y="454"/>
                    <a:pt x="9228" y="287"/>
                  </a:cubicBezTo>
                  <a:cubicBezTo>
                    <a:pt x="9228" y="128"/>
                    <a:pt x="9097" y="1"/>
                    <a:pt x="8960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8450" y="2418275"/>
              <a:ext cx="18475" cy="17300"/>
            </a:xfrm>
            <a:custGeom>
              <a:avLst/>
              <a:gdLst/>
              <a:ahLst/>
              <a:cxnLst/>
              <a:rect l="l" t="t" r="r" b="b"/>
              <a:pathLst>
                <a:path w="739" h="692" extrusionOk="0">
                  <a:moveTo>
                    <a:pt x="369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7"/>
                    <a:pt x="155" y="691"/>
                    <a:pt x="369" y="691"/>
                  </a:cubicBezTo>
                  <a:cubicBezTo>
                    <a:pt x="572" y="691"/>
                    <a:pt x="738" y="537"/>
                    <a:pt x="738" y="346"/>
                  </a:cubicBezTo>
                  <a:cubicBezTo>
                    <a:pt x="738" y="156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76000" y="3244575"/>
              <a:ext cx="46750" cy="33650"/>
            </a:xfrm>
            <a:custGeom>
              <a:avLst/>
              <a:gdLst/>
              <a:ahLst/>
              <a:cxnLst/>
              <a:rect l="l" t="t" r="r" b="b"/>
              <a:pathLst>
                <a:path w="1870" h="1346" extrusionOk="0">
                  <a:moveTo>
                    <a:pt x="0" y="1"/>
                  </a:moveTo>
                  <a:lnTo>
                    <a:pt x="0" y="1346"/>
                  </a:lnTo>
                  <a:lnTo>
                    <a:pt x="1869" y="1346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94450" y="3291300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12925" y="339817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45775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69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33875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02" y="0"/>
                  </a:moveTo>
                  <a:cubicBezTo>
                    <a:pt x="83" y="0"/>
                    <a:pt x="0" y="83"/>
                    <a:pt x="0" y="202"/>
                  </a:cubicBezTo>
                  <a:cubicBezTo>
                    <a:pt x="0" y="322"/>
                    <a:pt x="83" y="417"/>
                    <a:pt x="202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2"/>
                  </a:cubicBezTo>
                  <a:cubicBezTo>
                    <a:pt x="2607" y="83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777250" y="30671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04625" y="3114500"/>
              <a:ext cx="46750" cy="33375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70" y="1334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19275" y="326392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18675" y="3076100"/>
              <a:ext cx="46450" cy="33675"/>
            </a:xfrm>
            <a:custGeom>
              <a:avLst/>
              <a:gdLst/>
              <a:ahLst/>
              <a:cxnLst/>
              <a:rect l="l" t="t" r="r" b="b"/>
              <a:pathLst>
                <a:path w="1858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1858" y="134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87725" y="31234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7" y="1334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74550" y="28567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421675" y="28644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0050" y="2821300"/>
              <a:ext cx="46475" cy="33375"/>
            </a:xfrm>
            <a:custGeom>
              <a:avLst/>
              <a:gdLst/>
              <a:ahLst/>
              <a:cxnLst/>
              <a:rect l="l" t="t" r="r" b="b"/>
              <a:pathLst>
                <a:path w="1859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19250" y="2771900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0050" y="2617425"/>
              <a:ext cx="46475" cy="33350"/>
            </a:xfrm>
            <a:custGeom>
              <a:avLst/>
              <a:gdLst/>
              <a:ahLst/>
              <a:cxnLst/>
              <a:rect l="l" t="t" r="r" b="b"/>
              <a:pathLst>
                <a:path w="1859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17450" y="2664150"/>
              <a:ext cx="42575" cy="30675"/>
            </a:xfrm>
            <a:custGeom>
              <a:avLst/>
              <a:gdLst/>
              <a:ahLst/>
              <a:cxnLst/>
              <a:rect l="l" t="t" r="r" b="b"/>
              <a:pathLst>
                <a:path w="1703" h="1227" extrusionOk="0">
                  <a:moveTo>
                    <a:pt x="0" y="0"/>
                  </a:moveTo>
                  <a:lnTo>
                    <a:pt x="0" y="1227"/>
                  </a:lnTo>
                  <a:lnTo>
                    <a:pt x="1703" y="1227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904775" y="2467400"/>
              <a:ext cx="326250" cy="134850"/>
            </a:xfrm>
            <a:custGeom>
              <a:avLst/>
              <a:gdLst/>
              <a:ahLst/>
              <a:cxnLst/>
              <a:rect l="l" t="t" r="r" b="b"/>
              <a:pathLst>
                <a:path w="13050" h="5394" extrusionOk="0">
                  <a:moveTo>
                    <a:pt x="7227" y="0"/>
                  </a:moveTo>
                  <a:cubicBezTo>
                    <a:pt x="6561" y="0"/>
                    <a:pt x="5977" y="465"/>
                    <a:pt x="5834" y="1084"/>
                  </a:cubicBezTo>
                  <a:cubicBezTo>
                    <a:pt x="5513" y="608"/>
                    <a:pt x="4977" y="298"/>
                    <a:pt x="4370" y="298"/>
                  </a:cubicBezTo>
                  <a:cubicBezTo>
                    <a:pt x="3417" y="298"/>
                    <a:pt x="2643" y="1072"/>
                    <a:pt x="2643" y="2036"/>
                  </a:cubicBezTo>
                  <a:cubicBezTo>
                    <a:pt x="2643" y="2096"/>
                    <a:pt x="2643" y="2144"/>
                    <a:pt x="2655" y="2203"/>
                  </a:cubicBezTo>
                  <a:cubicBezTo>
                    <a:pt x="2393" y="2024"/>
                    <a:pt x="2060" y="1917"/>
                    <a:pt x="1727" y="1917"/>
                  </a:cubicBezTo>
                  <a:cubicBezTo>
                    <a:pt x="774" y="1917"/>
                    <a:pt x="0" y="2691"/>
                    <a:pt x="0" y="3668"/>
                  </a:cubicBezTo>
                  <a:cubicBezTo>
                    <a:pt x="0" y="4584"/>
                    <a:pt x="715" y="5334"/>
                    <a:pt x="1619" y="5394"/>
                  </a:cubicBezTo>
                  <a:lnTo>
                    <a:pt x="11442" y="5394"/>
                  </a:lnTo>
                  <a:cubicBezTo>
                    <a:pt x="12299" y="5346"/>
                    <a:pt x="13049" y="4584"/>
                    <a:pt x="13049" y="3644"/>
                  </a:cubicBezTo>
                  <a:cubicBezTo>
                    <a:pt x="13049" y="2691"/>
                    <a:pt x="12276" y="1905"/>
                    <a:pt x="11323" y="1905"/>
                  </a:cubicBezTo>
                  <a:cubicBezTo>
                    <a:pt x="10978" y="1905"/>
                    <a:pt x="10668" y="2013"/>
                    <a:pt x="10394" y="2179"/>
                  </a:cubicBezTo>
                  <a:cubicBezTo>
                    <a:pt x="10323" y="1667"/>
                    <a:pt x="9894" y="1298"/>
                    <a:pt x="9370" y="1298"/>
                  </a:cubicBezTo>
                  <a:cubicBezTo>
                    <a:pt x="9108" y="1298"/>
                    <a:pt x="8870" y="1405"/>
                    <a:pt x="8692" y="1548"/>
                  </a:cubicBezTo>
                  <a:lnTo>
                    <a:pt x="8692" y="1465"/>
                  </a:lnTo>
                  <a:cubicBezTo>
                    <a:pt x="8692" y="655"/>
                    <a:pt x="8037" y="0"/>
                    <a:pt x="7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80925" y="2909725"/>
              <a:ext cx="184575" cy="16375"/>
            </a:xfrm>
            <a:custGeom>
              <a:avLst/>
              <a:gdLst/>
              <a:ahLst/>
              <a:cxnLst/>
              <a:rect l="l" t="t" r="r" b="b"/>
              <a:pathLst>
                <a:path w="7383" h="655" extrusionOk="0">
                  <a:moveTo>
                    <a:pt x="0" y="0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80925" y="3124025"/>
              <a:ext cx="184575" cy="16400"/>
            </a:xfrm>
            <a:custGeom>
              <a:avLst/>
              <a:gdLst/>
              <a:ahLst/>
              <a:cxnLst/>
              <a:rect l="l" t="t" r="r" b="b"/>
              <a:pathLst>
                <a:path w="7383" h="656" extrusionOk="0">
                  <a:moveTo>
                    <a:pt x="0" y="1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76300" y="2904950"/>
              <a:ext cx="182175" cy="17300"/>
            </a:xfrm>
            <a:custGeom>
              <a:avLst/>
              <a:gdLst/>
              <a:ahLst/>
              <a:cxnLst/>
              <a:rect l="l" t="t" r="r" b="b"/>
              <a:pathLst>
                <a:path w="7287" h="692" extrusionOk="0">
                  <a:moveTo>
                    <a:pt x="0" y="1"/>
                  </a:moveTo>
                  <a:lnTo>
                    <a:pt x="0" y="691"/>
                  </a:lnTo>
                  <a:lnTo>
                    <a:pt x="7287" y="691"/>
                  </a:lnTo>
                  <a:lnTo>
                    <a:pt x="7287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76300" y="3127900"/>
              <a:ext cx="182175" cy="16975"/>
            </a:xfrm>
            <a:custGeom>
              <a:avLst/>
              <a:gdLst/>
              <a:ahLst/>
              <a:cxnLst/>
              <a:rect l="l" t="t" r="r" b="b"/>
              <a:pathLst>
                <a:path w="7287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287" y="679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3604663" y="2066900"/>
            <a:ext cx="23151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6035403" y="2066900"/>
            <a:ext cx="23151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3604675" y="2472025"/>
            <a:ext cx="231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6035400" y="2472025"/>
            <a:ext cx="231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9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52" name="Google Shape;152;p9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2549400" y="1495350"/>
            <a:ext cx="40452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77" name="Google Shape;177;p11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430300" y="1822650"/>
            <a:ext cx="62835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38888" y="2990850"/>
            <a:ext cx="42660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8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>
            <a:spLocks noGrp="1"/>
          </p:cNvSpPr>
          <p:nvPr>
            <p:ph type="ctrTitle"/>
          </p:nvPr>
        </p:nvSpPr>
        <p:spPr>
          <a:xfrm>
            <a:off x="685800" y="1009270"/>
            <a:ext cx="6402000" cy="17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Penjelajahan Samudra Oleh Bangsa Eropa</a:t>
            </a:r>
            <a:endParaRPr sz="4800" dirty="0"/>
          </a:p>
        </p:txBody>
      </p:sp>
      <p:sp>
        <p:nvSpPr>
          <p:cNvPr id="315" name="Google Shape;315;p28"/>
          <p:cNvSpPr txBox="1">
            <a:spLocks noGrp="1"/>
          </p:cNvSpPr>
          <p:nvPr>
            <p:ph type="subTitle" idx="1"/>
          </p:nvPr>
        </p:nvSpPr>
        <p:spPr>
          <a:xfrm>
            <a:off x="685800" y="2805670"/>
            <a:ext cx="3175000" cy="699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Narkisim" panose="020E0502050101010101" pitchFamily="34" charset="-79"/>
                <a:cs typeface="Narkisim" panose="020E0502050101010101" pitchFamily="34" charset="-79"/>
              </a:rPr>
              <a:t>Dosen Pengampu : Dr. Risma Margaretha Sinaga, M. Hum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Narkisim" panose="020E0502050101010101" pitchFamily="34" charset="-79"/>
                <a:cs typeface="Narkisim" panose="020E0502050101010101" pitchFamily="34" charset="-79"/>
              </a:rPr>
              <a:t>	  Muhammad Basri, S. Pd., M. Pd.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Narkisim" panose="020E0502050101010101" pitchFamily="34" charset="-79"/>
                <a:cs typeface="Narkisim" panose="020E0502050101010101" pitchFamily="34" charset="-79"/>
              </a:rPr>
              <a:t>	  Yusuf Perdana, S. Pd., M. Pd.</a:t>
            </a:r>
            <a:endParaRPr sz="10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70;p60">
            <a:extLst>
              <a:ext uri="{FF2B5EF4-FFF2-40B4-BE49-F238E27FC236}">
                <a16:creationId xmlns:a16="http://schemas.microsoft.com/office/drawing/2014/main" id="{B0C6493D-AAFD-4020-81FC-3ED2F82AEC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8900" y="1620267"/>
            <a:ext cx="3886200" cy="1902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grpSp>
        <p:nvGrpSpPr>
          <p:cNvPr id="5" name="Google Shape;6244;p61">
            <a:extLst>
              <a:ext uri="{FF2B5EF4-FFF2-40B4-BE49-F238E27FC236}">
                <a16:creationId xmlns:a16="http://schemas.microsoft.com/office/drawing/2014/main" id="{3680AE06-D914-4A3C-A353-095F6214A5D7}"/>
              </a:ext>
            </a:extLst>
          </p:cNvPr>
          <p:cNvGrpSpPr/>
          <p:nvPr/>
        </p:nvGrpSpPr>
        <p:grpSpPr>
          <a:xfrm rot="17782354">
            <a:off x="7964219" y="93186"/>
            <a:ext cx="1083404" cy="978798"/>
            <a:chOff x="2296100" y="2135025"/>
            <a:chExt cx="432825" cy="391050"/>
          </a:xfrm>
        </p:grpSpPr>
        <p:sp>
          <p:nvSpPr>
            <p:cNvPr id="6" name="Google Shape;6245;p61">
              <a:extLst>
                <a:ext uri="{FF2B5EF4-FFF2-40B4-BE49-F238E27FC236}">
                  <a16:creationId xmlns:a16="http://schemas.microsoft.com/office/drawing/2014/main" id="{B120AC30-4FB1-4386-AF65-8F10BE5B907B}"/>
                </a:ext>
              </a:extLst>
            </p:cNvPr>
            <p:cNvSpPr/>
            <p:nvPr/>
          </p:nvSpPr>
          <p:spPr>
            <a:xfrm>
              <a:off x="2607450" y="2421975"/>
              <a:ext cx="121475" cy="104100"/>
            </a:xfrm>
            <a:custGeom>
              <a:avLst/>
              <a:gdLst/>
              <a:ahLst/>
              <a:cxnLst/>
              <a:rect l="l" t="t" r="r" b="b"/>
              <a:pathLst>
                <a:path w="4859" h="4164" extrusionOk="0">
                  <a:moveTo>
                    <a:pt x="2090" y="0"/>
                  </a:moveTo>
                  <a:cubicBezTo>
                    <a:pt x="1506" y="0"/>
                    <a:pt x="957" y="150"/>
                    <a:pt x="656" y="543"/>
                  </a:cubicBezTo>
                  <a:cubicBezTo>
                    <a:pt x="644" y="567"/>
                    <a:pt x="608" y="603"/>
                    <a:pt x="596" y="615"/>
                  </a:cubicBezTo>
                  <a:cubicBezTo>
                    <a:pt x="1" y="1567"/>
                    <a:pt x="882" y="3341"/>
                    <a:pt x="1584" y="3889"/>
                  </a:cubicBezTo>
                  <a:cubicBezTo>
                    <a:pt x="1831" y="4075"/>
                    <a:pt x="2127" y="4164"/>
                    <a:pt x="2437" y="4164"/>
                  </a:cubicBezTo>
                  <a:cubicBezTo>
                    <a:pt x="3037" y="4164"/>
                    <a:pt x="3693" y="3831"/>
                    <a:pt x="4156" y="3234"/>
                  </a:cubicBezTo>
                  <a:cubicBezTo>
                    <a:pt x="4859" y="2329"/>
                    <a:pt x="4835" y="1139"/>
                    <a:pt x="4120" y="579"/>
                  </a:cubicBezTo>
                  <a:cubicBezTo>
                    <a:pt x="3712" y="266"/>
                    <a:pt x="2869" y="0"/>
                    <a:pt x="2090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246;p61">
              <a:extLst>
                <a:ext uri="{FF2B5EF4-FFF2-40B4-BE49-F238E27FC236}">
                  <a16:creationId xmlns:a16="http://schemas.microsoft.com/office/drawing/2014/main" id="{4BDC0312-CEA3-42EF-82BA-24694A106354}"/>
                </a:ext>
              </a:extLst>
            </p:cNvPr>
            <p:cNvSpPr/>
            <p:nvPr/>
          </p:nvSpPr>
          <p:spPr>
            <a:xfrm>
              <a:off x="2607450" y="2437925"/>
              <a:ext cx="42300" cy="81300"/>
            </a:xfrm>
            <a:custGeom>
              <a:avLst/>
              <a:gdLst/>
              <a:ahLst/>
              <a:cxnLst/>
              <a:rect l="l" t="t" r="r" b="b"/>
              <a:pathLst>
                <a:path w="1692" h="3252" extrusionOk="0">
                  <a:moveTo>
                    <a:pt x="596" y="1"/>
                  </a:moveTo>
                  <a:cubicBezTo>
                    <a:pt x="1" y="929"/>
                    <a:pt x="882" y="2703"/>
                    <a:pt x="1584" y="3251"/>
                  </a:cubicBezTo>
                  <a:cubicBezTo>
                    <a:pt x="1680" y="2799"/>
                    <a:pt x="1691" y="2346"/>
                    <a:pt x="1596" y="1894"/>
                  </a:cubicBezTo>
                  <a:cubicBezTo>
                    <a:pt x="1489" y="1418"/>
                    <a:pt x="1287" y="989"/>
                    <a:pt x="1037" y="572"/>
                  </a:cubicBezTo>
                  <a:cubicBezTo>
                    <a:pt x="929" y="358"/>
                    <a:pt x="787" y="155"/>
                    <a:pt x="596" y="1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247;p61">
              <a:extLst>
                <a:ext uri="{FF2B5EF4-FFF2-40B4-BE49-F238E27FC236}">
                  <a16:creationId xmlns:a16="http://schemas.microsoft.com/office/drawing/2014/main" id="{2CC9A817-037A-4785-B6BC-1538424B4FCF}"/>
                </a:ext>
              </a:extLst>
            </p:cNvPr>
            <p:cNvSpPr/>
            <p:nvPr/>
          </p:nvSpPr>
          <p:spPr>
            <a:xfrm>
              <a:off x="2620850" y="2420675"/>
              <a:ext cx="75925" cy="73650"/>
            </a:xfrm>
            <a:custGeom>
              <a:avLst/>
              <a:gdLst/>
              <a:ahLst/>
              <a:cxnLst/>
              <a:rect l="l" t="t" r="r" b="b"/>
              <a:pathLst>
                <a:path w="3037" h="2946" extrusionOk="0">
                  <a:moveTo>
                    <a:pt x="1893" y="1"/>
                  </a:moveTo>
                  <a:cubicBezTo>
                    <a:pt x="1436" y="1"/>
                    <a:pt x="924" y="271"/>
                    <a:pt x="572" y="750"/>
                  </a:cubicBezTo>
                  <a:cubicBezTo>
                    <a:pt x="12" y="1465"/>
                    <a:pt x="1" y="2358"/>
                    <a:pt x="536" y="2762"/>
                  </a:cubicBezTo>
                  <a:cubicBezTo>
                    <a:pt x="698" y="2887"/>
                    <a:pt x="885" y="2945"/>
                    <a:pt x="1084" y="2945"/>
                  </a:cubicBezTo>
                  <a:cubicBezTo>
                    <a:pt x="1529" y="2945"/>
                    <a:pt x="2030" y="2653"/>
                    <a:pt x="2418" y="2167"/>
                  </a:cubicBezTo>
                  <a:cubicBezTo>
                    <a:pt x="2965" y="1453"/>
                    <a:pt x="3037" y="607"/>
                    <a:pt x="2501" y="203"/>
                  </a:cubicBezTo>
                  <a:cubicBezTo>
                    <a:pt x="2329" y="65"/>
                    <a:pt x="2118" y="1"/>
                    <a:pt x="1893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248;p61">
              <a:extLst>
                <a:ext uri="{FF2B5EF4-FFF2-40B4-BE49-F238E27FC236}">
                  <a16:creationId xmlns:a16="http://schemas.microsoft.com/office/drawing/2014/main" id="{5800244A-0FFF-49BB-9BAA-48F35A09EE9F}"/>
                </a:ext>
              </a:extLst>
            </p:cNvPr>
            <p:cNvSpPr/>
            <p:nvPr/>
          </p:nvSpPr>
          <p:spPr>
            <a:xfrm>
              <a:off x="2571150" y="2376900"/>
              <a:ext cx="117600" cy="110625"/>
            </a:xfrm>
            <a:custGeom>
              <a:avLst/>
              <a:gdLst/>
              <a:ahLst/>
              <a:cxnLst/>
              <a:rect l="l" t="t" r="r" b="b"/>
              <a:pathLst>
                <a:path w="4704" h="4425" extrusionOk="0">
                  <a:moveTo>
                    <a:pt x="2239" y="1"/>
                  </a:moveTo>
                  <a:lnTo>
                    <a:pt x="1524" y="870"/>
                  </a:lnTo>
                  <a:lnTo>
                    <a:pt x="0" y="2763"/>
                  </a:lnTo>
                  <a:lnTo>
                    <a:pt x="453" y="3073"/>
                  </a:lnTo>
                  <a:lnTo>
                    <a:pt x="1012" y="3442"/>
                  </a:lnTo>
                  <a:lnTo>
                    <a:pt x="2239" y="4275"/>
                  </a:lnTo>
                  <a:cubicBezTo>
                    <a:pt x="2361" y="4377"/>
                    <a:pt x="2514" y="4425"/>
                    <a:pt x="2685" y="4425"/>
                  </a:cubicBezTo>
                  <a:cubicBezTo>
                    <a:pt x="2814" y="4425"/>
                    <a:pt x="2953" y="4398"/>
                    <a:pt x="3096" y="4347"/>
                  </a:cubicBezTo>
                  <a:cubicBezTo>
                    <a:pt x="3417" y="4228"/>
                    <a:pt x="3751" y="3989"/>
                    <a:pt x="4025" y="3656"/>
                  </a:cubicBezTo>
                  <a:cubicBezTo>
                    <a:pt x="4596" y="2966"/>
                    <a:pt x="4703" y="2132"/>
                    <a:pt x="4286" y="1775"/>
                  </a:cubicBezTo>
                  <a:lnTo>
                    <a:pt x="3286" y="918"/>
                  </a:lnTo>
                  <a:lnTo>
                    <a:pt x="2798" y="477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249;p61">
              <a:extLst>
                <a:ext uri="{FF2B5EF4-FFF2-40B4-BE49-F238E27FC236}">
                  <a16:creationId xmlns:a16="http://schemas.microsoft.com/office/drawing/2014/main" id="{DB58707F-91CE-4CB0-B23B-6576A19B4F2D}"/>
                </a:ext>
              </a:extLst>
            </p:cNvPr>
            <p:cNvSpPr/>
            <p:nvPr/>
          </p:nvSpPr>
          <p:spPr>
            <a:xfrm>
              <a:off x="2571150" y="2398925"/>
              <a:ext cx="77400" cy="88600"/>
            </a:xfrm>
            <a:custGeom>
              <a:avLst/>
              <a:gdLst/>
              <a:ahLst/>
              <a:cxnLst/>
              <a:rect l="l" t="t" r="r" b="b"/>
              <a:pathLst>
                <a:path w="3096" h="3544" extrusionOk="0">
                  <a:moveTo>
                    <a:pt x="1524" y="1"/>
                  </a:moveTo>
                  <a:lnTo>
                    <a:pt x="0" y="1882"/>
                  </a:lnTo>
                  <a:lnTo>
                    <a:pt x="453" y="2192"/>
                  </a:lnTo>
                  <a:lnTo>
                    <a:pt x="1012" y="2561"/>
                  </a:lnTo>
                  <a:lnTo>
                    <a:pt x="2239" y="3394"/>
                  </a:lnTo>
                  <a:cubicBezTo>
                    <a:pt x="2361" y="3496"/>
                    <a:pt x="2514" y="3544"/>
                    <a:pt x="2685" y="3544"/>
                  </a:cubicBezTo>
                  <a:cubicBezTo>
                    <a:pt x="2814" y="3544"/>
                    <a:pt x="2953" y="3517"/>
                    <a:pt x="3096" y="3466"/>
                  </a:cubicBezTo>
                  <a:cubicBezTo>
                    <a:pt x="2870" y="2656"/>
                    <a:pt x="2560" y="1858"/>
                    <a:pt x="2167" y="1120"/>
                  </a:cubicBezTo>
                  <a:cubicBezTo>
                    <a:pt x="2000" y="787"/>
                    <a:pt x="1822" y="477"/>
                    <a:pt x="1631" y="168"/>
                  </a:cubicBezTo>
                  <a:cubicBezTo>
                    <a:pt x="1596" y="108"/>
                    <a:pt x="1560" y="60"/>
                    <a:pt x="1524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250;p61">
              <a:extLst>
                <a:ext uri="{FF2B5EF4-FFF2-40B4-BE49-F238E27FC236}">
                  <a16:creationId xmlns:a16="http://schemas.microsoft.com/office/drawing/2014/main" id="{166C55C2-4B28-4A60-BD3E-13360AF606E1}"/>
                </a:ext>
              </a:extLst>
            </p:cNvPr>
            <p:cNvSpPr/>
            <p:nvPr/>
          </p:nvSpPr>
          <p:spPr>
            <a:xfrm>
              <a:off x="2571150" y="2377500"/>
              <a:ext cx="81875" cy="85450"/>
            </a:xfrm>
            <a:custGeom>
              <a:avLst/>
              <a:gdLst/>
              <a:ahLst/>
              <a:cxnLst/>
              <a:rect l="l" t="t" r="r" b="b"/>
              <a:pathLst>
                <a:path w="3275" h="3418" extrusionOk="0">
                  <a:moveTo>
                    <a:pt x="2227" y="1"/>
                  </a:moveTo>
                  <a:lnTo>
                    <a:pt x="0" y="2739"/>
                  </a:lnTo>
                  <a:lnTo>
                    <a:pt x="1000" y="3418"/>
                  </a:lnTo>
                  <a:cubicBezTo>
                    <a:pt x="1524" y="3346"/>
                    <a:pt x="2143" y="2989"/>
                    <a:pt x="2596" y="2406"/>
                  </a:cubicBezTo>
                  <a:cubicBezTo>
                    <a:pt x="3001" y="1918"/>
                    <a:pt x="3227" y="1382"/>
                    <a:pt x="3274" y="906"/>
                  </a:cubicBezTo>
                  <a:lnTo>
                    <a:pt x="2227" y="1"/>
                  </a:ln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51;p61">
              <a:extLst>
                <a:ext uri="{FF2B5EF4-FFF2-40B4-BE49-F238E27FC236}">
                  <a16:creationId xmlns:a16="http://schemas.microsoft.com/office/drawing/2014/main" id="{D1B182E9-4816-48DC-AACB-530555EB969A}"/>
                </a:ext>
              </a:extLst>
            </p:cNvPr>
            <p:cNvSpPr/>
            <p:nvPr/>
          </p:nvSpPr>
          <p:spPr>
            <a:xfrm>
              <a:off x="2510125" y="2321850"/>
              <a:ext cx="131000" cy="132000"/>
            </a:xfrm>
            <a:custGeom>
              <a:avLst/>
              <a:gdLst/>
              <a:ahLst/>
              <a:cxnLst/>
              <a:rect l="l" t="t" r="r" b="b"/>
              <a:pathLst>
                <a:path w="5240" h="5280" extrusionOk="0">
                  <a:moveTo>
                    <a:pt x="2953" y="0"/>
                  </a:moveTo>
                  <a:lnTo>
                    <a:pt x="2239" y="881"/>
                  </a:lnTo>
                  <a:lnTo>
                    <a:pt x="0" y="3679"/>
                  </a:lnTo>
                  <a:lnTo>
                    <a:pt x="393" y="3953"/>
                  </a:lnTo>
                  <a:lnTo>
                    <a:pt x="929" y="4286"/>
                  </a:lnTo>
                  <a:lnTo>
                    <a:pt x="2155" y="5084"/>
                  </a:lnTo>
                  <a:cubicBezTo>
                    <a:pt x="2319" y="5217"/>
                    <a:pt x="2526" y="5280"/>
                    <a:pt x="2763" y="5280"/>
                  </a:cubicBezTo>
                  <a:cubicBezTo>
                    <a:pt x="2802" y="5280"/>
                    <a:pt x="2841" y="5278"/>
                    <a:pt x="2882" y="5275"/>
                  </a:cubicBezTo>
                  <a:cubicBezTo>
                    <a:pt x="3418" y="5215"/>
                    <a:pt x="4049" y="4858"/>
                    <a:pt x="4537" y="4263"/>
                  </a:cubicBezTo>
                  <a:cubicBezTo>
                    <a:pt x="4549" y="4251"/>
                    <a:pt x="4561" y="4227"/>
                    <a:pt x="4584" y="4203"/>
                  </a:cubicBezTo>
                  <a:cubicBezTo>
                    <a:pt x="4965" y="3715"/>
                    <a:pt x="5180" y="3155"/>
                    <a:pt x="5203" y="2703"/>
                  </a:cubicBezTo>
                  <a:cubicBezTo>
                    <a:pt x="5239" y="2298"/>
                    <a:pt x="5120" y="1953"/>
                    <a:pt x="4858" y="1750"/>
                  </a:cubicBezTo>
                  <a:lnTo>
                    <a:pt x="4049" y="1000"/>
                  </a:lnTo>
                  <a:lnTo>
                    <a:pt x="3584" y="584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52;p61">
              <a:extLst>
                <a:ext uri="{FF2B5EF4-FFF2-40B4-BE49-F238E27FC236}">
                  <a16:creationId xmlns:a16="http://schemas.microsoft.com/office/drawing/2014/main" id="{888AFFEB-673F-468D-8A26-5B40C5F2BF63}"/>
                </a:ext>
              </a:extLst>
            </p:cNvPr>
            <p:cNvSpPr/>
            <p:nvPr/>
          </p:nvSpPr>
          <p:spPr>
            <a:xfrm>
              <a:off x="2510125" y="2344175"/>
              <a:ext cx="114625" cy="109675"/>
            </a:xfrm>
            <a:custGeom>
              <a:avLst/>
              <a:gdLst/>
              <a:ahLst/>
              <a:cxnLst/>
              <a:rect l="l" t="t" r="r" b="b"/>
              <a:pathLst>
                <a:path w="4585" h="4387" extrusionOk="0">
                  <a:moveTo>
                    <a:pt x="2263" y="0"/>
                  </a:moveTo>
                  <a:lnTo>
                    <a:pt x="0" y="2786"/>
                  </a:lnTo>
                  <a:lnTo>
                    <a:pt x="393" y="3060"/>
                  </a:lnTo>
                  <a:lnTo>
                    <a:pt x="929" y="3393"/>
                  </a:lnTo>
                  <a:lnTo>
                    <a:pt x="2155" y="4191"/>
                  </a:lnTo>
                  <a:cubicBezTo>
                    <a:pt x="2319" y="4324"/>
                    <a:pt x="2526" y="4387"/>
                    <a:pt x="2763" y="4387"/>
                  </a:cubicBezTo>
                  <a:cubicBezTo>
                    <a:pt x="2802" y="4387"/>
                    <a:pt x="2841" y="4385"/>
                    <a:pt x="2882" y="4382"/>
                  </a:cubicBezTo>
                  <a:cubicBezTo>
                    <a:pt x="3418" y="4322"/>
                    <a:pt x="4049" y="3965"/>
                    <a:pt x="4537" y="3370"/>
                  </a:cubicBezTo>
                  <a:cubicBezTo>
                    <a:pt x="4549" y="3358"/>
                    <a:pt x="4561" y="3334"/>
                    <a:pt x="4584" y="3310"/>
                  </a:cubicBezTo>
                  <a:cubicBezTo>
                    <a:pt x="4418" y="2977"/>
                    <a:pt x="4239" y="2667"/>
                    <a:pt x="4049" y="2358"/>
                  </a:cubicBezTo>
                  <a:cubicBezTo>
                    <a:pt x="4013" y="2298"/>
                    <a:pt x="3965" y="2250"/>
                    <a:pt x="3941" y="2191"/>
                  </a:cubicBezTo>
                  <a:cubicBezTo>
                    <a:pt x="3668" y="1774"/>
                    <a:pt x="3370" y="1369"/>
                    <a:pt x="3072" y="988"/>
                  </a:cubicBezTo>
                  <a:cubicBezTo>
                    <a:pt x="2810" y="643"/>
                    <a:pt x="2536" y="322"/>
                    <a:pt x="2263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53;p61">
              <a:extLst>
                <a:ext uri="{FF2B5EF4-FFF2-40B4-BE49-F238E27FC236}">
                  <a16:creationId xmlns:a16="http://schemas.microsoft.com/office/drawing/2014/main" id="{E2E9D309-67F0-4C71-B999-2DAB31BFB27C}"/>
                </a:ext>
              </a:extLst>
            </p:cNvPr>
            <p:cNvSpPr/>
            <p:nvPr/>
          </p:nvSpPr>
          <p:spPr>
            <a:xfrm>
              <a:off x="2510125" y="2321850"/>
              <a:ext cx="101825" cy="107175"/>
            </a:xfrm>
            <a:custGeom>
              <a:avLst/>
              <a:gdLst/>
              <a:ahLst/>
              <a:cxnLst/>
              <a:rect l="l" t="t" r="r" b="b"/>
              <a:pathLst>
                <a:path w="4073" h="4287" extrusionOk="0">
                  <a:moveTo>
                    <a:pt x="2989" y="0"/>
                  </a:moveTo>
                  <a:lnTo>
                    <a:pt x="0" y="3679"/>
                  </a:lnTo>
                  <a:lnTo>
                    <a:pt x="929" y="4286"/>
                  </a:lnTo>
                  <a:cubicBezTo>
                    <a:pt x="1655" y="4144"/>
                    <a:pt x="2501" y="3620"/>
                    <a:pt x="3144" y="2822"/>
                  </a:cubicBezTo>
                  <a:cubicBezTo>
                    <a:pt x="3632" y="2239"/>
                    <a:pt x="3941" y="1596"/>
                    <a:pt x="4072" y="1000"/>
                  </a:cubicBezTo>
                  <a:lnTo>
                    <a:pt x="2989" y="0"/>
                  </a:ln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54;p61">
              <a:extLst>
                <a:ext uri="{FF2B5EF4-FFF2-40B4-BE49-F238E27FC236}">
                  <a16:creationId xmlns:a16="http://schemas.microsoft.com/office/drawing/2014/main" id="{A54ECD6E-B9F2-4680-B9CC-E2015EAD34AA}"/>
                </a:ext>
              </a:extLst>
            </p:cNvPr>
            <p:cNvSpPr/>
            <p:nvPr/>
          </p:nvSpPr>
          <p:spPr>
            <a:xfrm>
              <a:off x="2423800" y="2239100"/>
              <a:ext cx="181000" cy="182525"/>
            </a:xfrm>
            <a:custGeom>
              <a:avLst/>
              <a:gdLst/>
              <a:ahLst/>
              <a:cxnLst/>
              <a:rect l="l" t="t" r="r" b="b"/>
              <a:pathLst>
                <a:path w="7240" h="7301" extrusionOk="0">
                  <a:moveTo>
                    <a:pt x="4418" y="0"/>
                  </a:moveTo>
                  <a:lnTo>
                    <a:pt x="3025" y="1691"/>
                  </a:lnTo>
                  <a:lnTo>
                    <a:pt x="1" y="5382"/>
                  </a:lnTo>
                  <a:lnTo>
                    <a:pt x="36" y="5418"/>
                  </a:lnTo>
                  <a:lnTo>
                    <a:pt x="905" y="5953"/>
                  </a:lnTo>
                  <a:lnTo>
                    <a:pt x="2608" y="7001"/>
                  </a:lnTo>
                  <a:cubicBezTo>
                    <a:pt x="2862" y="7210"/>
                    <a:pt x="3171" y="7301"/>
                    <a:pt x="3515" y="7301"/>
                  </a:cubicBezTo>
                  <a:cubicBezTo>
                    <a:pt x="3622" y="7301"/>
                    <a:pt x="3733" y="7292"/>
                    <a:pt x="3846" y="7275"/>
                  </a:cubicBezTo>
                  <a:cubicBezTo>
                    <a:pt x="4608" y="7144"/>
                    <a:pt x="5454" y="6620"/>
                    <a:pt x="6144" y="5787"/>
                  </a:cubicBezTo>
                  <a:cubicBezTo>
                    <a:pt x="6287" y="5596"/>
                    <a:pt x="6442" y="5394"/>
                    <a:pt x="6561" y="5203"/>
                  </a:cubicBezTo>
                  <a:cubicBezTo>
                    <a:pt x="6823" y="4775"/>
                    <a:pt x="6990" y="4346"/>
                    <a:pt x="7073" y="3929"/>
                  </a:cubicBezTo>
                  <a:cubicBezTo>
                    <a:pt x="7240" y="3167"/>
                    <a:pt x="7109" y="2477"/>
                    <a:pt x="6632" y="2096"/>
                  </a:cubicBezTo>
                  <a:lnTo>
                    <a:pt x="5489" y="1012"/>
                  </a:lnTo>
                  <a:lnTo>
                    <a:pt x="4799" y="358"/>
                  </a:lnTo>
                  <a:lnTo>
                    <a:pt x="4418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255;p61">
              <a:extLst>
                <a:ext uri="{FF2B5EF4-FFF2-40B4-BE49-F238E27FC236}">
                  <a16:creationId xmlns:a16="http://schemas.microsoft.com/office/drawing/2014/main" id="{B81825D5-BEBF-40F6-873E-E68837F8D022}"/>
                </a:ext>
              </a:extLst>
            </p:cNvPr>
            <p:cNvSpPr/>
            <p:nvPr/>
          </p:nvSpPr>
          <p:spPr>
            <a:xfrm>
              <a:off x="2423800" y="2281375"/>
              <a:ext cx="164025" cy="140250"/>
            </a:xfrm>
            <a:custGeom>
              <a:avLst/>
              <a:gdLst/>
              <a:ahLst/>
              <a:cxnLst/>
              <a:rect l="l" t="t" r="r" b="b"/>
              <a:pathLst>
                <a:path w="6561" h="5610" extrusionOk="0">
                  <a:moveTo>
                    <a:pt x="3049" y="0"/>
                  </a:moveTo>
                  <a:lnTo>
                    <a:pt x="1" y="3691"/>
                  </a:lnTo>
                  <a:lnTo>
                    <a:pt x="36" y="3727"/>
                  </a:lnTo>
                  <a:lnTo>
                    <a:pt x="905" y="4262"/>
                  </a:lnTo>
                  <a:lnTo>
                    <a:pt x="2608" y="5310"/>
                  </a:lnTo>
                  <a:cubicBezTo>
                    <a:pt x="2862" y="5519"/>
                    <a:pt x="3171" y="5610"/>
                    <a:pt x="3515" y="5610"/>
                  </a:cubicBezTo>
                  <a:cubicBezTo>
                    <a:pt x="3622" y="5610"/>
                    <a:pt x="3733" y="5601"/>
                    <a:pt x="3846" y="5584"/>
                  </a:cubicBezTo>
                  <a:cubicBezTo>
                    <a:pt x="4608" y="5453"/>
                    <a:pt x="5454" y="4929"/>
                    <a:pt x="6144" y="4096"/>
                  </a:cubicBezTo>
                  <a:cubicBezTo>
                    <a:pt x="6287" y="3905"/>
                    <a:pt x="6442" y="3703"/>
                    <a:pt x="6561" y="3512"/>
                  </a:cubicBezTo>
                  <a:cubicBezTo>
                    <a:pt x="6287" y="3167"/>
                    <a:pt x="6025" y="2846"/>
                    <a:pt x="5739" y="2536"/>
                  </a:cubicBezTo>
                  <a:cubicBezTo>
                    <a:pt x="5251" y="1976"/>
                    <a:pt x="4727" y="1476"/>
                    <a:pt x="4180" y="988"/>
                  </a:cubicBezTo>
                  <a:cubicBezTo>
                    <a:pt x="3918" y="750"/>
                    <a:pt x="3656" y="512"/>
                    <a:pt x="3382" y="286"/>
                  </a:cubicBezTo>
                  <a:cubicBezTo>
                    <a:pt x="3287" y="191"/>
                    <a:pt x="3168" y="95"/>
                    <a:pt x="3049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56;p61">
              <a:extLst>
                <a:ext uri="{FF2B5EF4-FFF2-40B4-BE49-F238E27FC236}">
                  <a16:creationId xmlns:a16="http://schemas.microsoft.com/office/drawing/2014/main" id="{01B59195-1914-4D94-868D-050C673458B8}"/>
                </a:ext>
              </a:extLst>
            </p:cNvPr>
            <p:cNvSpPr/>
            <p:nvPr/>
          </p:nvSpPr>
          <p:spPr>
            <a:xfrm>
              <a:off x="2423800" y="2238500"/>
              <a:ext cx="136650" cy="148875"/>
            </a:xfrm>
            <a:custGeom>
              <a:avLst/>
              <a:gdLst/>
              <a:ahLst/>
              <a:cxnLst/>
              <a:rect l="l" t="t" r="r" b="b"/>
              <a:pathLst>
                <a:path w="5466" h="5955" extrusionOk="0">
                  <a:moveTo>
                    <a:pt x="4418" y="1"/>
                  </a:moveTo>
                  <a:lnTo>
                    <a:pt x="1" y="5406"/>
                  </a:lnTo>
                  <a:lnTo>
                    <a:pt x="894" y="5954"/>
                  </a:lnTo>
                  <a:cubicBezTo>
                    <a:pt x="919" y="5954"/>
                    <a:pt x="944" y="5955"/>
                    <a:pt x="969" y="5955"/>
                  </a:cubicBezTo>
                  <a:cubicBezTo>
                    <a:pt x="1992" y="5955"/>
                    <a:pt x="3251" y="5258"/>
                    <a:pt x="4215" y="4084"/>
                  </a:cubicBezTo>
                  <a:cubicBezTo>
                    <a:pt x="5037" y="3084"/>
                    <a:pt x="5466" y="1941"/>
                    <a:pt x="5466" y="1013"/>
                  </a:cubicBezTo>
                  <a:lnTo>
                    <a:pt x="4418" y="1"/>
                  </a:ln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257;p61">
              <a:extLst>
                <a:ext uri="{FF2B5EF4-FFF2-40B4-BE49-F238E27FC236}">
                  <a16:creationId xmlns:a16="http://schemas.microsoft.com/office/drawing/2014/main" id="{3AE94F96-F770-40F1-A51A-3B83B006CCC8}"/>
                </a:ext>
              </a:extLst>
            </p:cNvPr>
            <p:cNvSpPr/>
            <p:nvPr/>
          </p:nvSpPr>
          <p:spPr>
            <a:xfrm>
              <a:off x="2321400" y="2147125"/>
              <a:ext cx="223275" cy="227750"/>
            </a:xfrm>
            <a:custGeom>
              <a:avLst/>
              <a:gdLst/>
              <a:ahLst/>
              <a:cxnLst/>
              <a:rect l="l" t="t" r="r" b="b"/>
              <a:pathLst>
                <a:path w="8931" h="9110" extrusionOk="0">
                  <a:moveTo>
                    <a:pt x="5525" y="0"/>
                  </a:moveTo>
                  <a:lnTo>
                    <a:pt x="4954" y="679"/>
                  </a:lnTo>
                  <a:lnTo>
                    <a:pt x="3287" y="2703"/>
                  </a:lnTo>
                  <a:lnTo>
                    <a:pt x="1" y="6727"/>
                  </a:lnTo>
                  <a:lnTo>
                    <a:pt x="3251" y="8739"/>
                  </a:lnTo>
                  <a:cubicBezTo>
                    <a:pt x="3501" y="8942"/>
                    <a:pt x="3811" y="9049"/>
                    <a:pt x="4132" y="9097"/>
                  </a:cubicBezTo>
                  <a:cubicBezTo>
                    <a:pt x="4211" y="9105"/>
                    <a:pt x="4292" y="9110"/>
                    <a:pt x="4373" y="9110"/>
                  </a:cubicBezTo>
                  <a:cubicBezTo>
                    <a:pt x="5181" y="9110"/>
                    <a:pt x="6123" y="8688"/>
                    <a:pt x="6966" y="7942"/>
                  </a:cubicBezTo>
                  <a:cubicBezTo>
                    <a:pt x="7204" y="7739"/>
                    <a:pt x="7442" y="7501"/>
                    <a:pt x="7668" y="7215"/>
                  </a:cubicBezTo>
                  <a:cubicBezTo>
                    <a:pt x="7907" y="6930"/>
                    <a:pt x="8097" y="6632"/>
                    <a:pt x="8264" y="6334"/>
                  </a:cubicBezTo>
                  <a:cubicBezTo>
                    <a:pt x="8716" y="5537"/>
                    <a:pt x="8931" y="4715"/>
                    <a:pt x="8895" y="4013"/>
                  </a:cubicBezTo>
                  <a:cubicBezTo>
                    <a:pt x="8871" y="3441"/>
                    <a:pt x="8657" y="2929"/>
                    <a:pt x="8276" y="2608"/>
                  </a:cubicBezTo>
                  <a:lnTo>
                    <a:pt x="5525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258;p61">
              <a:extLst>
                <a:ext uri="{FF2B5EF4-FFF2-40B4-BE49-F238E27FC236}">
                  <a16:creationId xmlns:a16="http://schemas.microsoft.com/office/drawing/2014/main" id="{19479360-30C3-4F52-AE12-F78D805BCBFD}"/>
                </a:ext>
              </a:extLst>
            </p:cNvPr>
            <p:cNvSpPr/>
            <p:nvPr/>
          </p:nvSpPr>
          <p:spPr>
            <a:xfrm>
              <a:off x="2321400" y="2214700"/>
              <a:ext cx="206600" cy="160175"/>
            </a:xfrm>
            <a:custGeom>
              <a:avLst/>
              <a:gdLst/>
              <a:ahLst/>
              <a:cxnLst/>
              <a:rect l="l" t="t" r="r" b="b"/>
              <a:pathLst>
                <a:path w="8264" h="6407" extrusionOk="0">
                  <a:moveTo>
                    <a:pt x="3287" y="0"/>
                  </a:moveTo>
                  <a:lnTo>
                    <a:pt x="1" y="4024"/>
                  </a:lnTo>
                  <a:lnTo>
                    <a:pt x="3251" y="6036"/>
                  </a:lnTo>
                  <a:cubicBezTo>
                    <a:pt x="3501" y="6239"/>
                    <a:pt x="3811" y="6346"/>
                    <a:pt x="4132" y="6394"/>
                  </a:cubicBezTo>
                  <a:cubicBezTo>
                    <a:pt x="4211" y="6402"/>
                    <a:pt x="4292" y="6407"/>
                    <a:pt x="4373" y="6407"/>
                  </a:cubicBezTo>
                  <a:cubicBezTo>
                    <a:pt x="5181" y="6407"/>
                    <a:pt x="6123" y="5985"/>
                    <a:pt x="6966" y="5239"/>
                  </a:cubicBezTo>
                  <a:cubicBezTo>
                    <a:pt x="7204" y="5036"/>
                    <a:pt x="7442" y="4798"/>
                    <a:pt x="7668" y="4512"/>
                  </a:cubicBezTo>
                  <a:cubicBezTo>
                    <a:pt x="7907" y="4227"/>
                    <a:pt x="8097" y="3929"/>
                    <a:pt x="8264" y="3631"/>
                  </a:cubicBezTo>
                  <a:cubicBezTo>
                    <a:pt x="8002" y="3393"/>
                    <a:pt x="7740" y="3155"/>
                    <a:pt x="7466" y="2941"/>
                  </a:cubicBezTo>
                  <a:cubicBezTo>
                    <a:pt x="7371" y="2846"/>
                    <a:pt x="7252" y="2738"/>
                    <a:pt x="7133" y="2655"/>
                  </a:cubicBezTo>
                  <a:cubicBezTo>
                    <a:pt x="5954" y="1691"/>
                    <a:pt x="4668" y="714"/>
                    <a:pt x="3287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259;p61">
              <a:extLst>
                <a:ext uri="{FF2B5EF4-FFF2-40B4-BE49-F238E27FC236}">
                  <a16:creationId xmlns:a16="http://schemas.microsoft.com/office/drawing/2014/main" id="{BE7F20AD-6786-49C4-8982-0E9CF305774C}"/>
                </a:ext>
              </a:extLst>
            </p:cNvPr>
            <p:cNvSpPr/>
            <p:nvPr/>
          </p:nvSpPr>
          <p:spPr>
            <a:xfrm>
              <a:off x="2296100" y="2135025"/>
              <a:ext cx="194100" cy="192300"/>
            </a:xfrm>
            <a:custGeom>
              <a:avLst/>
              <a:gdLst/>
              <a:ahLst/>
              <a:cxnLst/>
              <a:rect l="l" t="t" r="r" b="b"/>
              <a:pathLst>
                <a:path w="7764" h="7692" extrusionOk="0">
                  <a:moveTo>
                    <a:pt x="5074" y="0"/>
                  </a:moveTo>
                  <a:cubicBezTo>
                    <a:pt x="4847" y="0"/>
                    <a:pt x="4611" y="27"/>
                    <a:pt x="4370" y="79"/>
                  </a:cubicBezTo>
                  <a:cubicBezTo>
                    <a:pt x="3382" y="306"/>
                    <a:pt x="2323" y="961"/>
                    <a:pt x="1489" y="1984"/>
                  </a:cubicBezTo>
                  <a:cubicBezTo>
                    <a:pt x="418" y="3294"/>
                    <a:pt x="1" y="4854"/>
                    <a:pt x="287" y="6021"/>
                  </a:cubicBezTo>
                  <a:cubicBezTo>
                    <a:pt x="394" y="6497"/>
                    <a:pt x="644" y="6914"/>
                    <a:pt x="1013" y="7211"/>
                  </a:cubicBezTo>
                  <a:cubicBezTo>
                    <a:pt x="1410" y="7537"/>
                    <a:pt x="1909" y="7691"/>
                    <a:pt x="2455" y="7691"/>
                  </a:cubicBezTo>
                  <a:cubicBezTo>
                    <a:pt x="3625" y="7691"/>
                    <a:pt x="5006" y="6978"/>
                    <a:pt x="6037" y="5711"/>
                  </a:cubicBezTo>
                  <a:cubicBezTo>
                    <a:pt x="7561" y="3842"/>
                    <a:pt x="7764" y="1508"/>
                    <a:pt x="6514" y="484"/>
                  </a:cubicBezTo>
                  <a:cubicBezTo>
                    <a:pt x="6118" y="156"/>
                    <a:pt x="5621" y="0"/>
                    <a:pt x="5074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260;p61">
              <a:extLst>
                <a:ext uri="{FF2B5EF4-FFF2-40B4-BE49-F238E27FC236}">
                  <a16:creationId xmlns:a16="http://schemas.microsoft.com/office/drawing/2014/main" id="{214544CF-E656-4401-9C57-A78758B82353}"/>
                </a:ext>
              </a:extLst>
            </p:cNvPr>
            <p:cNvSpPr/>
            <p:nvPr/>
          </p:nvSpPr>
          <p:spPr>
            <a:xfrm>
              <a:off x="2296100" y="2137000"/>
              <a:ext cx="170300" cy="175300"/>
            </a:xfrm>
            <a:custGeom>
              <a:avLst/>
              <a:gdLst/>
              <a:ahLst/>
              <a:cxnLst/>
              <a:rect l="l" t="t" r="r" b="b"/>
              <a:pathLst>
                <a:path w="6812" h="7012" extrusionOk="0">
                  <a:moveTo>
                    <a:pt x="4370" y="0"/>
                  </a:moveTo>
                  <a:cubicBezTo>
                    <a:pt x="3370" y="227"/>
                    <a:pt x="2323" y="882"/>
                    <a:pt x="1489" y="1905"/>
                  </a:cubicBezTo>
                  <a:cubicBezTo>
                    <a:pt x="418" y="3215"/>
                    <a:pt x="1" y="4775"/>
                    <a:pt x="287" y="5942"/>
                  </a:cubicBezTo>
                  <a:cubicBezTo>
                    <a:pt x="887" y="6597"/>
                    <a:pt x="1728" y="7012"/>
                    <a:pt x="2616" y="7012"/>
                  </a:cubicBezTo>
                  <a:cubicBezTo>
                    <a:pt x="2697" y="7012"/>
                    <a:pt x="2777" y="7008"/>
                    <a:pt x="2858" y="7001"/>
                  </a:cubicBezTo>
                  <a:cubicBezTo>
                    <a:pt x="3763" y="6918"/>
                    <a:pt x="4585" y="6406"/>
                    <a:pt x="5240" y="5775"/>
                  </a:cubicBezTo>
                  <a:cubicBezTo>
                    <a:pt x="5787" y="5239"/>
                    <a:pt x="6252" y="4620"/>
                    <a:pt x="6514" y="3882"/>
                  </a:cubicBezTo>
                  <a:cubicBezTo>
                    <a:pt x="6775" y="3156"/>
                    <a:pt x="6811" y="2358"/>
                    <a:pt x="6549" y="1644"/>
                  </a:cubicBezTo>
                  <a:cubicBezTo>
                    <a:pt x="6275" y="929"/>
                    <a:pt x="5704" y="310"/>
                    <a:pt x="4954" y="96"/>
                  </a:cubicBezTo>
                  <a:cubicBezTo>
                    <a:pt x="4763" y="36"/>
                    <a:pt x="4561" y="0"/>
                    <a:pt x="4370" y="0"/>
                  </a:cubicBezTo>
                  <a:close/>
                </a:path>
              </a:pathLst>
            </a:custGeom>
            <a:solidFill>
              <a:srgbClr val="D0A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261;p61">
              <a:extLst>
                <a:ext uri="{FF2B5EF4-FFF2-40B4-BE49-F238E27FC236}">
                  <a16:creationId xmlns:a16="http://schemas.microsoft.com/office/drawing/2014/main" id="{62368044-6B4A-4E85-AE2F-7AFA5986C74B}"/>
                </a:ext>
              </a:extLst>
            </p:cNvPr>
            <p:cNvSpPr/>
            <p:nvPr/>
          </p:nvSpPr>
          <p:spPr>
            <a:xfrm>
              <a:off x="2296400" y="2146575"/>
              <a:ext cx="168500" cy="156750"/>
            </a:xfrm>
            <a:custGeom>
              <a:avLst/>
              <a:gdLst/>
              <a:ahLst/>
              <a:cxnLst/>
              <a:rect l="l" t="t" r="r" b="b"/>
              <a:pathLst>
                <a:path w="6740" h="6270" extrusionOk="0">
                  <a:moveTo>
                    <a:pt x="4122" y="0"/>
                  </a:moveTo>
                  <a:cubicBezTo>
                    <a:pt x="3120" y="0"/>
                    <a:pt x="1983" y="420"/>
                    <a:pt x="1239" y="1332"/>
                  </a:cubicBezTo>
                  <a:cubicBezTo>
                    <a:pt x="1215" y="1356"/>
                    <a:pt x="1191" y="1380"/>
                    <a:pt x="1179" y="1403"/>
                  </a:cubicBezTo>
                  <a:cubicBezTo>
                    <a:pt x="1" y="2892"/>
                    <a:pt x="298" y="5082"/>
                    <a:pt x="1299" y="5880"/>
                  </a:cubicBezTo>
                  <a:cubicBezTo>
                    <a:pt x="1617" y="6144"/>
                    <a:pt x="2019" y="6269"/>
                    <a:pt x="2458" y="6269"/>
                  </a:cubicBezTo>
                  <a:cubicBezTo>
                    <a:pt x="3270" y="6269"/>
                    <a:pt x="4210" y="5843"/>
                    <a:pt x="4989" y="5071"/>
                  </a:cubicBezTo>
                  <a:cubicBezTo>
                    <a:pt x="5109" y="4951"/>
                    <a:pt x="5228" y="4809"/>
                    <a:pt x="5347" y="4678"/>
                  </a:cubicBezTo>
                  <a:cubicBezTo>
                    <a:pt x="6561" y="3189"/>
                    <a:pt x="6740" y="1308"/>
                    <a:pt x="5728" y="487"/>
                  </a:cubicBezTo>
                  <a:cubicBezTo>
                    <a:pt x="5335" y="168"/>
                    <a:pt x="4756" y="0"/>
                    <a:pt x="4122" y="0"/>
                  </a:cubicBezTo>
                  <a:close/>
                </a:path>
              </a:pathLst>
            </a:custGeom>
            <a:solidFill>
              <a:srgbClr val="74B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262;p61">
              <a:extLst>
                <a:ext uri="{FF2B5EF4-FFF2-40B4-BE49-F238E27FC236}">
                  <a16:creationId xmlns:a16="http://schemas.microsoft.com/office/drawing/2014/main" id="{DA42DF45-9B69-456D-A87A-1F34E2626936}"/>
                </a:ext>
              </a:extLst>
            </p:cNvPr>
            <p:cNvSpPr/>
            <p:nvPr/>
          </p:nvSpPr>
          <p:spPr>
            <a:xfrm>
              <a:off x="2335100" y="2152400"/>
              <a:ext cx="115525" cy="86875"/>
            </a:xfrm>
            <a:custGeom>
              <a:avLst/>
              <a:gdLst/>
              <a:ahLst/>
              <a:cxnLst/>
              <a:rect l="l" t="t" r="r" b="b"/>
              <a:pathLst>
                <a:path w="4621" h="3475" extrusionOk="0">
                  <a:moveTo>
                    <a:pt x="2457" y="1"/>
                  </a:moveTo>
                  <a:cubicBezTo>
                    <a:pt x="2331" y="1"/>
                    <a:pt x="2202" y="9"/>
                    <a:pt x="2072" y="27"/>
                  </a:cubicBezTo>
                  <a:cubicBezTo>
                    <a:pt x="870" y="194"/>
                    <a:pt x="1" y="1099"/>
                    <a:pt x="132" y="2051"/>
                  </a:cubicBezTo>
                  <a:cubicBezTo>
                    <a:pt x="247" y="2885"/>
                    <a:pt x="1111" y="3475"/>
                    <a:pt x="2142" y="3475"/>
                  </a:cubicBezTo>
                  <a:cubicBezTo>
                    <a:pt x="2275" y="3475"/>
                    <a:pt x="2411" y="3465"/>
                    <a:pt x="2548" y="3445"/>
                  </a:cubicBezTo>
                  <a:cubicBezTo>
                    <a:pt x="3751" y="3278"/>
                    <a:pt x="4620" y="2373"/>
                    <a:pt x="4489" y="1432"/>
                  </a:cubicBezTo>
                  <a:cubicBezTo>
                    <a:pt x="4372" y="593"/>
                    <a:pt x="3498" y="1"/>
                    <a:pt x="2457" y="1"/>
                  </a:cubicBezTo>
                  <a:close/>
                </a:path>
              </a:pathLst>
            </a:custGeom>
            <a:solidFill>
              <a:srgbClr val="83C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263;p61">
              <a:extLst>
                <a:ext uri="{FF2B5EF4-FFF2-40B4-BE49-F238E27FC236}">
                  <a16:creationId xmlns:a16="http://schemas.microsoft.com/office/drawing/2014/main" id="{A7E090F5-6016-4F27-BFD7-D44471AB3AE1}"/>
                </a:ext>
              </a:extLst>
            </p:cNvPr>
            <p:cNvSpPr/>
            <p:nvPr/>
          </p:nvSpPr>
          <p:spPr>
            <a:xfrm>
              <a:off x="2311300" y="2223325"/>
              <a:ext cx="72650" cy="70950"/>
            </a:xfrm>
            <a:custGeom>
              <a:avLst/>
              <a:gdLst/>
              <a:ahLst/>
              <a:cxnLst/>
              <a:rect l="l" t="t" r="r" b="b"/>
              <a:pathLst>
                <a:path w="2906" h="2838" extrusionOk="0">
                  <a:moveTo>
                    <a:pt x="119" y="0"/>
                  </a:moveTo>
                  <a:cubicBezTo>
                    <a:pt x="119" y="1"/>
                    <a:pt x="0" y="1893"/>
                    <a:pt x="893" y="2572"/>
                  </a:cubicBezTo>
                  <a:cubicBezTo>
                    <a:pt x="1143" y="2766"/>
                    <a:pt x="1401" y="2837"/>
                    <a:pt x="1645" y="2837"/>
                  </a:cubicBezTo>
                  <a:cubicBezTo>
                    <a:pt x="2329" y="2837"/>
                    <a:pt x="2905" y="2274"/>
                    <a:pt x="2905" y="2274"/>
                  </a:cubicBezTo>
                  <a:cubicBezTo>
                    <a:pt x="750" y="1739"/>
                    <a:pt x="119" y="1"/>
                    <a:pt x="119" y="0"/>
                  </a:cubicBezTo>
                  <a:close/>
                </a:path>
              </a:pathLst>
            </a:custGeom>
            <a:solidFill>
              <a:srgbClr val="83C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264;p61">
              <a:extLst>
                <a:ext uri="{FF2B5EF4-FFF2-40B4-BE49-F238E27FC236}">
                  <a16:creationId xmlns:a16="http://schemas.microsoft.com/office/drawing/2014/main" id="{166D25DA-5F40-4A26-94D2-5D9C4CFC2F01}"/>
                </a:ext>
              </a:extLst>
            </p:cNvPr>
            <p:cNvSpPr/>
            <p:nvPr/>
          </p:nvSpPr>
          <p:spPr>
            <a:xfrm>
              <a:off x="2413075" y="2173775"/>
              <a:ext cx="19075" cy="17775"/>
            </a:xfrm>
            <a:custGeom>
              <a:avLst/>
              <a:gdLst/>
              <a:ahLst/>
              <a:cxnLst/>
              <a:rect l="l" t="t" r="r" b="b"/>
              <a:pathLst>
                <a:path w="763" h="711" extrusionOk="0">
                  <a:moveTo>
                    <a:pt x="377" y="1"/>
                  </a:moveTo>
                  <a:cubicBezTo>
                    <a:pt x="217" y="1"/>
                    <a:pt x="69" y="144"/>
                    <a:pt x="37" y="315"/>
                  </a:cubicBezTo>
                  <a:cubicBezTo>
                    <a:pt x="1" y="506"/>
                    <a:pt x="156" y="685"/>
                    <a:pt x="346" y="708"/>
                  </a:cubicBezTo>
                  <a:cubicBezTo>
                    <a:pt x="360" y="710"/>
                    <a:pt x="374" y="711"/>
                    <a:pt x="388" y="711"/>
                  </a:cubicBezTo>
                  <a:cubicBezTo>
                    <a:pt x="564" y="711"/>
                    <a:pt x="728" y="574"/>
                    <a:pt x="739" y="387"/>
                  </a:cubicBezTo>
                  <a:cubicBezTo>
                    <a:pt x="763" y="196"/>
                    <a:pt x="620" y="18"/>
                    <a:pt x="430" y="6"/>
                  </a:cubicBezTo>
                  <a:cubicBezTo>
                    <a:pt x="412" y="2"/>
                    <a:pt x="395" y="1"/>
                    <a:pt x="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265;p61">
              <a:extLst>
                <a:ext uri="{FF2B5EF4-FFF2-40B4-BE49-F238E27FC236}">
                  <a16:creationId xmlns:a16="http://schemas.microsoft.com/office/drawing/2014/main" id="{76E9F592-EA19-4FED-B05E-96CA38A3F7BE}"/>
                </a:ext>
              </a:extLst>
            </p:cNvPr>
            <p:cNvSpPr/>
            <p:nvPr/>
          </p:nvSpPr>
          <p:spPr>
            <a:xfrm>
              <a:off x="2394625" y="2164950"/>
              <a:ext cx="12225" cy="11700"/>
            </a:xfrm>
            <a:custGeom>
              <a:avLst/>
              <a:gdLst/>
              <a:ahLst/>
              <a:cxnLst/>
              <a:rect l="l" t="t" r="r" b="b"/>
              <a:pathLst>
                <a:path w="489" h="468" extrusionOk="0">
                  <a:moveTo>
                    <a:pt x="252" y="1"/>
                  </a:moveTo>
                  <a:cubicBezTo>
                    <a:pt x="142" y="1"/>
                    <a:pt x="46" y="81"/>
                    <a:pt x="13" y="204"/>
                  </a:cubicBezTo>
                  <a:cubicBezTo>
                    <a:pt x="1" y="323"/>
                    <a:pt x="96" y="442"/>
                    <a:pt x="227" y="466"/>
                  </a:cubicBezTo>
                  <a:cubicBezTo>
                    <a:pt x="234" y="467"/>
                    <a:pt x="240" y="467"/>
                    <a:pt x="247" y="467"/>
                  </a:cubicBezTo>
                  <a:cubicBezTo>
                    <a:pt x="359" y="467"/>
                    <a:pt x="466" y="375"/>
                    <a:pt x="477" y="252"/>
                  </a:cubicBezTo>
                  <a:cubicBezTo>
                    <a:pt x="489" y="133"/>
                    <a:pt x="406" y="14"/>
                    <a:pt x="275" y="2"/>
                  </a:cubicBezTo>
                  <a:cubicBezTo>
                    <a:pt x="267" y="1"/>
                    <a:pt x="26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266;p61">
              <a:extLst>
                <a:ext uri="{FF2B5EF4-FFF2-40B4-BE49-F238E27FC236}">
                  <a16:creationId xmlns:a16="http://schemas.microsoft.com/office/drawing/2014/main" id="{75F6218E-11DB-456A-A253-8E08D5A8B761}"/>
                </a:ext>
              </a:extLst>
            </p:cNvPr>
            <p:cNvSpPr/>
            <p:nvPr/>
          </p:nvSpPr>
          <p:spPr>
            <a:xfrm>
              <a:off x="2320500" y="2221200"/>
              <a:ext cx="62550" cy="50100"/>
            </a:xfrm>
            <a:custGeom>
              <a:avLst/>
              <a:gdLst/>
              <a:ahLst/>
              <a:cxnLst/>
              <a:rect l="l" t="t" r="r" b="b"/>
              <a:pathLst>
                <a:path w="2502" h="2004" extrusionOk="0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346" y="1109"/>
                    <a:pt x="1608" y="1812"/>
                    <a:pt x="1906" y="1943"/>
                  </a:cubicBezTo>
                  <a:cubicBezTo>
                    <a:pt x="2008" y="1988"/>
                    <a:pt x="2104" y="2003"/>
                    <a:pt x="2189" y="2003"/>
                  </a:cubicBezTo>
                  <a:cubicBezTo>
                    <a:pt x="2373" y="2003"/>
                    <a:pt x="2501" y="1931"/>
                    <a:pt x="2501" y="1931"/>
                  </a:cubicBezTo>
                  <a:cubicBezTo>
                    <a:pt x="1304" y="1649"/>
                    <a:pt x="25" y="1"/>
                    <a:pt x="1" y="1"/>
                  </a:cubicBezTo>
                  <a:close/>
                </a:path>
              </a:pathLst>
            </a:custGeom>
            <a:solidFill>
              <a:srgbClr val="A4D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267;p61">
              <a:extLst>
                <a:ext uri="{FF2B5EF4-FFF2-40B4-BE49-F238E27FC236}">
                  <a16:creationId xmlns:a16="http://schemas.microsoft.com/office/drawing/2014/main" id="{D8AD9AE8-FCD8-4B1D-95DB-62290E356F5A}"/>
                </a:ext>
              </a:extLst>
            </p:cNvPr>
            <p:cNvSpPr/>
            <p:nvPr/>
          </p:nvSpPr>
          <p:spPr>
            <a:xfrm>
              <a:off x="2488100" y="2198625"/>
              <a:ext cx="49825" cy="45075"/>
            </a:xfrm>
            <a:custGeom>
              <a:avLst/>
              <a:gdLst/>
              <a:ahLst/>
              <a:cxnLst/>
              <a:rect l="l" t="t" r="r" b="b"/>
              <a:pathLst>
                <a:path w="1993" h="1803" extrusionOk="0">
                  <a:moveTo>
                    <a:pt x="392" y="1"/>
                  </a:moveTo>
                  <a:cubicBezTo>
                    <a:pt x="269" y="1"/>
                    <a:pt x="140" y="52"/>
                    <a:pt x="84" y="155"/>
                  </a:cubicBezTo>
                  <a:cubicBezTo>
                    <a:pt x="0" y="310"/>
                    <a:pt x="60" y="500"/>
                    <a:pt x="143" y="643"/>
                  </a:cubicBezTo>
                  <a:cubicBezTo>
                    <a:pt x="489" y="1250"/>
                    <a:pt x="1108" y="1691"/>
                    <a:pt x="1798" y="1798"/>
                  </a:cubicBezTo>
                  <a:cubicBezTo>
                    <a:pt x="1815" y="1801"/>
                    <a:pt x="1831" y="1802"/>
                    <a:pt x="1845" y="1802"/>
                  </a:cubicBezTo>
                  <a:cubicBezTo>
                    <a:pt x="1945" y="1802"/>
                    <a:pt x="1993" y="1734"/>
                    <a:pt x="1941" y="1619"/>
                  </a:cubicBezTo>
                  <a:cubicBezTo>
                    <a:pt x="1751" y="1262"/>
                    <a:pt x="1536" y="929"/>
                    <a:pt x="1298" y="631"/>
                  </a:cubicBezTo>
                  <a:cubicBezTo>
                    <a:pt x="1084" y="381"/>
                    <a:pt x="834" y="83"/>
                    <a:pt x="489" y="12"/>
                  </a:cubicBezTo>
                  <a:cubicBezTo>
                    <a:pt x="458" y="4"/>
                    <a:pt x="425" y="1"/>
                    <a:pt x="392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268;p61">
              <a:extLst>
                <a:ext uri="{FF2B5EF4-FFF2-40B4-BE49-F238E27FC236}">
                  <a16:creationId xmlns:a16="http://schemas.microsoft.com/office/drawing/2014/main" id="{19542F06-D8D6-4BFB-8D83-7B45DC12D85A}"/>
                </a:ext>
              </a:extLst>
            </p:cNvPr>
            <p:cNvSpPr/>
            <p:nvPr/>
          </p:nvSpPr>
          <p:spPr>
            <a:xfrm>
              <a:off x="2565475" y="2289075"/>
              <a:ext cx="28900" cy="35725"/>
            </a:xfrm>
            <a:custGeom>
              <a:avLst/>
              <a:gdLst/>
              <a:ahLst/>
              <a:cxnLst/>
              <a:rect l="l" t="t" r="r" b="b"/>
              <a:pathLst>
                <a:path w="1156" h="1429" extrusionOk="0">
                  <a:moveTo>
                    <a:pt x="265" y="0"/>
                  </a:moveTo>
                  <a:cubicBezTo>
                    <a:pt x="256" y="0"/>
                    <a:pt x="248" y="1"/>
                    <a:pt x="239" y="2"/>
                  </a:cubicBezTo>
                  <a:cubicBezTo>
                    <a:pt x="25" y="49"/>
                    <a:pt x="1" y="275"/>
                    <a:pt x="49" y="454"/>
                  </a:cubicBezTo>
                  <a:cubicBezTo>
                    <a:pt x="132" y="859"/>
                    <a:pt x="442" y="1192"/>
                    <a:pt x="799" y="1371"/>
                  </a:cubicBezTo>
                  <a:cubicBezTo>
                    <a:pt x="862" y="1403"/>
                    <a:pt x="931" y="1429"/>
                    <a:pt x="991" y="1429"/>
                  </a:cubicBezTo>
                  <a:cubicBezTo>
                    <a:pt x="1021" y="1429"/>
                    <a:pt x="1049" y="1422"/>
                    <a:pt x="1073" y="1407"/>
                  </a:cubicBezTo>
                  <a:cubicBezTo>
                    <a:pt x="1156" y="1359"/>
                    <a:pt x="1156" y="1240"/>
                    <a:pt x="1144" y="1133"/>
                  </a:cubicBezTo>
                  <a:cubicBezTo>
                    <a:pt x="1084" y="859"/>
                    <a:pt x="942" y="585"/>
                    <a:pt x="763" y="383"/>
                  </a:cubicBezTo>
                  <a:cubicBezTo>
                    <a:pt x="638" y="246"/>
                    <a:pt x="458" y="0"/>
                    <a:pt x="265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269;p61">
              <a:extLst>
                <a:ext uri="{FF2B5EF4-FFF2-40B4-BE49-F238E27FC236}">
                  <a16:creationId xmlns:a16="http://schemas.microsoft.com/office/drawing/2014/main" id="{A8D96FA7-A2B2-4180-8F20-7627D17C9920}"/>
                </a:ext>
              </a:extLst>
            </p:cNvPr>
            <p:cNvSpPr/>
            <p:nvPr/>
          </p:nvSpPr>
          <p:spPr>
            <a:xfrm>
              <a:off x="2614900" y="2372625"/>
              <a:ext cx="17875" cy="11500"/>
            </a:xfrm>
            <a:custGeom>
              <a:avLst/>
              <a:gdLst/>
              <a:ahLst/>
              <a:cxnLst/>
              <a:rect l="l" t="t" r="r" b="b"/>
              <a:pathLst>
                <a:path w="715" h="460" extrusionOk="0">
                  <a:moveTo>
                    <a:pt x="359" y="0"/>
                  </a:moveTo>
                  <a:cubicBezTo>
                    <a:pt x="321" y="0"/>
                    <a:pt x="281" y="9"/>
                    <a:pt x="239" y="29"/>
                  </a:cubicBezTo>
                  <a:cubicBezTo>
                    <a:pt x="0" y="160"/>
                    <a:pt x="417" y="398"/>
                    <a:pt x="536" y="446"/>
                  </a:cubicBezTo>
                  <a:lnTo>
                    <a:pt x="548" y="446"/>
                  </a:lnTo>
                  <a:cubicBezTo>
                    <a:pt x="576" y="453"/>
                    <a:pt x="607" y="459"/>
                    <a:pt x="636" y="459"/>
                  </a:cubicBezTo>
                  <a:cubicBezTo>
                    <a:pt x="657" y="459"/>
                    <a:pt x="676" y="456"/>
                    <a:pt x="691" y="446"/>
                  </a:cubicBezTo>
                  <a:cubicBezTo>
                    <a:pt x="715" y="410"/>
                    <a:pt x="715" y="350"/>
                    <a:pt x="703" y="315"/>
                  </a:cubicBezTo>
                  <a:cubicBezTo>
                    <a:pt x="654" y="169"/>
                    <a:pt x="527" y="0"/>
                    <a:pt x="359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270;p61">
              <a:extLst>
                <a:ext uri="{FF2B5EF4-FFF2-40B4-BE49-F238E27FC236}">
                  <a16:creationId xmlns:a16="http://schemas.microsoft.com/office/drawing/2014/main" id="{7C1D7A64-EDA0-4D09-BC41-810C55464E2B}"/>
                </a:ext>
              </a:extLst>
            </p:cNvPr>
            <p:cNvSpPr/>
            <p:nvPr/>
          </p:nvSpPr>
          <p:spPr>
            <a:xfrm>
              <a:off x="2659550" y="2424525"/>
              <a:ext cx="15200" cy="26525"/>
            </a:xfrm>
            <a:custGeom>
              <a:avLst/>
              <a:gdLst/>
              <a:ahLst/>
              <a:cxnLst/>
              <a:rect l="l" t="t" r="r" b="b"/>
              <a:pathLst>
                <a:path w="608" h="1061" extrusionOk="0">
                  <a:moveTo>
                    <a:pt x="178" y="0"/>
                  </a:moveTo>
                  <a:cubicBezTo>
                    <a:pt x="175" y="0"/>
                    <a:pt x="171" y="0"/>
                    <a:pt x="167" y="1"/>
                  </a:cubicBezTo>
                  <a:cubicBezTo>
                    <a:pt x="60" y="25"/>
                    <a:pt x="24" y="168"/>
                    <a:pt x="24" y="239"/>
                  </a:cubicBezTo>
                  <a:cubicBezTo>
                    <a:pt x="0" y="525"/>
                    <a:pt x="108" y="846"/>
                    <a:pt x="346" y="1013"/>
                  </a:cubicBezTo>
                  <a:cubicBezTo>
                    <a:pt x="381" y="1049"/>
                    <a:pt x="429" y="1061"/>
                    <a:pt x="477" y="1061"/>
                  </a:cubicBezTo>
                  <a:cubicBezTo>
                    <a:pt x="524" y="1049"/>
                    <a:pt x="560" y="1001"/>
                    <a:pt x="584" y="953"/>
                  </a:cubicBezTo>
                  <a:cubicBezTo>
                    <a:pt x="608" y="918"/>
                    <a:pt x="596" y="858"/>
                    <a:pt x="596" y="811"/>
                  </a:cubicBezTo>
                  <a:cubicBezTo>
                    <a:pt x="572" y="596"/>
                    <a:pt x="489" y="394"/>
                    <a:pt x="381" y="215"/>
                  </a:cubicBezTo>
                  <a:cubicBezTo>
                    <a:pt x="347" y="135"/>
                    <a:pt x="269" y="0"/>
                    <a:pt x="178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271;p61">
              <a:extLst>
                <a:ext uri="{FF2B5EF4-FFF2-40B4-BE49-F238E27FC236}">
                  <a16:creationId xmlns:a16="http://schemas.microsoft.com/office/drawing/2014/main" id="{F741A9CA-6AB2-4D6E-87A8-37F9D7F5ADFD}"/>
                </a:ext>
              </a:extLst>
            </p:cNvPr>
            <p:cNvSpPr/>
            <p:nvPr/>
          </p:nvSpPr>
          <p:spPr>
            <a:xfrm>
              <a:off x="2687525" y="2447725"/>
              <a:ext cx="28300" cy="54250"/>
            </a:xfrm>
            <a:custGeom>
              <a:avLst/>
              <a:gdLst/>
              <a:ahLst/>
              <a:cxnLst/>
              <a:rect l="l" t="t" r="r" b="b"/>
              <a:pathLst>
                <a:path w="1132" h="2170" extrusionOk="0">
                  <a:moveTo>
                    <a:pt x="794" y="0"/>
                  </a:moveTo>
                  <a:cubicBezTo>
                    <a:pt x="660" y="0"/>
                    <a:pt x="605" y="81"/>
                    <a:pt x="560" y="192"/>
                  </a:cubicBezTo>
                  <a:cubicBezTo>
                    <a:pt x="524" y="323"/>
                    <a:pt x="501" y="442"/>
                    <a:pt x="489" y="585"/>
                  </a:cubicBezTo>
                  <a:cubicBezTo>
                    <a:pt x="465" y="835"/>
                    <a:pt x="370" y="1085"/>
                    <a:pt x="239" y="1323"/>
                  </a:cubicBezTo>
                  <a:cubicBezTo>
                    <a:pt x="167" y="1454"/>
                    <a:pt x="60" y="1585"/>
                    <a:pt x="24" y="1752"/>
                  </a:cubicBezTo>
                  <a:cubicBezTo>
                    <a:pt x="1" y="1918"/>
                    <a:pt x="72" y="2109"/>
                    <a:pt x="227" y="2157"/>
                  </a:cubicBezTo>
                  <a:cubicBezTo>
                    <a:pt x="251" y="2165"/>
                    <a:pt x="276" y="2169"/>
                    <a:pt x="300" y="2169"/>
                  </a:cubicBezTo>
                  <a:cubicBezTo>
                    <a:pt x="409" y="2169"/>
                    <a:pt x="520" y="2094"/>
                    <a:pt x="608" y="2026"/>
                  </a:cubicBezTo>
                  <a:cubicBezTo>
                    <a:pt x="894" y="1776"/>
                    <a:pt x="1060" y="1395"/>
                    <a:pt x="1096" y="1026"/>
                  </a:cubicBezTo>
                  <a:cubicBezTo>
                    <a:pt x="1132" y="740"/>
                    <a:pt x="1132" y="383"/>
                    <a:pt x="1024" y="133"/>
                  </a:cubicBezTo>
                  <a:cubicBezTo>
                    <a:pt x="1001" y="73"/>
                    <a:pt x="965" y="25"/>
                    <a:pt x="905" y="13"/>
                  </a:cubicBezTo>
                  <a:cubicBezTo>
                    <a:pt x="894" y="13"/>
                    <a:pt x="846" y="2"/>
                    <a:pt x="822" y="2"/>
                  </a:cubicBezTo>
                  <a:cubicBezTo>
                    <a:pt x="812" y="1"/>
                    <a:pt x="803" y="0"/>
                    <a:pt x="794" y="0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272;p61">
              <a:extLst>
                <a:ext uri="{FF2B5EF4-FFF2-40B4-BE49-F238E27FC236}">
                  <a16:creationId xmlns:a16="http://schemas.microsoft.com/office/drawing/2014/main" id="{C0A31B3F-3334-422C-BF38-D3F67086F874}"/>
                </a:ext>
              </a:extLst>
            </p:cNvPr>
            <p:cNvSpPr/>
            <p:nvPr/>
          </p:nvSpPr>
          <p:spPr>
            <a:xfrm>
              <a:off x="2457550" y="2157925"/>
              <a:ext cx="16875" cy="32400"/>
            </a:xfrm>
            <a:custGeom>
              <a:avLst/>
              <a:gdLst/>
              <a:ahLst/>
              <a:cxnLst/>
              <a:rect l="l" t="t" r="r" b="b"/>
              <a:pathLst>
                <a:path w="675" h="1296" extrusionOk="0">
                  <a:moveTo>
                    <a:pt x="110" y="0"/>
                  </a:moveTo>
                  <a:cubicBezTo>
                    <a:pt x="51" y="0"/>
                    <a:pt x="0" y="67"/>
                    <a:pt x="44" y="128"/>
                  </a:cubicBezTo>
                  <a:cubicBezTo>
                    <a:pt x="270" y="461"/>
                    <a:pt x="448" y="866"/>
                    <a:pt x="556" y="1247"/>
                  </a:cubicBezTo>
                  <a:cubicBezTo>
                    <a:pt x="567" y="1280"/>
                    <a:pt x="592" y="1295"/>
                    <a:pt x="617" y="1295"/>
                  </a:cubicBezTo>
                  <a:cubicBezTo>
                    <a:pt x="647" y="1295"/>
                    <a:pt x="675" y="1274"/>
                    <a:pt x="675" y="1235"/>
                  </a:cubicBezTo>
                  <a:cubicBezTo>
                    <a:pt x="639" y="759"/>
                    <a:pt x="472" y="390"/>
                    <a:pt x="175" y="33"/>
                  </a:cubicBezTo>
                  <a:cubicBezTo>
                    <a:pt x="155" y="10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273;p61">
              <a:extLst>
                <a:ext uri="{FF2B5EF4-FFF2-40B4-BE49-F238E27FC236}">
                  <a16:creationId xmlns:a16="http://schemas.microsoft.com/office/drawing/2014/main" id="{0A5A459E-C0C3-4AEE-97A2-7E106127517F}"/>
                </a:ext>
              </a:extLst>
            </p:cNvPr>
            <p:cNvSpPr/>
            <p:nvPr/>
          </p:nvSpPr>
          <p:spPr>
            <a:xfrm>
              <a:off x="2468450" y="2200250"/>
              <a:ext cx="4550" cy="10375"/>
            </a:xfrm>
            <a:custGeom>
              <a:avLst/>
              <a:gdLst/>
              <a:ahLst/>
              <a:cxnLst/>
              <a:rect l="l" t="t" r="r" b="b"/>
              <a:pathLst>
                <a:path w="182" h="415" extrusionOk="0">
                  <a:moveTo>
                    <a:pt x="106" y="1"/>
                  </a:moveTo>
                  <a:cubicBezTo>
                    <a:pt x="93" y="1"/>
                    <a:pt x="78" y="7"/>
                    <a:pt x="72" y="18"/>
                  </a:cubicBezTo>
                  <a:cubicBezTo>
                    <a:pt x="24" y="66"/>
                    <a:pt x="24" y="102"/>
                    <a:pt x="12" y="173"/>
                  </a:cubicBezTo>
                  <a:cubicBezTo>
                    <a:pt x="12" y="245"/>
                    <a:pt x="1" y="292"/>
                    <a:pt x="12" y="376"/>
                  </a:cubicBezTo>
                  <a:cubicBezTo>
                    <a:pt x="15" y="389"/>
                    <a:pt x="24" y="394"/>
                    <a:pt x="37" y="394"/>
                  </a:cubicBezTo>
                  <a:cubicBezTo>
                    <a:pt x="65" y="394"/>
                    <a:pt x="110" y="369"/>
                    <a:pt x="132" y="369"/>
                  </a:cubicBezTo>
                  <a:cubicBezTo>
                    <a:pt x="141" y="369"/>
                    <a:pt x="146" y="374"/>
                    <a:pt x="143" y="388"/>
                  </a:cubicBezTo>
                  <a:cubicBezTo>
                    <a:pt x="142" y="406"/>
                    <a:pt x="141" y="414"/>
                    <a:pt x="142" y="414"/>
                  </a:cubicBezTo>
                  <a:cubicBezTo>
                    <a:pt x="147" y="414"/>
                    <a:pt x="182" y="169"/>
                    <a:pt x="132" y="18"/>
                  </a:cubicBezTo>
                  <a:cubicBezTo>
                    <a:pt x="132" y="7"/>
                    <a:pt x="120" y="1"/>
                    <a:pt x="106" y="1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274;p61">
              <a:extLst>
                <a:ext uri="{FF2B5EF4-FFF2-40B4-BE49-F238E27FC236}">
                  <a16:creationId xmlns:a16="http://schemas.microsoft.com/office/drawing/2014/main" id="{AFBB2D5F-DB7A-4AEC-AC76-752D13C567A2}"/>
                </a:ext>
              </a:extLst>
            </p:cNvPr>
            <p:cNvSpPr/>
            <p:nvPr/>
          </p:nvSpPr>
          <p:spPr>
            <a:xfrm>
              <a:off x="2392675" y="2306575"/>
              <a:ext cx="13400" cy="7725"/>
            </a:xfrm>
            <a:custGeom>
              <a:avLst/>
              <a:gdLst/>
              <a:ahLst/>
              <a:cxnLst/>
              <a:rect l="l" t="t" r="r" b="b"/>
              <a:pathLst>
                <a:path w="536" h="309" extrusionOk="0">
                  <a:moveTo>
                    <a:pt x="425" y="1"/>
                  </a:moveTo>
                  <a:cubicBezTo>
                    <a:pt x="417" y="1"/>
                    <a:pt x="409" y="2"/>
                    <a:pt x="400" y="4"/>
                  </a:cubicBezTo>
                  <a:cubicBezTo>
                    <a:pt x="269" y="64"/>
                    <a:pt x="150" y="111"/>
                    <a:pt x="31" y="195"/>
                  </a:cubicBezTo>
                  <a:cubicBezTo>
                    <a:pt x="0" y="225"/>
                    <a:pt x="14" y="309"/>
                    <a:pt x="56" y="309"/>
                  </a:cubicBezTo>
                  <a:cubicBezTo>
                    <a:pt x="63" y="309"/>
                    <a:pt x="70" y="307"/>
                    <a:pt x="79" y="302"/>
                  </a:cubicBezTo>
                  <a:cubicBezTo>
                    <a:pt x="150" y="290"/>
                    <a:pt x="210" y="266"/>
                    <a:pt x="269" y="242"/>
                  </a:cubicBezTo>
                  <a:cubicBezTo>
                    <a:pt x="353" y="206"/>
                    <a:pt x="400" y="171"/>
                    <a:pt x="460" y="135"/>
                  </a:cubicBezTo>
                  <a:cubicBezTo>
                    <a:pt x="536" y="102"/>
                    <a:pt x="503" y="1"/>
                    <a:pt x="425" y="1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275;p61">
              <a:extLst>
                <a:ext uri="{FF2B5EF4-FFF2-40B4-BE49-F238E27FC236}">
                  <a16:creationId xmlns:a16="http://schemas.microsoft.com/office/drawing/2014/main" id="{90FC566D-A8D3-4FA0-BCF3-FD4F214B57DF}"/>
                </a:ext>
              </a:extLst>
            </p:cNvPr>
            <p:cNvSpPr/>
            <p:nvPr/>
          </p:nvSpPr>
          <p:spPr>
            <a:xfrm>
              <a:off x="2539225" y="2264025"/>
              <a:ext cx="17650" cy="44400"/>
            </a:xfrm>
            <a:custGeom>
              <a:avLst/>
              <a:gdLst/>
              <a:ahLst/>
              <a:cxnLst/>
              <a:rect l="l" t="t" r="r" b="b"/>
              <a:pathLst>
                <a:path w="706" h="1776" extrusionOk="0">
                  <a:moveTo>
                    <a:pt x="551" y="0"/>
                  </a:moveTo>
                  <a:cubicBezTo>
                    <a:pt x="529" y="0"/>
                    <a:pt x="509" y="12"/>
                    <a:pt x="503" y="39"/>
                  </a:cubicBezTo>
                  <a:cubicBezTo>
                    <a:pt x="408" y="277"/>
                    <a:pt x="408" y="527"/>
                    <a:pt x="349" y="789"/>
                  </a:cubicBezTo>
                  <a:cubicBezTo>
                    <a:pt x="277" y="1099"/>
                    <a:pt x="122" y="1361"/>
                    <a:pt x="27" y="1658"/>
                  </a:cubicBezTo>
                  <a:cubicBezTo>
                    <a:pt x="1" y="1720"/>
                    <a:pt x="46" y="1776"/>
                    <a:pt x="101" y="1776"/>
                  </a:cubicBezTo>
                  <a:cubicBezTo>
                    <a:pt x="120" y="1776"/>
                    <a:pt x="140" y="1769"/>
                    <a:pt x="158" y="1754"/>
                  </a:cubicBezTo>
                  <a:cubicBezTo>
                    <a:pt x="515" y="1396"/>
                    <a:pt x="706" y="563"/>
                    <a:pt x="622" y="51"/>
                  </a:cubicBezTo>
                  <a:cubicBezTo>
                    <a:pt x="609" y="18"/>
                    <a:pt x="578" y="0"/>
                    <a:pt x="551" y="0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276;p61">
              <a:extLst>
                <a:ext uri="{FF2B5EF4-FFF2-40B4-BE49-F238E27FC236}">
                  <a16:creationId xmlns:a16="http://schemas.microsoft.com/office/drawing/2014/main" id="{085A5B07-5EAD-4B3D-878A-2204B89B391B}"/>
                </a:ext>
              </a:extLst>
            </p:cNvPr>
            <p:cNvSpPr/>
            <p:nvPr/>
          </p:nvSpPr>
          <p:spPr>
            <a:xfrm>
              <a:off x="2529400" y="2314925"/>
              <a:ext cx="8425" cy="10350"/>
            </a:xfrm>
            <a:custGeom>
              <a:avLst/>
              <a:gdLst/>
              <a:ahLst/>
              <a:cxnLst/>
              <a:rect l="l" t="t" r="r" b="b"/>
              <a:pathLst>
                <a:path w="337" h="414" extrusionOk="0">
                  <a:moveTo>
                    <a:pt x="280" y="1"/>
                  </a:moveTo>
                  <a:cubicBezTo>
                    <a:pt x="270" y="1"/>
                    <a:pt x="260" y="5"/>
                    <a:pt x="253" y="15"/>
                  </a:cubicBezTo>
                  <a:cubicBezTo>
                    <a:pt x="206" y="63"/>
                    <a:pt x="158" y="122"/>
                    <a:pt x="134" y="158"/>
                  </a:cubicBezTo>
                  <a:cubicBezTo>
                    <a:pt x="99" y="218"/>
                    <a:pt x="63" y="265"/>
                    <a:pt x="27" y="325"/>
                  </a:cubicBezTo>
                  <a:cubicBezTo>
                    <a:pt x="1" y="369"/>
                    <a:pt x="47" y="414"/>
                    <a:pt x="97" y="414"/>
                  </a:cubicBezTo>
                  <a:cubicBezTo>
                    <a:pt x="114" y="414"/>
                    <a:pt x="131" y="408"/>
                    <a:pt x="146" y="396"/>
                  </a:cubicBezTo>
                  <a:cubicBezTo>
                    <a:pt x="241" y="325"/>
                    <a:pt x="325" y="182"/>
                    <a:pt x="337" y="63"/>
                  </a:cubicBezTo>
                  <a:cubicBezTo>
                    <a:pt x="337" y="29"/>
                    <a:pt x="306" y="1"/>
                    <a:pt x="280" y="1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277;p61">
              <a:extLst>
                <a:ext uri="{FF2B5EF4-FFF2-40B4-BE49-F238E27FC236}">
                  <a16:creationId xmlns:a16="http://schemas.microsoft.com/office/drawing/2014/main" id="{EF859DE8-F3D5-4DEE-A521-91327EE0FC89}"/>
                </a:ext>
              </a:extLst>
            </p:cNvPr>
            <p:cNvSpPr/>
            <p:nvPr/>
          </p:nvSpPr>
          <p:spPr>
            <a:xfrm>
              <a:off x="2569325" y="2373175"/>
              <a:ext cx="23775" cy="27675"/>
            </a:xfrm>
            <a:custGeom>
              <a:avLst/>
              <a:gdLst/>
              <a:ahLst/>
              <a:cxnLst/>
              <a:rect l="l" t="t" r="r" b="b"/>
              <a:pathLst>
                <a:path w="951" h="1107" extrusionOk="0">
                  <a:moveTo>
                    <a:pt x="884" y="1"/>
                  </a:moveTo>
                  <a:cubicBezTo>
                    <a:pt x="866" y="1"/>
                    <a:pt x="848" y="10"/>
                    <a:pt x="835" y="31"/>
                  </a:cubicBezTo>
                  <a:cubicBezTo>
                    <a:pt x="680" y="436"/>
                    <a:pt x="299" y="686"/>
                    <a:pt x="37" y="1007"/>
                  </a:cubicBezTo>
                  <a:cubicBezTo>
                    <a:pt x="1" y="1053"/>
                    <a:pt x="42" y="1106"/>
                    <a:pt x="90" y="1106"/>
                  </a:cubicBezTo>
                  <a:cubicBezTo>
                    <a:pt x="104" y="1106"/>
                    <a:pt x="119" y="1101"/>
                    <a:pt x="133" y="1090"/>
                  </a:cubicBezTo>
                  <a:cubicBezTo>
                    <a:pt x="514" y="840"/>
                    <a:pt x="764" y="495"/>
                    <a:pt x="942" y="78"/>
                  </a:cubicBezTo>
                  <a:cubicBezTo>
                    <a:pt x="950" y="32"/>
                    <a:pt x="918" y="1"/>
                    <a:pt x="884" y="1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278;p61">
              <a:extLst>
                <a:ext uri="{FF2B5EF4-FFF2-40B4-BE49-F238E27FC236}">
                  <a16:creationId xmlns:a16="http://schemas.microsoft.com/office/drawing/2014/main" id="{24E5BEC7-A3CD-4A67-AF9B-70A213B69B76}"/>
                </a:ext>
              </a:extLst>
            </p:cNvPr>
            <p:cNvSpPr/>
            <p:nvPr/>
          </p:nvSpPr>
          <p:spPr>
            <a:xfrm>
              <a:off x="2637775" y="2401150"/>
              <a:ext cx="8700" cy="18950"/>
            </a:xfrm>
            <a:custGeom>
              <a:avLst/>
              <a:gdLst/>
              <a:ahLst/>
              <a:cxnLst/>
              <a:rect l="l" t="t" r="r" b="b"/>
              <a:pathLst>
                <a:path w="348" h="758" extrusionOk="0">
                  <a:moveTo>
                    <a:pt x="275" y="1"/>
                  </a:moveTo>
                  <a:cubicBezTo>
                    <a:pt x="251" y="1"/>
                    <a:pt x="228" y="16"/>
                    <a:pt x="228" y="43"/>
                  </a:cubicBezTo>
                  <a:cubicBezTo>
                    <a:pt x="217" y="138"/>
                    <a:pt x="169" y="257"/>
                    <a:pt x="145" y="341"/>
                  </a:cubicBezTo>
                  <a:cubicBezTo>
                    <a:pt x="97" y="448"/>
                    <a:pt x="74" y="555"/>
                    <a:pt x="26" y="662"/>
                  </a:cubicBezTo>
                  <a:cubicBezTo>
                    <a:pt x="1" y="713"/>
                    <a:pt x="42" y="758"/>
                    <a:pt x="93" y="758"/>
                  </a:cubicBezTo>
                  <a:cubicBezTo>
                    <a:pt x="114" y="758"/>
                    <a:pt x="136" y="751"/>
                    <a:pt x="157" y="733"/>
                  </a:cubicBezTo>
                  <a:cubicBezTo>
                    <a:pt x="228" y="626"/>
                    <a:pt x="288" y="519"/>
                    <a:pt x="324" y="400"/>
                  </a:cubicBezTo>
                  <a:cubicBezTo>
                    <a:pt x="336" y="341"/>
                    <a:pt x="347" y="269"/>
                    <a:pt x="347" y="210"/>
                  </a:cubicBezTo>
                  <a:cubicBezTo>
                    <a:pt x="347" y="150"/>
                    <a:pt x="336" y="102"/>
                    <a:pt x="336" y="67"/>
                  </a:cubicBezTo>
                  <a:cubicBezTo>
                    <a:pt x="336" y="22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279;p61">
              <a:extLst>
                <a:ext uri="{FF2B5EF4-FFF2-40B4-BE49-F238E27FC236}">
                  <a16:creationId xmlns:a16="http://schemas.microsoft.com/office/drawing/2014/main" id="{3A1B99ED-6DD1-462D-B7BC-EE67BFDF4B01}"/>
                </a:ext>
              </a:extLst>
            </p:cNvPr>
            <p:cNvSpPr/>
            <p:nvPr/>
          </p:nvSpPr>
          <p:spPr>
            <a:xfrm>
              <a:off x="2673950" y="2453975"/>
              <a:ext cx="12975" cy="18175"/>
            </a:xfrm>
            <a:custGeom>
              <a:avLst/>
              <a:gdLst/>
              <a:ahLst/>
              <a:cxnLst/>
              <a:rect l="l" t="t" r="r" b="b"/>
              <a:pathLst>
                <a:path w="519" h="727" extrusionOk="0">
                  <a:moveTo>
                    <a:pt x="419" y="1"/>
                  </a:moveTo>
                  <a:cubicBezTo>
                    <a:pt x="392" y="1"/>
                    <a:pt x="366" y="15"/>
                    <a:pt x="353" y="49"/>
                  </a:cubicBezTo>
                  <a:cubicBezTo>
                    <a:pt x="305" y="156"/>
                    <a:pt x="258" y="252"/>
                    <a:pt x="198" y="359"/>
                  </a:cubicBezTo>
                  <a:cubicBezTo>
                    <a:pt x="151" y="454"/>
                    <a:pt x="67" y="514"/>
                    <a:pt x="20" y="609"/>
                  </a:cubicBezTo>
                  <a:cubicBezTo>
                    <a:pt x="1" y="675"/>
                    <a:pt x="42" y="727"/>
                    <a:pt x="90" y="727"/>
                  </a:cubicBezTo>
                  <a:cubicBezTo>
                    <a:pt x="102" y="727"/>
                    <a:pt x="115" y="723"/>
                    <a:pt x="127" y="716"/>
                  </a:cubicBezTo>
                  <a:cubicBezTo>
                    <a:pt x="353" y="645"/>
                    <a:pt x="436" y="299"/>
                    <a:pt x="496" y="109"/>
                  </a:cubicBezTo>
                  <a:cubicBezTo>
                    <a:pt x="519" y="47"/>
                    <a:pt x="468" y="1"/>
                    <a:pt x="419" y="1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6151;p61">
            <a:extLst>
              <a:ext uri="{FF2B5EF4-FFF2-40B4-BE49-F238E27FC236}">
                <a16:creationId xmlns:a16="http://schemas.microsoft.com/office/drawing/2014/main" id="{1BEA6E6E-52C3-441A-B191-0D2442747E9F}"/>
              </a:ext>
            </a:extLst>
          </p:cNvPr>
          <p:cNvGrpSpPr/>
          <p:nvPr/>
        </p:nvGrpSpPr>
        <p:grpSpPr>
          <a:xfrm>
            <a:off x="7329773" y="3618005"/>
            <a:ext cx="1605294" cy="1448034"/>
            <a:chOff x="1006375" y="3747600"/>
            <a:chExt cx="458700" cy="432225"/>
          </a:xfrm>
        </p:grpSpPr>
        <p:sp>
          <p:nvSpPr>
            <p:cNvPr id="103" name="Google Shape;6152;p61">
              <a:extLst>
                <a:ext uri="{FF2B5EF4-FFF2-40B4-BE49-F238E27FC236}">
                  <a16:creationId xmlns:a16="http://schemas.microsoft.com/office/drawing/2014/main" id="{450C4209-6DAE-4F3A-A773-51F518347412}"/>
                </a:ext>
              </a:extLst>
            </p:cNvPr>
            <p:cNvSpPr/>
            <p:nvPr/>
          </p:nvSpPr>
          <p:spPr>
            <a:xfrm>
              <a:off x="1306400" y="3902400"/>
              <a:ext cx="144975" cy="277425"/>
            </a:xfrm>
            <a:custGeom>
              <a:avLst/>
              <a:gdLst/>
              <a:ahLst/>
              <a:cxnLst/>
              <a:rect l="l" t="t" r="r" b="b"/>
              <a:pathLst>
                <a:path w="5799" h="11097" extrusionOk="0">
                  <a:moveTo>
                    <a:pt x="5799" y="0"/>
                  </a:moveTo>
                  <a:lnTo>
                    <a:pt x="5477" y="155"/>
                  </a:lnTo>
                  <a:lnTo>
                    <a:pt x="251" y="2596"/>
                  </a:lnTo>
                  <a:lnTo>
                    <a:pt x="1" y="2715"/>
                  </a:lnTo>
                  <a:lnTo>
                    <a:pt x="1" y="11097"/>
                  </a:lnTo>
                  <a:lnTo>
                    <a:pt x="251" y="10954"/>
                  </a:lnTo>
                  <a:lnTo>
                    <a:pt x="3691" y="9335"/>
                  </a:lnTo>
                  <a:lnTo>
                    <a:pt x="5477" y="8489"/>
                  </a:lnTo>
                  <a:lnTo>
                    <a:pt x="5799" y="8323"/>
                  </a:lnTo>
                  <a:lnTo>
                    <a:pt x="5799" y="0"/>
                  </a:ln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153;p61">
              <a:extLst>
                <a:ext uri="{FF2B5EF4-FFF2-40B4-BE49-F238E27FC236}">
                  <a16:creationId xmlns:a16="http://schemas.microsoft.com/office/drawing/2014/main" id="{A13C21E5-669C-4518-8A51-6A3A35767A30}"/>
                </a:ext>
              </a:extLst>
            </p:cNvPr>
            <p:cNvSpPr/>
            <p:nvPr/>
          </p:nvSpPr>
          <p:spPr>
            <a:xfrm>
              <a:off x="1306400" y="3902400"/>
              <a:ext cx="144975" cy="233375"/>
            </a:xfrm>
            <a:custGeom>
              <a:avLst/>
              <a:gdLst/>
              <a:ahLst/>
              <a:cxnLst/>
              <a:rect l="l" t="t" r="r" b="b"/>
              <a:pathLst>
                <a:path w="5799" h="9335" extrusionOk="0">
                  <a:moveTo>
                    <a:pt x="5799" y="0"/>
                  </a:moveTo>
                  <a:lnTo>
                    <a:pt x="5466" y="167"/>
                  </a:lnTo>
                  <a:lnTo>
                    <a:pt x="251" y="2608"/>
                  </a:lnTo>
                  <a:lnTo>
                    <a:pt x="1" y="2727"/>
                  </a:lnTo>
                  <a:lnTo>
                    <a:pt x="1" y="3834"/>
                  </a:lnTo>
                  <a:cubicBezTo>
                    <a:pt x="1453" y="4453"/>
                    <a:pt x="2453" y="5632"/>
                    <a:pt x="3084" y="7120"/>
                  </a:cubicBezTo>
                  <a:cubicBezTo>
                    <a:pt x="3382" y="7835"/>
                    <a:pt x="3584" y="8573"/>
                    <a:pt x="3691" y="9335"/>
                  </a:cubicBezTo>
                  <a:lnTo>
                    <a:pt x="5477" y="8489"/>
                  </a:lnTo>
                  <a:lnTo>
                    <a:pt x="5799" y="8323"/>
                  </a:lnTo>
                  <a:lnTo>
                    <a:pt x="5799" y="0"/>
                  </a:lnTo>
                  <a:close/>
                </a:path>
              </a:pathLst>
            </a:custGeom>
            <a:solidFill>
              <a:srgbClr val="513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154;p61">
              <a:extLst>
                <a:ext uri="{FF2B5EF4-FFF2-40B4-BE49-F238E27FC236}">
                  <a16:creationId xmlns:a16="http://schemas.microsoft.com/office/drawing/2014/main" id="{8B1AC7CD-080C-4CC3-A8F8-B7DB401963A0}"/>
                </a:ext>
              </a:extLst>
            </p:cNvPr>
            <p:cNvSpPr/>
            <p:nvPr/>
          </p:nvSpPr>
          <p:spPr>
            <a:xfrm>
              <a:off x="1306400" y="3907450"/>
              <a:ext cx="144975" cy="100650"/>
            </a:xfrm>
            <a:custGeom>
              <a:avLst/>
              <a:gdLst/>
              <a:ahLst/>
              <a:cxnLst/>
              <a:rect l="l" t="t" r="r" b="b"/>
              <a:pathLst>
                <a:path w="5799" h="4026" extrusionOk="0">
                  <a:moveTo>
                    <a:pt x="5799" y="1"/>
                  </a:moveTo>
                  <a:lnTo>
                    <a:pt x="1" y="2715"/>
                  </a:lnTo>
                  <a:lnTo>
                    <a:pt x="1" y="4025"/>
                  </a:lnTo>
                  <a:lnTo>
                    <a:pt x="5799" y="1322"/>
                  </a:lnTo>
                  <a:lnTo>
                    <a:pt x="5799" y="1"/>
                  </a:lnTo>
                  <a:close/>
                </a:path>
              </a:pathLst>
            </a:custGeom>
            <a:solidFill>
              <a:srgbClr val="432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155;p61">
              <a:extLst>
                <a:ext uri="{FF2B5EF4-FFF2-40B4-BE49-F238E27FC236}">
                  <a16:creationId xmlns:a16="http://schemas.microsoft.com/office/drawing/2014/main" id="{B8FEB609-6077-4C7F-A468-2668F1F84499}"/>
                </a:ext>
              </a:extLst>
            </p:cNvPr>
            <p:cNvSpPr/>
            <p:nvPr/>
          </p:nvSpPr>
          <p:spPr>
            <a:xfrm>
              <a:off x="1306400" y="4074450"/>
              <a:ext cx="144975" cy="100925"/>
            </a:xfrm>
            <a:custGeom>
              <a:avLst/>
              <a:gdLst/>
              <a:ahLst/>
              <a:cxnLst/>
              <a:rect l="l" t="t" r="r" b="b"/>
              <a:pathLst>
                <a:path w="5799" h="4037" extrusionOk="0">
                  <a:moveTo>
                    <a:pt x="5799" y="0"/>
                  </a:moveTo>
                  <a:lnTo>
                    <a:pt x="1" y="2703"/>
                  </a:lnTo>
                  <a:lnTo>
                    <a:pt x="1" y="4036"/>
                  </a:lnTo>
                  <a:lnTo>
                    <a:pt x="5799" y="1310"/>
                  </a:lnTo>
                  <a:lnTo>
                    <a:pt x="5799" y="0"/>
                  </a:lnTo>
                  <a:close/>
                </a:path>
              </a:pathLst>
            </a:custGeom>
            <a:solidFill>
              <a:srgbClr val="432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156;p61">
              <a:extLst>
                <a:ext uri="{FF2B5EF4-FFF2-40B4-BE49-F238E27FC236}">
                  <a16:creationId xmlns:a16="http://schemas.microsoft.com/office/drawing/2014/main" id="{5CCC396A-508D-4A8F-B353-7244BA4D01B4}"/>
                </a:ext>
              </a:extLst>
            </p:cNvPr>
            <p:cNvSpPr/>
            <p:nvPr/>
          </p:nvSpPr>
          <p:spPr>
            <a:xfrm>
              <a:off x="1306400" y="3902400"/>
              <a:ext cx="144975" cy="100925"/>
            </a:xfrm>
            <a:custGeom>
              <a:avLst/>
              <a:gdLst/>
              <a:ahLst/>
              <a:cxnLst/>
              <a:rect l="l" t="t" r="r" b="b"/>
              <a:pathLst>
                <a:path w="5799" h="4037" extrusionOk="0">
                  <a:moveTo>
                    <a:pt x="5799" y="0"/>
                  </a:moveTo>
                  <a:lnTo>
                    <a:pt x="1" y="2715"/>
                  </a:lnTo>
                  <a:lnTo>
                    <a:pt x="1" y="4037"/>
                  </a:lnTo>
                  <a:lnTo>
                    <a:pt x="5799" y="1310"/>
                  </a:lnTo>
                  <a:lnTo>
                    <a:pt x="5799" y="0"/>
                  </a:lnTo>
                  <a:close/>
                </a:path>
              </a:pathLst>
            </a:custGeom>
            <a:solidFill>
              <a:srgbClr val="513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157;p61">
              <a:extLst>
                <a:ext uri="{FF2B5EF4-FFF2-40B4-BE49-F238E27FC236}">
                  <a16:creationId xmlns:a16="http://schemas.microsoft.com/office/drawing/2014/main" id="{D9EDE6FE-A34A-419B-92D8-71F9ACC85DFB}"/>
                </a:ext>
              </a:extLst>
            </p:cNvPr>
            <p:cNvSpPr/>
            <p:nvPr/>
          </p:nvSpPr>
          <p:spPr>
            <a:xfrm>
              <a:off x="1306400" y="4078000"/>
              <a:ext cx="144975" cy="100950"/>
            </a:xfrm>
            <a:custGeom>
              <a:avLst/>
              <a:gdLst/>
              <a:ahLst/>
              <a:cxnLst/>
              <a:rect l="l" t="t" r="r" b="b"/>
              <a:pathLst>
                <a:path w="5799" h="4038" extrusionOk="0">
                  <a:moveTo>
                    <a:pt x="5799" y="1"/>
                  </a:moveTo>
                  <a:lnTo>
                    <a:pt x="1" y="2728"/>
                  </a:lnTo>
                  <a:lnTo>
                    <a:pt x="1" y="4037"/>
                  </a:lnTo>
                  <a:lnTo>
                    <a:pt x="5799" y="1311"/>
                  </a:lnTo>
                  <a:lnTo>
                    <a:pt x="5799" y="1"/>
                  </a:lnTo>
                  <a:close/>
                </a:path>
              </a:pathLst>
            </a:custGeom>
            <a:solidFill>
              <a:srgbClr val="513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158;p61">
              <a:extLst>
                <a:ext uri="{FF2B5EF4-FFF2-40B4-BE49-F238E27FC236}">
                  <a16:creationId xmlns:a16="http://schemas.microsoft.com/office/drawing/2014/main" id="{1B950943-3060-4487-BE57-460023DD8785}"/>
                </a:ext>
              </a:extLst>
            </p:cNvPr>
            <p:cNvSpPr/>
            <p:nvPr/>
          </p:nvSpPr>
          <p:spPr>
            <a:xfrm>
              <a:off x="1006950" y="3851500"/>
              <a:ext cx="145000" cy="277150"/>
            </a:xfrm>
            <a:custGeom>
              <a:avLst/>
              <a:gdLst/>
              <a:ahLst/>
              <a:cxnLst/>
              <a:rect l="l" t="t" r="r" b="b"/>
              <a:pathLst>
                <a:path w="5800" h="11086" extrusionOk="0">
                  <a:moveTo>
                    <a:pt x="5799" y="0"/>
                  </a:moveTo>
                  <a:lnTo>
                    <a:pt x="1" y="2715"/>
                  </a:lnTo>
                  <a:lnTo>
                    <a:pt x="1" y="11085"/>
                  </a:lnTo>
                  <a:lnTo>
                    <a:pt x="5799" y="8073"/>
                  </a:lnTo>
                  <a:lnTo>
                    <a:pt x="5799" y="0"/>
                  </a:lnTo>
                  <a:close/>
                </a:path>
              </a:pathLst>
            </a:custGeom>
            <a:solidFill>
              <a:srgbClr val="A97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159;p61">
              <a:extLst>
                <a:ext uri="{FF2B5EF4-FFF2-40B4-BE49-F238E27FC236}">
                  <a16:creationId xmlns:a16="http://schemas.microsoft.com/office/drawing/2014/main" id="{75A51DFB-DB67-4B2A-806F-CB772C2EFCE0}"/>
                </a:ext>
              </a:extLst>
            </p:cNvPr>
            <p:cNvSpPr/>
            <p:nvPr/>
          </p:nvSpPr>
          <p:spPr>
            <a:xfrm>
              <a:off x="1006950" y="3919350"/>
              <a:ext cx="299475" cy="260475"/>
            </a:xfrm>
            <a:custGeom>
              <a:avLst/>
              <a:gdLst/>
              <a:ahLst/>
              <a:cxnLst/>
              <a:rect l="l" t="t" r="r" b="b"/>
              <a:pathLst>
                <a:path w="11979" h="10419" extrusionOk="0">
                  <a:moveTo>
                    <a:pt x="1" y="1"/>
                  </a:moveTo>
                  <a:lnTo>
                    <a:pt x="1" y="8371"/>
                  </a:lnTo>
                  <a:lnTo>
                    <a:pt x="322" y="8419"/>
                  </a:lnTo>
                  <a:lnTo>
                    <a:pt x="6990" y="9562"/>
                  </a:lnTo>
                  <a:lnTo>
                    <a:pt x="11717" y="10371"/>
                  </a:lnTo>
                  <a:lnTo>
                    <a:pt x="11979" y="10419"/>
                  </a:lnTo>
                  <a:lnTo>
                    <a:pt x="11979" y="2037"/>
                  </a:lnTo>
                  <a:lnTo>
                    <a:pt x="11717" y="1989"/>
                  </a:lnTo>
                  <a:lnTo>
                    <a:pt x="32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160;p61">
              <a:extLst>
                <a:ext uri="{FF2B5EF4-FFF2-40B4-BE49-F238E27FC236}">
                  <a16:creationId xmlns:a16="http://schemas.microsoft.com/office/drawing/2014/main" id="{B9B6F4C7-6326-4A7E-8E5B-8794FD5E6534}"/>
                </a:ext>
              </a:extLst>
            </p:cNvPr>
            <p:cNvSpPr/>
            <p:nvPr/>
          </p:nvSpPr>
          <p:spPr>
            <a:xfrm>
              <a:off x="1006950" y="3919350"/>
              <a:ext cx="299175" cy="260475"/>
            </a:xfrm>
            <a:custGeom>
              <a:avLst/>
              <a:gdLst/>
              <a:ahLst/>
              <a:cxnLst/>
              <a:rect l="l" t="t" r="r" b="b"/>
              <a:pathLst>
                <a:path w="11967" h="10419" extrusionOk="0">
                  <a:moveTo>
                    <a:pt x="1" y="1"/>
                  </a:moveTo>
                  <a:lnTo>
                    <a:pt x="1" y="3156"/>
                  </a:lnTo>
                  <a:cubicBezTo>
                    <a:pt x="121" y="3149"/>
                    <a:pt x="241" y="3146"/>
                    <a:pt x="360" y="3146"/>
                  </a:cubicBezTo>
                  <a:cubicBezTo>
                    <a:pt x="2087" y="3146"/>
                    <a:pt x="3801" y="3860"/>
                    <a:pt x="5025" y="5085"/>
                  </a:cubicBezTo>
                  <a:cubicBezTo>
                    <a:pt x="6204" y="6264"/>
                    <a:pt x="6906" y="7895"/>
                    <a:pt x="6978" y="9562"/>
                  </a:cubicBezTo>
                  <a:lnTo>
                    <a:pt x="11705" y="10371"/>
                  </a:lnTo>
                  <a:lnTo>
                    <a:pt x="11967" y="10419"/>
                  </a:lnTo>
                  <a:lnTo>
                    <a:pt x="11967" y="2049"/>
                  </a:lnTo>
                  <a:lnTo>
                    <a:pt x="11705" y="2001"/>
                  </a:lnTo>
                  <a:lnTo>
                    <a:pt x="310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161;p61">
              <a:extLst>
                <a:ext uri="{FF2B5EF4-FFF2-40B4-BE49-F238E27FC236}">
                  <a16:creationId xmlns:a16="http://schemas.microsoft.com/office/drawing/2014/main" id="{E1E41133-7DD5-48F7-9BCA-455742F7A711}"/>
                </a:ext>
              </a:extLst>
            </p:cNvPr>
            <p:cNvSpPr/>
            <p:nvPr/>
          </p:nvSpPr>
          <p:spPr>
            <a:xfrm>
              <a:off x="1006950" y="3922925"/>
              <a:ext cx="299475" cy="83375"/>
            </a:xfrm>
            <a:custGeom>
              <a:avLst/>
              <a:gdLst/>
              <a:ahLst/>
              <a:cxnLst/>
              <a:rect l="l" t="t" r="r" b="b"/>
              <a:pathLst>
                <a:path w="11979" h="3335" extrusionOk="0">
                  <a:moveTo>
                    <a:pt x="1" y="1"/>
                  </a:moveTo>
                  <a:lnTo>
                    <a:pt x="1" y="1287"/>
                  </a:lnTo>
                  <a:lnTo>
                    <a:pt x="11979" y="3335"/>
                  </a:lnTo>
                  <a:lnTo>
                    <a:pt x="11979" y="20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162;p61">
              <a:extLst>
                <a:ext uri="{FF2B5EF4-FFF2-40B4-BE49-F238E27FC236}">
                  <a16:creationId xmlns:a16="http://schemas.microsoft.com/office/drawing/2014/main" id="{2420A513-3830-47BF-AA2A-C6A49335C89E}"/>
                </a:ext>
              </a:extLst>
            </p:cNvPr>
            <p:cNvSpPr/>
            <p:nvPr/>
          </p:nvSpPr>
          <p:spPr>
            <a:xfrm>
              <a:off x="1006950" y="4093800"/>
              <a:ext cx="299475" cy="83050"/>
            </a:xfrm>
            <a:custGeom>
              <a:avLst/>
              <a:gdLst/>
              <a:ahLst/>
              <a:cxnLst/>
              <a:rect l="l" t="t" r="r" b="b"/>
              <a:pathLst>
                <a:path w="11979" h="3322" extrusionOk="0">
                  <a:moveTo>
                    <a:pt x="1" y="0"/>
                  </a:moveTo>
                  <a:lnTo>
                    <a:pt x="1" y="1274"/>
                  </a:lnTo>
                  <a:lnTo>
                    <a:pt x="11979" y="3322"/>
                  </a:lnTo>
                  <a:lnTo>
                    <a:pt x="11979" y="20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163;p61">
              <a:extLst>
                <a:ext uri="{FF2B5EF4-FFF2-40B4-BE49-F238E27FC236}">
                  <a16:creationId xmlns:a16="http://schemas.microsoft.com/office/drawing/2014/main" id="{97080904-9E1B-4AF7-A699-251CCBF7E7BD}"/>
                </a:ext>
              </a:extLst>
            </p:cNvPr>
            <p:cNvSpPr/>
            <p:nvPr/>
          </p:nvSpPr>
          <p:spPr>
            <a:xfrm>
              <a:off x="1006950" y="3919350"/>
              <a:ext cx="299475" cy="82775"/>
            </a:xfrm>
            <a:custGeom>
              <a:avLst/>
              <a:gdLst/>
              <a:ahLst/>
              <a:cxnLst/>
              <a:rect l="l" t="t" r="r" b="b"/>
              <a:pathLst>
                <a:path w="11979" h="3311" extrusionOk="0">
                  <a:moveTo>
                    <a:pt x="1" y="1"/>
                  </a:moveTo>
                  <a:lnTo>
                    <a:pt x="1" y="1275"/>
                  </a:lnTo>
                  <a:lnTo>
                    <a:pt x="11979" y="3311"/>
                  </a:lnTo>
                  <a:lnTo>
                    <a:pt x="11979" y="20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164;p61">
              <a:extLst>
                <a:ext uri="{FF2B5EF4-FFF2-40B4-BE49-F238E27FC236}">
                  <a16:creationId xmlns:a16="http://schemas.microsoft.com/office/drawing/2014/main" id="{CD84E0D3-BE1A-4254-BA14-6B656B909B00}"/>
                </a:ext>
              </a:extLst>
            </p:cNvPr>
            <p:cNvSpPr/>
            <p:nvPr/>
          </p:nvSpPr>
          <p:spPr>
            <a:xfrm>
              <a:off x="1132875" y="3955225"/>
              <a:ext cx="46750" cy="73825"/>
            </a:xfrm>
            <a:custGeom>
              <a:avLst/>
              <a:gdLst/>
              <a:ahLst/>
              <a:cxnLst/>
              <a:rect l="l" t="t" r="r" b="b"/>
              <a:pathLst>
                <a:path w="1870" h="2953" extrusionOk="0">
                  <a:moveTo>
                    <a:pt x="1023" y="1"/>
                  </a:moveTo>
                  <a:cubicBezTo>
                    <a:pt x="711" y="1"/>
                    <a:pt x="438" y="238"/>
                    <a:pt x="405" y="566"/>
                  </a:cubicBezTo>
                  <a:lnTo>
                    <a:pt x="345" y="1150"/>
                  </a:lnTo>
                  <a:cubicBezTo>
                    <a:pt x="226" y="1185"/>
                    <a:pt x="143" y="1281"/>
                    <a:pt x="119" y="1400"/>
                  </a:cubicBezTo>
                  <a:lnTo>
                    <a:pt x="48" y="2078"/>
                  </a:lnTo>
                  <a:cubicBezTo>
                    <a:pt x="0" y="2495"/>
                    <a:pt x="298" y="2864"/>
                    <a:pt x="715" y="2924"/>
                  </a:cubicBezTo>
                  <a:lnTo>
                    <a:pt x="929" y="2947"/>
                  </a:lnTo>
                  <a:cubicBezTo>
                    <a:pt x="958" y="2951"/>
                    <a:pt x="987" y="2952"/>
                    <a:pt x="1016" y="2952"/>
                  </a:cubicBezTo>
                  <a:cubicBezTo>
                    <a:pt x="1396" y="2952"/>
                    <a:pt x="1719" y="2668"/>
                    <a:pt x="1774" y="2281"/>
                  </a:cubicBezTo>
                  <a:lnTo>
                    <a:pt x="1846" y="1614"/>
                  </a:lnTo>
                  <a:cubicBezTo>
                    <a:pt x="1869" y="1447"/>
                    <a:pt x="1762" y="1304"/>
                    <a:pt x="1608" y="1269"/>
                  </a:cubicBezTo>
                  <a:lnTo>
                    <a:pt x="1667" y="709"/>
                  </a:lnTo>
                  <a:cubicBezTo>
                    <a:pt x="1715" y="364"/>
                    <a:pt x="1465" y="30"/>
                    <a:pt x="1107" y="7"/>
                  </a:cubicBezTo>
                  <a:cubicBezTo>
                    <a:pt x="1079" y="3"/>
                    <a:pt x="1051" y="1"/>
                    <a:pt x="1023" y="1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165;p61">
              <a:extLst>
                <a:ext uri="{FF2B5EF4-FFF2-40B4-BE49-F238E27FC236}">
                  <a16:creationId xmlns:a16="http://schemas.microsoft.com/office/drawing/2014/main" id="{2C05651C-56FB-484F-9010-B0ADA612BA06}"/>
                </a:ext>
              </a:extLst>
            </p:cNvPr>
            <p:cNvSpPr/>
            <p:nvPr/>
          </p:nvSpPr>
          <p:spPr>
            <a:xfrm>
              <a:off x="1006950" y="4097050"/>
              <a:ext cx="299475" cy="82775"/>
            </a:xfrm>
            <a:custGeom>
              <a:avLst/>
              <a:gdLst/>
              <a:ahLst/>
              <a:cxnLst/>
              <a:rect l="l" t="t" r="r" b="b"/>
              <a:pathLst>
                <a:path w="11979" h="3311" extrusionOk="0">
                  <a:moveTo>
                    <a:pt x="1" y="1"/>
                  </a:moveTo>
                  <a:lnTo>
                    <a:pt x="1" y="1287"/>
                  </a:lnTo>
                  <a:lnTo>
                    <a:pt x="11979" y="3311"/>
                  </a:lnTo>
                  <a:lnTo>
                    <a:pt x="11979" y="20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166;p61">
              <a:extLst>
                <a:ext uri="{FF2B5EF4-FFF2-40B4-BE49-F238E27FC236}">
                  <a16:creationId xmlns:a16="http://schemas.microsoft.com/office/drawing/2014/main" id="{F302A45F-1D20-4362-AC7F-03596D29DC0F}"/>
                </a:ext>
              </a:extLst>
            </p:cNvPr>
            <p:cNvSpPr/>
            <p:nvPr/>
          </p:nvSpPr>
          <p:spPr>
            <a:xfrm>
              <a:off x="1006950" y="3851500"/>
              <a:ext cx="444425" cy="118775"/>
            </a:xfrm>
            <a:custGeom>
              <a:avLst/>
              <a:gdLst/>
              <a:ahLst/>
              <a:cxnLst/>
              <a:rect l="l" t="t" r="r" b="b"/>
              <a:pathLst>
                <a:path w="17777" h="4751" extrusionOk="0">
                  <a:moveTo>
                    <a:pt x="5799" y="0"/>
                  </a:moveTo>
                  <a:lnTo>
                    <a:pt x="1" y="2715"/>
                  </a:lnTo>
                  <a:lnTo>
                    <a:pt x="2144" y="3084"/>
                  </a:lnTo>
                  <a:lnTo>
                    <a:pt x="11979" y="4751"/>
                  </a:lnTo>
                  <a:lnTo>
                    <a:pt x="17777" y="2036"/>
                  </a:lnTo>
                  <a:lnTo>
                    <a:pt x="7954" y="358"/>
                  </a:lnTo>
                  <a:lnTo>
                    <a:pt x="5799" y="0"/>
                  </a:lnTo>
                  <a:close/>
                </a:path>
              </a:pathLst>
            </a:custGeom>
            <a:solidFill>
              <a:srgbClr val="513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167;p61">
              <a:extLst>
                <a:ext uri="{FF2B5EF4-FFF2-40B4-BE49-F238E27FC236}">
                  <a16:creationId xmlns:a16="http://schemas.microsoft.com/office/drawing/2014/main" id="{B472B2D0-F2B4-4B89-995E-6729259577BB}"/>
                </a:ext>
              </a:extLst>
            </p:cNvPr>
            <p:cNvSpPr/>
            <p:nvPr/>
          </p:nvSpPr>
          <p:spPr>
            <a:xfrm>
              <a:off x="1060525" y="3860425"/>
              <a:ext cx="390850" cy="109850"/>
            </a:xfrm>
            <a:custGeom>
              <a:avLst/>
              <a:gdLst/>
              <a:ahLst/>
              <a:cxnLst/>
              <a:rect l="l" t="t" r="r" b="b"/>
              <a:pathLst>
                <a:path w="15634" h="4394" extrusionOk="0">
                  <a:moveTo>
                    <a:pt x="5811" y="1"/>
                  </a:moveTo>
                  <a:lnTo>
                    <a:pt x="1" y="2727"/>
                  </a:lnTo>
                  <a:lnTo>
                    <a:pt x="9836" y="4394"/>
                  </a:lnTo>
                  <a:lnTo>
                    <a:pt x="15634" y="1679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D0A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168;p61">
              <a:extLst>
                <a:ext uri="{FF2B5EF4-FFF2-40B4-BE49-F238E27FC236}">
                  <a16:creationId xmlns:a16="http://schemas.microsoft.com/office/drawing/2014/main" id="{1D6EBB53-7B17-4E82-BB40-4CE7722E1134}"/>
                </a:ext>
              </a:extLst>
            </p:cNvPr>
            <p:cNvSpPr/>
            <p:nvPr/>
          </p:nvSpPr>
          <p:spPr>
            <a:xfrm>
              <a:off x="1096250" y="3896350"/>
              <a:ext cx="50925" cy="20850"/>
            </a:xfrm>
            <a:custGeom>
              <a:avLst/>
              <a:gdLst/>
              <a:ahLst/>
              <a:cxnLst/>
              <a:rect l="l" t="t" r="r" b="b"/>
              <a:pathLst>
                <a:path w="2037" h="834" extrusionOk="0">
                  <a:moveTo>
                    <a:pt x="662" y="1"/>
                  </a:moveTo>
                  <a:cubicBezTo>
                    <a:pt x="504" y="1"/>
                    <a:pt x="367" y="19"/>
                    <a:pt x="263" y="52"/>
                  </a:cubicBezTo>
                  <a:lnTo>
                    <a:pt x="72" y="28"/>
                  </a:lnTo>
                  <a:lnTo>
                    <a:pt x="25" y="242"/>
                  </a:lnTo>
                  <a:cubicBezTo>
                    <a:pt x="1" y="457"/>
                    <a:pt x="394" y="695"/>
                    <a:pt x="941" y="802"/>
                  </a:cubicBezTo>
                  <a:cubicBezTo>
                    <a:pt x="1079" y="823"/>
                    <a:pt x="1214" y="834"/>
                    <a:pt x="1338" y="834"/>
                  </a:cubicBezTo>
                  <a:cubicBezTo>
                    <a:pt x="1697" y="834"/>
                    <a:pt x="1971" y="747"/>
                    <a:pt x="1989" y="588"/>
                  </a:cubicBezTo>
                  <a:lnTo>
                    <a:pt x="2037" y="361"/>
                  </a:lnTo>
                  <a:lnTo>
                    <a:pt x="1858" y="338"/>
                  </a:lnTo>
                  <a:cubicBezTo>
                    <a:pt x="1691" y="218"/>
                    <a:pt x="1406" y="99"/>
                    <a:pt x="1084" y="40"/>
                  </a:cubicBezTo>
                  <a:cubicBezTo>
                    <a:pt x="934" y="13"/>
                    <a:pt x="791" y="1"/>
                    <a:pt x="662" y="1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169;p61">
              <a:extLst>
                <a:ext uri="{FF2B5EF4-FFF2-40B4-BE49-F238E27FC236}">
                  <a16:creationId xmlns:a16="http://schemas.microsoft.com/office/drawing/2014/main" id="{57633DD9-8DDC-4E96-98D2-01DF4C95A776}"/>
                </a:ext>
              </a:extLst>
            </p:cNvPr>
            <p:cNvSpPr/>
            <p:nvPr/>
          </p:nvSpPr>
          <p:spPr>
            <a:xfrm>
              <a:off x="1097750" y="3890875"/>
              <a:ext cx="50625" cy="20675"/>
            </a:xfrm>
            <a:custGeom>
              <a:avLst/>
              <a:gdLst/>
              <a:ahLst/>
              <a:cxnLst/>
              <a:rect l="l" t="t" r="r" b="b"/>
              <a:pathLst>
                <a:path w="2025" h="827" extrusionOk="0">
                  <a:moveTo>
                    <a:pt x="677" y="1"/>
                  </a:moveTo>
                  <a:cubicBezTo>
                    <a:pt x="320" y="1"/>
                    <a:pt x="51" y="88"/>
                    <a:pt x="24" y="247"/>
                  </a:cubicBezTo>
                  <a:cubicBezTo>
                    <a:pt x="0" y="449"/>
                    <a:pt x="417" y="699"/>
                    <a:pt x="953" y="795"/>
                  </a:cubicBezTo>
                  <a:cubicBezTo>
                    <a:pt x="1090" y="816"/>
                    <a:pt x="1224" y="827"/>
                    <a:pt x="1347" y="827"/>
                  </a:cubicBezTo>
                  <a:cubicBezTo>
                    <a:pt x="1704" y="827"/>
                    <a:pt x="1971" y="740"/>
                    <a:pt x="1989" y="580"/>
                  </a:cubicBezTo>
                  <a:cubicBezTo>
                    <a:pt x="2024" y="378"/>
                    <a:pt x="1620" y="140"/>
                    <a:pt x="1072" y="33"/>
                  </a:cubicBezTo>
                  <a:cubicBezTo>
                    <a:pt x="934" y="11"/>
                    <a:pt x="800" y="1"/>
                    <a:pt x="677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170;p61">
              <a:extLst>
                <a:ext uri="{FF2B5EF4-FFF2-40B4-BE49-F238E27FC236}">
                  <a16:creationId xmlns:a16="http://schemas.microsoft.com/office/drawing/2014/main" id="{9583B3CB-02AF-491E-8C13-501033AFF95C}"/>
                </a:ext>
              </a:extLst>
            </p:cNvPr>
            <p:cNvSpPr/>
            <p:nvPr/>
          </p:nvSpPr>
          <p:spPr>
            <a:xfrm>
              <a:off x="1126025" y="3913925"/>
              <a:ext cx="50925" cy="20675"/>
            </a:xfrm>
            <a:custGeom>
              <a:avLst/>
              <a:gdLst/>
              <a:ahLst/>
              <a:cxnLst/>
              <a:rect l="l" t="t" r="r" b="b"/>
              <a:pathLst>
                <a:path w="2037" h="827" extrusionOk="0">
                  <a:moveTo>
                    <a:pt x="662" y="0"/>
                  </a:moveTo>
                  <a:cubicBezTo>
                    <a:pt x="504" y="0"/>
                    <a:pt x="367" y="19"/>
                    <a:pt x="262" y="51"/>
                  </a:cubicBezTo>
                  <a:lnTo>
                    <a:pt x="72" y="16"/>
                  </a:lnTo>
                  <a:lnTo>
                    <a:pt x="24" y="242"/>
                  </a:lnTo>
                  <a:cubicBezTo>
                    <a:pt x="0" y="456"/>
                    <a:pt x="393" y="694"/>
                    <a:pt x="941" y="789"/>
                  </a:cubicBezTo>
                  <a:cubicBezTo>
                    <a:pt x="1083" y="815"/>
                    <a:pt x="1222" y="827"/>
                    <a:pt x="1350" y="827"/>
                  </a:cubicBezTo>
                  <a:cubicBezTo>
                    <a:pt x="1703" y="827"/>
                    <a:pt x="1971" y="736"/>
                    <a:pt x="1989" y="587"/>
                  </a:cubicBezTo>
                  <a:lnTo>
                    <a:pt x="2036" y="361"/>
                  </a:lnTo>
                  <a:lnTo>
                    <a:pt x="1858" y="337"/>
                  </a:lnTo>
                  <a:cubicBezTo>
                    <a:pt x="1691" y="218"/>
                    <a:pt x="1405" y="99"/>
                    <a:pt x="1084" y="39"/>
                  </a:cubicBezTo>
                  <a:cubicBezTo>
                    <a:pt x="934" y="13"/>
                    <a:pt x="791" y="0"/>
                    <a:pt x="662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171;p61">
              <a:extLst>
                <a:ext uri="{FF2B5EF4-FFF2-40B4-BE49-F238E27FC236}">
                  <a16:creationId xmlns:a16="http://schemas.microsoft.com/office/drawing/2014/main" id="{A098F3B9-972A-4608-A966-2423486C21BA}"/>
                </a:ext>
              </a:extLst>
            </p:cNvPr>
            <p:cNvSpPr/>
            <p:nvPr/>
          </p:nvSpPr>
          <p:spPr>
            <a:xfrm>
              <a:off x="1127500" y="3908325"/>
              <a:ext cx="50625" cy="20775"/>
            </a:xfrm>
            <a:custGeom>
              <a:avLst/>
              <a:gdLst/>
              <a:ahLst/>
              <a:cxnLst/>
              <a:rect l="l" t="t" r="r" b="b"/>
              <a:pathLst>
                <a:path w="2025" h="831" extrusionOk="0">
                  <a:moveTo>
                    <a:pt x="666" y="0"/>
                  </a:moveTo>
                  <a:cubicBezTo>
                    <a:pt x="315" y="0"/>
                    <a:pt x="51" y="91"/>
                    <a:pt x="25" y="240"/>
                  </a:cubicBezTo>
                  <a:cubicBezTo>
                    <a:pt x="1" y="454"/>
                    <a:pt x="418" y="704"/>
                    <a:pt x="953" y="799"/>
                  </a:cubicBezTo>
                  <a:cubicBezTo>
                    <a:pt x="1091" y="821"/>
                    <a:pt x="1225" y="831"/>
                    <a:pt x="1348" y="831"/>
                  </a:cubicBezTo>
                  <a:cubicBezTo>
                    <a:pt x="1704" y="831"/>
                    <a:pt x="1972" y="744"/>
                    <a:pt x="1989" y="585"/>
                  </a:cubicBezTo>
                  <a:cubicBezTo>
                    <a:pt x="2025" y="382"/>
                    <a:pt x="1608" y="144"/>
                    <a:pt x="1072" y="37"/>
                  </a:cubicBezTo>
                  <a:cubicBezTo>
                    <a:pt x="930" y="12"/>
                    <a:pt x="792" y="0"/>
                    <a:pt x="666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72;p61">
              <a:extLst>
                <a:ext uri="{FF2B5EF4-FFF2-40B4-BE49-F238E27FC236}">
                  <a16:creationId xmlns:a16="http://schemas.microsoft.com/office/drawing/2014/main" id="{4DD61CA2-9006-411C-9D83-9172DDBA233C}"/>
                </a:ext>
              </a:extLst>
            </p:cNvPr>
            <p:cNvSpPr/>
            <p:nvPr/>
          </p:nvSpPr>
          <p:spPr>
            <a:xfrm>
              <a:off x="1132575" y="3895250"/>
              <a:ext cx="50625" cy="19325"/>
            </a:xfrm>
            <a:custGeom>
              <a:avLst/>
              <a:gdLst/>
              <a:ahLst/>
              <a:cxnLst/>
              <a:rect l="l" t="t" r="r" b="b"/>
              <a:pathLst>
                <a:path w="2025" h="773" extrusionOk="0">
                  <a:moveTo>
                    <a:pt x="1209" y="0"/>
                  </a:moveTo>
                  <a:cubicBezTo>
                    <a:pt x="1138" y="0"/>
                    <a:pt x="1064" y="4"/>
                    <a:pt x="989" y="12"/>
                  </a:cubicBezTo>
                  <a:cubicBezTo>
                    <a:pt x="655" y="36"/>
                    <a:pt x="357" y="132"/>
                    <a:pt x="191" y="227"/>
                  </a:cubicBezTo>
                  <a:lnTo>
                    <a:pt x="0" y="251"/>
                  </a:lnTo>
                  <a:lnTo>
                    <a:pt x="12" y="465"/>
                  </a:lnTo>
                  <a:cubicBezTo>
                    <a:pt x="22" y="650"/>
                    <a:pt x="369" y="772"/>
                    <a:pt x="814" y="772"/>
                  </a:cubicBezTo>
                  <a:cubicBezTo>
                    <a:pt x="886" y="772"/>
                    <a:pt x="960" y="769"/>
                    <a:pt x="1036" y="763"/>
                  </a:cubicBezTo>
                  <a:cubicBezTo>
                    <a:pt x="1596" y="727"/>
                    <a:pt x="2024" y="513"/>
                    <a:pt x="2012" y="310"/>
                  </a:cubicBezTo>
                  <a:lnTo>
                    <a:pt x="2001" y="84"/>
                  </a:lnTo>
                  <a:lnTo>
                    <a:pt x="1798" y="96"/>
                  </a:lnTo>
                  <a:cubicBezTo>
                    <a:pt x="1652" y="41"/>
                    <a:pt x="1443" y="0"/>
                    <a:pt x="1209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73;p61">
              <a:extLst>
                <a:ext uri="{FF2B5EF4-FFF2-40B4-BE49-F238E27FC236}">
                  <a16:creationId xmlns:a16="http://schemas.microsoft.com/office/drawing/2014/main" id="{88BE5C23-155D-40FB-9B55-44216D4E17EC}"/>
                </a:ext>
              </a:extLst>
            </p:cNvPr>
            <p:cNvSpPr/>
            <p:nvPr/>
          </p:nvSpPr>
          <p:spPr>
            <a:xfrm>
              <a:off x="1132275" y="3889650"/>
              <a:ext cx="50625" cy="19475"/>
            </a:xfrm>
            <a:custGeom>
              <a:avLst/>
              <a:gdLst/>
              <a:ahLst/>
              <a:cxnLst/>
              <a:rect l="l" t="t" r="r" b="b"/>
              <a:pathLst>
                <a:path w="2025" h="779" extrusionOk="0">
                  <a:moveTo>
                    <a:pt x="1202" y="0"/>
                  </a:moveTo>
                  <a:cubicBezTo>
                    <a:pt x="1130" y="0"/>
                    <a:pt x="1054" y="4"/>
                    <a:pt x="977" y="10"/>
                  </a:cubicBezTo>
                  <a:cubicBezTo>
                    <a:pt x="429" y="58"/>
                    <a:pt x="0" y="260"/>
                    <a:pt x="12" y="475"/>
                  </a:cubicBezTo>
                  <a:cubicBezTo>
                    <a:pt x="23" y="655"/>
                    <a:pt x="391" y="778"/>
                    <a:pt x="858" y="778"/>
                  </a:cubicBezTo>
                  <a:cubicBezTo>
                    <a:pt x="916" y="778"/>
                    <a:pt x="976" y="776"/>
                    <a:pt x="1036" y="772"/>
                  </a:cubicBezTo>
                  <a:cubicBezTo>
                    <a:pt x="1596" y="725"/>
                    <a:pt x="2024" y="510"/>
                    <a:pt x="2013" y="308"/>
                  </a:cubicBezTo>
                  <a:cubicBezTo>
                    <a:pt x="1992" y="123"/>
                    <a:pt x="1653" y="0"/>
                    <a:pt x="1202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74;p61">
              <a:extLst>
                <a:ext uri="{FF2B5EF4-FFF2-40B4-BE49-F238E27FC236}">
                  <a16:creationId xmlns:a16="http://schemas.microsoft.com/office/drawing/2014/main" id="{F2BF0A90-4536-47C4-9F68-CB6EED292198}"/>
                </a:ext>
              </a:extLst>
            </p:cNvPr>
            <p:cNvSpPr/>
            <p:nvPr/>
          </p:nvSpPr>
          <p:spPr>
            <a:xfrm>
              <a:off x="1162050" y="3917575"/>
              <a:ext cx="50625" cy="19325"/>
            </a:xfrm>
            <a:custGeom>
              <a:avLst/>
              <a:gdLst/>
              <a:ahLst/>
              <a:cxnLst/>
              <a:rect l="l" t="t" r="r" b="b"/>
              <a:pathLst>
                <a:path w="2025" h="773" extrusionOk="0">
                  <a:moveTo>
                    <a:pt x="1203" y="0"/>
                  </a:moveTo>
                  <a:cubicBezTo>
                    <a:pt x="1130" y="0"/>
                    <a:pt x="1054" y="4"/>
                    <a:pt x="976" y="12"/>
                  </a:cubicBezTo>
                  <a:cubicBezTo>
                    <a:pt x="655" y="36"/>
                    <a:pt x="357" y="131"/>
                    <a:pt x="191" y="227"/>
                  </a:cubicBezTo>
                  <a:lnTo>
                    <a:pt x="0" y="251"/>
                  </a:lnTo>
                  <a:lnTo>
                    <a:pt x="12" y="465"/>
                  </a:lnTo>
                  <a:cubicBezTo>
                    <a:pt x="22" y="650"/>
                    <a:pt x="368" y="772"/>
                    <a:pt x="814" y="772"/>
                  </a:cubicBezTo>
                  <a:cubicBezTo>
                    <a:pt x="886" y="772"/>
                    <a:pt x="960" y="769"/>
                    <a:pt x="1036" y="763"/>
                  </a:cubicBezTo>
                  <a:cubicBezTo>
                    <a:pt x="1584" y="727"/>
                    <a:pt x="2024" y="512"/>
                    <a:pt x="2000" y="310"/>
                  </a:cubicBezTo>
                  <a:lnTo>
                    <a:pt x="1988" y="84"/>
                  </a:lnTo>
                  <a:lnTo>
                    <a:pt x="1798" y="96"/>
                  </a:lnTo>
                  <a:cubicBezTo>
                    <a:pt x="1652" y="41"/>
                    <a:pt x="1443" y="0"/>
                    <a:pt x="1203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175;p61">
              <a:extLst>
                <a:ext uri="{FF2B5EF4-FFF2-40B4-BE49-F238E27FC236}">
                  <a16:creationId xmlns:a16="http://schemas.microsoft.com/office/drawing/2014/main" id="{E92E94C3-4E81-4206-96B9-0E5F80922927}"/>
                </a:ext>
              </a:extLst>
            </p:cNvPr>
            <p:cNvSpPr/>
            <p:nvPr/>
          </p:nvSpPr>
          <p:spPr>
            <a:xfrm>
              <a:off x="1161750" y="3911975"/>
              <a:ext cx="50625" cy="19475"/>
            </a:xfrm>
            <a:custGeom>
              <a:avLst/>
              <a:gdLst/>
              <a:ahLst/>
              <a:cxnLst/>
              <a:rect l="l" t="t" r="r" b="b"/>
              <a:pathLst>
                <a:path w="2025" h="779" extrusionOk="0">
                  <a:moveTo>
                    <a:pt x="1198" y="0"/>
                  </a:moveTo>
                  <a:cubicBezTo>
                    <a:pt x="1126" y="0"/>
                    <a:pt x="1052" y="4"/>
                    <a:pt x="976" y="10"/>
                  </a:cubicBezTo>
                  <a:cubicBezTo>
                    <a:pt x="429" y="58"/>
                    <a:pt x="0" y="260"/>
                    <a:pt x="12" y="475"/>
                  </a:cubicBezTo>
                  <a:cubicBezTo>
                    <a:pt x="23" y="655"/>
                    <a:pt x="391" y="778"/>
                    <a:pt x="858" y="778"/>
                  </a:cubicBezTo>
                  <a:cubicBezTo>
                    <a:pt x="916" y="778"/>
                    <a:pt x="975" y="776"/>
                    <a:pt x="1036" y="772"/>
                  </a:cubicBezTo>
                  <a:cubicBezTo>
                    <a:pt x="1584" y="725"/>
                    <a:pt x="2024" y="510"/>
                    <a:pt x="2000" y="308"/>
                  </a:cubicBezTo>
                  <a:cubicBezTo>
                    <a:pt x="1990" y="123"/>
                    <a:pt x="1644" y="0"/>
                    <a:pt x="1198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176;p61">
              <a:extLst>
                <a:ext uri="{FF2B5EF4-FFF2-40B4-BE49-F238E27FC236}">
                  <a16:creationId xmlns:a16="http://schemas.microsoft.com/office/drawing/2014/main" id="{3C9B8515-DFD2-43EE-8610-DF7EC6F9107B}"/>
                </a:ext>
              </a:extLst>
            </p:cNvPr>
            <p:cNvSpPr/>
            <p:nvPr/>
          </p:nvSpPr>
          <p:spPr>
            <a:xfrm>
              <a:off x="1163825" y="3897725"/>
              <a:ext cx="50325" cy="19850"/>
            </a:xfrm>
            <a:custGeom>
              <a:avLst/>
              <a:gdLst/>
              <a:ahLst/>
              <a:cxnLst/>
              <a:rect l="l" t="t" r="r" b="b"/>
              <a:pathLst>
                <a:path w="2013" h="794" extrusionOk="0">
                  <a:moveTo>
                    <a:pt x="819" y="0"/>
                  </a:moveTo>
                  <a:cubicBezTo>
                    <a:pt x="580" y="0"/>
                    <a:pt x="372" y="31"/>
                    <a:pt x="227" y="104"/>
                  </a:cubicBezTo>
                  <a:lnTo>
                    <a:pt x="36" y="92"/>
                  </a:lnTo>
                  <a:lnTo>
                    <a:pt x="12" y="306"/>
                  </a:lnTo>
                  <a:cubicBezTo>
                    <a:pt x="0" y="521"/>
                    <a:pt x="417" y="723"/>
                    <a:pt x="965" y="783"/>
                  </a:cubicBezTo>
                  <a:cubicBezTo>
                    <a:pt x="1048" y="790"/>
                    <a:pt x="1129" y="793"/>
                    <a:pt x="1206" y="793"/>
                  </a:cubicBezTo>
                  <a:cubicBezTo>
                    <a:pt x="1649" y="793"/>
                    <a:pt x="1980" y="681"/>
                    <a:pt x="2001" y="509"/>
                  </a:cubicBezTo>
                  <a:lnTo>
                    <a:pt x="2013" y="283"/>
                  </a:lnTo>
                  <a:lnTo>
                    <a:pt x="1834" y="247"/>
                  </a:lnTo>
                  <a:cubicBezTo>
                    <a:pt x="1655" y="128"/>
                    <a:pt x="1370" y="44"/>
                    <a:pt x="1048" y="9"/>
                  </a:cubicBezTo>
                  <a:cubicBezTo>
                    <a:pt x="969" y="3"/>
                    <a:pt x="893" y="0"/>
                    <a:pt x="819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177;p61">
              <a:extLst>
                <a:ext uri="{FF2B5EF4-FFF2-40B4-BE49-F238E27FC236}">
                  <a16:creationId xmlns:a16="http://schemas.microsoft.com/office/drawing/2014/main" id="{42EB70E3-645E-4A9E-837A-EEAAE0CE2F34}"/>
                </a:ext>
              </a:extLst>
            </p:cNvPr>
            <p:cNvSpPr/>
            <p:nvPr/>
          </p:nvSpPr>
          <p:spPr>
            <a:xfrm>
              <a:off x="1164125" y="3892025"/>
              <a:ext cx="50625" cy="19675"/>
            </a:xfrm>
            <a:custGeom>
              <a:avLst/>
              <a:gdLst/>
              <a:ahLst/>
              <a:cxnLst/>
              <a:rect l="l" t="t" r="r" b="b"/>
              <a:pathLst>
                <a:path w="2025" h="787" extrusionOk="0">
                  <a:moveTo>
                    <a:pt x="837" y="1"/>
                  </a:moveTo>
                  <a:cubicBezTo>
                    <a:pt x="392" y="1"/>
                    <a:pt x="46" y="122"/>
                    <a:pt x="36" y="296"/>
                  </a:cubicBezTo>
                  <a:cubicBezTo>
                    <a:pt x="0" y="522"/>
                    <a:pt x="441" y="737"/>
                    <a:pt x="989" y="772"/>
                  </a:cubicBezTo>
                  <a:cubicBezTo>
                    <a:pt x="1079" y="782"/>
                    <a:pt x="1167" y="787"/>
                    <a:pt x="1251" y="787"/>
                  </a:cubicBezTo>
                  <a:cubicBezTo>
                    <a:pt x="1677" y="787"/>
                    <a:pt x="2003" y="668"/>
                    <a:pt x="2013" y="499"/>
                  </a:cubicBezTo>
                  <a:cubicBezTo>
                    <a:pt x="2024" y="284"/>
                    <a:pt x="1608" y="82"/>
                    <a:pt x="1060" y="10"/>
                  </a:cubicBezTo>
                  <a:cubicBezTo>
                    <a:pt x="984" y="4"/>
                    <a:pt x="909" y="1"/>
                    <a:pt x="837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178;p61">
              <a:extLst>
                <a:ext uri="{FF2B5EF4-FFF2-40B4-BE49-F238E27FC236}">
                  <a16:creationId xmlns:a16="http://schemas.microsoft.com/office/drawing/2014/main" id="{40364925-53F3-4312-B757-51B060E106D2}"/>
                </a:ext>
              </a:extLst>
            </p:cNvPr>
            <p:cNvSpPr/>
            <p:nvPr/>
          </p:nvSpPr>
          <p:spPr>
            <a:xfrm>
              <a:off x="1144775" y="3881800"/>
              <a:ext cx="50325" cy="19875"/>
            </a:xfrm>
            <a:custGeom>
              <a:avLst/>
              <a:gdLst/>
              <a:ahLst/>
              <a:cxnLst/>
              <a:rect l="l" t="t" r="r" b="b"/>
              <a:pathLst>
                <a:path w="2013" h="795" extrusionOk="0">
                  <a:moveTo>
                    <a:pt x="795" y="1"/>
                  </a:moveTo>
                  <a:cubicBezTo>
                    <a:pt x="567" y="1"/>
                    <a:pt x="367" y="36"/>
                    <a:pt x="227" y="98"/>
                  </a:cubicBezTo>
                  <a:lnTo>
                    <a:pt x="36" y="86"/>
                  </a:lnTo>
                  <a:lnTo>
                    <a:pt x="24" y="312"/>
                  </a:lnTo>
                  <a:cubicBezTo>
                    <a:pt x="0" y="515"/>
                    <a:pt x="417" y="717"/>
                    <a:pt x="977" y="789"/>
                  </a:cubicBezTo>
                  <a:cubicBezTo>
                    <a:pt x="1042" y="793"/>
                    <a:pt x="1106" y="795"/>
                    <a:pt x="1168" y="795"/>
                  </a:cubicBezTo>
                  <a:cubicBezTo>
                    <a:pt x="1628" y="795"/>
                    <a:pt x="1990" y="681"/>
                    <a:pt x="2001" y="503"/>
                  </a:cubicBezTo>
                  <a:lnTo>
                    <a:pt x="2013" y="277"/>
                  </a:lnTo>
                  <a:lnTo>
                    <a:pt x="1834" y="253"/>
                  </a:lnTo>
                  <a:cubicBezTo>
                    <a:pt x="1655" y="134"/>
                    <a:pt x="1370" y="38"/>
                    <a:pt x="1048" y="15"/>
                  </a:cubicBezTo>
                  <a:cubicBezTo>
                    <a:pt x="961" y="5"/>
                    <a:pt x="876" y="1"/>
                    <a:pt x="795" y="1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179;p61">
              <a:extLst>
                <a:ext uri="{FF2B5EF4-FFF2-40B4-BE49-F238E27FC236}">
                  <a16:creationId xmlns:a16="http://schemas.microsoft.com/office/drawing/2014/main" id="{E5E73157-C425-4E50-9166-BD070D6E3DF1}"/>
                </a:ext>
              </a:extLst>
            </p:cNvPr>
            <p:cNvSpPr/>
            <p:nvPr/>
          </p:nvSpPr>
          <p:spPr>
            <a:xfrm>
              <a:off x="1144775" y="3876150"/>
              <a:ext cx="50625" cy="19775"/>
            </a:xfrm>
            <a:custGeom>
              <a:avLst/>
              <a:gdLst/>
              <a:ahLst/>
              <a:cxnLst/>
              <a:rect l="l" t="t" r="r" b="b"/>
              <a:pathLst>
                <a:path w="2025" h="791" extrusionOk="0">
                  <a:moveTo>
                    <a:pt x="799" y="0"/>
                  </a:moveTo>
                  <a:cubicBezTo>
                    <a:pt x="372" y="0"/>
                    <a:pt x="46" y="121"/>
                    <a:pt x="36" y="300"/>
                  </a:cubicBezTo>
                  <a:cubicBezTo>
                    <a:pt x="0" y="515"/>
                    <a:pt x="441" y="729"/>
                    <a:pt x="989" y="776"/>
                  </a:cubicBezTo>
                  <a:cubicBezTo>
                    <a:pt x="1074" y="786"/>
                    <a:pt x="1157" y="790"/>
                    <a:pt x="1237" y="790"/>
                  </a:cubicBezTo>
                  <a:cubicBezTo>
                    <a:pt x="1670" y="790"/>
                    <a:pt x="2003" y="662"/>
                    <a:pt x="2013" y="491"/>
                  </a:cubicBezTo>
                  <a:cubicBezTo>
                    <a:pt x="2025" y="276"/>
                    <a:pt x="1608" y="62"/>
                    <a:pt x="1060" y="14"/>
                  </a:cubicBezTo>
                  <a:cubicBezTo>
                    <a:pt x="970" y="5"/>
                    <a:pt x="883" y="0"/>
                    <a:pt x="799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180;p61">
              <a:extLst>
                <a:ext uri="{FF2B5EF4-FFF2-40B4-BE49-F238E27FC236}">
                  <a16:creationId xmlns:a16="http://schemas.microsoft.com/office/drawing/2014/main" id="{58C2472C-BAB7-407E-85D6-C08B28C4A7D9}"/>
                </a:ext>
              </a:extLst>
            </p:cNvPr>
            <p:cNvSpPr/>
            <p:nvPr/>
          </p:nvSpPr>
          <p:spPr>
            <a:xfrm>
              <a:off x="1196275" y="3929525"/>
              <a:ext cx="50625" cy="20000"/>
            </a:xfrm>
            <a:custGeom>
              <a:avLst/>
              <a:gdLst/>
              <a:ahLst/>
              <a:cxnLst/>
              <a:rect l="l" t="t" r="r" b="b"/>
              <a:pathLst>
                <a:path w="2025" h="800" extrusionOk="0">
                  <a:moveTo>
                    <a:pt x="1278" y="1"/>
                  </a:moveTo>
                  <a:cubicBezTo>
                    <a:pt x="1182" y="1"/>
                    <a:pt x="1081" y="8"/>
                    <a:pt x="977" y="23"/>
                  </a:cubicBezTo>
                  <a:cubicBezTo>
                    <a:pt x="655" y="70"/>
                    <a:pt x="369" y="154"/>
                    <a:pt x="191" y="273"/>
                  </a:cubicBezTo>
                  <a:lnTo>
                    <a:pt x="0" y="285"/>
                  </a:lnTo>
                  <a:lnTo>
                    <a:pt x="24" y="511"/>
                  </a:lnTo>
                  <a:cubicBezTo>
                    <a:pt x="54" y="688"/>
                    <a:pt x="376" y="800"/>
                    <a:pt x="782" y="800"/>
                  </a:cubicBezTo>
                  <a:cubicBezTo>
                    <a:pt x="868" y="800"/>
                    <a:pt x="957" y="795"/>
                    <a:pt x="1048" y="785"/>
                  </a:cubicBezTo>
                  <a:cubicBezTo>
                    <a:pt x="1608" y="725"/>
                    <a:pt x="2024" y="499"/>
                    <a:pt x="2000" y="285"/>
                  </a:cubicBezTo>
                  <a:lnTo>
                    <a:pt x="1977" y="70"/>
                  </a:lnTo>
                  <a:lnTo>
                    <a:pt x="1798" y="82"/>
                  </a:lnTo>
                  <a:cubicBezTo>
                    <a:pt x="1667" y="33"/>
                    <a:pt x="1486" y="1"/>
                    <a:pt x="1278" y="1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181;p61">
              <a:extLst>
                <a:ext uri="{FF2B5EF4-FFF2-40B4-BE49-F238E27FC236}">
                  <a16:creationId xmlns:a16="http://schemas.microsoft.com/office/drawing/2014/main" id="{82C50EC5-DF29-4BA3-8475-C3FEFDD650ED}"/>
                </a:ext>
              </a:extLst>
            </p:cNvPr>
            <p:cNvSpPr/>
            <p:nvPr/>
          </p:nvSpPr>
          <p:spPr>
            <a:xfrm>
              <a:off x="1195375" y="3924050"/>
              <a:ext cx="51225" cy="19825"/>
            </a:xfrm>
            <a:custGeom>
              <a:avLst/>
              <a:gdLst/>
              <a:ahLst/>
              <a:cxnLst/>
              <a:rect l="l" t="t" r="r" b="b"/>
              <a:pathLst>
                <a:path w="2049" h="793" extrusionOk="0">
                  <a:moveTo>
                    <a:pt x="1265" y="0"/>
                  </a:moveTo>
                  <a:cubicBezTo>
                    <a:pt x="1176" y="0"/>
                    <a:pt x="1084" y="5"/>
                    <a:pt x="989" y="15"/>
                  </a:cubicBezTo>
                  <a:cubicBezTo>
                    <a:pt x="441" y="75"/>
                    <a:pt x="1" y="301"/>
                    <a:pt x="36" y="504"/>
                  </a:cubicBezTo>
                  <a:cubicBezTo>
                    <a:pt x="46" y="681"/>
                    <a:pt x="365" y="793"/>
                    <a:pt x="784" y="793"/>
                  </a:cubicBezTo>
                  <a:cubicBezTo>
                    <a:pt x="872" y="793"/>
                    <a:pt x="965" y="788"/>
                    <a:pt x="1060" y="777"/>
                  </a:cubicBezTo>
                  <a:cubicBezTo>
                    <a:pt x="1608" y="718"/>
                    <a:pt x="2048" y="492"/>
                    <a:pt x="2013" y="289"/>
                  </a:cubicBezTo>
                  <a:cubicBezTo>
                    <a:pt x="2003" y="112"/>
                    <a:pt x="1684" y="0"/>
                    <a:pt x="1265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182;p61">
              <a:extLst>
                <a:ext uri="{FF2B5EF4-FFF2-40B4-BE49-F238E27FC236}">
                  <a16:creationId xmlns:a16="http://schemas.microsoft.com/office/drawing/2014/main" id="{D3497CE7-B77C-49B6-9006-8A5462B3BFCB}"/>
                </a:ext>
              </a:extLst>
            </p:cNvPr>
            <p:cNvSpPr/>
            <p:nvPr/>
          </p:nvSpPr>
          <p:spPr>
            <a:xfrm>
              <a:off x="1204000" y="3919225"/>
              <a:ext cx="49450" cy="18975"/>
            </a:xfrm>
            <a:custGeom>
              <a:avLst/>
              <a:gdLst/>
              <a:ahLst/>
              <a:cxnLst/>
              <a:rect l="l" t="t" r="r" b="b"/>
              <a:pathLst>
                <a:path w="1978" h="759" extrusionOk="0">
                  <a:moveTo>
                    <a:pt x="854" y="1"/>
                  </a:moveTo>
                  <a:cubicBezTo>
                    <a:pt x="581" y="1"/>
                    <a:pt x="343" y="56"/>
                    <a:pt x="191" y="137"/>
                  </a:cubicBezTo>
                  <a:lnTo>
                    <a:pt x="1" y="137"/>
                  </a:lnTo>
                  <a:lnTo>
                    <a:pt x="1" y="363"/>
                  </a:lnTo>
                  <a:cubicBezTo>
                    <a:pt x="1" y="566"/>
                    <a:pt x="429" y="744"/>
                    <a:pt x="989" y="756"/>
                  </a:cubicBezTo>
                  <a:cubicBezTo>
                    <a:pt x="1024" y="758"/>
                    <a:pt x="1059" y="758"/>
                    <a:pt x="1093" y="758"/>
                  </a:cubicBezTo>
                  <a:cubicBezTo>
                    <a:pt x="1591" y="758"/>
                    <a:pt x="1977" y="599"/>
                    <a:pt x="1977" y="399"/>
                  </a:cubicBezTo>
                  <a:lnTo>
                    <a:pt x="1977" y="185"/>
                  </a:lnTo>
                  <a:lnTo>
                    <a:pt x="1799" y="185"/>
                  </a:lnTo>
                  <a:cubicBezTo>
                    <a:pt x="1620" y="77"/>
                    <a:pt x="1322" y="18"/>
                    <a:pt x="1001" y="6"/>
                  </a:cubicBezTo>
                  <a:cubicBezTo>
                    <a:pt x="951" y="2"/>
                    <a:pt x="902" y="1"/>
                    <a:pt x="854" y="1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183;p61">
              <a:extLst>
                <a:ext uri="{FF2B5EF4-FFF2-40B4-BE49-F238E27FC236}">
                  <a16:creationId xmlns:a16="http://schemas.microsoft.com/office/drawing/2014/main" id="{1CDF63E2-6860-468B-A877-E73C39D215FD}"/>
                </a:ext>
              </a:extLst>
            </p:cNvPr>
            <p:cNvSpPr/>
            <p:nvPr/>
          </p:nvSpPr>
          <p:spPr>
            <a:xfrm>
              <a:off x="1204000" y="3914000"/>
              <a:ext cx="50050" cy="19100"/>
            </a:xfrm>
            <a:custGeom>
              <a:avLst/>
              <a:gdLst/>
              <a:ahLst/>
              <a:cxnLst/>
              <a:rect l="l" t="t" r="r" b="b"/>
              <a:pathLst>
                <a:path w="2002" h="764" extrusionOk="0">
                  <a:moveTo>
                    <a:pt x="959" y="0"/>
                  </a:moveTo>
                  <a:cubicBezTo>
                    <a:pt x="446" y="0"/>
                    <a:pt x="13" y="162"/>
                    <a:pt x="13" y="358"/>
                  </a:cubicBezTo>
                  <a:cubicBezTo>
                    <a:pt x="1" y="572"/>
                    <a:pt x="453" y="751"/>
                    <a:pt x="1001" y="763"/>
                  </a:cubicBezTo>
                  <a:cubicBezTo>
                    <a:pt x="1019" y="763"/>
                    <a:pt x="1037" y="763"/>
                    <a:pt x="1055" y="763"/>
                  </a:cubicBezTo>
                  <a:cubicBezTo>
                    <a:pt x="1568" y="763"/>
                    <a:pt x="2001" y="601"/>
                    <a:pt x="2001" y="405"/>
                  </a:cubicBezTo>
                  <a:cubicBezTo>
                    <a:pt x="2001" y="179"/>
                    <a:pt x="1549" y="13"/>
                    <a:pt x="1013" y="1"/>
                  </a:cubicBezTo>
                  <a:cubicBezTo>
                    <a:pt x="995" y="0"/>
                    <a:pt x="977" y="0"/>
                    <a:pt x="959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184;p61">
              <a:extLst>
                <a:ext uri="{FF2B5EF4-FFF2-40B4-BE49-F238E27FC236}">
                  <a16:creationId xmlns:a16="http://schemas.microsoft.com/office/drawing/2014/main" id="{C1A0FD04-0C75-4CD0-A38E-508F8CCBFE5C}"/>
                </a:ext>
              </a:extLst>
            </p:cNvPr>
            <p:cNvSpPr/>
            <p:nvPr/>
          </p:nvSpPr>
          <p:spPr>
            <a:xfrm>
              <a:off x="1200425" y="3900900"/>
              <a:ext cx="50925" cy="22300"/>
            </a:xfrm>
            <a:custGeom>
              <a:avLst/>
              <a:gdLst/>
              <a:ahLst/>
              <a:cxnLst/>
              <a:rect l="l" t="t" r="r" b="b"/>
              <a:pathLst>
                <a:path w="2037" h="892" extrusionOk="0">
                  <a:moveTo>
                    <a:pt x="96" y="1"/>
                  </a:moveTo>
                  <a:lnTo>
                    <a:pt x="37" y="215"/>
                  </a:lnTo>
                  <a:cubicBezTo>
                    <a:pt x="1" y="417"/>
                    <a:pt x="382" y="691"/>
                    <a:pt x="918" y="822"/>
                  </a:cubicBezTo>
                  <a:cubicBezTo>
                    <a:pt x="1111" y="869"/>
                    <a:pt x="1296" y="892"/>
                    <a:pt x="1456" y="892"/>
                  </a:cubicBezTo>
                  <a:cubicBezTo>
                    <a:pt x="1741" y="892"/>
                    <a:pt x="1947" y="821"/>
                    <a:pt x="1977" y="691"/>
                  </a:cubicBezTo>
                  <a:lnTo>
                    <a:pt x="2037" y="477"/>
                  </a:lnTo>
                  <a:lnTo>
                    <a:pt x="1846" y="453"/>
                  </a:lnTo>
                  <a:cubicBezTo>
                    <a:pt x="1692" y="322"/>
                    <a:pt x="1430" y="179"/>
                    <a:pt x="1096" y="96"/>
                  </a:cubicBezTo>
                  <a:cubicBezTo>
                    <a:pt x="908" y="40"/>
                    <a:pt x="728" y="17"/>
                    <a:pt x="570" y="17"/>
                  </a:cubicBezTo>
                  <a:cubicBezTo>
                    <a:pt x="459" y="17"/>
                    <a:pt x="359" y="29"/>
                    <a:pt x="275" y="48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185;p61">
              <a:extLst>
                <a:ext uri="{FF2B5EF4-FFF2-40B4-BE49-F238E27FC236}">
                  <a16:creationId xmlns:a16="http://schemas.microsoft.com/office/drawing/2014/main" id="{B6806F8C-647E-4527-A60C-9FB9B94D25A3}"/>
                </a:ext>
              </a:extLst>
            </p:cNvPr>
            <p:cNvSpPr/>
            <p:nvPr/>
          </p:nvSpPr>
          <p:spPr>
            <a:xfrm>
              <a:off x="1201325" y="3896200"/>
              <a:ext cx="50625" cy="22250"/>
            </a:xfrm>
            <a:custGeom>
              <a:avLst/>
              <a:gdLst/>
              <a:ahLst/>
              <a:cxnLst/>
              <a:rect l="l" t="t" r="r" b="b"/>
              <a:pathLst>
                <a:path w="2025" h="890" extrusionOk="0">
                  <a:moveTo>
                    <a:pt x="576" y="1"/>
                  </a:moveTo>
                  <a:cubicBezTo>
                    <a:pt x="288" y="1"/>
                    <a:pt x="79" y="74"/>
                    <a:pt x="48" y="213"/>
                  </a:cubicBezTo>
                  <a:cubicBezTo>
                    <a:pt x="1" y="415"/>
                    <a:pt x="394" y="689"/>
                    <a:pt x="929" y="820"/>
                  </a:cubicBezTo>
                  <a:cubicBezTo>
                    <a:pt x="1122" y="867"/>
                    <a:pt x="1307" y="889"/>
                    <a:pt x="1468" y="889"/>
                  </a:cubicBezTo>
                  <a:cubicBezTo>
                    <a:pt x="1752" y="889"/>
                    <a:pt x="1958" y="818"/>
                    <a:pt x="1989" y="689"/>
                  </a:cubicBezTo>
                  <a:cubicBezTo>
                    <a:pt x="2025" y="486"/>
                    <a:pt x="1644" y="213"/>
                    <a:pt x="1108" y="70"/>
                  </a:cubicBezTo>
                  <a:cubicBezTo>
                    <a:pt x="917" y="23"/>
                    <a:pt x="734" y="1"/>
                    <a:pt x="576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186;p61">
              <a:extLst>
                <a:ext uri="{FF2B5EF4-FFF2-40B4-BE49-F238E27FC236}">
                  <a16:creationId xmlns:a16="http://schemas.microsoft.com/office/drawing/2014/main" id="{97EDCC04-1A11-44A9-9187-DF883A377B27}"/>
                </a:ext>
              </a:extLst>
            </p:cNvPr>
            <p:cNvSpPr/>
            <p:nvPr/>
          </p:nvSpPr>
          <p:spPr>
            <a:xfrm>
              <a:off x="1233475" y="3930375"/>
              <a:ext cx="50925" cy="22300"/>
            </a:xfrm>
            <a:custGeom>
              <a:avLst/>
              <a:gdLst/>
              <a:ahLst/>
              <a:cxnLst/>
              <a:rect l="l" t="t" r="r" b="b"/>
              <a:pathLst>
                <a:path w="2037" h="892" extrusionOk="0">
                  <a:moveTo>
                    <a:pt x="108" y="0"/>
                  </a:moveTo>
                  <a:lnTo>
                    <a:pt x="48" y="215"/>
                  </a:lnTo>
                  <a:cubicBezTo>
                    <a:pt x="1" y="417"/>
                    <a:pt x="382" y="691"/>
                    <a:pt x="917" y="822"/>
                  </a:cubicBezTo>
                  <a:cubicBezTo>
                    <a:pt x="1110" y="869"/>
                    <a:pt x="1295" y="892"/>
                    <a:pt x="1455" y="892"/>
                  </a:cubicBezTo>
                  <a:cubicBezTo>
                    <a:pt x="1740" y="892"/>
                    <a:pt x="1946" y="821"/>
                    <a:pt x="1977" y="691"/>
                  </a:cubicBezTo>
                  <a:lnTo>
                    <a:pt x="2036" y="477"/>
                  </a:lnTo>
                  <a:lnTo>
                    <a:pt x="1846" y="453"/>
                  </a:lnTo>
                  <a:cubicBezTo>
                    <a:pt x="1691" y="310"/>
                    <a:pt x="1429" y="179"/>
                    <a:pt x="1096" y="96"/>
                  </a:cubicBezTo>
                  <a:cubicBezTo>
                    <a:pt x="898" y="45"/>
                    <a:pt x="710" y="20"/>
                    <a:pt x="547" y="20"/>
                  </a:cubicBezTo>
                  <a:cubicBezTo>
                    <a:pt x="444" y="20"/>
                    <a:pt x="352" y="30"/>
                    <a:pt x="274" y="48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187;p61">
              <a:extLst>
                <a:ext uri="{FF2B5EF4-FFF2-40B4-BE49-F238E27FC236}">
                  <a16:creationId xmlns:a16="http://schemas.microsoft.com/office/drawing/2014/main" id="{B20072AA-3731-42A3-8BE3-56E8D389408E}"/>
                </a:ext>
              </a:extLst>
            </p:cNvPr>
            <p:cNvSpPr/>
            <p:nvPr/>
          </p:nvSpPr>
          <p:spPr>
            <a:xfrm>
              <a:off x="1234675" y="3925650"/>
              <a:ext cx="50925" cy="22250"/>
            </a:xfrm>
            <a:custGeom>
              <a:avLst/>
              <a:gdLst/>
              <a:ahLst/>
              <a:cxnLst/>
              <a:rect l="l" t="t" r="r" b="b"/>
              <a:pathLst>
                <a:path w="2037" h="890" extrusionOk="0">
                  <a:moveTo>
                    <a:pt x="557" y="1"/>
                  </a:moveTo>
                  <a:cubicBezTo>
                    <a:pt x="272" y="1"/>
                    <a:pt x="66" y="72"/>
                    <a:pt x="36" y="201"/>
                  </a:cubicBezTo>
                  <a:cubicBezTo>
                    <a:pt x="0" y="416"/>
                    <a:pt x="381" y="678"/>
                    <a:pt x="917" y="821"/>
                  </a:cubicBezTo>
                  <a:cubicBezTo>
                    <a:pt x="1107" y="867"/>
                    <a:pt x="1290" y="890"/>
                    <a:pt x="1449" y="890"/>
                  </a:cubicBezTo>
                  <a:cubicBezTo>
                    <a:pt x="1737" y="890"/>
                    <a:pt x="1946" y="816"/>
                    <a:pt x="1977" y="678"/>
                  </a:cubicBezTo>
                  <a:cubicBezTo>
                    <a:pt x="2036" y="487"/>
                    <a:pt x="1643" y="201"/>
                    <a:pt x="1096" y="70"/>
                  </a:cubicBezTo>
                  <a:cubicBezTo>
                    <a:pt x="903" y="23"/>
                    <a:pt x="718" y="1"/>
                    <a:pt x="557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188;p61">
              <a:extLst>
                <a:ext uri="{FF2B5EF4-FFF2-40B4-BE49-F238E27FC236}">
                  <a16:creationId xmlns:a16="http://schemas.microsoft.com/office/drawing/2014/main" id="{A516C029-0441-4306-BDBA-E32283B0C6DB}"/>
                </a:ext>
              </a:extLst>
            </p:cNvPr>
            <p:cNvSpPr/>
            <p:nvPr/>
          </p:nvSpPr>
          <p:spPr>
            <a:xfrm>
              <a:off x="1250450" y="3916675"/>
              <a:ext cx="50625" cy="23575"/>
            </a:xfrm>
            <a:custGeom>
              <a:avLst/>
              <a:gdLst/>
              <a:ahLst/>
              <a:cxnLst/>
              <a:rect l="l" t="t" r="r" b="b"/>
              <a:pathLst>
                <a:path w="2025" h="943" extrusionOk="0">
                  <a:moveTo>
                    <a:pt x="1905" y="1"/>
                  </a:moveTo>
                  <a:lnTo>
                    <a:pt x="1727" y="48"/>
                  </a:lnTo>
                  <a:cubicBezTo>
                    <a:pt x="1663" y="33"/>
                    <a:pt x="1586" y="25"/>
                    <a:pt x="1501" y="25"/>
                  </a:cubicBezTo>
                  <a:cubicBezTo>
                    <a:pt x="1330" y="25"/>
                    <a:pt x="1123" y="56"/>
                    <a:pt x="917" y="120"/>
                  </a:cubicBezTo>
                  <a:cubicBezTo>
                    <a:pt x="595" y="203"/>
                    <a:pt x="334" y="358"/>
                    <a:pt x="179" y="489"/>
                  </a:cubicBezTo>
                  <a:lnTo>
                    <a:pt x="0" y="548"/>
                  </a:lnTo>
                  <a:lnTo>
                    <a:pt x="60" y="763"/>
                  </a:lnTo>
                  <a:cubicBezTo>
                    <a:pt x="94" y="881"/>
                    <a:pt x="271" y="942"/>
                    <a:pt x="515" y="942"/>
                  </a:cubicBezTo>
                  <a:cubicBezTo>
                    <a:pt x="691" y="942"/>
                    <a:pt x="901" y="911"/>
                    <a:pt x="1119" y="846"/>
                  </a:cubicBezTo>
                  <a:cubicBezTo>
                    <a:pt x="1643" y="703"/>
                    <a:pt x="2024" y="406"/>
                    <a:pt x="1965" y="203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189;p61">
              <a:extLst>
                <a:ext uri="{FF2B5EF4-FFF2-40B4-BE49-F238E27FC236}">
                  <a16:creationId xmlns:a16="http://schemas.microsoft.com/office/drawing/2014/main" id="{088514A3-32C6-4CE5-A36F-37E9C067B85F}"/>
                </a:ext>
              </a:extLst>
            </p:cNvPr>
            <p:cNvSpPr/>
            <p:nvPr/>
          </p:nvSpPr>
          <p:spPr>
            <a:xfrm>
              <a:off x="1249550" y="3911925"/>
              <a:ext cx="50325" cy="23100"/>
            </a:xfrm>
            <a:custGeom>
              <a:avLst/>
              <a:gdLst/>
              <a:ahLst/>
              <a:cxnLst/>
              <a:rect l="l" t="t" r="r" b="b"/>
              <a:pathLst>
                <a:path w="2013" h="924" extrusionOk="0">
                  <a:moveTo>
                    <a:pt x="1497" y="0"/>
                  </a:moveTo>
                  <a:cubicBezTo>
                    <a:pt x="1323" y="0"/>
                    <a:pt x="1116" y="32"/>
                    <a:pt x="905" y="96"/>
                  </a:cubicBezTo>
                  <a:cubicBezTo>
                    <a:pt x="381" y="250"/>
                    <a:pt x="0" y="536"/>
                    <a:pt x="60" y="738"/>
                  </a:cubicBezTo>
                  <a:cubicBezTo>
                    <a:pt x="95" y="864"/>
                    <a:pt x="272" y="924"/>
                    <a:pt x="515" y="924"/>
                  </a:cubicBezTo>
                  <a:cubicBezTo>
                    <a:pt x="688" y="924"/>
                    <a:pt x="895" y="893"/>
                    <a:pt x="1108" y="834"/>
                  </a:cubicBezTo>
                  <a:cubicBezTo>
                    <a:pt x="1632" y="679"/>
                    <a:pt x="2013" y="393"/>
                    <a:pt x="1965" y="191"/>
                  </a:cubicBezTo>
                  <a:cubicBezTo>
                    <a:pt x="1930" y="65"/>
                    <a:pt x="1746" y="0"/>
                    <a:pt x="1497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190;p61">
              <a:extLst>
                <a:ext uri="{FF2B5EF4-FFF2-40B4-BE49-F238E27FC236}">
                  <a16:creationId xmlns:a16="http://schemas.microsoft.com/office/drawing/2014/main" id="{DD4131C0-65D4-4D58-BE56-680E9AFD1FEC}"/>
                </a:ext>
              </a:extLst>
            </p:cNvPr>
            <p:cNvSpPr/>
            <p:nvPr/>
          </p:nvSpPr>
          <p:spPr>
            <a:xfrm>
              <a:off x="1275150" y="3936875"/>
              <a:ext cx="50625" cy="19800"/>
            </a:xfrm>
            <a:custGeom>
              <a:avLst/>
              <a:gdLst/>
              <a:ahLst/>
              <a:cxnLst/>
              <a:rect l="l" t="t" r="r" b="b"/>
              <a:pathLst>
                <a:path w="2025" h="792" extrusionOk="0">
                  <a:moveTo>
                    <a:pt x="1100" y="0"/>
                  </a:moveTo>
                  <a:cubicBezTo>
                    <a:pt x="1059" y="0"/>
                    <a:pt x="1018" y="1"/>
                    <a:pt x="977" y="2"/>
                  </a:cubicBezTo>
                  <a:cubicBezTo>
                    <a:pt x="655" y="38"/>
                    <a:pt x="358" y="110"/>
                    <a:pt x="191" y="229"/>
                  </a:cubicBezTo>
                  <a:lnTo>
                    <a:pt x="0" y="252"/>
                  </a:lnTo>
                  <a:lnTo>
                    <a:pt x="12" y="467"/>
                  </a:lnTo>
                  <a:cubicBezTo>
                    <a:pt x="23" y="664"/>
                    <a:pt x="419" y="791"/>
                    <a:pt x="909" y="791"/>
                  </a:cubicBezTo>
                  <a:cubicBezTo>
                    <a:pt x="951" y="791"/>
                    <a:pt x="993" y="790"/>
                    <a:pt x="1036" y="788"/>
                  </a:cubicBezTo>
                  <a:cubicBezTo>
                    <a:pt x="1584" y="741"/>
                    <a:pt x="2024" y="550"/>
                    <a:pt x="2013" y="336"/>
                  </a:cubicBezTo>
                  <a:lnTo>
                    <a:pt x="1989" y="110"/>
                  </a:lnTo>
                  <a:lnTo>
                    <a:pt x="1798" y="110"/>
                  </a:lnTo>
                  <a:cubicBezTo>
                    <a:pt x="1632" y="37"/>
                    <a:pt x="1383" y="0"/>
                    <a:pt x="1100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191;p61">
              <a:extLst>
                <a:ext uri="{FF2B5EF4-FFF2-40B4-BE49-F238E27FC236}">
                  <a16:creationId xmlns:a16="http://schemas.microsoft.com/office/drawing/2014/main" id="{638F30E0-D12D-4ACF-8C53-DF8651D61ECD}"/>
                </a:ext>
              </a:extLst>
            </p:cNvPr>
            <p:cNvSpPr/>
            <p:nvPr/>
          </p:nvSpPr>
          <p:spPr>
            <a:xfrm>
              <a:off x="1274250" y="3931425"/>
              <a:ext cx="50625" cy="19350"/>
            </a:xfrm>
            <a:custGeom>
              <a:avLst/>
              <a:gdLst/>
              <a:ahLst/>
              <a:cxnLst/>
              <a:rect l="l" t="t" r="r" b="b"/>
              <a:pathLst>
                <a:path w="2025" h="774" extrusionOk="0">
                  <a:moveTo>
                    <a:pt x="1156" y="1"/>
                  </a:moveTo>
                  <a:cubicBezTo>
                    <a:pt x="1101" y="1"/>
                    <a:pt x="1046" y="2"/>
                    <a:pt x="989" y="6"/>
                  </a:cubicBezTo>
                  <a:cubicBezTo>
                    <a:pt x="441" y="30"/>
                    <a:pt x="1" y="244"/>
                    <a:pt x="24" y="447"/>
                  </a:cubicBezTo>
                  <a:cubicBezTo>
                    <a:pt x="35" y="639"/>
                    <a:pt x="410" y="774"/>
                    <a:pt x="882" y="774"/>
                  </a:cubicBezTo>
                  <a:cubicBezTo>
                    <a:pt x="936" y="774"/>
                    <a:pt x="992" y="772"/>
                    <a:pt x="1048" y="768"/>
                  </a:cubicBezTo>
                  <a:cubicBezTo>
                    <a:pt x="1596" y="732"/>
                    <a:pt x="2025" y="530"/>
                    <a:pt x="2013" y="316"/>
                  </a:cubicBezTo>
                  <a:cubicBezTo>
                    <a:pt x="2002" y="134"/>
                    <a:pt x="1628" y="1"/>
                    <a:pt x="1156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192;p61">
              <a:extLst>
                <a:ext uri="{FF2B5EF4-FFF2-40B4-BE49-F238E27FC236}">
                  <a16:creationId xmlns:a16="http://schemas.microsoft.com/office/drawing/2014/main" id="{FC8CBD35-C257-4003-A694-7D43EB0A3FBE}"/>
                </a:ext>
              </a:extLst>
            </p:cNvPr>
            <p:cNvSpPr/>
            <p:nvPr/>
          </p:nvSpPr>
          <p:spPr>
            <a:xfrm>
              <a:off x="1294200" y="3926475"/>
              <a:ext cx="50325" cy="20750"/>
            </a:xfrm>
            <a:custGeom>
              <a:avLst/>
              <a:gdLst/>
              <a:ahLst/>
              <a:cxnLst/>
              <a:rect l="l" t="t" r="r" b="b"/>
              <a:pathLst>
                <a:path w="2013" h="830" extrusionOk="0">
                  <a:moveTo>
                    <a:pt x="1349" y="0"/>
                  </a:moveTo>
                  <a:cubicBezTo>
                    <a:pt x="1229" y="0"/>
                    <a:pt x="1099" y="13"/>
                    <a:pt x="965" y="37"/>
                  </a:cubicBezTo>
                  <a:cubicBezTo>
                    <a:pt x="631" y="85"/>
                    <a:pt x="358" y="204"/>
                    <a:pt x="191" y="323"/>
                  </a:cubicBezTo>
                  <a:lnTo>
                    <a:pt x="0" y="347"/>
                  </a:lnTo>
                  <a:lnTo>
                    <a:pt x="24" y="573"/>
                  </a:lnTo>
                  <a:cubicBezTo>
                    <a:pt x="51" y="735"/>
                    <a:pt x="317" y="829"/>
                    <a:pt x="687" y="829"/>
                  </a:cubicBezTo>
                  <a:cubicBezTo>
                    <a:pt x="806" y="829"/>
                    <a:pt x="936" y="820"/>
                    <a:pt x="1072" y="799"/>
                  </a:cubicBezTo>
                  <a:cubicBezTo>
                    <a:pt x="1608" y="704"/>
                    <a:pt x="2013" y="466"/>
                    <a:pt x="1989" y="264"/>
                  </a:cubicBezTo>
                  <a:lnTo>
                    <a:pt x="1965" y="37"/>
                  </a:lnTo>
                  <a:lnTo>
                    <a:pt x="1786" y="73"/>
                  </a:lnTo>
                  <a:cubicBezTo>
                    <a:pt x="1668" y="25"/>
                    <a:pt x="1518" y="0"/>
                    <a:pt x="1349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193;p61">
              <a:extLst>
                <a:ext uri="{FF2B5EF4-FFF2-40B4-BE49-F238E27FC236}">
                  <a16:creationId xmlns:a16="http://schemas.microsoft.com/office/drawing/2014/main" id="{E7C933A3-B83D-4B37-8221-814B13D14880}"/>
                </a:ext>
              </a:extLst>
            </p:cNvPr>
            <p:cNvSpPr/>
            <p:nvPr/>
          </p:nvSpPr>
          <p:spPr>
            <a:xfrm>
              <a:off x="1293600" y="3921025"/>
              <a:ext cx="50625" cy="20675"/>
            </a:xfrm>
            <a:custGeom>
              <a:avLst/>
              <a:gdLst/>
              <a:ahLst/>
              <a:cxnLst/>
              <a:rect l="l" t="t" r="r" b="b"/>
              <a:pathLst>
                <a:path w="2025" h="827" extrusionOk="0">
                  <a:moveTo>
                    <a:pt x="1310" y="1"/>
                  </a:moveTo>
                  <a:cubicBezTo>
                    <a:pt x="1198" y="1"/>
                    <a:pt x="1077" y="10"/>
                    <a:pt x="953" y="29"/>
                  </a:cubicBezTo>
                  <a:cubicBezTo>
                    <a:pt x="417" y="124"/>
                    <a:pt x="1" y="363"/>
                    <a:pt x="36" y="565"/>
                  </a:cubicBezTo>
                  <a:cubicBezTo>
                    <a:pt x="54" y="726"/>
                    <a:pt x="326" y="826"/>
                    <a:pt x="688" y="826"/>
                  </a:cubicBezTo>
                  <a:cubicBezTo>
                    <a:pt x="808" y="826"/>
                    <a:pt x="938" y="815"/>
                    <a:pt x="1072" y="791"/>
                  </a:cubicBezTo>
                  <a:cubicBezTo>
                    <a:pt x="1608" y="708"/>
                    <a:pt x="2025" y="470"/>
                    <a:pt x="2001" y="255"/>
                  </a:cubicBezTo>
                  <a:cubicBezTo>
                    <a:pt x="1964" y="100"/>
                    <a:pt x="1682" y="1"/>
                    <a:pt x="1310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194;p61">
              <a:extLst>
                <a:ext uri="{FF2B5EF4-FFF2-40B4-BE49-F238E27FC236}">
                  <a16:creationId xmlns:a16="http://schemas.microsoft.com/office/drawing/2014/main" id="{C4A1FD94-695A-4DB6-9F20-BC7178B2A13C}"/>
                </a:ext>
              </a:extLst>
            </p:cNvPr>
            <p:cNvSpPr/>
            <p:nvPr/>
          </p:nvSpPr>
          <p:spPr>
            <a:xfrm>
              <a:off x="1293300" y="3916775"/>
              <a:ext cx="50625" cy="20025"/>
            </a:xfrm>
            <a:custGeom>
              <a:avLst/>
              <a:gdLst/>
              <a:ahLst/>
              <a:cxnLst/>
              <a:rect l="l" t="t" r="r" b="b"/>
              <a:pathLst>
                <a:path w="2025" h="801" extrusionOk="0">
                  <a:moveTo>
                    <a:pt x="724" y="1"/>
                  </a:moveTo>
                  <a:cubicBezTo>
                    <a:pt x="541" y="1"/>
                    <a:pt x="377" y="19"/>
                    <a:pt x="251" y="56"/>
                  </a:cubicBezTo>
                  <a:lnTo>
                    <a:pt x="60" y="21"/>
                  </a:lnTo>
                  <a:lnTo>
                    <a:pt x="36" y="247"/>
                  </a:lnTo>
                  <a:cubicBezTo>
                    <a:pt x="1" y="461"/>
                    <a:pt x="417" y="699"/>
                    <a:pt x="953" y="771"/>
                  </a:cubicBezTo>
                  <a:cubicBezTo>
                    <a:pt x="1086" y="791"/>
                    <a:pt x="1215" y="801"/>
                    <a:pt x="1333" y="801"/>
                  </a:cubicBezTo>
                  <a:cubicBezTo>
                    <a:pt x="1701" y="801"/>
                    <a:pt x="1974" y="707"/>
                    <a:pt x="2001" y="544"/>
                  </a:cubicBezTo>
                  <a:lnTo>
                    <a:pt x="2025" y="318"/>
                  </a:lnTo>
                  <a:lnTo>
                    <a:pt x="1846" y="306"/>
                  </a:lnTo>
                  <a:cubicBezTo>
                    <a:pt x="1679" y="187"/>
                    <a:pt x="1406" y="80"/>
                    <a:pt x="1072" y="21"/>
                  </a:cubicBezTo>
                  <a:cubicBezTo>
                    <a:pt x="952" y="7"/>
                    <a:pt x="834" y="1"/>
                    <a:pt x="724" y="1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195;p61">
              <a:extLst>
                <a:ext uri="{FF2B5EF4-FFF2-40B4-BE49-F238E27FC236}">
                  <a16:creationId xmlns:a16="http://schemas.microsoft.com/office/drawing/2014/main" id="{AD222F60-DA12-4330-850D-E9119A1EFC9C}"/>
                </a:ext>
              </a:extLst>
            </p:cNvPr>
            <p:cNvSpPr/>
            <p:nvPr/>
          </p:nvSpPr>
          <p:spPr>
            <a:xfrm>
              <a:off x="1294200" y="3911225"/>
              <a:ext cx="50925" cy="20525"/>
            </a:xfrm>
            <a:custGeom>
              <a:avLst/>
              <a:gdLst/>
              <a:ahLst/>
              <a:cxnLst/>
              <a:rect l="l" t="t" r="r" b="b"/>
              <a:pathLst>
                <a:path w="2037" h="821" extrusionOk="0">
                  <a:moveTo>
                    <a:pt x="716" y="0"/>
                  </a:moveTo>
                  <a:cubicBezTo>
                    <a:pt x="341" y="0"/>
                    <a:pt x="54" y="101"/>
                    <a:pt x="36" y="266"/>
                  </a:cubicBezTo>
                  <a:cubicBezTo>
                    <a:pt x="0" y="481"/>
                    <a:pt x="417" y="719"/>
                    <a:pt x="953" y="790"/>
                  </a:cubicBezTo>
                  <a:cubicBezTo>
                    <a:pt x="1086" y="811"/>
                    <a:pt x="1214" y="820"/>
                    <a:pt x="1333" y="820"/>
                  </a:cubicBezTo>
                  <a:cubicBezTo>
                    <a:pt x="1701" y="820"/>
                    <a:pt x="1974" y="726"/>
                    <a:pt x="2001" y="564"/>
                  </a:cubicBezTo>
                  <a:cubicBezTo>
                    <a:pt x="2036" y="350"/>
                    <a:pt x="1620" y="112"/>
                    <a:pt x="1072" y="28"/>
                  </a:cubicBezTo>
                  <a:cubicBezTo>
                    <a:pt x="949" y="9"/>
                    <a:pt x="828" y="0"/>
                    <a:pt x="716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196;p61">
              <a:extLst>
                <a:ext uri="{FF2B5EF4-FFF2-40B4-BE49-F238E27FC236}">
                  <a16:creationId xmlns:a16="http://schemas.microsoft.com/office/drawing/2014/main" id="{19278C7B-C229-40C1-B700-1F695B05BB85}"/>
                </a:ext>
              </a:extLst>
            </p:cNvPr>
            <p:cNvSpPr/>
            <p:nvPr/>
          </p:nvSpPr>
          <p:spPr>
            <a:xfrm>
              <a:off x="1328425" y="3907850"/>
              <a:ext cx="50325" cy="20025"/>
            </a:xfrm>
            <a:custGeom>
              <a:avLst/>
              <a:gdLst/>
              <a:ahLst/>
              <a:cxnLst/>
              <a:rect l="l" t="t" r="r" b="b"/>
              <a:pathLst>
                <a:path w="2013" h="801" extrusionOk="0">
                  <a:moveTo>
                    <a:pt x="716" y="0"/>
                  </a:moveTo>
                  <a:cubicBezTo>
                    <a:pt x="531" y="0"/>
                    <a:pt x="370" y="19"/>
                    <a:pt x="251" y="56"/>
                  </a:cubicBezTo>
                  <a:lnTo>
                    <a:pt x="48" y="20"/>
                  </a:lnTo>
                  <a:lnTo>
                    <a:pt x="24" y="247"/>
                  </a:lnTo>
                  <a:cubicBezTo>
                    <a:pt x="1" y="461"/>
                    <a:pt x="417" y="699"/>
                    <a:pt x="941" y="771"/>
                  </a:cubicBezTo>
                  <a:cubicBezTo>
                    <a:pt x="1077" y="791"/>
                    <a:pt x="1208" y="801"/>
                    <a:pt x="1328" y="801"/>
                  </a:cubicBezTo>
                  <a:cubicBezTo>
                    <a:pt x="1701" y="801"/>
                    <a:pt x="1971" y="707"/>
                    <a:pt x="1989" y="544"/>
                  </a:cubicBezTo>
                  <a:lnTo>
                    <a:pt x="2013" y="318"/>
                  </a:lnTo>
                  <a:lnTo>
                    <a:pt x="1834" y="306"/>
                  </a:lnTo>
                  <a:cubicBezTo>
                    <a:pt x="1679" y="187"/>
                    <a:pt x="1394" y="80"/>
                    <a:pt x="1072" y="20"/>
                  </a:cubicBezTo>
                  <a:cubicBezTo>
                    <a:pt x="947" y="7"/>
                    <a:pt x="827" y="0"/>
                    <a:pt x="716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197;p61">
              <a:extLst>
                <a:ext uri="{FF2B5EF4-FFF2-40B4-BE49-F238E27FC236}">
                  <a16:creationId xmlns:a16="http://schemas.microsoft.com/office/drawing/2014/main" id="{1E9EBB57-1890-4B6B-A7A6-22BD268D4F41}"/>
                </a:ext>
              </a:extLst>
            </p:cNvPr>
            <p:cNvSpPr/>
            <p:nvPr/>
          </p:nvSpPr>
          <p:spPr>
            <a:xfrm>
              <a:off x="1329025" y="3902425"/>
              <a:ext cx="50625" cy="20225"/>
            </a:xfrm>
            <a:custGeom>
              <a:avLst/>
              <a:gdLst/>
              <a:ahLst/>
              <a:cxnLst/>
              <a:rect l="l" t="t" r="r" b="b"/>
              <a:pathLst>
                <a:path w="2025" h="809" extrusionOk="0">
                  <a:moveTo>
                    <a:pt x="682" y="0"/>
                  </a:moveTo>
                  <a:cubicBezTo>
                    <a:pt x="320" y="0"/>
                    <a:pt x="54" y="101"/>
                    <a:pt x="36" y="261"/>
                  </a:cubicBezTo>
                  <a:cubicBezTo>
                    <a:pt x="0" y="464"/>
                    <a:pt x="405" y="690"/>
                    <a:pt x="953" y="773"/>
                  </a:cubicBezTo>
                  <a:cubicBezTo>
                    <a:pt x="1091" y="797"/>
                    <a:pt x="1224" y="808"/>
                    <a:pt x="1346" y="808"/>
                  </a:cubicBezTo>
                  <a:cubicBezTo>
                    <a:pt x="1707" y="808"/>
                    <a:pt x="1974" y="710"/>
                    <a:pt x="2001" y="559"/>
                  </a:cubicBezTo>
                  <a:cubicBezTo>
                    <a:pt x="2024" y="345"/>
                    <a:pt x="1608" y="106"/>
                    <a:pt x="1072" y="35"/>
                  </a:cubicBezTo>
                  <a:cubicBezTo>
                    <a:pt x="935" y="11"/>
                    <a:pt x="803" y="0"/>
                    <a:pt x="682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198;p61">
              <a:extLst>
                <a:ext uri="{FF2B5EF4-FFF2-40B4-BE49-F238E27FC236}">
                  <a16:creationId xmlns:a16="http://schemas.microsoft.com/office/drawing/2014/main" id="{4D20DBC2-B370-497D-8C89-BFE2171798B3}"/>
                </a:ext>
              </a:extLst>
            </p:cNvPr>
            <p:cNvSpPr/>
            <p:nvPr/>
          </p:nvSpPr>
          <p:spPr>
            <a:xfrm>
              <a:off x="1320400" y="3904950"/>
              <a:ext cx="50625" cy="20025"/>
            </a:xfrm>
            <a:custGeom>
              <a:avLst/>
              <a:gdLst/>
              <a:ahLst/>
              <a:cxnLst/>
              <a:rect l="l" t="t" r="r" b="b"/>
              <a:pathLst>
                <a:path w="2025" h="801" extrusionOk="0">
                  <a:moveTo>
                    <a:pt x="1262" y="1"/>
                  </a:moveTo>
                  <a:cubicBezTo>
                    <a:pt x="1168" y="1"/>
                    <a:pt x="1068" y="6"/>
                    <a:pt x="965" y="17"/>
                  </a:cubicBezTo>
                  <a:cubicBezTo>
                    <a:pt x="643" y="65"/>
                    <a:pt x="357" y="160"/>
                    <a:pt x="203" y="279"/>
                  </a:cubicBezTo>
                  <a:lnTo>
                    <a:pt x="0" y="303"/>
                  </a:lnTo>
                  <a:lnTo>
                    <a:pt x="36" y="529"/>
                  </a:lnTo>
                  <a:cubicBezTo>
                    <a:pt x="55" y="692"/>
                    <a:pt x="357" y="800"/>
                    <a:pt x="752" y="800"/>
                  </a:cubicBezTo>
                  <a:cubicBezTo>
                    <a:pt x="850" y="800"/>
                    <a:pt x="953" y="794"/>
                    <a:pt x="1060" y="779"/>
                  </a:cubicBezTo>
                  <a:cubicBezTo>
                    <a:pt x="1607" y="720"/>
                    <a:pt x="2024" y="494"/>
                    <a:pt x="2000" y="291"/>
                  </a:cubicBezTo>
                  <a:lnTo>
                    <a:pt x="1965" y="65"/>
                  </a:lnTo>
                  <a:lnTo>
                    <a:pt x="1786" y="77"/>
                  </a:lnTo>
                  <a:cubicBezTo>
                    <a:pt x="1655" y="28"/>
                    <a:pt x="1472" y="1"/>
                    <a:pt x="1262" y="1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199;p61">
              <a:extLst>
                <a:ext uri="{FF2B5EF4-FFF2-40B4-BE49-F238E27FC236}">
                  <a16:creationId xmlns:a16="http://schemas.microsoft.com/office/drawing/2014/main" id="{468978F7-233F-4C80-8D3E-FDDA846DCDD2}"/>
                </a:ext>
              </a:extLst>
            </p:cNvPr>
            <p:cNvSpPr/>
            <p:nvPr/>
          </p:nvSpPr>
          <p:spPr>
            <a:xfrm>
              <a:off x="1320100" y="3899200"/>
              <a:ext cx="50625" cy="19700"/>
            </a:xfrm>
            <a:custGeom>
              <a:avLst/>
              <a:gdLst/>
              <a:ahLst/>
              <a:cxnLst/>
              <a:rect l="l" t="t" r="r" b="b"/>
              <a:pathLst>
                <a:path w="2025" h="788" extrusionOk="0">
                  <a:moveTo>
                    <a:pt x="1271" y="0"/>
                  </a:moveTo>
                  <a:cubicBezTo>
                    <a:pt x="1173" y="0"/>
                    <a:pt x="1070" y="7"/>
                    <a:pt x="965" y="21"/>
                  </a:cubicBezTo>
                  <a:cubicBezTo>
                    <a:pt x="429" y="81"/>
                    <a:pt x="0" y="307"/>
                    <a:pt x="36" y="521"/>
                  </a:cubicBezTo>
                  <a:cubicBezTo>
                    <a:pt x="46" y="686"/>
                    <a:pt x="355" y="788"/>
                    <a:pt x="765" y="788"/>
                  </a:cubicBezTo>
                  <a:cubicBezTo>
                    <a:pt x="859" y="788"/>
                    <a:pt x="958" y="782"/>
                    <a:pt x="1060" y="771"/>
                  </a:cubicBezTo>
                  <a:cubicBezTo>
                    <a:pt x="1596" y="712"/>
                    <a:pt x="2024" y="485"/>
                    <a:pt x="2000" y="283"/>
                  </a:cubicBezTo>
                  <a:cubicBezTo>
                    <a:pt x="1972" y="111"/>
                    <a:pt x="1667" y="0"/>
                    <a:pt x="1271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200;p61">
              <a:extLst>
                <a:ext uri="{FF2B5EF4-FFF2-40B4-BE49-F238E27FC236}">
                  <a16:creationId xmlns:a16="http://schemas.microsoft.com/office/drawing/2014/main" id="{88A37561-C5CB-41AD-A2F1-A90371CED81F}"/>
                </a:ext>
              </a:extLst>
            </p:cNvPr>
            <p:cNvSpPr/>
            <p:nvPr/>
          </p:nvSpPr>
          <p:spPr>
            <a:xfrm>
              <a:off x="1233475" y="3905225"/>
              <a:ext cx="50625" cy="20100"/>
            </a:xfrm>
            <a:custGeom>
              <a:avLst/>
              <a:gdLst/>
              <a:ahLst/>
              <a:cxnLst/>
              <a:rect l="l" t="t" r="r" b="b"/>
              <a:pathLst>
                <a:path w="2025" h="804" extrusionOk="0">
                  <a:moveTo>
                    <a:pt x="678" y="1"/>
                  </a:moveTo>
                  <a:cubicBezTo>
                    <a:pt x="509" y="1"/>
                    <a:pt x="362" y="19"/>
                    <a:pt x="251" y="54"/>
                  </a:cubicBezTo>
                  <a:lnTo>
                    <a:pt x="60" y="30"/>
                  </a:lnTo>
                  <a:lnTo>
                    <a:pt x="24" y="244"/>
                  </a:lnTo>
                  <a:cubicBezTo>
                    <a:pt x="1" y="459"/>
                    <a:pt x="417" y="697"/>
                    <a:pt x="953" y="768"/>
                  </a:cubicBezTo>
                  <a:cubicBezTo>
                    <a:pt x="1090" y="792"/>
                    <a:pt x="1222" y="803"/>
                    <a:pt x="1343" y="803"/>
                  </a:cubicBezTo>
                  <a:cubicBezTo>
                    <a:pt x="1705" y="803"/>
                    <a:pt x="1971" y="703"/>
                    <a:pt x="1989" y="542"/>
                  </a:cubicBezTo>
                  <a:lnTo>
                    <a:pt x="2025" y="328"/>
                  </a:lnTo>
                  <a:lnTo>
                    <a:pt x="1846" y="304"/>
                  </a:lnTo>
                  <a:cubicBezTo>
                    <a:pt x="1679" y="185"/>
                    <a:pt x="1394" y="90"/>
                    <a:pt x="1072" y="30"/>
                  </a:cubicBezTo>
                  <a:cubicBezTo>
                    <a:pt x="933" y="10"/>
                    <a:pt x="800" y="1"/>
                    <a:pt x="678" y="1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201;p61">
              <a:extLst>
                <a:ext uri="{FF2B5EF4-FFF2-40B4-BE49-F238E27FC236}">
                  <a16:creationId xmlns:a16="http://schemas.microsoft.com/office/drawing/2014/main" id="{B3F15CC7-B139-41DC-8915-636348551FBD}"/>
                </a:ext>
              </a:extLst>
            </p:cNvPr>
            <p:cNvSpPr/>
            <p:nvPr/>
          </p:nvSpPr>
          <p:spPr>
            <a:xfrm>
              <a:off x="1234675" y="3899850"/>
              <a:ext cx="50325" cy="20250"/>
            </a:xfrm>
            <a:custGeom>
              <a:avLst/>
              <a:gdLst/>
              <a:ahLst/>
              <a:cxnLst/>
              <a:rect l="l" t="t" r="r" b="b"/>
              <a:pathLst>
                <a:path w="2013" h="810" extrusionOk="0">
                  <a:moveTo>
                    <a:pt x="687" y="1"/>
                  </a:moveTo>
                  <a:cubicBezTo>
                    <a:pt x="317" y="1"/>
                    <a:pt x="51" y="95"/>
                    <a:pt x="24" y="257"/>
                  </a:cubicBezTo>
                  <a:cubicBezTo>
                    <a:pt x="0" y="459"/>
                    <a:pt x="393" y="686"/>
                    <a:pt x="953" y="781"/>
                  </a:cubicBezTo>
                  <a:cubicBezTo>
                    <a:pt x="1080" y="800"/>
                    <a:pt x="1203" y="809"/>
                    <a:pt x="1316" y="809"/>
                  </a:cubicBezTo>
                  <a:cubicBezTo>
                    <a:pt x="1692" y="809"/>
                    <a:pt x="1970" y="710"/>
                    <a:pt x="1988" y="555"/>
                  </a:cubicBezTo>
                  <a:cubicBezTo>
                    <a:pt x="2012" y="340"/>
                    <a:pt x="1607" y="102"/>
                    <a:pt x="1072" y="31"/>
                  </a:cubicBezTo>
                  <a:cubicBezTo>
                    <a:pt x="936" y="11"/>
                    <a:pt x="806" y="1"/>
                    <a:pt x="687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202;p61">
              <a:extLst>
                <a:ext uri="{FF2B5EF4-FFF2-40B4-BE49-F238E27FC236}">
                  <a16:creationId xmlns:a16="http://schemas.microsoft.com/office/drawing/2014/main" id="{3275E415-7D7D-42BF-BD2F-3C27DD8E4944}"/>
                </a:ext>
              </a:extLst>
            </p:cNvPr>
            <p:cNvSpPr/>
            <p:nvPr/>
          </p:nvSpPr>
          <p:spPr>
            <a:xfrm>
              <a:off x="1225150" y="3901900"/>
              <a:ext cx="50625" cy="20025"/>
            </a:xfrm>
            <a:custGeom>
              <a:avLst/>
              <a:gdLst/>
              <a:ahLst/>
              <a:cxnLst/>
              <a:rect l="l" t="t" r="r" b="b"/>
              <a:pathLst>
                <a:path w="2025" h="801" extrusionOk="0">
                  <a:moveTo>
                    <a:pt x="724" y="0"/>
                  </a:moveTo>
                  <a:cubicBezTo>
                    <a:pt x="542" y="0"/>
                    <a:pt x="381" y="19"/>
                    <a:pt x="262" y="56"/>
                  </a:cubicBezTo>
                  <a:lnTo>
                    <a:pt x="60" y="20"/>
                  </a:lnTo>
                  <a:lnTo>
                    <a:pt x="36" y="247"/>
                  </a:lnTo>
                  <a:cubicBezTo>
                    <a:pt x="0" y="461"/>
                    <a:pt x="417" y="699"/>
                    <a:pt x="953" y="770"/>
                  </a:cubicBezTo>
                  <a:cubicBezTo>
                    <a:pt x="1086" y="791"/>
                    <a:pt x="1214" y="800"/>
                    <a:pt x="1332" y="800"/>
                  </a:cubicBezTo>
                  <a:cubicBezTo>
                    <a:pt x="1701" y="800"/>
                    <a:pt x="1973" y="706"/>
                    <a:pt x="2000" y="544"/>
                  </a:cubicBezTo>
                  <a:lnTo>
                    <a:pt x="2024" y="318"/>
                  </a:lnTo>
                  <a:lnTo>
                    <a:pt x="1846" y="306"/>
                  </a:lnTo>
                  <a:cubicBezTo>
                    <a:pt x="1679" y="187"/>
                    <a:pt x="1405" y="80"/>
                    <a:pt x="1072" y="20"/>
                  </a:cubicBezTo>
                  <a:cubicBezTo>
                    <a:pt x="951" y="7"/>
                    <a:pt x="834" y="0"/>
                    <a:pt x="724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203;p61">
              <a:extLst>
                <a:ext uri="{FF2B5EF4-FFF2-40B4-BE49-F238E27FC236}">
                  <a16:creationId xmlns:a16="http://schemas.microsoft.com/office/drawing/2014/main" id="{5425EE0A-7522-473A-A5A2-16C6D38CD5EA}"/>
                </a:ext>
              </a:extLst>
            </p:cNvPr>
            <p:cNvSpPr/>
            <p:nvPr/>
          </p:nvSpPr>
          <p:spPr>
            <a:xfrm>
              <a:off x="1226025" y="3896450"/>
              <a:ext cx="50625" cy="20250"/>
            </a:xfrm>
            <a:custGeom>
              <a:avLst/>
              <a:gdLst/>
              <a:ahLst/>
              <a:cxnLst/>
              <a:rect l="l" t="t" r="r" b="b"/>
              <a:pathLst>
                <a:path w="2025" h="810" extrusionOk="0">
                  <a:moveTo>
                    <a:pt x="683" y="1"/>
                  </a:moveTo>
                  <a:cubicBezTo>
                    <a:pt x="319" y="1"/>
                    <a:pt x="51" y="101"/>
                    <a:pt x="25" y="262"/>
                  </a:cubicBezTo>
                  <a:cubicBezTo>
                    <a:pt x="1" y="465"/>
                    <a:pt x="406" y="691"/>
                    <a:pt x="953" y="774"/>
                  </a:cubicBezTo>
                  <a:cubicBezTo>
                    <a:pt x="1091" y="798"/>
                    <a:pt x="1224" y="809"/>
                    <a:pt x="1346" y="809"/>
                  </a:cubicBezTo>
                  <a:cubicBezTo>
                    <a:pt x="1707" y="809"/>
                    <a:pt x="1971" y="711"/>
                    <a:pt x="1989" y="560"/>
                  </a:cubicBezTo>
                  <a:cubicBezTo>
                    <a:pt x="2025" y="345"/>
                    <a:pt x="1608" y="107"/>
                    <a:pt x="1072" y="36"/>
                  </a:cubicBezTo>
                  <a:cubicBezTo>
                    <a:pt x="935" y="12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204;p61">
              <a:extLst>
                <a:ext uri="{FF2B5EF4-FFF2-40B4-BE49-F238E27FC236}">
                  <a16:creationId xmlns:a16="http://schemas.microsoft.com/office/drawing/2014/main" id="{94EB1241-EEA9-4C4C-94B7-CA85844C666E}"/>
                </a:ext>
              </a:extLst>
            </p:cNvPr>
            <p:cNvSpPr/>
            <p:nvPr/>
          </p:nvSpPr>
          <p:spPr>
            <a:xfrm>
              <a:off x="1208475" y="3887675"/>
              <a:ext cx="50625" cy="20100"/>
            </a:xfrm>
            <a:custGeom>
              <a:avLst/>
              <a:gdLst/>
              <a:ahLst/>
              <a:cxnLst/>
              <a:rect l="l" t="t" r="r" b="b"/>
              <a:pathLst>
                <a:path w="2025" h="804" extrusionOk="0">
                  <a:moveTo>
                    <a:pt x="687" y="0"/>
                  </a:moveTo>
                  <a:cubicBezTo>
                    <a:pt x="519" y="0"/>
                    <a:pt x="368" y="19"/>
                    <a:pt x="250" y="54"/>
                  </a:cubicBezTo>
                  <a:lnTo>
                    <a:pt x="60" y="30"/>
                  </a:lnTo>
                  <a:lnTo>
                    <a:pt x="36" y="256"/>
                  </a:lnTo>
                  <a:cubicBezTo>
                    <a:pt x="0" y="458"/>
                    <a:pt x="417" y="696"/>
                    <a:pt x="953" y="768"/>
                  </a:cubicBezTo>
                  <a:cubicBezTo>
                    <a:pt x="1091" y="792"/>
                    <a:pt x="1224" y="803"/>
                    <a:pt x="1346" y="803"/>
                  </a:cubicBezTo>
                  <a:cubicBezTo>
                    <a:pt x="1707" y="803"/>
                    <a:pt x="1974" y="705"/>
                    <a:pt x="2001" y="554"/>
                  </a:cubicBezTo>
                  <a:lnTo>
                    <a:pt x="2024" y="327"/>
                  </a:lnTo>
                  <a:lnTo>
                    <a:pt x="1846" y="315"/>
                  </a:lnTo>
                  <a:cubicBezTo>
                    <a:pt x="1679" y="196"/>
                    <a:pt x="1405" y="89"/>
                    <a:pt x="1072" y="30"/>
                  </a:cubicBezTo>
                  <a:cubicBezTo>
                    <a:pt x="938" y="10"/>
                    <a:pt x="808" y="0"/>
                    <a:pt x="687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205;p61">
              <a:extLst>
                <a:ext uri="{FF2B5EF4-FFF2-40B4-BE49-F238E27FC236}">
                  <a16:creationId xmlns:a16="http://schemas.microsoft.com/office/drawing/2014/main" id="{4317581B-B78E-40FC-9DC5-4312B504F511}"/>
                </a:ext>
              </a:extLst>
            </p:cNvPr>
            <p:cNvSpPr/>
            <p:nvPr/>
          </p:nvSpPr>
          <p:spPr>
            <a:xfrm>
              <a:off x="1209675" y="3882325"/>
              <a:ext cx="50625" cy="20250"/>
            </a:xfrm>
            <a:custGeom>
              <a:avLst/>
              <a:gdLst/>
              <a:ahLst/>
              <a:cxnLst/>
              <a:rect l="l" t="t" r="r" b="b"/>
              <a:pathLst>
                <a:path w="2025" h="810" extrusionOk="0">
                  <a:moveTo>
                    <a:pt x="708" y="1"/>
                  </a:moveTo>
                  <a:cubicBezTo>
                    <a:pt x="331" y="1"/>
                    <a:pt x="51" y="100"/>
                    <a:pt x="24" y="256"/>
                  </a:cubicBezTo>
                  <a:cubicBezTo>
                    <a:pt x="0" y="470"/>
                    <a:pt x="405" y="684"/>
                    <a:pt x="953" y="779"/>
                  </a:cubicBezTo>
                  <a:cubicBezTo>
                    <a:pt x="1086" y="800"/>
                    <a:pt x="1214" y="809"/>
                    <a:pt x="1332" y="809"/>
                  </a:cubicBezTo>
                  <a:cubicBezTo>
                    <a:pt x="1700" y="809"/>
                    <a:pt x="1970" y="715"/>
                    <a:pt x="1988" y="553"/>
                  </a:cubicBezTo>
                  <a:cubicBezTo>
                    <a:pt x="2024" y="351"/>
                    <a:pt x="1607" y="113"/>
                    <a:pt x="1072" y="29"/>
                  </a:cubicBezTo>
                  <a:cubicBezTo>
                    <a:pt x="944" y="10"/>
                    <a:pt x="822" y="1"/>
                    <a:pt x="708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206;p61">
              <a:extLst>
                <a:ext uri="{FF2B5EF4-FFF2-40B4-BE49-F238E27FC236}">
                  <a16:creationId xmlns:a16="http://schemas.microsoft.com/office/drawing/2014/main" id="{1B3EA845-C9FF-4FF2-A9F7-353A25E395F5}"/>
                </a:ext>
              </a:extLst>
            </p:cNvPr>
            <p:cNvSpPr/>
            <p:nvPr/>
          </p:nvSpPr>
          <p:spPr>
            <a:xfrm>
              <a:off x="1087925" y="3905225"/>
              <a:ext cx="50625" cy="19475"/>
            </a:xfrm>
            <a:custGeom>
              <a:avLst/>
              <a:gdLst/>
              <a:ahLst/>
              <a:cxnLst/>
              <a:rect l="l" t="t" r="r" b="b"/>
              <a:pathLst>
                <a:path w="2025" h="779" extrusionOk="0">
                  <a:moveTo>
                    <a:pt x="1157" y="0"/>
                  </a:moveTo>
                  <a:cubicBezTo>
                    <a:pt x="1102" y="0"/>
                    <a:pt x="1046" y="2"/>
                    <a:pt x="989" y="6"/>
                  </a:cubicBezTo>
                  <a:cubicBezTo>
                    <a:pt x="655" y="42"/>
                    <a:pt x="358" y="125"/>
                    <a:pt x="191" y="233"/>
                  </a:cubicBezTo>
                  <a:lnTo>
                    <a:pt x="0" y="244"/>
                  </a:lnTo>
                  <a:lnTo>
                    <a:pt x="12" y="471"/>
                  </a:lnTo>
                  <a:cubicBezTo>
                    <a:pt x="23" y="655"/>
                    <a:pt x="369" y="778"/>
                    <a:pt x="814" y="778"/>
                  </a:cubicBezTo>
                  <a:cubicBezTo>
                    <a:pt x="886" y="778"/>
                    <a:pt x="960" y="775"/>
                    <a:pt x="1036" y="768"/>
                  </a:cubicBezTo>
                  <a:cubicBezTo>
                    <a:pt x="1596" y="721"/>
                    <a:pt x="2024" y="518"/>
                    <a:pt x="2013" y="304"/>
                  </a:cubicBezTo>
                  <a:lnTo>
                    <a:pt x="2001" y="90"/>
                  </a:lnTo>
                  <a:lnTo>
                    <a:pt x="1798" y="102"/>
                  </a:lnTo>
                  <a:cubicBezTo>
                    <a:pt x="1641" y="43"/>
                    <a:pt x="1412" y="0"/>
                    <a:pt x="1157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207;p61">
              <a:extLst>
                <a:ext uri="{FF2B5EF4-FFF2-40B4-BE49-F238E27FC236}">
                  <a16:creationId xmlns:a16="http://schemas.microsoft.com/office/drawing/2014/main" id="{F120A8B1-59E8-4B04-A0F5-7313F7023BD6}"/>
                </a:ext>
              </a:extLst>
            </p:cNvPr>
            <p:cNvSpPr/>
            <p:nvPr/>
          </p:nvSpPr>
          <p:spPr>
            <a:xfrm>
              <a:off x="1087625" y="3899675"/>
              <a:ext cx="50625" cy="19350"/>
            </a:xfrm>
            <a:custGeom>
              <a:avLst/>
              <a:gdLst/>
              <a:ahLst/>
              <a:cxnLst/>
              <a:rect l="l" t="t" r="r" b="b"/>
              <a:pathLst>
                <a:path w="2025" h="774" extrusionOk="0">
                  <a:moveTo>
                    <a:pt x="1228" y="0"/>
                  </a:moveTo>
                  <a:cubicBezTo>
                    <a:pt x="1147" y="0"/>
                    <a:pt x="1063" y="5"/>
                    <a:pt x="977" y="14"/>
                  </a:cubicBezTo>
                  <a:cubicBezTo>
                    <a:pt x="429" y="50"/>
                    <a:pt x="0" y="264"/>
                    <a:pt x="12" y="466"/>
                  </a:cubicBezTo>
                  <a:cubicBezTo>
                    <a:pt x="23" y="651"/>
                    <a:pt x="369" y="774"/>
                    <a:pt x="815" y="774"/>
                  </a:cubicBezTo>
                  <a:cubicBezTo>
                    <a:pt x="886" y="774"/>
                    <a:pt x="960" y="771"/>
                    <a:pt x="1036" y="764"/>
                  </a:cubicBezTo>
                  <a:cubicBezTo>
                    <a:pt x="1596" y="728"/>
                    <a:pt x="2025" y="514"/>
                    <a:pt x="2013" y="312"/>
                  </a:cubicBezTo>
                  <a:cubicBezTo>
                    <a:pt x="1992" y="131"/>
                    <a:pt x="1666" y="0"/>
                    <a:pt x="1228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208;p61">
              <a:extLst>
                <a:ext uri="{FF2B5EF4-FFF2-40B4-BE49-F238E27FC236}">
                  <a16:creationId xmlns:a16="http://schemas.microsoft.com/office/drawing/2014/main" id="{22F7ED1D-2B39-42D5-8D2A-3A7EAD0E5AB4}"/>
                </a:ext>
              </a:extLst>
            </p:cNvPr>
            <p:cNvSpPr/>
            <p:nvPr/>
          </p:nvSpPr>
          <p:spPr>
            <a:xfrm>
              <a:off x="1299850" y="3967275"/>
              <a:ext cx="12825" cy="212550"/>
            </a:xfrm>
            <a:custGeom>
              <a:avLst/>
              <a:gdLst/>
              <a:ahLst/>
              <a:cxnLst/>
              <a:rect l="l" t="t" r="r" b="b"/>
              <a:pathLst>
                <a:path w="513" h="8502" extrusionOk="0">
                  <a:moveTo>
                    <a:pt x="513" y="1"/>
                  </a:moveTo>
                  <a:lnTo>
                    <a:pt x="263" y="120"/>
                  </a:lnTo>
                  <a:lnTo>
                    <a:pt x="1" y="72"/>
                  </a:lnTo>
                  <a:lnTo>
                    <a:pt x="1" y="8454"/>
                  </a:lnTo>
                  <a:lnTo>
                    <a:pt x="263" y="8502"/>
                  </a:lnTo>
                  <a:lnTo>
                    <a:pt x="513" y="8359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209;p61">
              <a:extLst>
                <a:ext uri="{FF2B5EF4-FFF2-40B4-BE49-F238E27FC236}">
                  <a16:creationId xmlns:a16="http://schemas.microsoft.com/office/drawing/2014/main" id="{3328A1C2-C456-4359-9C17-9A1C0DCA69F6}"/>
                </a:ext>
              </a:extLst>
            </p:cNvPr>
            <p:cNvSpPr/>
            <p:nvPr/>
          </p:nvSpPr>
          <p:spPr>
            <a:xfrm>
              <a:off x="1306400" y="3967275"/>
              <a:ext cx="6275" cy="212550"/>
            </a:xfrm>
            <a:custGeom>
              <a:avLst/>
              <a:gdLst/>
              <a:ahLst/>
              <a:cxnLst/>
              <a:rect l="l" t="t" r="r" b="b"/>
              <a:pathLst>
                <a:path w="251" h="8502" extrusionOk="0">
                  <a:moveTo>
                    <a:pt x="251" y="1"/>
                  </a:moveTo>
                  <a:lnTo>
                    <a:pt x="1" y="120"/>
                  </a:lnTo>
                  <a:lnTo>
                    <a:pt x="1" y="8502"/>
                  </a:lnTo>
                  <a:lnTo>
                    <a:pt x="251" y="83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D0A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210;p61">
              <a:extLst>
                <a:ext uri="{FF2B5EF4-FFF2-40B4-BE49-F238E27FC236}">
                  <a16:creationId xmlns:a16="http://schemas.microsoft.com/office/drawing/2014/main" id="{68000927-58D3-4F01-B9BA-A65D2784E14F}"/>
                </a:ext>
              </a:extLst>
            </p:cNvPr>
            <p:cNvSpPr/>
            <p:nvPr/>
          </p:nvSpPr>
          <p:spPr>
            <a:xfrm>
              <a:off x="1006950" y="3919350"/>
              <a:ext cx="8075" cy="210475"/>
            </a:xfrm>
            <a:custGeom>
              <a:avLst/>
              <a:gdLst/>
              <a:ahLst/>
              <a:cxnLst/>
              <a:rect l="l" t="t" r="r" b="b"/>
              <a:pathLst>
                <a:path w="323" h="8419" extrusionOk="0">
                  <a:moveTo>
                    <a:pt x="1" y="1"/>
                  </a:moveTo>
                  <a:lnTo>
                    <a:pt x="1" y="8371"/>
                  </a:lnTo>
                  <a:lnTo>
                    <a:pt x="322" y="8419"/>
                  </a:lnTo>
                  <a:lnTo>
                    <a:pt x="32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211;p61">
              <a:extLst>
                <a:ext uri="{FF2B5EF4-FFF2-40B4-BE49-F238E27FC236}">
                  <a16:creationId xmlns:a16="http://schemas.microsoft.com/office/drawing/2014/main" id="{4D24DC61-BF46-4E2D-8F07-EA719CAC7633}"/>
                </a:ext>
              </a:extLst>
            </p:cNvPr>
            <p:cNvSpPr/>
            <p:nvPr/>
          </p:nvSpPr>
          <p:spPr>
            <a:xfrm>
              <a:off x="1443325" y="3902400"/>
              <a:ext cx="8050" cy="212550"/>
            </a:xfrm>
            <a:custGeom>
              <a:avLst/>
              <a:gdLst/>
              <a:ahLst/>
              <a:cxnLst/>
              <a:rect l="l" t="t" r="r" b="b"/>
              <a:pathLst>
                <a:path w="322" h="8502" extrusionOk="0">
                  <a:moveTo>
                    <a:pt x="322" y="0"/>
                  </a:moveTo>
                  <a:lnTo>
                    <a:pt x="0" y="155"/>
                  </a:lnTo>
                  <a:lnTo>
                    <a:pt x="0" y="8501"/>
                  </a:lnTo>
                  <a:lnTo>
                    <a:pt x="322" y="833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0A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212;p61">
              <a:extLst>
                <a:ext uri="{FF2B5EF4-FFF2-40B4-BE49-F238E27FC236}">
                  <a16:creationId xmlns:a16="http://schemas.microsoft.com/office/drawing/2014/main" id="{D1FFE61A-E497-4335-AFFB-C7064B50F997}"/>
                </a:ext>
              </a:extLst>
            </p:cNvPr>
            <p:cNvSpPr/>
            <p:nvPr/>
          </p:nvSpPr>
          <p:spPr>
            <a:xfrm>
              <a:off x="1265025" y="4113350"/>
              <a:ext cx="77425" cy="65900"/>
            </a:xfrm>
            <a:custGeom>
              <a:avLst/>
              <a:gdLst/>
              <a:ahLst/>
              <a:cxnLst/>
              <a:rect l="l" t="t" r="r" b="b"/>
              <a:pathLst>
                <a:path w="3097" h="2636" extrusionOk="0">
                  <a:moveTo>
                    <a:pt x="2257" y="0"/>
                  </a:moveTo>
                  <a:cubicBezTo>
                    <a:pt x="2231" y="0"/>
                    <a:pt x="2205" y="5"/>
                    <a:pt x="2179" y="16"/>
                  </a:cubicBezTo>
                  <a:lnTo>
                    <a:pt x="1667" y="194"/>
                  </a:lnTo>
                  <a:lnTo>
                    <a:pt x="989" y="194"/>
                  </a:lnTo>
                  <a:cubicBezTo>
                    <a:pt x="870" y="194"/>
                    <a:pt x="763" y="301"/>
                    <a:pt x="763" y="421"/>
                  </a:cubicBezTo>
                  <a:lnTo>
                    <a:pt x="763" y="706"/>
                  </a:lnTo>
                  <a:cubicBezTo>
                    <a:pt x="763" y="954"/>
                    <a:pt x="548" y="1153"/>
                    <a:pt x="304" y="1153"/>
                  </a:cubicBezTo>
                  <a:cubicBezTo>
                    <a:pt x="278" y="1153"/>
                    <a:pt x="253" y="1151"/>
                    <a:pt x="227" y="1147"/>
                  </a:cubicBezTo>
                  <a:lnTo>
                    <a:pt x="1" y="1111"/>
                  </a:lnTo>
                  <a:lnTo>
                    <a:pt x="1" y="2385"/>
                  </a:lnTo>
                  <a:lnTo>
                    <a:pt x="1656" y="2635"/>
                  </a:lnTo>
                  <a:lnTo>
                    <a:pt x="3096" y="1945"/>
                  </a:lnTo>
                  <a:lnTo>
                    <a:pt x="3096" y="635"/>
                  </a:lnTo>
                  <a:cubicBezTo>
                    <a:pt x="3037" y="659"/>
                    <a:pt x="2977" y="671"/>
                    <a:pt x="2918" y="671"/>
                  </a:cubicBezTo>
                  <a:cubicBezTo>
                    <a:pt x="2679" y="671"/>
                    <a:pt x="2477" y="492"/>
                    <a:pt x="2477" y="230"/>
                  </a:cubicBezTo>
                  <a:cubicBezTo>
                    <a:pt x="2477" y="103"/>
                    <a:pt x="2373" y="0"/>
                    <a:pt x="2257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213;p61">
              <a:extLst>
                <a:ext uri="{FF2B5EF4-FFF2-40B4-BE49-F238E27FC236}">
                  <a16:creationId xmlns:a16="http://schemas.microsoft.com/office/drawing/2014/main" id="{1C9309CD-DBE5-452E-875E-75AE1D507B1F}"/>
                </a:ext>
              </a:extLst>
            </p:cNvPr>
            <p:cNvSpPr/>
            <p:nvPr/>
          </p:nvSpPr>
          <p:spPr>
            <a:xfrm>
              <a:off x="1422775" y="4059550"/>
              <a:ext cx="28600" cy="64625"/>
            </a:xfrm>
            <a:custGeom>
              <a:avLst/>
              <a:gdLst/>
              <a:ahLst/>
              <a:cxnLst/>
              <a:rect l="l" t="t" r="r" b="b"/>
              <a:pathLst>
                <a:path w="1144" h="2585" extrusionOk="0">
                  <a:moveTo>
                    <a:pt x="1144" y="1"/>
                  </a:moveTo>
                  <a:lnTo>
                    <a:pt x="906" y="72"/>
                  </a:lnTo>
                  <a:cubicBezTo>
                    <a:pt x="620" y="167"/>
                    <a:pt x="441" y="418"/>
                    <a:pt x="441" y="703"/>
                  </a:cubicBezTo>
                  <a:cubicBezTo>
                    <a:pt x="441" y="918"/>
                    <a:pt x="322" y="1132"/>
                    <a:pt x="120" y="1215"/>
                  </a:cubicBezTo>
                  <a:lnTo>
                    <a:pt x="1" y="1275"/>
                  </a:lnTo>
                  <a:lnTo>
                    <a:pt x="1" y="2584"/>
                  </a:lnTo>
                  <a:lnTo>
                    <a:pt x="1144" y="2049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D0A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214;p61">
              <a:extLst>
                <a:ext uri="{FF2B5EF4-FFF2-40B4-BE49-F238E27FC236}">
                  <a16:creationId xmlns:a16="http://schemas.microsoft.com/office/drawing/2014/main" id="{A6EF892F-27DF-466B-A6BD-F35907E608F4}"/>
                </a:ext>
              </a:extLst>
            </p:cNvPr>
            <p:cNvSpPr/>
            <p:nvPr/>
          </p:nvSpPr>
          <p:spPr>
            <a:xfrm>
              <a:off x="1006375" y="4077725"/>
              <a:ext cx="29475" cy="56275"/>
            </a:xfrm>
            <a:custGeom>
              <a:avLst/>
              <a:gdLst/>
              <a:ahLst/>
              <a:cxnLst/>
              <a:rect l="l" t="t" r="r" b="b"/>
              <a:pathLst>
                <a:path w="1179" h="2251" extrusionOk="0">
                  <a:moveTo>
                    <a:pt x="0" y="0"/>
                  </a:moveTo>
                  <a:lnTo>
                    <a:pt x="0" y="2060"/>
                  </a:lnTo>
                  <a:lnTo>
                    <a:pt x="1179" y="2250"/>
                  </a:lnTo>
                  <a:lnTo>
                    <a:pt x="1179" y="953"/>
                  </a:lnTo>
                  <a:lnTo>
                    <a:pt x="1060" y="941"/>
                  </a:lnTo>
                  <a:cubicBezTo>
                    <a:pt x="857" y="893"/>
                    <a:pt x="714" y="726"/>
                    <a:pt x="714" y="512"/>
                  </a:cubicBezTo>
                  <a:cubicBezTo>
                    <a:pt x="714" y="226"/>
                    <a:pt x="524" y="12"/>
                    <a:pt x="262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215;p61">
              <a:extLst>
                <a:ext uri="{FF2B5EF4-FFF2-40B4-BE49-F238E27FC236}">
                  <a16:creationId xmlns:a16="http://schemas.microsoft.com/office/drawing/2014/main" id="{F7606005-4EA9-4788-A226-68289F955D54}"/>
                </a:ext>
              </a:extLst>
            </p:cNvPr>
            <p:cNvSpPr/>
            <p:nvPr/>
          </p:nvSpPr>
          <p:spPr>
            <a:xfrm>
              <a:off x="1306400" y="4113050"/>
              <a:ext cx="36050" cy="66200"/>
            </a:xfrm>
            <a:custGeom>
              <a:avLst/>
              <a:gdLst/>
              <a:ahLst/>
              <a:cxnLst/>
              <a:rect l="l" t="t" r="r" b="b"/>
              <a:pathLst>
                <a:path w="1442" h="2648" extrusionOk="0">
                  <a:moveTo>
                    <a:pt x="582" y="0"/>
                  </a:moveTo>
                  <a:cubicBezTo>
                    <a:pt x="556" y="0"/>
                    <a:pt x="528" y="5"/>
                    <a:pt x="501" y="16"/>
                  </a:cubicBezTo>
                  <a:lnTo>
                    <a:pt x="1" y="194"/>
                  </a:lnTo>
                  <a:lnTo>
                    <a:pt x="1" y="2647"/>
                  </a:lnTo>
                  <a:lnTo>
                    <a:pt x="1441" y="1957"/>
                  </a:lnTo>
                  <a:lnTo>
                    <a:pt x="1441" y="647"/>
                  </a:lnTo>
                  <a:cubicBezTo>
                    <a:pt x="1398" y="664"/>
                    <a:pt x="1354" y="675"/>
                    <a:pt x="1306" y="675"/>
                  </a:cubicBezTo>
                  <a:cubicBezTo>
                    <a:pt x="1288" y="675"/>
                    <a:pt x="1270" y="674"/>
                    <a:pt x="1251" y="671"/>
                  </a:cubicBezTo>
                  <a:cubicBezTo>
                    <a:pt x="1013" y="671"/>
                    <a:pt x="798" y="492"/>
                    <a:pt x="798" y="230"/>
                  </a:cubicBezTo>
                  <a:cubicBezTo>
                    <a:pt x="798" y="103"/>
                    <a:pt x="702" y="0"/>
                    <a:pt x="582" y="0"/>
                  </a:cubicBezTo>
                  <a:close/>
                </a:path>
              </a:pathLst>
            </a:custGeom>
            <a:solidFill>
              <a:srgbClr val="D0A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216;p61">
              <a:extLst>
                <a:ext uri="{FF2B5EF4-FFF2-40B4-BE49-F238E27FC236}">
                  <a16:creationId xmlns:a16="http://schemas.microsoft.com/office/drawing/2014/main" id="{2598EA11-A7BE-49A7-8B8E-B0001F1E9F98}"/>
                </a:ext>
              </a:extLst>
            </p:cNvPr>
            <p:cNvSpPr/>
            <p:nvPr/>
          </p:nvSpPr>
          <p:spPr>
            <a:xfrm>
              <a:off x="1015450" y="3747600"/>
              <a:ext cx="179650" cy="133100"/>
            </a:xfrm>
            <a:custGeom>
              <a:avLst/>
              <a:gdLst/>
              <a:ahLst/>
              <a:cxnLst/>
              <a:rect l="l" t="t" r="r" b="b"/>
              <a:pathLst>
                <a:path w="7186" h="5324" extrusionOk="0">
                  <a:moveTo>
                    <a:pt x="3525" y="1"/>
                  </a:moveTo>
                  <a:cubicBezTo>
                    <a:pt x="1853" y="1"/>
                    <a:pt x="0" y="1341"/>
                    <a:pt x="30" y="4490"/>
                  </a:cubicBezTo>
                  <a:cubicBezTo>
                    <a:pt x="30" y="4585"/>
                    <a:pt x="42" y="4680"/>
                    <a:pt x="42" y="4787"/>
                  </a:cubicBezTo>
                  <a:cubicBezTo>
                    <a:pt x="42" y="4883"/>
                    <a:pt x="42" y="4990"/>
                    <a:pt x="54" y="5097"/>
                  </a:cubicBezTo>
                  <a:lnTo>
                    <a:pt x="530" y="5168"/>
                  </a:lnTo>
                  <a:lnTo>
                    <a:pt x="1399" y="5323"/>
                  </a:lnTo>
                  <a:lnTo>
                    <a:pt x="6721" y="4525"/>
                  </a:lnTo>
                  <a:cubicBezTo>
                    <a:pt x="6721" y="4525"/>
                    <a:pt x="7186" y="1108"/>
                    <a:pt x="4542" y="168"/>
                  </a:cubicBezTo>
                  <a:lnTo>
                    <a:pt x="4519" y="168"/>
                  </a:lnTo>
                  <a:cubicBezTo>
                    <a:pt x="4207" y="58"/>
                    <a:pt x="3870" y="1"/>
                    <a:pt x="3525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217;p61">
              <a:extLst>
                <a:ext uri="{FF2B5EF4-FFF2-40B4-BE49-F238E27FC236}">
                  <a16:creationId xmlns:a16="http://schemas.microsoft.com/office/drawing/2014/main" id="{BF3859D6-C8B1-4C02-B871-2837ECA1A583}"/>
                </a:ext>
              </a:extLst>
            </p:cNvPr>
            <p:cNvSpPr/>
            <p:nvPr/>
          </p:nvSpPr>
          <p:spPr>
            <a:xfrm>
              <a:off x="1042075" y="3767550"/>
              <a:ext cx="336975" cy="158375"/>
            </a:xfrm>
            <a:custGeom>
              <a:avLst/>
              <a:gdLst/>
              <a:ahLst/>
              <a:cxnLst/>
              <a:rect l="l" t="t" r="r" b="b"/>
              <a:pathLst>
                <a:path w="13479" h="6335" extrusionOk="0">
                  <a:moveTo>
                    <a:pt x="3370" y="1"/>
                  </a:moveTo>
                  <a:cubicBezTo>
                    <a:pt x="560" y="1"/>
                    <a:pt x="1" y="2596"/>
                    <a:pt x="322" y="4430"/>
                  </a:cubicBezTo>
                  <a:cubicBezTo>
                    <a:pt x="322" y="4442"/>
                    <a:pt x="334" y="4478"/>
                    <a:pt x="334" y="4501"/>
                  </a:cubicBezTo>
                  <a:lnTo>
                    <a:pt x="572" y="4478"/>
                  </a:lnTo>
                  <a:lnTo>
                    <a:pt x="10990" y="6335"/>
                  </a:lnTo>
                  <a:cubicBezTo>
                    <a:pt x="10990" y="6335"/>
                    <a:pt x="12133" y="4144"/>
                    <a:pt x="12883" y="2751"/>
                  </a:cubicBezTo>
                  <a:cubicBezTo>
                    <a:pt x="13217" y="2108"/>
                    <a:pt x="13479" y="1632"/>
                    <a:pt x="13479" y="1620"/>
                  </a:cubicBezTo>
                  <a:lnTo>
                    <a:pt x="13479" y="1620"/>
                  </a:lnTo>
                  <a:cubicBezTo>
                    <a:pt x="13478" y="1620"/>
                    <a:pt x="13477" y="1620"/>
                    <a:pt x="13474" y="1620"/>
                  </a:cubicBezTo>
                  <a:cubicBezTo>
                    <a:pt x="13246" y="1620"/>
                    <a:pt x="5355" y="738"/>
                    <a:pt x="5085" y="656"/>
                  </a:cubicBezTo>
                  <a:cubicBezTo>
                    <a:pt x="4811" y="370"/>
                    <a:pt x="4442" y="132"/>
                    <a:pt x="3930" y="37"/>
                  </a:cubicBezTo>
                  <a:cubicBezTo>
                    <a:pt x="3775" y="13"/>
                    <a:pt x="3573" y="1"/>
                    <a:pt x="3370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218;p61">
              <a:extLst>
                <a:ext uri="{FF2B5EF4-FFF2-40B4-BE49-F238E27FC236}">
                  <a16:creationId xmlns:a16="http://schemas.microsoft.com/office/drawing/2014/main" id="{8651A335-FC8D-4EEA-AD61-2741EA690648}"/>
                </a:ext>
              </a:extLst>
            </p:cNvPr>
            <p:cNvSpPr/>
            <p:nvPr/>
          </p:nvSpPr>
          <p:spPr>
            <a:xfrm>
              <a:off x="1101625" y="3784525"/>
              <a:ext cx="277425" cy="74425"/>
            </a:xfrm>
            <a:custGeom>
              <a:avLst/>
              <a:gdLst/>
              <a:ahLst/>
              <a:cxnLst/>
              <a:rect l="l" t="t" r="r" b="b"/>
              <a:pathLst>
                <a:path w="11097" h="2977" extrusionOk="0">
                  <a:moveTo>
                    <a:pt x="2703" y="0"/>
                  </a:moveTo>
                  <a:cubicBezTo>
                    <a:pt x="2703" y="0"/>
                    <a:pt x="512" y="179"/>
                    <a:pt x="0" y="1667"/>
                  </a:cubicBezTo>
                  <a:lnTo>
                    <a:pt x="9132" y="2977"/>
                  </a:lnTo>
                  <a:lnTo>
                    <a:pt x="10501" y="2072"/>
                  </a:lnTo>
                  <a:cubicBezTo>
                    <a:pt x="10835" y="1429"/>
                    <a:pt x="11097" y="953"/>
                    <a:pt x="11097" y="941"/>
                  </a:cubicBezTo>
                  <a:lnTo>
                    <a:pt x="11097" y="941"/>
                  </a:lnTo>
                  <a:cubicBezTo>
                    <a:pt x="11096" y="941"/>
                    <a:pt x="11095" y="941"/>
                    <a:pt x="11092" y="941"/>
                  </a:cubicBezTo>
                  <a:cubicBezTo>
                    <a:pt x="10864" y="941"/>
                    <a:pt x="2973" y="59"/>
                    <a:pt x="2703" y="0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219;p61">
              <a:extLst>
                <a:ext uri="{FF2B5EF4-FFF2-40B4-BE49-F238E27FC236}">
                  <a16:creationId xmlns:a16="http://schemas.microsoft.com/office/drawing/2014/main" id="{A4F8AF24-DAEA-4AE6-A9CB-5CC2889F7F6E}"/>
                </a:ext>
              </a:extLst>
            </p:cNvPr>
            <p:cNvSpPr/>
            <p:nvPr/>
          </p:nvSpPr>
          <p:spPr>
            <a:xfrm>
              <a:off x="1284975" y="3791675"/>
              <a:ext cx="180100" cy="134550"/>
            </a:xfrm>
            <a:custGeom>
              <a:avLst/>
              <a:gdLst/>
              <a:ahLst/>
              <a:cxnLst/>
              <a:rect l="l" t="t" r="r" b="b"/>
              <a:pathLst>
                <a:path w="7204" h="5382" extrusionOk="0">
                  <a:moveTo>
                    <a:pt x="3756" y="1"/>
                  </a:moveTo>
                  <a:cubicBezTo>
                    <a:pt x="1992" y="1"/>
                    <a:pt x="52" y="1781"/>
                    <a:pt x="0" y="4001"/>
                  </a:cubicBezTo>
                  <a:lnTo>
                    <a:pt x="1298" y="5382"/>
                  </a:lnTo>
                  <a:lnTo>
                    <a:pt x="6632" y="4596"/>
                  </a:lnTo>
                  <a:cubicBezTo>
                    <a:pt x="6632" y="4596"/>
                    <a:pt x="7204" y="1060"/>
                    <a:pt x="4548" y="131"/>
                  </a:cubicBezTo>
                  <a:cubicBezTo>
                    <a:pt x="4293" y="42"/>
                    <a:pt x="4027" y="1"/>
                    <a:pt x="3756" y="1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220;p61">
              <a:extLst>
                <a:ext uri="{FF2B5EF4-FFF2-40B4-BE49-F238E27FC236}">
                  <a16:creationId xmlns:a16="http://schemas.microsoft.com/office/drawing/2014/main" id="{76BE0893-5F7C-4143-AFB7-839FDE86CF6E}"/>
                </a:ext>
              </a:extLst>
            </p:cNvPr>
            <p:cNvSpPr/>
            <p:nvPr/>
          </p:nvSpPr>
          <p:spPr>
            <a:xfrm>
              <a:off x="1017375" y="3842875"/>
              <a:ext cx="300075" cy="83350"/>
            </a:xfrm>
            <a:custGeom>
              <a:avLst/>
              <a:gdLst/>
              <a:ahLst/>
              <a:cxnLst/>
              <a:rect l="l" t="t" r="r" b="b"/>
              <a:pathLst>
                <a:path w="12003" h="3334" extrusionOk="0">
                  <a:moveTo>
                    <a:pt x="1" y="0"/>
                  </a:moveTo>
                  <a:lnTo>
                    <a:pt x="1" y="1286"/>
                  </a:lnTo>
                  <a:lnTo>
                    <a:pt x="12002" y="3334"/>
                  </a:lnTo>
                  <a:lnTo>
                    <a:pt x="11966" y="2738"/>
                  </a:lnTo>
                  <a:lnTo>
                    <a:pt x="11919" y="2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221;p61">
              <a:extLst>
                <a:ext uri="{FF2B5EF4-FFF2-40B4-BE49-F238E27FC236}">
                  <a16:creationId xmlns:a16="http://schemas.microsoft.com/office/drawing/2014/main" id="{5245756B-B186-44B9-928B-B29B0F6591A1}"/>
                </a:ext>
              </a:extLst>
            </p:cNvPr>
            <p:cNvSpPr/>
            <p:nvPr/>
          </p:nvSpPr>
          <p:spPr>
            <a:xfrm>
              <a:off x="1144175" y="3866375"/>
              <a:ext cx="45875" cy="14625"/>
            </a:xfrm>
            <a:custGeom>
              <a:avLst/>
              <a:gdLst/>
              <a:ahLst/>
              <a:cxnLst/>
              <a:rect l="l" t="t" r="r" b="b"/>
              <a:pathLst>
                <a:path w="1835" h="585" extrusionOk="0">
                  <a:moveTo>
                    <a:pt x="167" y="1"/>
                  </a:moveTo>
                  <a:lnTo>
                    <a:pt x="1" y="251"/>
                  </a:lnTo>
                  <a:cubicBezTo>
                    <a:pt x="1" y="251"/>
                    <a:pt x="1668" y="572"/>
                    <a:pt x="1668" y="584"/>
                  </a:cubicBezTo>
                  <a:cubicBezTo>
                    <a:pt x="1668" y="584"/>
                    <a:pt x="1668" y="585"/>
                    <a:pt x="1669" y="585"/>
                  </a:cubicBezTo>
                  <a:cubicBezTo>
                    <a:pt x="1689" y="585"/>
                    <a:pt x="1834" y="405"/>
                    <a:pt x="1834" y="405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222;p61">
              <a:extLst>
                <a:ext uri="{FF2B5EF4-FFF2-40B4-BE49-F238E27FC236}">
                  <a16:creationId xmlns:a16="http://schemas.microsoft.com/office/drawing/2014/main" id="{E67C59E1-AE76-4A4A-AD57-2AB48CFA27A7}"/>
                </a:ext>
              </a:extLst>
            </p:cNvPr>
            <p:cNvSpPr/>
            <p:nvPr/>
          </p:nvSpPr>
          <p:spPr>
            <a:xfrm>
              <a:off x="1314150" y="3813100"/>
              <a:ext cx="148850" cy="112825"/>
            </a:xfrm>
            <a:custGeom>
              <a:avLst/>
              <a:gdLst/>
              <a:ahLst/>
              <a:cxnLst/>
              <a:rect l="l" t="t" r="r" b="b"/>
              <a:pathLst>
                <a:path w="5954" h="4513" extrusionOk="0">
                  <a:moveTo>
                    <a:pt x="3191" y="0"/>
                  </a:moveTo>
                  <a:cubicBezTo>
                    <a:pt x="3108" y="0"/>
                    <a:pt x="3024" y="24"/>
                    <a:pt x="2953" y="24"/>
                  </a:cubicBezTo>
                  <a:cubicBezTo>
                    <a:pt x="2858" y="24"/>
                    <a:pt x="2786" y="24"/>
                    <a:pt x="2703" y="36"/>
                  </a:cubicBezTo>
                  <a:cubicBezTo>
                    <a:pt x="2096" y="108"/>
                    <a:pt x="1619" y="322"/>
                    <a:pt x="1238" y="620"/>
                  </a:cubicBezTo>
                  <a:cubicBezTo>
                    <a:pt x="1167" y="679"/>
                    <a:pt x="1084" y="739"/>
                    <a:pt x="1012" y="810"/>
                  </a:cubicBezTo>
                  <a:cubicBezTo>
                    <a:pt x="703" y="1108"/>
                    <a:pt x="476" y="1489"/>
                    <a:pt x="322" y="1894"/>
                  </a:cubicBezTo>
                  <a:cubicBezTo>
                    <a:pt x="12" y="2727"/>
                    <a:pt x="0" y="3715"/>
                    <a:pt x="155" y="4513"/>
                  </a:cubicBezTo>
                  <a:lnTo>
                    <a:pt x="1012" y="4382"/>
                  </a:lnTo>
                  <a:lnTo>
                    <a:pt x="1238" y="4346"/>
                  </a:lnTo>
                  <a:lnTo>
                    <a:pt x="2703" y="4132"/>
                  </a:lnTo>
                  <a:lnTo>
                    <a:pt x="2953" y="4096"/>
                  </a:lnTo>
                  <a:lnTo>
                    <a:pt x="3643" y="3989"/>
                  </a:lnTo>
                  <a:lnTo>
                    <a:pt x="4286" y="3906"/>
                  </a:lnTo>
                  <a:lnTo>
                    <a:pt x="4513" y="3870"/>
                  </a:lnTo>
                  <a:lnTo>
                    <a:pt x="5465" y="3739"/>
                  </a:lnTo>
                  <a:cubicBezTo>
                    <a:pt x="5465" y="3739"/>
                    <a:pt x="5953" y="1274"/>
                    <a:pt x="4513" y="346"/>
                  </a:cubicBezTo>
                  <a:cubicBezTo>
                    <a:pt x="4441" y="298"/>
                    <a:pt x="4358" y="262"/>
                    <a:pt x="4286" y="227"/>
                  </a:cubicBezTo>
                  <a:cubicBezTo>
                    <a:pt x="3989" y="84"/>
                    <a:pt x="3632" y="0"/>
                    <a:pt x="3191" y="0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223;p61">
              <a:extLst>
                <a:ext uri="{FF2B5EF4-FFF2-40B4-BE49-F238E27FC236}">
                  <a16:creationId xmlns:a16="http://schemas.microsoft.com/office/drawing/2014/main" id="{A6407057-3416-4240-B7B8-8965C77C635E}"/>
                </a:ext>
              </a:extLst>
            </p:cNvPr>
            <p:cNvSpPr/>
            <p:nvPr/>
          </p:nvSpPr>
          <p:spPr>
            <a:xfrm>
              <a:off x="1322175" y="3812800"/>
              <a:ext cx="140825" cy="100050"/>
            </a:xfrm>
            <a:custGeom>
              <a:avLst/>
              <a:gdLst/>
              <a:ahLst/>
              <a:cxnLst/>
              <a:rect l="l" t="t" r="r" b="b"/>
              <a:pathLst>
                <a:path w="5633" h="4002" extrusionOk="0">
                  <a:moveTo>
                    <a:pt x="2870" y="1"/>
                  </a:moveTo>
                  <a:cubicBezTo>
                    <a:pt x="2787" y="1"/>
                    <a:pt x="2703" y="12"/>
                    <a:pt x="2632" y="12"/>
                  </a:cubicBezTo>
                  <a:cubicBezTo>
                    <a:pt x="2537" y="12"/>
                    <a:pt x="2465" y="12"/>
                    <a:pt x="2382" y="36"/>
                  </a:cubicBezTo>
                  <a:cubicBezTo>
                    <a:pt x="1775" y="108"/>
                    <a:pt x="1298" y="310"/>
                    <a:pt x="917" y="608"/>
                  </a:cubicBezTo>
                  <a:cubicBezTo>
                    <a:pt x="846" y="667"/>
                    <a:pt x="763" y="727"/>
                    <a:pt x="691" y="810"/>
                  </a:cubicBezTo>
                  <a:cubicBezTo>
                    <a:pt x="382" y="1108"/>
                    <a:pt x="155" y="1489"/>
                    <a:pt x="1" y="1894"/>
                  </a:cubicBezTo>
                  <a:cubicBezTo>
                    <a:pt x="207" y="1836"/>
                    <a:pt x="423" y="1809"/>
                    <a:pt x="640" y="1809"/>
                  </a:cubicBezTo>
                  <a:cubicBezTo>
                    <a:pt x="1234" y="1809"/>
                    <a:pt x="1839" y="2015"/>
                    <a:pt x="2310" y="2382"/>
                  </a:cubicBezTo>
                  <a:cubicBezTo>
                    <a:pt x="2822" y="2798"/>
                    <a:pt x="3156" y="3382"/>
                    <a:pt x="3322" y="4001"/>
                  </a:cubicBezTo>
                  <a:lnTo>
                    <a:pt x="3965" y="3918"/>
                  </a:lnTo>
                  <a:lnTo>
                    <a:pt x="4192" y="3882"/>
                  </a:lnTo>
                  <a:lnTo>
                    <a:pt x="5144" y="3751"/>
                  </a:lnTo>
                  <a:cubicBezTo>
                    <a:pt x="5144" y="3751"/>
                    <a:pt x="5632" y="1286"/>
                    <a:pt x="4192" y="346"/>
                  </a:cubicBezTo>
                  <a:cubicBezTo>
                    <a:pt x="4120" y="298"/>
                    <a:pt x="4037" y="251"/>
                    <a:pt x="3965" y="227"/>
                  </a:cubicBezTo>
                  <a:cubicBezTo>
                    <a:pt x="3668" y="72"/>
                    <a:pt x="3311" y="1"/>
                    <a:pt x="2870" y="1"/>
                  </a:cubicBezTo>
                  <a:close/>
                </a:path>
              </a:pathLst>
            </a:custGeom>
            <a:solidFill>
              <a:srgbClr val="513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224;p61">
              <a:extLst>
                <a:ext uri="{FF2B5EF4-FFF2-40B4-BE49-F238E27FC236}">
                  <a16:creationId xmlns:a16="http://schemas.microsoft.com/office/drawing/2014/main" id="{DD22BB91-3E1F-4E51-9484-34DD7D8F026D}"/>
                </a:ext>
              </a:extLst>
            </p:cNvPr>
            <p:cNvSpPr/>
            <p:nvPr/>
          </p:nvSpPr>
          <p:spPr>
            <a:xfrm>
              <a:off x="1137925" y="3948450"/>
              <a:ext cx="34250" cy="36725"/>
            </a:xfrm>
            <a:custGeom>
              <a:avLst/>
              <a:gdLst/>
              <a:ahLst/>
              <a:cxnLst/>
              <a:rect l="l" t="t" r="r" b="b"/>
              <a:pathLst>
                <a:path w="1370" h="1469" extrusionOk="0">
                  <a:moveTo>
                    <a:pt x="709" y="0"/>
                  </a:moveTo>
                  <a:cubicBezTo>
                    <a:pt x="391" y="0"/>
                    <a:pt x="117" y="240"/>
                    <a:pt x="84" y="563"/>
                  </a:cubicBezTo>
                  <a:lnTo>
                    <a:pt x="1" y="1313"/>
                  </a:lnTo>
                  <a:lnTo>
                    <a:pt x="358" y="1361"/>
                  </a:lnTo>
                  <a:lnTo>
                    <a:pt x="429" y="647"/>
                  </a:lnTo>
                  <a:cubicBezTo>
                    <a:pt x="441" y="511"/>
                    <a:pt x="559" y="408"/>
                    <a:pt x="703" y="408"/>
                  </a:cubicBezTo>
                  <a:cubicBezTo>
                    <a:pt x="711" y="408"/>
                    <a:pt x="719" y="408"/>
                    <a:pt x="727" y="409"/>
                  </a:cubicBezTo>
                  <a:cubicBezTo>
                    <a:pt x="870" y="420"/>
                    <a:pt x="977" y="563"/>
                    <a:pt x="965" y="706"/>
                  </a:cubicBezTo>
                  <a:lnTo>
                    <a:pt x="894" y="1421"/>
                  </a:lnTo>
                  <a:lnTo>
                    <a:pt x="1251" y="1468"/>
                  </a:lnTo>
                  <a:lnTo>
                    <a:pt x="1334" y="706"/>
                  </a:lnTo>
                  <a:cubicBezTo>
                    <a:pt x="1370" y="361"/>
                    <a:pt x="1108" y="51"/>
                    <a:pt x="775" y="4"/>
                  </a:cubicBezTo>
                  <a:cubicBezTo>
                    <a:pt x="752" y="1"/>
                    <a:pt x="731" y="0"/>
                    <a:pt x="709" y="0"/>
                  </a:cubicBezTo>
                  <a:close/>
                </a:path>
              </a:pathLst>
            </a:custGeom>
            <a:solidFill>
              <a:srgbClr val="3E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225;p61">
              <a:extLst>
                <a:ext uri="{FF2B5EF4-FFF2-40B4-BE49-F238E27FC236}">
                  <a16:creationId xmlns:a16="http://schemas.microsoft.com/office/drawing/2014/main" id="{D707117E-7C3F-4FFF-8482-105742A48E3F}"/>
                </a:ext>
              </a:extLst>
            </p:cNvPr>
            <p:cNvSpPr/>
            <p:nvPr/>
          </p:nvSpPr>
          <p:spPr>
            <a:xfrm>
              <a:off x="1132875" y="3947825"/>
              <a:ext cx="33650" cy="37050"/>
            </a:xfrm>
            <a:custGeom>
              <a:avLst/>
              <a:gdLst/>
              <a:ahLst/>
              <a:cxnLst/>
              <a:rect l="l" t="t" r="r" b="b"/>
              <a:pathLst>
                <a:path w="1346" h="1482" extrusionOk="0">
                  <a:moveTo>
                    <a:pt x="727" y="0"/>
                  </a:moveTo>
                  <a:cubicBezTo>
                    <a:pt x="673" y="0"/>
                    <a:pt x="622" y="8"/>
                    <a:pt x="572" y="17"/>
                  </a:cubicBezTo>
                  <a:cubicBezTo>
                    <a:pt x="322" y="76"/>
                    <a:pt x="119" y="303"/>
                    <a:pt x="95" y="565"/>
                  </a:cubicBezTo>
                  <a:lnTo>
                    <a:pt x="60" y="791"/>
                  </a:lnTo>
                  <a:lnTo>
                    <a:pt x="48" y="969"/>
                  </a:lnTo>
                  <a:lnTo>
                    <a:pt x="0" y="1327"/>
                  </a:lnTo>
                  <a:lnTo>
                    <a:pt x="357" y="1374"/>
                  </a:lnTo>
                  <a:lnTo>
                    <a:pt x="405" y="910"/>
                  </a:lnTo>
                  <a:lnTo>
                    <a:pt x="441" y="648"/>
                  </a:lnTo>
                  <a:cubicBezTo>
                    <a:pt x="452" y="508"/>
                    <a:pt x="560" y="406"/>
                    <a:pt x="696" y="406"/>
                  </a:cubicBezTo>
                  <a:cubicBezTo>
                    <a:pt x="710" y="406"/>
                    <a:pt x="724" y="408"/>
                    <a:pt x="738" y="410"/>
                  </a:cubicBezTo>
                  <a:cubicBezTo>
                    <a:pt x="881" y="422"/>
                    <a:pt x="988" y="553"/>
                    <a:pt x="977" y="707"/>
                  </a:cubicBezTo>
                  <a:lnTo>
                    <a:pt x="941" y="946"/>
                  </a:lnTo>
                  <a:lnTo>
                    <a:pt x="881" y="1434"/>
                  </a:lnTo>
                  <a:lnTo>
                    <a:pt x="1238" y="1481"/>
                  </a:lnTo>
                  <a:lnTo>
                    <a:pt x="1286" y="1041"/>
                  </a:lnTo>
                  <a:lnTo>
                    <a:pt x="1310" y="719"/>
                  </a:lnTo>
                  <a:cubicBezTo>
                    <a:pt x="1346" y="362"/>
                    <a:pt x="1096" y="53"/>
                    <a:pt x="798" y="5"/>
                  </a:cubicBezTo>
                  <a:cubicBezTo>
                    <a:pt x="773" y="1"/>
                    <a:pt x="750" y="0"/>
                    <a:pt x="727" y="0"/>
                  </a:cubicBezTo>
                  <a:close/>
                </a:path>
              </a:pathLst>
            </a:custGeom>
            <a:solidFill>
              <a:srgbClr val="5D5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226;p61">
              <a:extLst>
                <a:ext uri="{FF2B5EF4-FFF2-40B4-BE49-F238E27FC236}">
                  <a16:creationId xmlns:a16="http://schemas.microsoft.com/office/drawing/2014/main" id="{95FD3644-AB09-4CF3-A2BF-6C67D6C502F9}"/>
                </a:ext>
              </a:extLst>
            </p:cNvPr>
            <p:cNvSpPr/>
            <p:nvPr/>
          </p:nvSpPr>
          <p:spPr>
            <a:xfrm>
              <a:off x="1132275" y="3970550"/>
              <a:ext cx="10150" cy="11650"/>
            </a:xfrm>
            <a:custGeom>
              <a:avLst/>
              <a:gdLst/>
              <a:ahLst/>
              <a:cxnLst/>
              <a:rect l="l" t="t" r="r" b="b"/>
              <a:pathLst>
                <a:path w="406" h="466" extrusionOk="0">
                  <a:moveTo>
                    <a:pt x="405" y="1"/>
                  </a:moveTo>
                  <a:lnTo>
                    <a:pt x="405" y="1"/>
                  </a:lnTo>
                  <a:cubicBezTo>
                    <a:pt x="262" y="13"/>
                    <a:pt x="143" y="37"/>
                    <a:pt x="24" y="60"/>
                  </a:cubicBezTo>
                  <a:lnTo>
                    <a:pt x="0" y="418"/>
                  </a:lnTo>
                  <a:lnTo>
                    <a:pt x="358" y="46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4E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227;p61">
              <a:extLst>
                <a:ext uri="{FF2B5EF4-FFF2-40B4-BE49-F238E27FC236}">
                  <a16:creationId xmlns:a16="http://schemas.microsoft.com/office/drawing/2014/main" id="{456CC96C-9217-4D77-BBCC-CF8BF49D3BAA}"/>
                </a:ext>
              </a:extLst>
            </p:cNvPr>
            <p:cNvSpPr/>
            <p:nvPr/>
          </p:nvSpPr>
          <p:spPr>
            <a:xfrm>
              <a:off x="1154600" y="3971450"/>
              <a:ext cx="10150" cy="13425"/>
            </a:xfrm>
            <a:custGeom>
              <a:avLst/>
              <a:gdLst/>
              <a:ahLst/>
              <a:cxnLst/>
              <a:rect l="l" t="t" r="r" b="b"/>
              <a:pathLst>
                <a:path w="406" h="537" extrusionOk="0">
                  <a:moveTo>
                    <a:pt x="60" y="1"/>
                  </a:moveTo>
                  <a:lnTo>
                    <a:pt x="0" y="489"/>
                  </a:lnTo>
                  <a:lnTo>
                    <a:pt x="358" y="536"/>
                  </a:lnTo>
                  <a:lnTo>
                    <a:pt x="405" y="96"/>
                  </a:lnTo>
                  <a:cubicBezTo>
                    <a:pt x="346" y="72"/>
                    <a:pt x="262" y="36"/>
                    <a:pt x="203" y="24"/>
                  </a:cubicBezTo>
                  <a:cubicBezTo>
                    <a:pt x="155" y="12"/>
                    <a:pt x="108" y="12"/>
                    <a:pt x="60" y="1"/>
                  </a:cubicBezTo>
                  <a:close/>
                </a:path>
              </a:pathLst>
            </a:custGeom>
            <a:solidFill>
              <a:srgbClr val="4E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228;p61">
              <a:extLst>
                <a:ext uri="{FF2B5EF4-FFF2-40B4-BE49-F238E27FC236}">
                  <a16:creationId xmlns:a16="http://schemas.microsoft.com/office/drawing/2014/main" id="{D154E2F7-2ABD-45DE-8C94-2974404EFC57}"/>
                </a:ext>
              </a:extLst>
            </p:cNvPr>
            <p:cNvSpPr/>
            <p:nvPr/>
          </p:nvSpPr>
          <p:spPr>
            <a:xfrm>
              <a:off x="1129300" y="3977325"/>
              <a:ext cx="46450" cy="45200"/>
            </a:xfrm>
            <a:custGeom>
              <a:avLst/>
              <a:gdLst/>
              <a:ahLst/>
              <a:cxnLst/>
              <a:rect l="l" t="t" r="r" b="b"/>
              <a:pathLst>
                <a:path w="1858" h="1808" extrusionOk="0">
                  <a:moveTo>
                    <a:pt x="353" y="0"/>
                  </a:moveTo>
                  <a:cubicBezTo>
                    <a:pt x="239" y="0"/>
                    <a:pt x="142" y="89"/>
                    <a:pt x="131" y="206"/>
                  </a:cubicBezTo>
                  <a:lnTo>
                    <a:pt x="36" y="1051"/>
                  </a:lnTo>
                  <a:cubicBezTo>
                    <a:pt x="0" y="1397"/>
                    <a:pt x="250" y="1694"/>
                    <a:pt x="596" y="1742"/>
                  </a:cubicBezTo>
                  <a:lnTo>
                    <a:pt x="1072" y="1802"/>
                  </a:lnTo>
                  <a:cubicBezTo>
                    <a:pt x="1099" y="1805"/>
                    <a:pt x="1126" y="1807"/>
                    <a:pt x="1153" y="1807"/>
                  </a:cubicBezTo>
                  <a:cubicBezTo>
                    <a:pt x="1464" y="1807"/>
                    <a:pt x="1729" y="1561"/>
                    <a:pt x="1751" y="1254"/>
                  </a:cubicBezTo>
                  <a:lnTo>
                    <a:pt x="1846" y="397"/>
                  </a:lnTo>
                  <a:cubicBezTo>
                    <a:pt x="1858" y="266"/>
                    <a:pt x="1762" y="147"/>
                    <a:pt x="1631" y="135"/>
                  </a:cubicBezTo>
                  <a:lnTo>
                    <a:pt x="393" y="4"/>
                  </a:lnTo>
                  <a:cubicBezTo>
                    <a:pt x="380" y="1"/>
                    <a:pt x="366" y="0"/>
                    <a:pt x="353" y="0"/>
                  </a:cubicBezTo>
                  <a:close/>
                </a:path>
              </a:pathLst>
            </a:custGeom>
            <a:solidFill>
              <a:srgbClr val="3E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229;p61">
              <a:extLst>
                <a:ext uri="{FF2B5EF4-FFF2-40B4-BE49-F238E27FC236}">
                  <a16:creationId xmlns:a16="http://schemas.microsoft.com/office/drawing/2014/main" id="{AA468F59-E4A4-4A9E-9ED0-0C3FA8A4892D}"/>
                </a:ext>
              </a:extLst>
            </p:cNvPr>
            <p:cNvSpPr/>
            <p:nvPr/>
          </p:nvSpPr>
          <p:spPr>
            <a:xfrm>
              <a:off x="1123350" y="3975625"/>
              <a:ext cx="46750" cy="45675"/>
            </a:xfrm>
            <a:custGeom>
              <a:avLst/>
              <a:gdLst/>
              <a:ahLst/>
              <a:cxnLst/>
              <a:rect l="l" t="t" r="r" b="b"/>
              <a:pathLst>
                <a:path w="1870" h="1827" extrusionOk="0">
                  <a:moveTo>
                    <a:pt x="441" y="0"/>
                  </a:moveTo>
                  <a:cubicBezTo>
                    <a:pt x="405" y="0"/>
                    <a:pt x="345" y="24"/>
                    <a:pt x="298" y="36"/>
                  </a:cubicBezTo>
                  <a:cubicBezTo>
                    <a:pt x="191" y="84"/>
                    <a:pt x="131" y="167"/>
                    <a:pt x="119" y="274"/>
                  </a:cubicBezTo>
                  <a:lnTo>
                    <a:pt x="48" y="941"/>
                  </a:lnTo>
                  <a:cubicBezTo>
                    <a:pt x="0" y="1262"/>
                    <a:pt x="167" y="1536"/>
                    <a:pt x="417" y="1691"/>
                  </a:cubicBezTo>
                  <a:cubicBezTo>
                    <a:pt x="500" y="1750"/>
                    <a:pt x="607" y="1774"/>
                    <a:pt x="715" y="1798"/>
                  </a:cubicBezTo>
                  <a:lnTo>
                    <a:pt x="917" y="1822"/>
                  </a:lnTo>
                  <a:cubicBezTo>
                    <a:pt x="946" y="1825"/>
                    <a:pt x="976" y="1827"/>
                    <a:pt x="1005" y="1827"/>
                  </a:cubicBezTo>
                  <a:cubicBezTo>
                    <a:pt x="1387" y="1827"/>
                    <a:pt x="1730" y="1542"/>
                    <a:pt x="1774" y="1155"/>
                  </a:cubicBezTo>
                  <a:lnTo>
                    <a:pt x="1846" y="488"/>
                  </a:lnTo>
                  <a:cubicBezTo>
                    <a:pt x="1869" y="322"/>
                    <a:pt x="1750" y="167"/>
                    <a:pt x="1572" y="119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rgbClr val="5D5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230;p61">
              <a:extLst>
                <a:ext uri="{FF2B5EF4-FFF2-40B4-BE49-F238E27FC236}">
                  <a16:creationId xmlns:a16="http://schemas.microsoft.com/office/drawing/2014/main" id="{4E5F6EF3-C202-421F-951F-36F9A7243318}"/>
                </a:ext>
              </a:extLst>
            </p:cNvPr>
            <p:cNvSpPr/>
            <p:nvPr/>
          </p:nvSpPr>
          <p:spPr>
            <a:xfrm>
              <a:off x="1139125" y="3988725"/>
              <a:ext cx="11325" cy="20250"/>
            </a:xfrm>
            <a:custGeom>
              <a:avLst/>
              <a:gdLst/>
              <a:ahLst/>
              <a:cxnLst/>
              <a:rect l="l" t="t" r="r" b="b"/>
              <a:pathLst>
                <a:path w="453" h="810" extrusionOk="0">
                  <a:moveTo>
                    <a:pt x="262" y="0"/>
                  </a:moveTo>
                  <a:cubicBezTo>
                    <a:pt x="155" y="0"/>
                    <a:pt x="60" y="95"/>
                    <a:pt x="60" y="203"/>
                  </a:cubicBezTo>
                  <a:cubicBezTo>
                    <a:pt x="60" y="262"/>
                    <a:pt x="95" y="310"/>
                    <a:pt x="143" y="345"/>
                  </a:cubicBezTo>
                  <a:lnTo>
                    <a:pt x="0" y="750"/>
                  </a:lnTo>
                  <a:lnTo>
                    <a:pt x="381" y="810"/>
                  </a:lnTo>
                  <a:lnTo>
                    <a:pt x="334" y="393"/>
                  </a:lnTo>
                  <a:cubicBezTo>
                    <a:pt x="393" y="345"/>
                    <a:pt x="453" y="274"/>
                    <a:pt x="453" y="203"/>
                  </a:cubicBezTo>
                  <a:cubicBezTo>
                    <a:pt x="453" y="95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3E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231;p61">
              <a:extLst>
                <a:ext uri="{FF2B5EF4-FFF2-40B4-BE49-F238E27FC236}">
                  <a16:creationId xmlns:a16="http://schemas.microsoft.com/office/drawing/2014/main" id="{40461791-3D2B-4544-8E71-C40D56D77874}"/>
                </a:ext>
              </a:extLst>
            </p:cNvPr>
            <p:cNvSpPr/>
            <p:nvPr/>
          </p:nvSpPr>
          <p:spPr>
            <a:xfrm>
              <a:off x="1123650" y="3976500"/>
              <a:ext cx="13400" cy="41400"/>
            </a:xfrm>
            <a:custGeom>
              <a:avLst/>
              <a:gdLst/>
              <a:ahLst/>
              <a:cxnLst/>
              <a:rect l="l" t="t" r="r" b="b"/>
              <a:pathLst>
                <a:path w="536" h="1656" extrusionOk="0">
                  <a:moveTo>
                    <a:pt x="298" y="1"/>
                  </a:moveTo>
                  <a:cubicBezTo>
                    <a:pt x="191" y="49"/>
                    <a:pt x="131" y="132"/>
                    <a:pt x="119" y="239"/>
                  </a:cubicBezTo>
                  <a:lnTo>
                    <a:pt x="48" y="906"/>
                  </a:lnTo>
                  <a:cubicBezTo>
                    <a:pt x="0" y="1227"/>
                    <a:pt x="167" y="1501"/>
                    <a:pt x="417" y="1656"/>
                  </a:cubicBezTo>
                  <a:lnTo>
                    <a:pt x="464" y="1561"/>
                  </a:lnTo>
                  <a:cubicBezTo>
                    <a:pt x="524" y="1418"/>
                    <a:pt x="536" y="1239"/>
                    <a:pt x="536" y="1061"/>
                  </a:cubicBezTo>
                  <a:cubicBezTo>
                    <a:pt x="536" y="870"/>
                    <a:pt x="500" y="668"/>
                    <a:pt x="476" y="477"/>
                  </a:cubicBezTo>
                  <a:cubicBezTo>
                    <a:pt x="441" y="311"/>
                    <a:pt x="405" y="132"/>
                    <a:pt x="298" y="1"/>
                  </a:cubicBezTo>
                  <a:close/>
                </a:path>
              </a:pathLst>
            </a:custGeom>
            <a:solidFill>
              <a:srgbClr val="6B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232;p61">
              <a:extLst>
                <a:ext uri="{FF2B5EF4-FFF2-40B4-BE49-F238E27FC236}">
                  <a16:creationId xmlns:a16="http://schemas.microsoft.com/office/drawing/2014/main" id="{13AF2B68-60B3-491D-907B-DA9360E2025A}"/>
                </a:ext>
              </a:extLst>
            </p:cNvPr>
            <p:cNvSpPr/>
            <p:nvPr/>
          </p:nvSpPr>
          <p:spPr>
            <a:xfrm>
              <a:off x="1133475" y="3948225"/>
              <a:ext cx="12800" cy="19375"/>
            </a:xfrm>
            <a:custGeom>
              <a:avLst/>
              <a:gdLst/>
              <a:ahLst/>
              <a:cxnLst/>
              <a:rect l="l" t="t" r="r" b="b"/>
              <a:pathLst>
                <a:path w="512" h="775" extrusionOk="0">
                  <a:moveTo>
                    <a:pt x="500" y="1"/>
                  </a:moveTo>
                  <a:cubicBezTo>
                    <a:pt x="250" y="60"/>
                    <a:pt x="48" y="287"/>
                    <a:pt x="24" y="549"/>
                  </a:cubicBezTo>
                  <a:lnTo>
                    <a:pt x="0" y="775"/>
                  </a:lnTo>
                  <a:cubicBezTo>
                    <a:pt x="24" y="775"/>
                    <a:pt x="60" y="763"/>
                    <a:pt x="83" y="751"/>
                  </a:cubicBezTo>
                  <a:cubicBezTo>
                    <a:pt x="191" y="691"/>
                    <a:pt x="274" y="596"/>
                    <a:pt x="357" y="489"/>
                  </a:cubicBezTo>
                  <a:cubicBezTo>
                    <a:pt x="429" y="406"/>
                    <a:pt x="488" y="310"/>
                    <a:pt x="500" y="191"/>
                  </a:cubicBezTo>
                  <a:cubicBezTo>
                    <a:pt x="512" y="132"/>
                    <a:pt x="512" y="60"/>
                    <a:pt x="500" y="1"/>
                  </a:cubicBezTo>
                  <a:close/>
                </a:path>
              </a:pathLst>
            </a:custGeom>
            <a:solidFill>
              <a:srgbClr val="6B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233;p61">
              <a:extLst>
                <a:ext uri="{FF2B5EF4-FFF2-40B4-BE49-F238E27FC236}">
                  <a16:creationId xmlns:a16="http://schemas.microsoft.com/office/drawing/2014/main" id="{89C277F7-99D5-440E-8640-772199A01F52}"/>
                </a:ext>
              </a:extLst>
            </p:cNvPr>
            <p:cNvSpPr/>
            <p:nvPr/>
          </p:nvSpPr>
          <p:spPr>
            <a:xfrm>
              <a:off x="1140000" y="3962800"/>
              <a:ext cx="16400" cy="14025"/>
            </a:xfrm>
            <a:custGeom>
              <a:avLst/>
              <a:gdLst/>
              <a:ahLst/>
              <a:cxnLst/>
              <a:rect l="l" t="t" r="r" b="b"/>
              <a:pathLst>
                <a:path w="656" h="561" extrusionOk="0">
                  <a:moveTo>
                    <a:pt x="275" y="0"/>
                  </a:moveTo>
                  <a:cubicBezTo>
                    <a:pt x="140" y="0"/>
                    <a:pt x="12" y="93"/>
                    <a:pt x="1" y="239"/>
                  </a:cubicBezTo>
                  <a:lnTo>
                    <a:pt x="1" y="251"/>
                  </a:lnTo>
                  <a:cubicBezTo>
                    <a:pt x="1" y="347"/>
                    <a:pt x="49" y="430"/>
                    <a:pt x="108" y="478"/>
                  </a:cubicBezTo>
                  <a:cubicBezTo>
                    <a:pt x="156" y="501"/>
                    <a:pt x="191" y="537"/>
                    <a:pt x="251" y="537"/>
                  </a:cubicBezTo>
                  <a:lnTo>
                    <a:pt x="596" y="561"/>
                  </a:lnTo>
                  <a:lnTo>
                    <a:pt x="644" y="192"/>
                  </a:lnTo>
                  <a:lnTo>
                    <a:pt x="656" y="85"/>
                  </a:lnTo>
                  <a:lnTo>
                    <a:pt x="299" y="1"/>
                  </a:lnTo>
                  <a:cubicBezTo>
                    <a:pt x="291" y="1"/>
                    <a:pt x="283" y="0"/>
                    <a:pt x="275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234;p61">
              <a:extLst>
                <a:ext uri="{FF2B5EF4-FFF2-40B4-BE49-F238E27FC236}">
                  <a16:creationId xmlns:a16="http://schemas.microsoft.com/office/drawing/2014/main" id="{490DA271-A103-4D47-82CD-C39665B4504A}"/>
                </a:ext>
              </a:extLst>
            </p:cNvPr>
            <p:cNvSpPr/>
            <p:nvPr/>
          </p:nvSpPr>
          <p:spPr>
            <a:xfrm>
              <a:off x="1142700" y="3966100"/>
              <a:ext cx="13400" cy="10425"/>
            </a:xfrm>
            <a:custGeom>
              <a:avLst/>
              <a:gdLst/>
              <a:ahLst/>
              <a:cxnLst/>
              <a:rect l="l" t="t" r="r" b="b"/>
              <a:pathLst>
                <a:path w="536" h="417" extrusionOk="0">
                  <a:moveTo>
                    <a:pt x="333" y="0"/>
                  </a:moveTo>
                  <a:cubicBezTo>
                    <a:pt x="214" y="0"/>
                    <a:pt x="107" y="60"/>
                    <a:pt x="36" y="167"/>
                  </a:cubicBezTo>
                  <a:cubicBezTo>
                    <a:pt x="12" y="226"/>
                    <a:pt x="0" y="274"/>
                    <a:pt x="0" y="334"/>
                  </a:cubicBezTo>
                  <a:cubicBezTo>
                    <a:pt x="36" y="357"/>
                    <a:pt x="83" y="393"/>
                    <a:pt x="143" y="393"/>
                  </a:cubicBezTo>
                  <a:lnTo>
                    <a:pt x="488" y="417"/>
                  </a:lnTo>
                  <a:lnTo>
                    <a:pt x="536" y="48"/>
                  </a:lnTo>
                  <a:cubicBezTo>
                    <a:pt x="488" y="36"/>
                    <a:pt x="417" y="12"/>
                    <a:pt x="333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235;p61">
              <a:extLst>
                <a:ext uri="{FF2B5EF4-FFF2-40B4-BE49-F238E27FC236}">
                  <a16:creationId xmlns:a16="http://schemas.microsoft.com/office/drawing/2014/main" id="{655B6069-E372-44E1-9E82-918C3802BB8A}"/>
                </a:ext>
              </a:extLst>
            </p:cNvPr>
            <p:cNvSpPr/>
            <p:nvPr/>
          </p:nvSpPr>
          <p:spPr>
            <a:xfrm>
              <a:off x="1016475" y="3860125"/>
              <a:ext cx="300975" cy="66100"/>
            </a:xfrm>
            <a:custGeom>
              <a:avLst/>
              <a:gdLst/>
              <a:ahLst/>
              <a:cxnLst/>
              <a:rect l="l" t="t" r="r" b="b"/>
              <a:pathLst>
                <a:path w="12039" h="2644" extrusionOk="0">
                  <a:moveTo>
                    <a:pt x="1" y="1"/>
                  </a:moveTo>
                  <a:lnTo>
                    <a:pt x="37" y="596"/>
                  </a:lnTo>
                  <a:lnTo>
                    <a:pt x="12038" y="2644"/>
                  </a:lnTo>
                  <a:lnTo>
                    <a:pt x="12002" y="20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236;p61">
              <a:extLst>
                <a:ext uri="{FF2B5EF4-FFF2-40B4-BE49-F238E27FC236}">
                  <a16:creationId xmlns:a16="http://schemas.microsoft.com/office/drawing/2014/main" id="{0595BCC4-C273-4246-B3A8-9C00E34C2151}"/>
                </a:ext>
              </a:extLst>
            </p:cNvPr>
            <p:cNvSpPr/>
            <p:nvPr/>
          </p:nvSpPr>
          <p:spPr>
            <a:xfrm>
              <a:off x="1150725" y="3816575"/>
              <a:ext cx="42600" cy="62025"/>
            </a:xfrm>
            <a:custGeom>
              <a:avLst/>
              <a:gdLst/>
              <a:ahLst/>
              <a:cxnLst/>
              <a:rect l="l" t="t" r="r" b="b"/>
              <a:pathLst>
                <a:path w="1704" h="2481" extrusionOk="0">
                  <a:moveTo>
                    <a:pt x="837" y="515"/>
                  </a:moveTo>
                  <a:cubicBezTo>
                    <a:pt x="844" y="515"/>
                    <a:pt x="851" y="516"/>
                    <a:pt x="858" y="516"/>
                  </a:cubicBezTo>
                  <a:cubicBezTo>
                    <a:pt x="989" y="540"/>
                    <a:pt x="1108" y="659"/>
                    <a:pt x="1096" y="790"/>
                  </a:cubicBezTo>
                  <a:lnTo>
                    <a:pt x="1060" y="1350"/>
                  </a:lnTo>
                  <a:cubicBezTo>
                    <a:pt x="1072" y="1519"/>
                    <a:pt x="954" y="1624"/>
                    <a:pt x="820" y="1624"/>
                  </a:cubicBezTo>
                  <a:cubicBezTo>
                    <a:pt x="813" y="1624"/>
                    <a:pt x="805" y="1624"/>
                    <a:pt x="798" y="1624"/>
                  </a:cubicBezTo>
                  <a:cubicBezTo>
                    <a:pt x="655" y="1612"/>
                    <a:pt x="560" y="1493"/>
                    <a:pt x="560" y="1350"/>
                  </a:cubicBezTo>
                  <a:cubicBezTo>
                    <a:pt x="560" y="1195"/>
                    <a:pt x="572" y="957"/>
                    <a:pt x="572" y="778"/>
                  </a:cubicBezTo>
                  <a:cubicBezTo>
                    <a:pt x="572" y="631"/>
                    <a:pt x="691" y="515"/>
                    <a:pt x="837" y="515"/>
                  </a:cubicBezTo>
                  <a:close/>
                  <a:moveTo>
                    <a:pt x="847" y="0"/>
                  </a:moveTo>
                  <a:cubicBezTo>
                    <a:pt x="407" y="0"/>
                    <a:pt x="47" y="353"/>
                    <a:pt x="36" y="790"/>
                  </a:cubicBezTo>
                  <a:lnTo>
                    <a:pt x="1" y="2183"/>
                  </a:lnTo>
                  <a:lnTo>
                    <a:pt x="1453" y="2481"/>
                  </a:lnTo>
                  <a:lnTo>
                    <a:pt x="1572" y="2386"/>
                  </a:lnTo>
                  <a:lnTo>
                    <a:pt x="1667" y="862"/>
                  </a:lnTo>
                  <a:cubicBezTo>
                    <a:pt x="1703" y="409"/>
                    <a:pt x="1370" y="28"/>
                    <a:pt x="929" y="4"/>
                  </a:cubicBezTo>
                  <a:cubicBezTo>
                    <a:pt x="901" y="2"/>
                    <a:pt x="874" y="0"/>
                    <a:pt x="847" y="0"/>
                  </a:cubicBezTo>
                  <a:close/>
                </a:path>
              </a:pathLst>
            </a:custGeom>
            <a:solidFill>
              <a:srgbClr val="BB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237;p61">
              <a:extLst>
                <a:ext uri="{FF2B5EF4-FFF2-40B4-BE49-F238E27FC236}">
                  <a16:creationId xmlns:a16="http://schemas.microsoft.com/office/drawing/2014/main" id="{16C5570C-98C4-47B7-BEB3-E40FC0974ECF}"/>
                </a:ext>
              </a:extLst>
            </p:cNvPr>
            <p:cNvSpPr/>
            <p:nvPr/>
          </p:nvSpPr>
          <p:spPr>
            <a:xfrm>
              <a:off x="1147750" y="3816575"/>
              <a:ext cx="42600" cy="62025"/>
            </a:xfrm>
            <a:custGeom>
              <a:avLst/>
              <a:gdLst/>
              <a:ahLst/>
              <a:cxnLst/>
              <a:rect l="l" t="t" r="r" b="b"/>
              <a:pathLst>
                <a:path w="1704" h="2481" extrusionOk="0">
                  <a:moveTo>
                    <a:pt x="797" y="537"/>
                  </a:moveTo>
                  <a:cubicBezTo>
                    <a:pt x="809" y="537"/>
                    <a:pt x="822" y="538"/>
                    <a:pt x="834" y="540"/>
                  </a:cubicBezTo>
                  <a:cubicBezTo>
                    <a:pt x="977" y="552"/>
                    <a:pt x="1096" y="671"/>
                    <a:pt x="1072" y="802"/>
                  </a:cubicBezTo>
                  <a:lnTo>
                    <a:pt x="1048" y="1374"/>
                  </a:lnTo>
                  <a:cubicBezTo>
                    <a:pt x="1060" y="1521"/>
                    <a:pt x="952" y="1636"/>
                    <a:pt x="797" y="1636"/>
                  </a:cubicBezTo>
                  <a:cubicBezTo>
                    <a:pt x="790" y="1636"/>
                    <a:pt x="782" y="1636"/>
                    <a:pt x="774" y="1635"/>
                  </a:cubicBezTo>
                  <a:cubicBezTo>
                    <a:pt x="643" y="1624"/>
                    <a:pt x="536" y="1505"/>
                    <a:pt x="536" y="1374"/>
                  </a:cubicBezTo>
                  <a:cubicBezTo>
                    <a:pt x="536" y="1207"/>
                    <a:pt x="560" y="969"/>
                    <a:pt x="560" y="790"/>
                  </a:cubicBezTo>
                  <a:cubicBezTo>
                    <a:pt x="560" y="649"/>
                    <a:pt x="669" y="537"/>
                    <a:pt x="797" y="537"/>
                  </a:cubicBezTo>
                  <a:close/>
                  <a:moveTo>
                    <a:pt x="846" y="0"/>
                  </a:moveTo>
                  <a:cubicBezTo>
                    <a:pt x="407" y="0"/>
                    <a:pt x="47" y="353"/>
                    <a:pt x="36" y="790"/>
                  </a:cubicBezTo>
                  <a:lnTo>
                    <a:pt x="1" y="2040"/>
                  </a:lnTo>
                  <a:lnTo>
                    <a:pt x="1" y="2183"/>
                  </a:lnTo>
                  <a:lnTo>
                    <a:pt x="1572" y="2481"/>
                  </a:lnTo>
                  <a:lnTo>
                    <a:pt x="1667" y="862"/>
                  </a:lnTo>
                  <a:cubicBezTo>
                    <a:pt x="1703" y="421"/>
                    <a:pt x="1370" y="28"/>
                    <a:pt x="929" y="4"/>
                  </a:cubicBezTo>
                  <a:cubicBezTo>
                    <a:pt x="901" y="2"/>
                    <a:pt x="874" y="0"/>
                    <a:pt x="846" y="0"/>
                  </a:cubicBezTo>
                  <a:close/>
                </a:path>
              </a:pathLst>
            </a:custGeom>
            <a:solidFill>
              <a:srgbClr val="D4B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238;p61">
              <a:extLst>
                <a:ext uri="{FF2B5EF4-FFF2-40B4-BE49-F238E27FC236}">
                  <a16:creationId xmlns:a16="http://schemas.microsoft.com/office/drawing/2014/main" id="{07FF59E6-6648-4DB0-BB73-9174FC6A4B84}"/>
                </a:ext>
              </a:extLst>
            </p:cNvPr>
            <p:cNvSpPr/>
            <p:nvPr/>
          </p:nvSpPr>
          <p:spPr>
            <a:xfrm>
              <a:off x="1034350" y="3751800"/>
              <a:ext cx="69975" cy="60100"/>
            </a:xfrm>
            <a:custGeom>
              <a:avLst/>
              <a:gdLst/>
              <a:ahLst/>
              <a:cxnLst/>
              <a:rect l="l" t="t" r="r" b="b"/>
              <a:pathLst>
                <a:path w="2799" h="2404" extrusionOk="0">
                  <a:moveTo>
                    <a:pt x="2507" y="1"/>
                  </a:moveTo>
                  <a:cubicBezTo>
                    <a:pt x="1912" y="1"/>
                    <a:pt x="1379" y="271"/>
                    <a:pt x="941" y="667"/>
                  </a:cubicBezTo>
                  <a:cubicBezTo>
                    <a:pt x="524" y="1059"/>
                    <a:pt x="0" y="1738"/>
                    <a:pt x="12" y="2333"/>
                  </a:cubicBezTo>
                  <a:cubicBezTo>
                    <a:pt x="12" y="2374"/>
                    <a:pt x="50" y="2403"/>
                    <a:pt x="86" y="2403"/>
                  </a:cubicBezTo>
                  <a:cubicBezTo>
                    <a:pt x="103" y="2403"/>
                    <a:pt x="120" y="2396"/>
                    <a:pt x="131" y="2381"/>
                  </a:cubicBezTo>
                  <a:cubicBezTo>
                    <a:pt x="476" y="1976"/>
                    <a:pt x="584" y="1440"/>
                    <a:pt x="953" y="1024"/>
                  </a:cubicBezTo>
                  <a:cubicBezTo>
                    <a:pt x="1417" y="512"/>
                    <a:pt x="2024" y="226"/>
                    <a:pt x="2727" y="155"/>
                  </a:cubicBezTo>
                  <a:cubicBezTo>
                    <a:pt x="2798" y="131"/>
                    <a:pt x="2798" y="12"/>
                    <a:pt x="2715" y="12"/>
                  </a:cubicBezTo>
                  <a:cubicBezTo>
                    <a:pt x="2645" y="4"/>
                    <a:pt x="2576" y="1"/>
                    <a:pt x="2507" y="1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239;p61">
              <a:extLst>
                <a:ext uri="{FF2B5EF4-FFF2-40B4-BE49-F238E27FC236}">
                  <a16:creationId xmlns:a16="http://schemas.microsoft.com/office/drawing/2014/main" id="{6017AF0F-7A0D-43B8-965F-49125E0D8C9F}"/>
                </a:ext>
              </a:extLst>
            </p:cNvPr>
            <p:cNvSpPr/>
            <p:nvPr/>
          </p:nvSpPr>
          <p:spPr>
            <a:xfrm>
              <a:off x="1031375" y="3816950"/>
              <a:ext cx="4475" cy="9100"/>
            </a:xfrm>
            <a:custGeom>
              <a:avLst/>
              <a:gdLst/>
              <a:ahLst/>
              <a:cxnLst/>
              <a:rect l="l" t="t" r="r" b="b"/>
              <a:pathLst>
                <a:path w="179" h="364" extrusionOk="0">
                  <a:moveTo>
                    <a:pt x="103" y="0"/>
                  </a:moveTo>
                  <a:cubicBezTo>
                    <a:pt x="92" y="0"/>
                    <a:pt x="81" y="4"/>
                    <a:pt x="72" y="13"/>
                  </a:cubicBezTo>
                  <a:cubicBezTo>
                    <a:pt x="48" y="61"/>
                    <a:pt x="24" y="108"/>
                    <a:pt x="12" y="144"/>
                  </a:cubicBezTo>
                  <a:cubicBezTo>
                    <a:pt x="0" y="204"/>
                    <a:pt x="12" y="251"/>
                    <a:pt x="12" y="311"/>
                  </a:cubicBezTo>
                  <a:cubicBezTo>
                    <a:pt x="12" y="343"/>
                    <a:pt x="49" y="364"/>
                    <a:pt x="77" y="364"/>
                  </a:cubicBezTo>
                  <a:cubicBezTo>
                    <a:pt x="91" y="364"/>
                    <a:pt x="103" y="358"/>
                    <a:pt x="107" y="347"/>
                  </a:cubicBezTo>
                  <a:cubicBezTo>
                    <a:pt x="131" y="299"/>
                    <a:pt x="155" y="239"/>
                    <a:pt x="167" y="192"/>
                  </a:cubicBezTo>
                  <a:cubicBezTo>
                    <a:pt x="179" y="132"/>
                    <a:pt x="167" y="85"/>
                    <a:pt x="155" y="25"/>
                  </a:cubicBezTo>
                  <a:cubicBezTo>
                    <a:pt x="140" y="10"/>
                    <a:pt x="121" y="0"/>
                    <a:pt x="103" y="0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240;p61">
              <a:extLst>
                <a:ext uri="{FF2B5EF4-FFF2-40B4-BE49-F238E27FC236}">
                  <a16:creationId xmlns:a16="http://schemas.microsoft.com/office/drawing/2014/main" id="{B0F67D69-6F15-4C1E-B606-55E7303B2822}"/>
                </a:ext>
              </a:extLst>
            </p:cNvPr>
            <p:cNvSpPr/>
            <p:nvPr/>
          </p:nvSpPr>
          <p:spPr>
            <a:xfrm>
              <a:off x="1178800" y="3825450"/>
              <a:ext cx="7375" cy="17925"/>
            </a:xfrm>
            <a:custGeom>
              <a:avLst/>
              <a:gdLst/>
              <a:ahLst/>
              <a:cxnLst/>
              <a:rect l="l" t="t" r="r" b="b"/>
              <a:pathLst>
                <a:path w="295" h="717" extrusionOk="0">
                  <a:moveTo>
                    <a:pt x="50" y="1"/>
                  </a:moveTo>
                  <a:cubicBezTo>
                    <a:pt x="23" y="1"/>
                    <a:pt x="1" y="19"/>
                    <a:pt x="9" y="42"/>
                  </a:cubicBezTo>
                  <a:cubicBezTo>
                    <a:pt x="44" y="149"/>
                    <a:pt x="68" y="268"/>
                    <a:pt x="92" y="376"/>
                  </a:cubicBezTo>
                  <a:cubicBezTo>
                    <a:pt x="104" y="483"/>
                    <a:pt x="92" y="602"/>
                    <a:pt x="152" y="685"/>
                  </a:cubicBezTo>
                  <a:cubicBezTo>
                    <a:pt x="163" y="707"/>
                    <a:pt x="179" y="717"/>
                    <a:pt x="195" y="717"/>
                  </a:cubicBezTo>
                  <a:cubicBezTo>
                    <a:pt x="214" y="717"/>
                    <a:pt x="234" y="704"/>
                    <a:pt x="247" y="685"/>
                  </a:cubicBezTo>
                  <a:cubicBezTo>
                    <a:pt x="294" y="602"/>
                    <a:pt x="271" y="459"/>
                    <a:pt x="247" y="364"/>
                  </a:cubicBezTo>
                  <a:cubicBezTo>
                    <a:pt x="223" y="221"/>
                    <a:pt x="163" y="126"/>
                    <a:pt x="92" y="18"/>
                  </a:cubicBezTo>
                  <a:cubicBezTo>
                    <a:pt x="80" y="6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241;p61">
              <a:extLst>
                <a:ext uri="{FF2B5EF4-FFF2-40B4-BE49-F238E27FC236}">
                  <a16:creationId xmlns:a16="http://schemas.microsoft.com/office/drawing/2014/main" id="{509ACEF4-CD14-4273-B60E-F235C5AD470C}"/>
                </a:ext>
              </a:extLst>
            </p:cNvPr>
            <p:cNvSpPr/>
            <p:nvPr/>
          </p:nvSpPr>
          <p:spPr>
            <a:xfrm>
              <a:off x="1180500" y="3848850"/>
              <a:ext cx="3875" cy="10700"/>
            </a:xfrm>
            <a:custGeom>
              <a:avLst/>
              <a:gdLst/>
              <a:ahLst/>
              <a:cxnLst/>
              <a:rect l="l" t="t" r="r" b="b"/>
              <a:pathLst>
                <a:path w="155" h="428" extrusionOk="0">
                  <a:moveTo>
                    <a:pt x="113" y="1"/>
                  </a:moveTo>
                  <a:cubicBezTo>
                    <a:pt x="93" y="1"/>
                    <a:pt x="71" y="12"/>
                    <a:pt x="60" y="35"/>
                  </a:cubicBezTo>
                  <a:lnTo>
                    <a:pt x="24" y="214"/>
                  </a:lnTo>
                  <a:cubicBezTo>
                    <a:pt x="0" y="273"/>
                    <a:pt x="24" y="333"/>
                    <a:pt x="36" y="392"/>
                  </a:cubicBezTo>
                  <a:cubicBezTo>
                    <a:pt x="42" y="416"/>
                    <a:pt x="63" y="428"/>
                    <a:pt x="82" y="428"/>
                  </a:cubicBezTo>
                  <a:cubicBezTo>
                    <a:pt x="101" y="428"/>
                    <a:pt x="119" y="416"/>
                    <a:pt x="119" y="392"/>
                  </a:cubicBezTo>
                  <a:cubicBezTo>
                    <a:pt x="143" y="333"/>
                    <a:pt x="155" y="285"/>
                    <a:pt x="155" y="225"/>
                  </a:cubicBezTo>
                  <a:lnTo>
                    <a:pt x="155" y="47"/>
                  </a:lnTo>
                  <a:cubicBezTo>
                    <a:pt x="155" y="15"/>
                    <a:pt x="135" y="1"/>
                    <a:pt x="113" y="1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2;p61">
              <a:extLst>
                <a:ext uri="{FF2B5EF4-FFF2-40B4-BE49-F238E27FC236}">
                  <a16:creationId xmlns:a16="http://schemas.microsoft.com/office/drawing/2014/main" id="{FD9E2F41-4D08-4A35-B524-CFF97A23426D}"/>
                </a:ext>
              </a:extLst>
            </p:cNvPr>
            <p:cNvSpPr/>
            <p:nvPr/>
          </p:nvSpPr>
          <p:spPr>
            <a:xfrm>
              <a:off x="1314900" y="3795800"/>
              <a:ext cx="68625" cy="46075"/>
            </a:xfrm>
            <a:custGeom>
              <a:avLst/>
              <a:gdLst/>
              <a:ahLst/>
              <a:cxnLst/>
              <a:rect l="l" t="t" r="r" b="b"/>
              <a:pathLst>
                <a:path w="2745" h="1843" extrusionOk="0">
                  <a:moveTo>
                    <a:pt x="2447" y="1"/>
                  </a:moveTo>
                  <a:cubicBezTo>
                    <a:pt x="1472" y="1"/>
                    <a:pt x="251" y="841"/>
                    <a:pt x="18" y="1764"/>
                  </a:cubicBezTo>
                  <a:cubicBezTo>
                    <a:pt x="1" y="1807"/>
                    <a:pt x="38" y="1843"/>
                    <a:pt x="79" y="1843"/>
                  </a:cubicBezTo>
                  <a:cubicBezTo>
                    <a:pt x="95" y="1843"/>
                    <a:pt x="111" y="1837"/>
                    <a:pt x="125" y="1824"/>
                  </a:cubicBezTo>
                  <a:cubicBezTo>
                    <a:pt x="446" y="1514"/>
                    <a:pt x="625" y="1109"/>
                    <a:pt x="994" y="835"/>
                  </a:cubicBezTo>
                  <a:cubicBezTo>
                    <a:pt x="1482" y="454"/>
                    <a:pt x="2018" y="204"/>
                    <a:pt x="2649" y="133"/>
                  </a:cubicBezTo>
                  <a:cubicBezTo>
                    <a:pt x="2744" y="133"/>
                    <a:pt x="2744" y="14"/>
                    <a:pt x="2649" y="14"/>
                  </a:cubicBezTo>
                  <a:cubicBezTo>
                    <a:pt x="2583" y="5"/>
                    <a:pt x="2515" y="1"/>
                    <a:pt x="2447" y="1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3;p61">
              <a:extLst>
                <a:ext uri="{FF2B5EF4-FFF2-40B4-BE49-F238E27FC236}">
                  <a16:creationId xmlns:a16="http://schemas.microsoft.com/office/drawing/2014/main" id="{5A1EA0F3-D15D-445E-869E-07D01DA74D72}"/>
                </a:ext>
              </a:extLst>
            </p:cNvPr>
            <p:cNvSpPr/>
            <p:nvPr/>
          </p:nvSpPr>
          <p:spPr>
            <a:xfrm>
              <a:off x="1309675" y="3849050"/>
              <a:ext cx="4850" cy="9000"/>
            </a:xfrm>
            <a:custGeom>
              <a:avLst/>
              <a:gdLst/>
              <a:ahLst/>
              <a:cxnLst/>
              <a:rect l="l" t="t" r="r" b="b"/>
              <a:pathLst>
                <a:path w="194" h="360" extrusionOk="0">
                  <a:moveTo>
                    <a:pt x="113" y="1"/>
                  </a:moveTo>
                  <a:cubicBezTo>
                    <a:pt x="85" y="1"/>
                    <a:pt x="58" y="17"/>
                    <a:pt x="48" y="51"/>
                  </a:cubicBezTo>
                  <a:cubicBezTo>
                    <a:pt x="12" y="146"/>
                    <a:pt x="1" y="217"/>
                    <a:pt x="1" y="313"/>
                  </a:cubicBezTo>
                  <a:cubicBezTo>
                    <a:pt x="1" y="336"/>
                    <a:pt x="31" y="359"/>
                    <a:pt x="59" y="359"/>
                  </a:cubicBezTo>
                  <a:cubicBezTo>
                    <a:pt x="74" y="359"/>
                    <a:pt x="88" y="353"/>
                    <a:pt x="96" y="336"/>
                  </a:cubicBezTo>
                  <a:cubicBezTo>
                    <a:pt x="131" y="265"/>
                    <a:pt x="155" y="194"/>
                    <a:pt x="179" y="98"/>
                  </a:cubicBezTo>
                  <a:cubicBezTo>
                    <a:pt x="193" y="35"/>
                    <a:pt x="153" y="1"/>
                    <a:pt x="113" y="1"/>
                  </a:cubicBezTo>
                  <a:close/>
                </a:path>
              </a:pathLst>
            </a:custGeom>
            <a:solidFill>
              <a:srgbClr val="E3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6280;p61">
            <a:extLst>
              <a:ext uri="{FF2B5EF4-FFF2-40B4-BE49-F238E27FC236}">
                <a16:creationId xmlns:a16="http://schemas.microsoft.com/office/drawing/2014/main" id="{FD694D4C-1106-42B3-A526-92B3F0EED547}"/>
              </a:ext>
            </a:extLst>
          </p:cNvPr>
          <p:cNvGrpSpPr/>
          <p:nvPr/>
        </p:nvGrpSpPr>
        <p:grpSpPr>
          <a:xfrm>
            <a:off x="2400363" y="1137112"/>
            <a:ext cx="965761" cy="966310"/>
            <a:chOff x="2007375" y="1316950"/>
            <a:chExt cx="484625" cy="484925"/>
          </a:xfrm>
        </p:grpSpPr>
        <p:sp>
          <p:nvSpPr>
            <p:cNvPr id="196" name="Google Shape;6281;p61">
              <a:extLst>
                <a:ext uri="{FF2B5EF4-FFF2-40B4-BE49-F238E27FC236}">
                  <a16:creationId xmlns:a16="http://schemas.microsoft.com/office/drawing/2014/main" id="{EE106EA1-B095-402C-9155-578D6774711F}"/>
                </a:ext>
              </a:extLst>
            </p:cNvPr>
            <p:cNvSpPr/>
            <p:nvPr/>
          </p:nvSpPr>
          <p:spPr>
            <a:xfrm>
              <a:off x="2241925" y="1618475"/>
              <a:ext cx="16700" cy="120575"/>
            </a:xfrm>
            <a:custGeom>
              <a:avLst/>
              <a:gdLst/>
              <a:ahLst/>
              <a:cxnLst/>
              <a:rect l="l" t="t" r="r" b="b"/>
              <a:pathLst>
                <a:path w="668" h="4823" extrusionOk="0">
                  <a:moveTo>
                    <a:pt x="25" y="1"/>
                  </a:moveTo>
                  <a:lnTo>
                    <a:pt x="25" y="453"/>
                  </a:lnTo>
                  <a:lnTo>
                    <a:pt x="96" y="453"/>
                  </a:lnTo>
                  <a:lnTo>
                    <a:pt x="96" y="608"/>
                  </a:lnTo>
                  <a:cubicBezTo>
                    <a:pt x="108" y="620"/>
                    <a:pt x="108" y="656"/>
                    <a:pt x="108" y="668"/>
                  </a:cubicBezTo>
                  <a:cubicBezTo>
                    <a:pt x="108" y="715"/>
                    <a:pt x="96" y="739"/>
                    <a:pt x="84" y="787"/>
                  </a:cubicBezTo>
                  <a:cubicBezTo>
                    <a:pt x="84" y="799"/>
                    <a:pt x="60" y="810"/>
                    <a:pt x="60" y="810"/>
                  </a:cubicBezTo>
                  <a:cubicBezTo>
                    <a:pt x="49" y="834"/>
                    <a:pt x="49" y="858"/>
                    <a:pt x="37" y="870"/>
                  </a:cubicBezTo>
                  <a:lnTo>
                    <a:pt x="25" y="894"/>
                  </a:lnTo>
                  <a:lnTo>
                    <a:pt x="25" y="906"/>
                  </a:lnTo>
                  <a:cubicBezTo>
                    <a:pt x="1" y="930"/>
                    <a:pt x="1" y="977"/>
                    <a:pt x="1" y="1025"/>
                  </a:cubicBezTo>
                  <a:lnTo>
                    <a:pt x="1" y="1049"/>
                  </a:lnTo>
                  <a:cubicBezTo>
                    <a:pt x="1" y="1084"/>
                    <a:pt x="25" y="1108"/>
                    <a:pt x="37" y="1144"/>
                  </a:cubicBezTo>
                  <a:cubicBezTo>
                    <a:pt x="37" y="1144"/>
                    <a:pt x="37" y="1156"/>
                    <a:pt x="49" y="1156"/>
                  </a:cubicBezTo>
                  <a:cubicBezTo>
                    <a:pt x="49" y="1168"/>
                    <a:pt x="49" y="1168"/>
                    <a:pt x="60" y="1191"/>
                  </a:cubicBezTo>
                  <a:cubicBezTo>
                    <a:pt x="84" y="1227"/>
                    <a:pt x="108" y="1263"/>
                    <a:pt x="120" y="1311"/>
                  </a:cubicBezTo>
                  <a:cubicBezTo>
                    <a:pt x="144" y="1334"/>
                    <a:pt x="144" y="1370"/>
                    <a:pt x="120" y="1406"/>
                  </a:cubicBezTo>
                  <a:cubicBezTo>
                    <a:pt x="120" y="1430"/>
                    <a:pt x="120" y="1441"/>
                    <a:pt x="108" y="1441"/>
                  </a:cubicBezTo>
                  <a:lnTo>
                    <a:pt x="108" y="1549"/>
                  </a:lnTo>
                  <a:lnTo>
                    <a:pt x="37" y="1549"/>
                  </a:lnTo>
                  <a:lnTo>
                    <a:pt x="25" y="4823"/>
                  </a:lnTo>
                  <a:lnTo>
                    <a:pt x="632" y="4823"/>
                  </a:lnTo>
                  <a:lnTo>
                    <a:pt x="644" y="1549"/>
                  </a:lnTo>
                  <a:lnTo>
                    <a:pt x="584" y="1549"/>
                  </a:lnTo>
                  <a:lnTo>
                    <a:pt x="584" y="1441"/>
                  </a:lnTo>
                  <a:cubicBezTo>
                    <a:pt x="572" y="1430"/>
                    <a:pt x="572" y="1394"/>
                    <a:pt x="572" y="1382"/>
                  </a:cubicBezTo>
                  <a:cubicBezTo>
                    <a:pt x="572" y="1334"/>
                    <a:pt x="584" y="1311"/>
                    <a:pt x="596" y="1263"/>
                  </a:cubicBezTo>
                  <a:cubicBezTo>
                    <a:pt x="596" y="1251"/>
                    <a:pt x="620" y="1227"/>
                    <a:pt x="620" y="1227"/>
                  </a:cubicBezTo>
                  <a:cubicBezTo>
                    <a:pt x="632" y="1215"/>
                    <a:pt x="632" y="1191"/>
                    <a:pt x="644" y="1168"/>
                  </a:cubicBezTo>
                  <a:lnTo>
                    <a:pt x="668" y="1156"/>
                  </a:lnTo>
                  <a:lnTo>
                    <a:pt x="668" y="1144"/>
                  </a:lnTo>
                  <a:lnTo>
                    <a:pt x="668" y="1025"/>
                  </a:lnTo>
                  <a:lnTo>
                    <a:pt x="668" y="989"/>
                  </a:lnTo>
                  <a:cubicBezTo>
                    <a:pt x="668" y="965"/>
                    <a:pt x="644" y="930"/>
                    <a:pt x="632" y="906"/>
                  </a:cubicBezTo>
                  <a:lnTo>
                    <a:pt x="632" y="894"/>
                  </a:lnTo>
                  <a:cubicBezTo>
                    <a:pt x="632" y="870"/>
                    <a:pt x="632" y="870"/>
                    <a:pt x="620" y="858"/>
                  </a:cubicBezTo>
                  <a:cubicBezTo>
                    <a:pt x="596" y="810"/>
                    <a:pt x="572" y="787"/>
                    <a:pt x="560" y="739"/>
                  </a:cubicBezTo>
                  <a:cubicBezTo>
                    <a:pt x="537" y="715"/>
                    <a:pt x="537" y="679"/>
                    <a:pt x="560" y="632"/>
                  </a:cubicBezTo>
                  <a:cubicBezTo>
                    <a:pt x="560" y="620"/>
                    <a:pt x="560" y="608"/>
                    <a:pt x="572" y="608"/>
                  </a:cubicBezTo>
                  <a:lnTo>
                    <a:pt x="572" y="453"/>
                  </a:lnTo>
                  <a:lnTo>
                    <a:pt x="632" y="45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82;p61">
              <a:extLst>
                <a:ext uri="{FF2B5EF4-FFF2-40B4-BE49-F238E27FC236}">
                  <a16:creationId xmlns:a16="http://schemas.microsoft.com/office/drawing/2014/main" id="{3F7027AE-F47F-43A6-934A-F8A6DBCA09CB}"/>
                </a:ext>
              </a:extLst>
            </p:cNvPr>
            <p:cNvSpPr/>
            <p:nvPr/>
          </p:nvSpPr>
          <p:spPr>
            <a:xfrm>
              <a:off x="2240450" y="1618475"/>
              <a:ext cx="18175" cy="50925"/>
            </a:xfrm>
            <a:custGeom>
              <a:avLst/>
              <a:gdLst/>
              <a:ahLst/>
              <a:cxnLst/>
              <a:rect l="l" t="t" r="r" b="b"/>
              <a:pathLst>
                <a:path w="727" h="2037" extrusionOk="0">
                  <a:moveTo>
                    <a:pt x="84" y="1"/>
                  </a:moveTo>
                  <a:lnTo>
                    <a:pt x="84" y="453"/>
                  </a:lnTo>
                  <a:lnTo>
                    <a:pt x="155" y="453"/>
                  </a:lnTo>
                  <a:lnTo>
                    <a:pt x="155" y="477"/>
                  </a:lnTo>
                  <a:lnTo>
                    <a:pt x="167" y="477"/>
                  </a:lnTo>
                  <a:cubicBezTo>
                    <a:pt x="274" y="489"/>
                    <a:pt x="358" y="620"/>
                    <a:pt x="405" y="715"/>
                  </a:cubicBezTo>
                  <a:cubicBezTo>
                    <a:pt x="453" y="810"/>
                    <a:pt x="465" y="953"/>
                    <a:pt x="441" y="1049"/>
                  </a:cubicBezTo>
                  <a:cubicBezTo>
                    <a:pt x="405" y="1168"/>
                    <a:pt x="346" y="1275"/>
                    <a:pt x="262" y="1370"/>
                  </a:cubicBezTo>
                  <a:cubicBezTo>
                    <a:pt x="227" y="1394"/>
                    <a:pt x="191" y="1430"/>
                    <a:pt x="155" y="1453"/>
                  </a:cubicBezTo>
                  <a:lnTo>
                    <a:pt x="143" y="1465"/>
                  </a:lnTo>
                  <a:cubicBezTo>
                    <a:pt x="119" y="1489"/>
                    <a:pt x="96" y="1501"/>
                    <a:pt x="84" y="1513"/>
                  </a:cubicBezTo>
                  <a:cubicBezTo>
                    <a:pt x="48" y="1525"/>
                    <a:pt x="36" y="1561"/>
                    <a:pt x="24" y="1572"/>
                  </a:cubicBezTo>
                  <a:cubicBezTo>
                    <a:pt x="0" y="1608"/>
                    <a:pt x="0" y="1644"/>
                    <a:pt x="24" y="1692"/>
                  </a:cubicBezTo>
                  <a:cubicBezTo>
                    <a:pt x="36" y="1739"/>
                    <a:pt x="60" y="1787"/>
                    <a:pt x="96" y="1822"/>
                  </a:cubicBezTo>
                  <a:cubicBezTo>
                    <a:pt x="191" y="1942"/>
                    <a:pt x="334" y="2037"/>
                    <a:pt x="500" y="2037"/>
                  </a:cubicBezTo>
                  <a:cubicBezTo>
                    <a:pt x="572" y="2037"/>
                    <a:pt x="643" y="2025"/>
                    <a:pt x="703" y="2001"/>
                  </a:cubicBezTo>
                  <a:lnTo>
                    <a:pt x="703" y="1561"/>
                  </a:lnTo>
                  <a:lnTo>
                    <a:pt x="643" y="1561"/>
                  </a:lnTo>
                  <a:lnTo>
                    <a:pt x="643" y="1453"/>
                  </a:lnTo>
                  <a:cubicBezTo>
                    <a:pt x="631" y="1441"/>
                    <a:pt x="631" y="1406"/>
                    <a:pt x="631" y="1394"/>
                  </a:cubicBezTo>
                  <a:cubicBezTo>
                    <a:pt x="631" y="1346"/>
                    <a:pt x="643" y="1322"/>
                    <a:pt x="667" y="1275"/>
                  </a:cubicBezTo>
                  <a:cubicBezTo>
                    <a:pt x="667" y="1263"/>
                    <a:pt x="679" y="1251"/>
                    <a:pt x="679" y="1251"/>
                  </a:cubicBezTo>
                  <a:cubicBezTo>
                    <a:pt x="691" y="1227"/>
                    <a:pt x="691" y="1203"/>
                    <a:pt x="703" y="1191"/>
                  </a:cubicBezTo>
                  <a:lnTo>
                    <a:pt x="727" y="1168"/>
                  </a:lnTo>
                  <a:lnTo>
                    <a:pt x="727" y="1156"/>
                  </a:lnTo>
                  <a:lnTo>
                    <a:pt x="727" y="1025"/>
                  </a:lnTo>
                  <a:lnTo>
                    <a:pt x="727" y="989"/>
                  </a:lnTo>
                  <a:cubicBezTo>
                    <a:pt x="727" y="965"/>
                    <a:pt x="703" y="930"/>
                    <a:pt x="691" y="906"/>
                  </a:cubicBezTo>
                  <a:lnTo>
                    <a:pt x="691" y="894"/>
                  </a:lnTo>
                  <a:cubicBezTo>
                    <a:pt x="691" y="870"/>
                    <a:pt x="691" y="870"/>
                    <a:pt x="679" y="858"/>
                  </a:cubicBezTo>
                  <a:cubicBezTo>
                    <a:pt x="655" y="810"/>
                    <a:pt x="631" y="787"/>
                    <a:pt x="619" y="739"/>
                  </a:cubicBezTo>
                  <a:cubicBezTo>
                    <a:pt x="596" y="715"/>
                    <a:pt x="596" y="679"/>
                    <a:pt x="619" y="632"/>
                  </a:cubicBezTo>
                  <a:cubicBezTo>
                    <a:pt x="619" y="620"/>
                    <a:pt x="619" y="608"/>
                    <a:pt x="631" y="608"/>
                  </a:cubicBezTo>
                  <a:lnTo>
                    <a:pt x="631" y="453"/>
                  </a:lnTo>
                  <a:lnTo>
                    <a:pt x="691" y="45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83;p61">
              <a:extLst>
                <a:ext uri="{FF2B5EF4-FFF2-40B4-BE49-F238E27FC236}">
                  <a16:creationId xmlns:a16="http://schemas.microsoft.com/office/drawing/2014/main" id="{252B3BB1-2807-4448-8C1F-00579D90FEEE}"/>
                </a:ext>
              </a:extLst>
            </p:cNvPr>
            <p:cNvSpPr/>
            <p:nvPr/>
          </p:nvSpPr>
          <p:spPr>
            <a:xfrm>
              <a:off x="2228850" y="1729500"/>
              <a:ext cx="39000" cy="72075"/>
            </a:xfrm>
            <a:custGeom>
              <a:avLst/>
              <a:gdLst/>
              <a:ahLst/>
              <a:cxnLst/>
              <a:rect l="l" t="t" r="r" b="b"/>
              <a:pathLst>
                <a:path w="1560" h="2883" extrusionOk="0">
                  <a:moveTo>
                    <a:pt x="786" y="1"/>
                  </a:moveTo>
                  <a:cubicBezTo>
                    <a:pt x="500" y="1"/>
                    <a:pt x="262" y="84"/>
                    <a:pt x="262" y="179"/>
                  </a:cubicBezTo>
                  <a:cubicBezTo>
                    <a:pt x="262" y="203"/>
                    <a:pt x="274" y="227"/>
                    <a:pt x="298" y="239"/>
                  </a:cubicBezTo>
                  <a:cubicBezTo>
                    <a:pt x="357" y="382"/>
                    <a:pt x="381" y="537"/>
                    <a:pt x="381" y="691"/>
                  </a:cubicBezTo>
                  <a:lnTo>
                    <a:pt x="381" y="858"/>
                  </a:lnTo>
                  <a:cubicBezTo>
                    <a:pt x="369" y="1061"/>
                    <a:pt x="321" y="1275"/>
                    <a:pt x="250" y="1465"/>
                  </a:cubicBezTo>
                  <a:cubicBezTo>
                    <a:pt x="202" y="1584"/>
                    <a:pt x="155" y="1703"/>
                    <a:pt x="95" y="1811"/>
                  </a:cubicBezTo>
                  <a:cubicBezTo>
                    <a:pt x="36" y="1930"/>
                    <a:pt x="0" y="2049"/>
                    <a:pt x="0" y="2168"/>
                  </a:cubicBezTo>
                  <a:cubicBezTo>
                    <a:pt x="0" y="2537"/>
                    <a:pt x="310" y="2846"/>
                    <a:pt x="702" y="2882"/>
                  </a:cubicBezTo>
                  <a:lnTo>
                    <a:pt x="762" y="2882"/>
                  </a:lnTo>
                  <a:cubicBezTo>
                    <a:pt x="770" y="2882"/>
                    <a:pt x="778" y="2883"/>
                    <a:pt x="787" y="2883"/>
                  </a:cubicBezTo>
                  <a:cubicBezTo>
                    <a:pt x="1216" y="2883"/>
                    <a:pt x="1560" y="2577"/>
                    <a:pt x="1560" y="2180"/>
                  </a:cubicBezTo>
                  <a:cubicBezTo>
                    <a:pt x="1560" y="2049"/>
                    <a:pt x="1500" y="1930"/>
                    <a:pt x="1441" y="1787"/>
                  </a:cubicBezTo>
                  <a:lnTo>
                    <a:pt x="1345" y="1608"/>
                  </a:lnTo>
                  <a:cubicBezTo>
                    <a:pt x="1274" y="1453"/>
                    <a:pt x="1214" y="1287"/>
                    <a:pt x="1191" y="1120"/>
                  </a:cubicBezTo>
                  <a:cubicBezTo>
                    <a:pt x="1143" y="918"/>
                    <a:pt x="1143" y="703"/>
                    <a:pt x="1191" y="513"/>
                  </a:cubicBezTo>
                  <a:cubicBezTo>
                    <a:pt x="1203" y="441"/>
                    <a:pt x="1214" y="358"/>
                    <a:pt x="1250" y="287"/>
                  </a:cubicBezTo>
                  <a:cubicBezTo>
                    <a:pt x="1274" y="263"/>
                    <a:pt x="1298" y="227"/>
                    <a:pt x="1298" y="203"/>
                  </a:cubicBezTo>
                  <a:cubicBezTo>
                    <a:pt x="1298" y="96"/>
                    <a:pt x="1083" y="1"/>
                    <a:pt x="786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84;p61">
              <a:extLst>
                <a:ext uri="{FF2B5EF4-FFF2-40B4-BE49-F238E27FC236}">
                  <a16:creationId xmlns:a16="http://schemas.microsoft.com/office/drawing/2014/main" id="{8B357B35-B826-4B41-BC91-287543EAEB75}"/>
                </a:ext>
              </a:extLst>
            </p:cNvPr>
            <p:cNvSpPr/>
            <p:nvPr/>
          </p:nvSpPr>
          <p:spPr>
            <a:xfrm>
              <a:off x="2237475" y="1661350"/>
              <a:ext cx="22950" cy="65800"/>
            </a:xfrm>
            <a:custGeom>
              <a:avLst/>
              <a:gdLst/>
              <a:ahLst/>
              <a:cxnLst/>
              <a:rect l="l" t="t" r="r" b="b"/>
              <a:pathLst>
                <a:path w="918" h="2632" extrusionOk="0">
                  <a:moveTo>
                    <a:pt x="12" y="0"/>
                  </a:moveTo>
                  <a:lnTo>
                    <a:pt x="0" y="2620"/>
                  </a:lnTo>
                  <a:lnTo>
                    <a:pt x="917" y="2632"/>
                  </a:lnTo>
                  <a:lnTo>
                    <a:pt x="917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85;p61">
              <a:extLst>
                <a:ext uri="{FF2B5EF4-FFF2-40B4-BE49-F238E27FC236}">
                  <a16:creationId xmlns:a16="http://schemas.microsoft.com/office/drawing/2014/main" id="{45C71EB1-ED14-422A-BB43-988BFFAD783B}"/>
                </a:ext>
              </a:extLst>
            </p:cNvPr>
            <p:cNvSpPr/>
            <p:nvPr/>
          </p:nvSpPr>
          <p:spPr>
            <a:xfrm>
              <a:off x="2237775" y="1666550"/>
              <a:ext cx="22925" cy="53750"/>
            </a:xfrm>
            <a:custGeom>
              <a:avLst/>
              <a:gdLst/>
              <a:ahLst/>
              <a:cxnLst/>
              <a:rect l="l" t="t" r="r" b="b"/>
              <a:pathLst>
                <a:path w="917" h="2150" extrusionOk="0">
                  <a:moveTo>
                    <a:pt x="610" y="0"/>
                  </a:moveTo>
                  <a:cubicBezTo>
                    <a:pt x="557" y="0"/>
                    <a:pt x="504" y="3"/>
                    <a:pt x="453" y="7"/>
                  </a:cubicBezTo>
                  <a:cubicBezTo>
                    <a:pt x="310" y="19"/>
                    <a:pt x="143" y="66"/>
                    <a:pt x="12" y="138"/>
                  </a:cubicBezTo>
                  <a:lnTo>
                    <a:pt x="0" y="2007"/>
                  </a:lnTo>
                  <a:cubicBezTo>
                    <a:pt x="24" y="2031"/>
                    <a:pt x="72" y="2043"/>
                    <a:pt x="95" y="2078"/>
                  </a:cubicBezTo>
                  <a:cubicBezTo>
                    <a:pt x="212" y="2128"/>
                    <a:pt x="339" y="2149"/>
                    <a:pt x="463" y="2149"/>
                  </a:cubicBezTo>
                  <a:cubicBezTo>
                    <a:pt x="516" y="2149"/>
                    <a:pt x="569" y="2145"/>
                    <a:pt x="619" y="2138"/>
                  </a:cubicBezTo>
                  <a:cubicBezTo>
                    <a:pt x="738" y="2126"/>
                    <a:pt x="834" y="2090"/>
                    <a:pt x="905" y="2031"/>
                  </a:cubicBezTo>
                  <a:lnTo>
                    <a:pt x="917" y="42"/>
                  </a:lnTo>
                  <a:cubicBezTo>
                    <a:pt x="822" y="11"/>
                    <a:pt x="716" y="0"/>
                    <a:pt x="610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86;p61">
              <a:extLst>
                <a:ext uri="{FF2B5EF4-FFF2-40B4-BE49-F238E27FC236}">
                  <a16:creationId xmlns:a16="http://schemas.microsoft.com/office/drawing/2014/main" id="{46A5FD74-6959-402F-941B-27F4AA07F519}"/>
                </a:ext>
              </a:extLst>
            </p:cNvPr>
            <p:cNvSpPr/>
            <p:nvPr/>
          </p:nvSpPr>
          <p:spPr>
            <a:xfrm>
              <a:off x="2238375" y="1598850"/>
              <a:ext cx="22625" cy="25900"/>
            </a:xfrm>
            <a:custGeom>
              <a:avLst/>
              <a:gdLst/>
              <a:ahLst/>
              <a:cxnLst/>
              <a:rect l="l" t="t" r="r" b="b"/>
              <a:pathLst>
                <a:path w="905" h="1036" extrusionOk="0">
                  <a:moveTo>
                    <a:pt x="0" y="0"/>
                  </a:moveTo>
                  <a:lnTo>
                    <a:pt x="0" y="1036"/>
                  </a:lnTo>
                  <a:lnTo>
                    <a:pt x="905" y="1036"/>
                  </a:lnTo>
                  <a:lnTo>
                    <a:pt x="90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87;p61">
              <a:extLst>
                <a:ext uri="{FF2B5EF4-FFF2-40B4-BE49-F238E27FC236}">
                  <a16:creationId xmlns:a16="http://schemas.microsoft.com/office/drawing/2014/main" id="{614FE5A0-D9F0-431F-A690-32494F7B4839}"/>
                </a:ext>
              </a:extLst>
            </p:cNvPr>
            <p:cNvSpPr/>
            <p:nvPr/>
          </p:nvSpPr>
          <p:spPr>
            <a:xfrm>
              <a:off x="2229125" y="1751250"/>
              <a:ext cx="23550" cy="50625"/>
            </a:xfrm>
            <a:custGeom>
              <a:avLst/>
              <a:gdLst/>
              <a:ahLst/>
              <a:cxnLst/>
              <a:rect l="l" t="t" r="r" b="b"/>
              <a:pathLst>
                <a:path w="942" h="2025" extrusionOk="0">
                  <a:moveTo>
                    <a:pt x="382" y="0"/>
                  </a:moveTo>
                  <a:cubicBezTo>
                    <a:pt x="370" y="202"/>
                    <a:pt x="322" y="417"/>
                    <a:pt x="251" y="607"/>
                  </a:cubicBezTo>
                  <a:cubicBezTo>
                    <a:pt x="203" y="726"/>
                    <a:pt x="168" y="845"/>
                    <a:pt x="108" y="953"/>
                  </a:cubicBezTo>
                  <a:cubicBezTo>
                    <a:pt x="49" y="1072"/>
                    <a:pt x="1" y="1191"/>
                    <a:pt x="1" y="1310"/>
                  </a:cubicBezTo>
                  <a:cubicBezTo>
                    <a:pt x="1" y="1679"/>
                    <a:pt x="310" y="1988"/>
                    <a:pt x="715" y="2024"/>
                  </a:cubicBezTo>
                  <a:cubicBezTo>
                    <a:pt x="787" y="1953"/>
                    <a:pt x="846" y="1845"/>
                    <a:pt x="882" y="1738"/>
                  </a:cubicBezTo>
                  <a:cubicBezTo>
                    <a:pt x="942" y="1536"/>
                    <a:pt x="942" y="1298"/>
                    <a:pt x="906" y="1083"/>
                  </a:cubicBezTo>
                  <a:cubicBezTo>
                    <a:pt x="858" y="738"/>
                    <a:pt x="775" y="405"/>
                    <a:pt x="549" y="143"/>
                  </a:cubicBezTo>
                  <a:cubicBezTo>
                    <a:pt x="501" y="83"/>
                    <a:pt x="441" y="48"/>
                    <a:pt x="382" y="0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88;p61">
              <a:extLst>
                <a:ext uri="{FF2B5EF4-FFF2-40B4-BE49-F238E27FC236}">
                  <a16:creationId xmlns:a16="http://schemas.microsoft.com/office/drawing/2014/main" id="{F718D7E6-39F6-438F-8F0C-4C8356E0DD8C}"/>
                </a:ext>
              </a:extLst>
            </p:cNvPr>
            <p:cNvSpPr/>
            <p:nvPr/>
          </p:nvSpPr>
          <p:spPr>
            <a:xfrm>
              <a:off x="2233075" y="1776175"/>
              <a:ext cx="12750" cy="17800"/>
            </a:xfrm>
            <a:custGeom>
              <a:avLst/>
              <a:gdLst/>
              <a:ahLst/>
              <a:cxnLst/>
              <a:rect l="l" t="t" r="r" b="b"/>
              <a:pathLst>
                <a:path w="510" h="712" extrusionOk="0">
                  <a:moveTo>
                    <a:pt x="252" y="1"/>
                  </a:moveTo>
                  <a:cubicBezTo>
                    <a:pt x="198" y="1"/>
                    <a:pt x="154" y="29"/>
                    <a:pt x="129" y="63"/>
                  </a:cubicBezTo>
                  <a:cubicBezTo>
                    <a:pt x="93" y="98"/>
                    <a:pt x="69" y="158"/>
                    <a:pt x="45" y="194"/>
                  </a:cubicBezTo>
                  <a:cubicBezTo>
                    <a:pt x="1" y="338"/>
                    <a:pt x="50" y="711"/>
                    <a:pt x="270" y="711"/>
                  </a:cubicBezTo>
                  <a:cubicBezTo>
                    <a:pt x="286" y="711"/>
                    <a:pt x="302" y="710"/>
                    <a:pt x="319" y="706"/>
                  </a:cubicBezTo>
                  <a:cubicBezTo>
                    <a:pt x="510" y="670"/>
                    <a:pt x="462" y="301"/>
                    <a:pt x="426" y="158"/>
                  </a:cubicBezTo>
                  <a:cubicBezTo>
                    <a:pt x="403" y="98"/>
                    <a:pt x="379" y="39"/>
                    <a:pt x="319" y="15"/>
                  </a:cubicBezTo>
                  <a:cubicBezTo>
                    <a:pt x="296" y="5"/>
                    <a:pt x="273" y="1"/>
                    <a:pt x="252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89;p61">
              <a:extLst>
                <a:ext uri="{FF2B5EF4-FFF2-40B4-BE49-F238E27FC236}">
                  <a16:creationId xmlns:a16="http://schemas.microsoft.com/office/drawing/2014/main" id="{0B458BF5-563A-44B9-95E2-0F9DCC384D27}"/>
                </a:ext>
              </a:extLst>
            </p:cNvPr>
            <p:cNvSpPr/>
            <p:nvPr/>
          </p:nvSpPr>
          <p:spPr>
            <a:xfrm>
              <a:off x="2236875" y="1768800"/>
              <a:ext cx="3600" cy="390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72" y="0"/>
                  </a:moveTo>
                  <a:cubicBezTo>
                    <a:pt x="60" y="0"/>
                    <a:pt x="48" y="12"/>
                    <a:pt x="36" y="24"/>
                  </a:cubicBezTo>
                  <a:cubicBezTo>
                    <a:pt x="12" y="60"/>
                    <a:pt x="0" y="131"/>
                    <a:pt x="48" y="155"/>
                  </a:cubicBezTo>
                  <a:cubicBezTo>
                    <a:pt x="108" y="155"/>
                    <a:pt x="143" y="96"/>
                    <a:pt x="131" y="60"/>
                  </a:cubicBezTo>
                  <a:cubicBezTo>
                    <a:pt x="131" y="36"/>
                    <a:pt x="131" y="24"/>
                    <a:pt x="120" y="12"/>
                  </a:cubicBezTo>
                  <a:cubicBezTo>
                    <a:pt x="108" y="0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90;p61">
              <a:extLst>
                <a:ext uri="{FF2B5EF4-FFF2-40B4-BE49-F238E27FC236}">
                  <a16:creationId xmlns:a16="http://schemas.microsoft.com/office/drawing/2014/main" id="{9709AB93-6487-48A4-BD5B-7BC840A1E906}"/>
                </a:ext>
              </a:extLst>
            </p:cNvPr>
            <p:cNvSpPr/>
            <p:nvPr/>
          </p:nvSpPr>
          <p:spPr>
            <a:xfrm>
              <a:off x="2241925" y="1380650"/>
              <a:ext cx="17300" cy="120575"/>
            </a:xfrm>
            <a:custGeom>
              <a:avLst/>
              <a:gdLst/>
              <a:ahLst/>
              <a:cxnLst/>
              <a:rect l="l" t="t" r="r" b="b"/>
              <a:pathLst>
                <a:path w="692" h="4823" extrusionOk="0">
                  <a:moveTo>
                    <a:pt x="60" y="1"/>
                  </a:moveTo>
                  <a:lnTo>
                    <a:pt x="49" y="3275"/>
                  </a:lnTo>
                  <a:lnTo>
                    <a:pt x="120" y="3275"/>
                  </a:lnTo>
                  <a:lnTo>
                    <a:pt x="120" y="3382"/>
                  </a:lnTo>
                  <a:cubicBezTo>
                    <a:pt x="144" y="3382"/>
                    <a:pt x="144" y="3394"/>
                    <a:pt x="144" y="3406"/>
                  </a:cubicBezTo>
                  <a:cubicBezTo>
                    <a:pt x="144" y="3454"/>
                    <a:pt x="144" y="3477"/>
                    <a:pt x="120" y="3513"/>
                  </a:cubicBezTo>
                  <a:cubicBezTo>
                    <a:pt x="108" y="3549"/>
                    <a:pt x="84" y="3585"/>
                    <a:pt x="60" y="3632"/>
                  </a:cubicBezTo>
                  <a:cubicBezTo>
                    <a:pt x="49" y="3644"/>
                    <a:pt x="49" y="3644"/>
                    <a:pt x="49" y="3656"/>
                  </a:cubicBezTo>
                  <a:cubicBezTo>
                    <a:pt x="37" y="3656"/>
                    <a:pt x="37" y="3668"/>
                    <a:pt x="37" y="3668"/>
                  </a:cubicBezTo>
                  <a:cubicBezTo>
                    <a:pt x="25" y="3704"/>
                    <a:pt x="1" y="3727"/>
                    <a:pt x="1" y="3763"/>
                  </a:cubicBezTo>
                  <a:lnTo>
                    <a:pt x="1" y="3787"/>
                  </a:lnTo>
                  <a:cubicBezTo>
                    <a:pt x="1" y="3835"/>
                    <a:pt x="1" y="3882"/>
                    <a:pt x="25" y="3906"/>
                  </a:cubicBezTo>
                  <a:lnTo>
                    <a:pt x="25" y="3930"/>
                  </a:lnTo>
                  <a:cubicBezTo>
                    <a:pt x="37" y="3930"/>
                    <a:pt x="37" y="3930"/>
                    <a:pt x="37" y="3942"/>
                  </a:cubicBezTo>
                  <a:cubicBezTo>
                    <a:pt x="49" y="3954"/>
                    <a:pt x="49" y="3989"/>
                    <a:pt x="60" y="4001"/>
                  </a:cubicBezTo>
                  <a:cubicBezTo>
                    <a:pt x="60" y="4001"/>
                    <a:pt x="84" y="4013"/>
                    <a:pt x="84" y="4025"/>
                  </a:cubicBezTo>
                  <a:cubicBezTo>
                    <a:pt x="96" y="4073"/>
                    <a:pt x="108" y="4108"/>
                    <a:pt x="108" y="4144"/>
                  </a:cubicBezTo>
                  <a:cubicBezTo>
                    <a:pt x="108" y="4168"/>
                    <a:pt x="108" y="4192"/>
                    <a:pt x="96" y="4204"/>
                  </a:cubicBezTo>
                  <a:lnTo>
                    <a:pt x="96" y="4358"/>
                  </a:lnTo>
                  <a:lnTo>
                    <a:pt x="25" y="4358"/>
                  </a:lnTo>
                  <a:lnTo>
                    <a:pt x="25" y="4823"/>
                  </a:lnTo>
                  <a:lnTo>
                    <a:pt x="632" y="4823"/>
                  </a:lnTo>
                  <a:lnTo>
                    <a:pt x="632" y="4358"/>
                  </a:lnTo>
                  <a:lnTo>
                    <a:pt x="572" y="4358"/>
                  </a:lnTo>
                  <a:lnTo>
                    <a:pt x="572" y="4204"/>
                  </a:lnTo>
                  <a:cubicBezTo>
                    <a:pt x="560" y="4204"/>
                    <a:pt x="560" y="4192"/>
                    <a:pt x="560" y="4180"/>
                  </a:cubicBezTo>
                  <a:cubicBezTo>
                    <a:pt x="560" y="4132"/>
                    <a:pt x="560" y="4108"/>
                    <a:pt x="572" y="4073"/>
                  </a:cubicBezTo>
                  <a:cubicBezTo>
                    <a:pt x="584" y="4025"/>
                    <a:pt x="620" y="4001"/>
                    <a:pt x="632" y="3954"/>
                  </a:cubicBezTo>
                  <a:cubicBezTo>
                    <a:pt x="644" y="3942"/>
                    <a:pt x="644" y="3930"/>
                    <a:pt x="644" y="3930"/>
                  </a:cubicBezTo>
                  <a:cubicBezTo>
                    <a:pt x="668" y="3930"/>
                    <a:pt x="668" y="3918"/>
                    <a:pt x="668" y="3918"/>
                  </a:cubicBezTo>
                  <a:cubicBezTo>
                    <a:pt x="680" y="3882"/>
                    <a:pt x="691" y="3846"/>
                    <a:pt x="691" y="3823"/>
                  </a:cubicBezTo>
                  <a:lnTo>
                    <a:pt x="691" y="3799"/>
                  </a:lnTo>
                  <a:cubicBezTo>
                    <a:pt x="691" y="3751"/>
                    <a:pt x="691" y="3704"/>
                    <a:pt x="680" y="3680"/>
                  </a:cubicBezTo>
                  <a:lnTo>
                    <a:pt x="680" y="3656"/>
                  </a:lnTo>
                  <a:cubicBezTo>
                    <a:pt x="668" y="3656"/>
                    <a:pt x="668" y="3644"/>
                    <a:pt x="668" y="3644"/>
                  </a:cubicBezTo>
                  <a:cubicBezTo>
                    <a:pt x="644" y="3632"/>
                    <a:pt x="644" y="3596"/>
                    <a:pt x="632" y="3585"/>
                  </a:cubicBezTo>
                  <a:cubicBezTo>
                    <a:pt x="632" y="3585"/>
                    <a:pt x="620" y="3573"/>
                    <a:pt x="620" y="3561"/>
                  </a:cubicBezTo>
                  <a:cubicBezTo>
                    <a:pt x="596" y="3513"/>
                    <a:pt x="584" y="3477"/>
                    <a:pt x="584" y="3442"/>
                  </a:cubicBezTo>
                  <a:cubicBezTo>
                    <a:pt x="584" y="3418"/>
                    <a:pt x="584" y="3394"/>
                    <a:pt x="596" y="3382"/>
                  </a:cubicBezTo>
                  <a:lnTo>
                    <a:pt x="596" y="3275"/>
                  </a:lnTo>
                  <a:lnTo>
                    <a:pt x="656" y="3275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91;p61">
              <a:extLst>
                <a:ext uri="{FF2B5EF4-FFF2-40B4-BE49-F238E27FC236}">
                  <a16:creationId xmlns:a16="http://schemas.microsoft.com/office/drawing/2014/main" id="{393B5A30-404F-407A-AC11-BD1E975D5654}"/>
                </a:ext>
              </a:extLst>
            </p:cNvPr>
            <p:cNvSpPr/>
            <p:nvPr/>
          </p:nvSpPr>
          <p:spPr>
            <a:xfrm>
              <a:off x="2241050" y="1449725"/>
              <a:ext cx="18175" cy="51500"/>
            </a:xfrm>
            <a:custGeom>
              <a:avLst/>
              <a:gdLst/>
              <a:ahLst/>
              <a:cxnLst/>
              <a:rect l="l" t="t" r="r" b="b"/>
              <a:pathLst>
                <a:path w="727" h="2060" extrusionOk="0">
                  <a:moveTo>
                    <a:pt x="488" y="0"/>
                  </a:moveTo>
                  <a:cubicBezTo>
                    <a:pt x="345" y="0"/>
                    <a:pt x="179" y="95"/>
                    <a:pt x="84" y="214"/>
                  </a:cubicBezTo>
                  <a:cubicBezTo>
                    <a:pt x="60" y="250"/>
                    <a:pt x="24" y="298"/>
                    <a:pt x="12" y="345"/>
                  </a:cubicBezTo>
                  <a:cubicBezTo>
                    <a:pt x="0" y="393"/>
                    <a:pt x="0" y="429"/>
                    <a:pt x="12" y="464"/>
                  </a:cubicBezTo>
                  <a:cubicBezTo>
                    <a:pt x="24" y="488"/>
                    <a:pt x="36" y="524"/>
                    <a:pt x="72" y="536"/>
                  </a:cubicBezTo>
                  <a:cubicBezTo>
                    <a:pt x="95" y="560"/>
                    <a:pt x="119" y="572"/>
                    <a:pt x="131" y="583"/>
                  </a:cubicBezTo>
                  <a:lnTo>
                    <a:pt x="143" y="595"/>
                  </a:lnTo>
                  <a:cubicBezTo>
                    <a:pt x="179" y="631"/>
                    <a:pt x="214" y="655"/>
                    <a:pt x="250" y="691"/>
                  </a:cubicBezTo>
                  <a:cubicBezTo>
                    <a:pt x="345" y="774"/>
                    <a:pt x="405" y="881"/>
                    <a:pt x="429" y="1000"/>
                  </a:cubicBezTo>
                  <a:cubicBezTo>
                    <a:pt x="465" y="1107"/>
                    <a:pt x="441" y="1238"/>
                    <a:pt x="405" y="1345"/>
                  </a:cubicBezTo>
                  <a:cubicBezTo>
                    <a:pt x="357" y="1429"/>
                    <a:pt x="250" y="1560"/>
                    <a:pt x="143" y="1584"/>
                  </a:cubicBezTo>
                  <a:lnTo>
                    <a:pt x="131" y="1584"/>
                  </a:lnTo>
                  <a:lnTo>
                    <a:pt x="131" y="1595"/>
                  </a:lnTo>
                  <a:lnTo>
                    <a:pt x="60" y="1595"/>
                  </a:lnTo>
                  <a:lnTo>
                    <a:pt x="60" y="2060"/>
                  </a:lnTo>
                  <a:lnTo>
                    <a:pt x="667" y="2060"/>
                  </a:lnTo>
                  <a:lnTo>
                    <a:pt x="667" y="1595"/>
                  </a:lnTo>
                  <a:lnTo>
                    <a:pt x="607" y="1595"/>
                  </a:lnTo>
                  <a:lnTo>
                    <a:pt x="607" y="1441"/>
                  </a:lnTo>
                  <a:cubicBezTo>
                    <a:pt x="595" y="1441"/>
                    <a:pt x="595" y="1429"/>
                    <a:pt x="595" y="1417"/>
                  </a:cubicBezTo>
                  <a:cubicBezTo>
                    <a:pt x="595" y="1369"/>
                    <a:pt x="595" y="1345"/>
                    <a:pt x="607" y="1310"/>
                  </a:cubicBezTo>
                  <a:cubicBezTo>
                    <a:pt x="619" y="1262"/>
                    <a:pt x="655" y="1238"/>
                    <a:pt x="667" y="1191"/>
                  </a:cubicBezTo>
                  <a:cubicBezTo>
                    <a:pt x="679" y="1179"/>
                    <a:pt x="679" y="1167"/>
                    <a:pt x="679" y="1167"/>
                  </a:cubicBezTo>
                  <a:cubicBezTo>
                    <a:pt x="703" y="1167"/>
                    <a:pt x="703" y="1155"/>
                    <a:pt x="703" y="1155"/>
                  </a:cubicBezTo>
                  <a:cubicBezTo>
                    <a:pt x="715" y="1119"/>
                    <a:pt x="726" y="1083"/>
                    <a:pt x="726" y="1060"/>
                  </a:cubicBezTo>
                  <a:lnTo>
                    <a:pt x="726" y="1036"/>
                  </a:lnTo>
                  <a:cubicBezTo>
                    <a:pt x="726" y="988"/>
                    <a:pt x="726" y="941"/>
                    <a:pt x="715" y="893"/>
                  </a:cubicBezTo>
                  <a:lnTo>
                    <a:pt x="715" y="881"/>
                  </a:lnTo>
                  <a:cubicBezTo>
                    <a:pt x="703" y="881"/>
                    <a:pt x="703" y="869"/>
                    <a:pt x="703" y="869"/>
                  </a:cubicBezTo>
                  <a:cubicBezTo>
                    <a:pt x="679" y="845"/>
                    <a:pt x="679" y="822"/>
                    <a:pt x="667" y="810"/>
                  </a:cubicBezTo>
                  <a:cubicBezTo>
                    <a:pt x="667" y="810"/>
                    <a:pt x="655" y="786"/>
                    <a:pt x="655" y="774"/>
                  </a:cubicBezTo>
                  <a:cubicBezTo>
                    <a:pt x="643" y="726"/>
                    <a:pt x="619" y="702"/>
                    <a:pt x="619" y="655"/>
                  </a:cubicBezTo>
                  <a:cubicBezTo>
                    <a:pt x="619" y="643"/>
                    <a:pt x="619" y="607"/>
                    <a:pt x="643" y="595"/>
                  </a:cubicBezTo>
                  <a:lnTo>
                    <a:pt x="643" y="488"/>
                  </a:lnTo>
                  <a:lnTo>
                    <a:pt x="703" y="488"/>
                  </a:lnTo>
                  <a:lnTo>
                    <a:pt x="703" y="48"/>
                  </a:lnTo>
                  <a:cubicBezTo>
                    <a:pt x="643" y="12"/>
                    <a:pt x="560" y="0"/>
                    <a:pt x="488" y="0"/>
                  </a:cubicBez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92;p61">
              <a:extLst>
                <a:ext uri="{FF2B5EF4-FFF2-40B4-BE49-F238E27FC236}">
                  <a16:creationId xmlns:a16="http://schemas.microsoft.com/office/drawing/2014/main" id="{956E434A-7B47-4D21-9B28-123AAB49785E}"/>
                </a:ext>
              </a:extLst>
            </p:cNvPr>
            <p:cNvSpPr/>
            <p:nvPr/>
          </p:nvSpPr>
          <p:spPr>
            <a:xfrm>
              <a:off x="2230625" y="1316950"/>
              <a:ext cx="39025" cy="72650"/>
            </a:xfrm>
            <a:custGeom>
              <a:avLst/>
              <a:gdLst/>
              <a:ahLst/>
              <a:cxnLst/>
              <a:rect l="l" t="t" r="r" b="b"/>
              <a:pathLst>
                <a:path w="1561" h="2906" extrusionOk="0">
                  <a:moveTo>
                    <a:pt x="715" y="1"/>
                  </a:moveTo>
                  <a:cubicBezTo>
                    <a:pt x="310" y="25"/>
                    <a:pt x="0" y="346"/>
                    <a:pt x="0" y="715"/>
                  </a:cubicBezTo>
                  <a:cubicBezTo>
                    <a:pt x="0" y="846"/>
                    <a:pt x="48" y="965"/>
                    <a:pt x="108" y="1084"/>
                  </a:cubicBezTo>
                  <a:cubicBezTo>
                    <a:pt x="167" y="1191"/>
                    <a:pt x="203" y="1311"/>
                    <a:pt x="250" y="1430"/>
                  </a:cubicBezTo>
                  <a:cubicBezTo>
                    <a:pt x="322" y="1620"/>
                    <a:pt x="370" y="1834"/>
                    <a:pt x="381" y="2037"/>
                  </a:cubicBezTo>
                  <a:lnTo>
                    <a:pt x="381" y="2203"/>
                  </a:lnTo>
                  <a:cubicBezTo>
                    <a:pt x="370" y="2346"/>
                    <a:pt x="334" y="2513"/>
                    <a:pt x="286" y="2644"/>
                  </a:cubicBezTo>
                  <a:cubicBezTo>
                    <a:pt x="262" y="2668"/>
                    <a:pt x="250" y="2692"/>
                    <a:pt x="250" y="2704"/>
                  </a:cubicBezTo>
                  <a:cubicBezTo>
                    <a:pt x="250" y="2811"/>
                    <a:pt x="489" y="2906"/>
                    <a:pt x="774" y="2906"/>
                  </a:cubicBezTo>
                  <a:cubicBezTo>
                    <a:pt x="1048" y="2906"/>
                    <a:pt x="1286" y="2823"/>
                    <a:pt x="1286" y="2727"/>
                  </a:cubicBezTo>
                  <a:cubicBezTo>
                    <a:pt x="1286" y="2692"/>
                    <a:pt x="1263" y="2668"/>
                    <a:pt x="1227" y="2632"/>
                  </a:cubicBezTo>
                  <a:cubicBezTo>
                    <a:pt x="1203" y="2561"/>
                    <a:pt x="1191" y="2489"/>
                    <a:pt x="1179" y="2418"/>
                  </a:cubicBezTo>
                  <a:cubicBezTo>
                    <a:pt x="1143" y="2215"/>
                    <a:pt x="1143" y="2013"/>
                    <a:pt x="1191" y="1799"/>
                  </a:cubicBezTo>
                  <a:cubicBezTo>
                    <a:pt x="1215" y="1632"/>
                    <a:pt x="1274" y="1477"/>
                    <a:pt x="1358" y="1311"/>
                  </a:cubicBezTo>
                  <a:lnTo>
                    <a:pt x="1441" y="1132"/>
                  </a:lnTo>
                  <a:cubicBezTo>
                    <a:pt x="1501" y="1001"/>
                    <a:pt x="1560" y="882"/>
                    <a:pt x="1560" y="751"/>
                  </a:cubicBezTo>
                  <a:cubicBezTo>
                    <a:pt x="1560" y="358"/>
                    <a:pt x="1215" y="37"/>
                    <a:pt x="774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93;p61">
              <a:extLst>
                <a:ext uri="{FF2B5EF4-FFF2-40B4-BE49-F238E27FC236}">
                  <a16:creationId xmlns:a16="http://schemas.microsoft.com/office/drawing/2014/main" id="{34458EDA-1710-492E-BF7B-8DAE07201407}"/>
                </a:ext>
              </a:extLst>
            </p:cNvPr>
            <p:cNvSpPr/>
            <p:nvPr/>
          </p:nvSpPr>
          <p:spPr>
            <a:xfrm>
              <a:off x="2238650" y="1392575"/>
              <a:ext cx="22950" cy="65500"/>
            </a:xfrm>
            <a:custGeom>
              <a:avLst/>
              <a:gdLst/>
              <a:ahLst/>
              <a:cxnLst/>
              <a:rect l="l" t="t" r="r" b="b"/>
              <a:pathLst>
                <a:path w="918" h="2620" extrusionOk="0">
                  <a:moveTo>
                    <a:pt x="13" y="0"/>
                  </a:moveTo>
                  <a:lnTo>
                    <a:pt x="1" y="2619"/>
                  </a:lnTo>
                  <a:lnTo>
                    <a:pt x="906" y="2619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94;p61">
              <a:extLst>
                <a:ext uri="{FF2B5EF4-FFF2-40B4-BE49-F238E27FC236}">
                  <a16:creationId xmlns:a16="http://schemas.microsoft.com/office/drawing/2014/main" id="{BA98DF9F-8F55-4AB6-8AA4-A5FAFD57056A}"/>
                </a:ext>
              </a:extLst>
            </p:cNvPr>
            <p:cNvSpPr/>
            <p:nvPr/>
          </p:nvSpPr>
          <p:spPr>
            <a:xfrm>
              <a:off x="2238650" y="1398825"/>
              <a:ext cx="23250" cy="54225"/>
            </a:xfrm>
            <a:custGeom>
              <a:avLst/>
              <a:gdLst/>
              <a:ahLst/>
              <a:cxnLst/>
              <a:rect l="l" t="t" r="r" b="b"/>
              <a:pathLst>
                <a:path w="930" h="2169" extrusionOk="0">
                  <a:moveTo>
                    <a:pt x="487" y="1"/>
                  </a:moveTo>
                  <a:cubicBezTo>
                    <a:pt x="364" y="1"/>
                    <a:pt x="236" y="22"/>
                    <a:pt x="120" y="71"/>
                  </a:cubicBezTo>
                  <a:cubicBezTo>
                    <a:pt x="96" y="107"/>
                    <a:pt x="49" y="119"/>
                    <a:pt x="13" y="155"/>
                  </a:cubicBezTo>
                  <a:lnTo>
                    <a:pt x="1" y="2012"/>
                  </a:lnTo>
                  <a:cubicBezTo>
                    <a:pt x="132" y="2072"/>
                    <a:pt x="299" y="2131"/>
                    <a:pt x="453" y="2143"/>
                  </a:cubicBezTo>
                  <a:cubicBezTo>
                    <a:pt x="520" y="2160"/>
                    <a:pt x="591" y="2169"/>
                    <a:pt x="663" y="2169"/>
                  </a:cubicBezTo>
                  <a:cubicBezTo>
                    <a:pt x="746" y="2169"/>
                    <a:pt x="829" y="2157"/>
                    <a:pt x="906" y="2131"/>
                  </a:cubicBezTo>
                  <a:lnTo>
                    <a:pt x="930" y="131"/>
                  </a:lnTo>
                  <a:cubicBezTo>
                    <a:pt x="834" y="71"/>
                    <a:pt x="751" y="48"/>
                    <a:pt x="644" y="12"/>
                  </a:cubicBezTo>
                  <a:cubicBezTo>
                    <a:pt x="593" y="5"/>
                    <a:pt x="541" y="1"/>
                    <a:pt x="487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95;p61">
              <a:extLst>
                <a:ext uri="{FF2B5EF4-FFF2-40B4-BE49-F238E27FC236}">
                  <a16:creationId xmlns:a16="http://schemas.microsoft.com/office/drawing/2014/main" id="{70349408-15F8-4C6E-9B42-2CB3E103B244}"/>
                </a:ext>
              </a:extLst>
            </p:cNvPr>
            <p:cNvSpPr/>
            <p:nvPr/>
          </p:nvSpPr>
          <p:spPr>
            <a:xfrm>
              <a:off x="2238650" y="1494650"/>
              <a:ext cx="22950" cy="25925"/>
            </a:xfrm>
            <a:custGeom>
              <a:avLst/>
              <a:gdLst/>
              <a:ahLst/>
              <a:cxnLst/>
              <a:rect l="l" t="t" r="r" b="b"/>
              <a:pathLst>
                <a:path w="918" h="1037" extrusionOk="0">
                  <a:moveTo>
                    <a:pt x="1" y="1"/>
                  </a:moveTo>
                  <a:lnTo>
                    <a:pt x="1" y="1037"/>
                  </a:lnTo>
                  <a:lnTo>
                    <a:pt x="906" y="1037"/>
                  </a:lnTo>
                  <a:lnTo>
                    <a:pt x="918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96;p61">
              <a:extLst>
                <a:ext uri="{FF2B5EF4-FFF2-40B4-BE49-F238E27FC236}">
                  <a16:creationId xmlns:a16="http://schemas.microsoft.com/office/drawing/2014/main" id="{A92CC5D5-EC7F-4D4F-888B-3619AB35301F}"/>
                </a:ext>
              </a:extLst>
            </p:cNvPr>
            <p:cNvSpPr/>
            <p:nvPr/>
          </p:nvSpPr>
          <p:spPr>
            <a:xfrm>
              <a:off x="2230625" y="1317250"/>
              <a:ext cx="24125" cy="51225"/>
            </a:xfrm>
            <a:custGeom>
              <a:avLst/>
              <a:gdLst/>
              <a:ahLst/>
              <a:cxnLst/>
              <a:rect l="l" t="t" r="r" b="b"/>
              <a:pathLst>
                <a:path w="965" h="2049" extrusionOk="0">
                  <a:moveTo>
                    <a:pt x="715" y="1"/>
                  </a:moveTo>
                  <a:cubicBezTo>
                    <a:pt x="310" y="36"/>
                    <a:pt x="0" y="346"/>
                    <a:pt x="0" y="715"/>
                  </a:cubicBezTo>
                  <a:cubicBezTo>
                    <a:pt x="0" y="858"/>
                    <a:pt x="48" y="977"/>
                    <a:pt x="108" y="1096"/>
                  </a:cubicBezTo>
                  <a:cubicBezTo>
                    <a:pt x="167" y="1191"/>
                    <a:pt x="203" y="1310"/>
                    <a:pt x="250" y="1429"/>
                  </a:cubicBezTo>
                  <a:cubicBezTo>
                    <a:pt x="322" y="1632"/>
                    <a:pt x="370" y="1834"/>
                    <a:pt x="381" y="2049"/>
                  </a:cubicBezTo>
                  <a:cubicBezTo>
                    <a:pt x="441" y="2001"/>
                    <a:pt x="501" y="1953"/>
                    <a:pt x="548" y="1894"/>
                  </a:cubicBezTo>
                  <a:cubicBezTo>
                    <a:pt x="774" y="1644"/>
                    <a:pt x="882" y="1299"/>
                    <a:pt x="917" y="953"/>
                  </a:cubicBezTo>
                  <a:cubicBezTo>
                    <a:pt x="953" y="739"/>
                    <a:pt x="965" y="513"/>
                    <a:pt x="882" y="286"/>
                  </a:cubicBezTo>
                  <a:cubicBezTo>
                    <a:pt x="834" y="179"/>
                    <a:pt x="786" y="96"/>
                    <a:pt x="715" y="1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97;p61">
              <a:extLst>
                <a:ext uri="{FF2B5EF4-FFF2-40B4-BE49-F238E27FC236}">
                  <a16:creationId xmlns:a16="http://schemas.microsoft.com/office/drawing/2014/main" id="{8949828C-76B8-428F-BD05-64A7EE1A0375}"/>
                </a:ext>
              </a:extLst>
            </p:cNvPr>
            <p:cNvSpPr/>
            <p:nvPr/>
          </p:nvSpPr>
          <p:spPr>
            <a:xfrm>
              <a:off x="2235175" y="1325375"/>
              <a:ext cx="12450" cy="18025"/>
            </a:xfrm>
            <a:custGeom>
              <a:avLst/>
              <a:gdLst/>
              <a:ahLst/>
              <a:cxnLst/>
              <a:rect l="l" t="t" r="r" b="b"/>
              <a:pathLst>
                <a:path w="498" h="721" extrusionOk="0">
                  <a:moveTo>
                    <a:pt x="252" y="1"/>
                  </a:moveTo>
                  <a:cubicBezTo>
                    <a:pt x="48" y="1"/>
                    <a:pt x="1" y="366"/>
                    <a:pt x="45" y="509"/>
                  </a:cubicBezTo>
                  <a:cubicBezTo>
                    <a:pt x="57" y="557"/>
                    <a:pt x="80" y="616"/>
                    <a:pt x="116" y="664"/>
                  </a:cubicBezTo>
                  <a:cubicBezTo>
                    <a:pt x="142" y="699"/>
                    <a:pt x="194" y="721"/>
                    <a:pt x="248" y="721"/>
                  </a:cubicBezTo>
                  <a:cubicBezTo>
                    <a:pt x="267" y="721"/>
                    <a:pt x="287" y="718"/>
                    <a:pt x="307" y="712"/>
                  </a:cubicBezTo>
                  <a:cubicBezTo>
                    <a:pt x="366" y="676"/>
                    <a:pt x="402" y="616"/>
                    <a:pt x="414" y="557"/>
                  </a:cubicBezTo>
                  <a:cubicBezTo>
                    <a:pt x="449" y="426"/>
                    <a:pt x="497" y="57"/>
                    <a:pt x="307" y="9"/>
                  </a:cubicBezTo>
                  <a:cubicBezTo>
                    <a:pt x="287" y="4"/>
                    <a:pt x="269" y="1"/>
                    <a:pt x="252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98;p61">
              <a:extLst>
                <a:ext uri="{FF2B5EF4-FFF2-40B4-BE49-F238E27FC236}">
                  <a16:creationId xmlns:a16="http://schemas.microsoft.com/office/drawing/2014/main" id="{D673E7D5-3AB6-4F0A-BFA4-507F73B6E15E}"/>
                </a:ext>
              </a:extLst>
            </p:cNvPr>
            <p:cNvSpPr/>
            <p:nvPr/>
          </p:nvSpPr>
          <p:spPr>
            <a:xfrm>
              <a:off x="2238375" y="1346725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60" y="0"/>
                  </a:moveTo>
                  <a:cubicBezTo>
                    <a:pt x="0" y="12"/>
                    <a:pt x="12" y="108"/>
                    <a:pt x="48" y="131"/>
                  </a:cubicBezTo>
                  <a:cubicBezTo>
                    <a:pt x="60" y="155"/>
                    <a:pt x="71" y="167"/>
                    <a:pt x="83" y="167"/>
                  </a:cubicBezTo>
                  <a:cubicBezTo>
                    <a:pt x="107" y="167"/>
                    <a:pt x="119" y="167"/>
                    <a:pt x="131" y="155"/>
                  </a:cubicBezTo>
                  <a:cubicBezTo>
                    <a:pt x="143" y="131"/>
                    <a:pt x="143" y="120"/>
                    <a:pt x="143" y="108"/>
                  </a:cubicBezTo>
                  <a:cubicBezTo>
                    <a:pt x="167" y="60"/>
                    <a:pt x="119" y="0"/>
                    <a:pt x="60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99;p61">
              <a:extLst>
                <a:ext uri="{FF2B5EF4-FFF2-40B4-BE49-F238E27FC236}">
                  <a16:creationId xmlns:a16="http://schemas.microsoft.com/office/drawing/2014/main" id="{C55D4AB6-FF20-4190-9DBE-77017F831FCB}"/>
                </a:ext>
              </a:extLst>
            </p:cNvPr>
            <p:cNvSpPr/>
            <p:nvPr/>
          </p:nvSpPr>
          <p:spPr>
            <a:xfrm>
              <a:off x="2069900" y="1552400"/>
              <a:ext cx="120575" cy="16400"/>
            </a:xfrm>
            <a:custGeom>
              <a:avLst/>
              <a:gdLst/>
              <a:ahLst/>
              <a:cxnLst/>
              <a:rect l="l" t="t" r="r" b="b"/>
              <a:pathLst>
                <a:path w="4823" h="656" extrusionOk="0">
                  <a:moveTo>
                    <a:pt x="3762" y="1"/>
                  </a:moveTo>
                  <a:cubicBezTo>
                    <a:pt x="3739" y="1"/>
                    <a:pt x="3703" y="24"/>
                    <a:pt x="3679" y="36"/>
                  </a:cubicBezTo>
                  <a:cubicBezTo>
                    <a:pt x="3679" y="36"/>
                    <a:pt x="3655" y="36"/>
                    <a:pt x="3655" y="48"/>
                  </a:cubicBezTo>
                  <a:cubicBezTo>
                    <a:pt x="3643" y="48"/>
                    <a:pt x="3643" y="48"/>
                    <a:pt x="3631" y="60"/>
                  </a:cubicBezTo>
                  <a:cubicBezTo>
                    <a:pt x="3584" y="84"/>
                    <a:pt x="3560" y="108"/>
                    <a:pt x="3512" y="120"/>
                  </a:cubicBezTo>
                  <a:cubicBezTo>
                    <a:pt x="3495" y="132"/>
                    <a:pt x="3480" y="138"/>
                    <a:pt x="3463" y="138"/>
                  </a:cubicBezTo>
                  <a:cubicBezTo>
                    <a:pt x="3447" y="138"/>
                    <a:pt x="3429" y="132"/>
                    <a:pt x="3405" y="120"/>
                  </a:cubicBezTo>
                  <a:cubicBezTo>
                    <a:pt x="3393" y="120"/>
                    <a:pt x="3381" y="120"/>
                    <a:pt x="3381" y="108"/>
                  </a:cubicBezTo>
                  <a:lnTo>
                    <a:pt x="3274" y="108"/>
                  </a:lnTo>
                  <a:lnTo>
                    <a:pt x="3274" y="36"/>
                  </a:lnTo>
                  <a:lnTo>
                    <a:pt x="0" y="24"/>
                  </a:lnTo>
                  <a:lnTo>
                    <a:pt x="0" y="632"/>
                  </a:lnTo>
                  <a:lnTo>
                    <a:pt x="3274" y="644"/>
                  </a:lnTo>
                  <a:lnTo>
                    <a:pt x="3274" y="584"/>
                  </a:lnTo>
                  <a:lnTo>
                    <a:pt x="3381" y="584"/>
                  </a:lnTo>
                  <a:cubicBezTo>
                    <a:pt x="3393" y="572"/>
                    <a:pt x="3417" y="572"/>
                    <a:pt x="3441" y="572"/>
                  </a:cubicBezTo>
                  <a:cubicBezTo>
                    <a:pt x="3477" y="572"/>
                    <a:pt x="3512" y="584"/>
                    <a:pt x="3548" y="596"/>
                  </a:cubicBezTo>
                  <a:cubicBezTo>
                    <a:pt x="3572" y="596"/>
                    <a:pt x="3584" y="620"/>
                    <a:pt x="3584" y="620"/>
                  </a:cubicBezTo>
                  <a:cubicBezTo>
                    <a:pt x="3596" y="632"/>
                    <a:pt x="3631" y="632"/>
                    <a:pt x="3643" y="644"/>
                  </a:cubicBezTo>
                  <a:lnTo>
                    <a:pt x="3655" y="656"/>
                  </a:lnTo>
                  <a:lnTo>
                    <a:pt x="3679" y="656"/>
                  </a:lnTo>
                  <a:cubicBezTo>
                    <a:pt x="3691" y="652"/>
                    <a:pt x="3704" y="650"/>
                    <a:pt x="3717" y="650"/>
                  </a:cubicBezTo>
                  <a:cubicBezTo>
                    <a:pt x="3744" y="650"/>
                    <a:pt x="3770" y="656"/>
                    <a:pt x="3786" y="656"/>
                  </a:cubicBezTo>
                  <a:lnTo>
                    <a:pt x="3822" y="656"/>
                  </a:lnTo>
                  <a:cubicBezTo>
                    <a:pt x="3858" y="656"/>
                    <a:pt x="3882" y="644"/>
                    <a:pt x="3917" y="632"/>
                  </a:cubicBezTo>
                  <a:lnTo>
                    <a:pt x="3929" y="632"/>
                  </a:lnTo>
                  <a:cubicBezTo>
                    <a:pt x="3941" y="632"/>
                    <a:pt x="3941" y="632"/>
                    <a:pt x="3953" y="620"/>
                  </a:cubicBezTo>
                  <a:cubicBezTo>
                    <a:pt x="4001" y="596"/>
                    <a:pt x="4036" y="572"/>
                    <a:pt x="4072" y="560"/>
                  </a:cubicBezTo>
                  <a:cubicBezTo>
                    <a:pt x="4090" y="548"/>
                    <a:pt x="4105" y="542"/>
                    <a:pt x="4121" y="542"/>
                  </a:cubicBezTo>
                  <a:cubicBezTo>
                    <a:pt x="4137" y="542"/>
                    <a:pt x="4155" y="548"/>
                    <a:pt x="4179" y="560"/>
                  </a:cubicBezTo>
                  <a:cubicBezTo>
                    <a:pt x="4191" y="560"/>
                    <a:pt x="4215" y="560"/>
                    <a:pt x="4215" y="572"/>
                  </a:cubicBezTo>
                  <a:lnTo>
                    <a:pt x="4358" y="572"/>
                  </a:lnTo>
                  <a:lnTo>
                    <a:pt x="4358" y="632"/>
                  </a:lnTo>
                  <a:lnTo>
                    <a:pt x="4822" y="632"/>
                  </a:lnTo>
                  <a:lnTo>
                    <a:pt x="4822" y="24"/>
                  </a:lnTo>
                  <a:lnTo>
                    <a:pt x="4358" y="24"/>
                  </a:lnTo>
                  <a:lnTo>
                    <a:pt x="4358" y="96"/>
                  </a:lnTo>
                  <a:lnTo>
                    <a:pt x="4215" y="96"/>
                  </a:lnTo>
                  <a:cubicBezTo>
                    <a:pt x="4191" y="108"/>
                    <a:pt x="4167" y="108"/>
                    <a:pt x="4155" y="108"/>
                  </a:cubicBezTo>
                  <a:cubicBezTo>
                    <a:pt x="4108" y="108"/>
                    <a:pt x="4072" y="96"/>
                    <a:pt x="4036" y="84"/>
                  </a:cubicBezTo>
                  <a:cubicBezTo>
                    <a:pt x="4012" y="84"/>
                    <a:pt x="4001" y="60"/>
                    <a:pt x="4001" y="60"/>
                  </a:cubicBezTo>
                  <a:cubicBezTo>
                    <a:pt x="3989" y="48"/>
                    <a:pt x="3953" y="48"/>
                    <a:pt x="3941" y="36"/>
                  </a:cubicBezTo>
                  <a:lnTo>
                    <a:pt x="3929" y="24"/>
                  </a:lnTo>
                  <a:lnTo>
                    <a:pt x="3917" y="24"/>
                  </a:lnTo>
                  <a:cubicBezTo>
                    <a:pt x="3882" y="1"/>
                    <a:pt x="3834" y="1"/>
                    <a:pt x="3798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300;p61">
              <a:extLst>
                <a:ext uri="{FF2B5EF4-FFF2-40B4-BE49-F238E27FC236}">
                  <a16:creationId xmlns:a16="http://schemas.microsoft.com/office/drawing/2014/main" id="{4E3D2401-0BE7-40A9-93DC-0F1388702654}"/>
                </a:ext>
              </a:extLst>
            </p:cNvPr>
            <p:cNvSpPr/>
            <p:nvPr/>
          </p:nvSpPr>
          <p:spPr>
            <a:xfrm>
              <a:off x="2139550" y="1551075"/>
              <a:ext cx="50925" cy="17725"/>
            </a:xfrm>
            <a:custGeom>
              <a:avLst/>
              <a:gdLst/>
              <a:ahLst/>
              <a:cxnLst/>
              <a:rect l="l" t="t" r="r" b="b"/>
              <a:pathLst>
                <a:path w="2037" h="709" extrusionOk="0">
                  <a:moveTo>
                    <a:pt x="402" y="0"/>
                  </a:moveTo>
                  <a:cubicBezTo>
                    <a:pt x="381" y="0"/>
                    <a:pt x="357" y="6"/>
                    <a:pt x="334" y="18"/>
                  </a:cubicBezTo>
                  <a:cubicBezTo>
                    <a:pt x="298" y="30"/>
                    <a:pt x="250" y="54"/>
                    <a:pt x="203" y="89"/>
                  </a:cubicBezTo>
                  <a:cubicBezTo>
                    <a:pt x="83" y="173"/>
                    <a:pt x="0" y="328"/>
                    <a:pt x="0" y="494"/>
                  </a:cubicBezTo>
                  <a:cubicBezTo>
                    <a:pt x="0" y="566"/>
                    <a:pt x="12" y="637"/>
                    <a:pt x="24" y="697"/>
                  </a:cubicBezTo>
                  <a:lnTo>
                    <a:pt x="476" y="697"/>
                  </a:lnTo>
                  <a:lnTo>
                    <a:pt x="476" y="637"/>
                  </a:lnTo>
                  <a:lnTo>
                    <a:pt x="572" y="637"/>
                  </a:lnTo>
                  <a:cubicBezTo>
                    <a:pt x="595" y="625"/>
                    <a:pt x="619" y="625"/>
                    <a:pt x="631" y="625"/>
                  </a:cubicBezTo>
                  <a:cubicBezTo>
                    <a:pt x="679" y="625"/>
                    <a:pt x="715" y="637"/>
                    <a:pt x="750" y="649"/>
                  </a:cubicBezTo>
                  <a:cubicBezTo>
                    <a:pt x="774" y="649"/>
                    <a:pt x="786" y="673"/>
                    <a:pt x="786" y="673"/>
                  </a:cubicBezTo>
                  <a:cubicBezTo>
                    <a:pt x="798" y="685"/>
                    <a:pt x="834" y="685"/>
                    <a:pt x="845" y="697"/>
                  </a:cubicBezTo>
                  <a:lnTo>
                    <a:pt x="857" y="709"/>
                  </a:lnTo>
                  <a:lnTo>
                    <a:pt x="869" y="709"/>
                  </a:lnTo>
                  <a:cubicBezTo>
                    <a:pt x="889" y="705"/>
                    <a:pt x="908" y="703"/>
                    <a:pt x="924" y="703"/>
                  </a:cubicBezTo>
                  <a:cubicBezTo>
                    <a:pt x="958" y="703"/>
                    <a:pt x="984" y="709"/>
                    <a:pt x="1000" y="709"/>
                  </a:cubicBezTo>
                  <a:lnTo>
                    <a:pt x="1036" y="709"/>
                  </a:lnTo>
                  <a:cubicBezTo>
                    <a:pt x="1072" y="709"/>
                    <a:pt x="1096" y="697"/>
                    <a:pt x="1131" y="685"/>
                  </a:cubicBezTo>
                  <a:lnTo>
                    <a:pt x="1143" y="685"/>
                  </a:lnTo>
                  <a:cubicBezTo>
                    <a:pt x="1155" y="685"/>
                    <a:pt x="1155" y="685"/>
                    <a:pt x="1167" y="673"/>
                  </a:cubicBezTo>
                  <a:cubicBezTo>
                    <a:pt x="1215" y="649"/>
                    <a:pt x="1250" y="625"/>
                    <a:pt x="1286" y="613"/>
                  </a:cubicBezTo>
                  <a:cubicBezTo>
                    <a:pt x="1304" y="601"/>
                    <a:pt x="1319" y="595"/>
                    <a:pt x="1335" y="595"/>
                  </a:cubicBezTo>
                  <a:cubicBezTo>
                    <a:pt x="1351" y="595"/>
                    <a:pt x="1369" y="601"/>
                    <a:pt x="1393" y="613"/>
                  </a:cubicBezTo>
                  <a:cubicBezTo>
                    <a:pt x="1405" y="613"/>
                    <a:pt x="1429" y="613"/>
                    <a:pt x="1429" y="625"/>
                  </a:cubicBezTo>
                  <a:lnTo>
                    <a:pt x="1572" y="625"/>
                  </a:lnTo>
                  <a:lnTo>
                    <a:pt x="1572" y="685"/>
                  </a:lnTo>
                  <a:lnTo>
                    <a:pt x="2036" y="685"/>
                  </a:lnTo>
                  <a:lnTo>
                    <a:pt x="2036" y="77"/>
                  </a:lnTo>
                  <a:lnTo>
                    <a:pt x="1572" y="77"/>
                  </a:lnTo>
                  <a:lnTo>
                    <a:pt x="1572" y="149"/>
                  </a:lnTo>
                  <a:lnTo>
                    <a:pt x="1560" y="149"/>
                  </a:lnTo>
                  <a:lnTo>
                    <a:pt x="1560" y="161"/>
                  </a:lnTo>
                  <a:cubicBezTo>
                    <a:pt x="1548" y="268"/>
                    <a:pt x="1405" y="351"/>
                    <a:pt x="1322" y="399"/>
                  </a:cubicBezTo>
                  <a:cubicBezTo>
                    <a:pt x="1250" y="431"/>
                    <a:pt x="1168" y="447"/>
                    <a:pt x="1090" y="447"/>
                  </a:cubicBezTo>
                  <a:cubicBezTo>
                    <a:pt x="1051" y="447"/>
                    <a:pt x="1012" y="443"/>
                    <a:pt x="976" y="435"/>
                  </a:cubicBezTo>
                  <a:cubicBezTo>
                    <a:pt x="857" y="399"/>
                    <a:pt x="750" y="339"/>
                    <a:pt x="667" y="256"/>
                  </a:cubicBezTo>
                  <a:cubicBezTo>
                    <a:pt x="631" y="220"/>
                    <a:pt x="607" y="173"/>
                    <a:pt x="572" y="149"/>
                  </a:cubicBezTo>
                  <a:lnTo>
                    <a:pt x="560" y="137"/>
                  </a:lnTo>
                  <a:cubicBezTo>
                    <a:pt x="548" y="113"/>
                    <a:pt x="536" y="89"/>
                    <a:pt x="512" y="77"/>
                  </a:cubicBezTo>
                  <a:cubicBezTo>
                    <a:pt x="500" y="42"/>
                    <a:pt x="476" y="30"/>
                    <a:pt x="453" y="18"/>
                  </a:cubicBezTo>
                  <a:cubicBezTo>
                    <a:pt x="441" y="6"/>
                    <a:pt x="423" y="0"/>
                    <a:pt x="402" y="0"/>
                  </a:cubicBez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301;p61">
              <a:extLst>
                <a:ext uri="{FF2B5EF4-FFF2-40B4-BE49-F238E27FC236}">
                  <a16:creationId xmlns:a16="http://schemas.microsoft.com/office/drawing/2014/main" id="{963FD4D1-FF12-4790-AE4C-BEBBB89DB99C}"/>
                </a:ext>
              </a:extLst>
            </p:cNvPr>
            <p:cNvSpPr/>
            <p:nvPr/>
          </p:nvSpPr>
          <p:spPr>
            <a:xfrm>
              <a:off x="2007375" y="1539000"/>
              <a:ext cx="72075" cy="39325"/>
            </a:xfrm>
            <a:custGeom>
              <a:avLst/>
              <a:gdLst/>
              <a:ahLst/>
              <a:cxnLst/>
              <a:rect l="l" t="t" r="r" b="b"/>
              <a:pathLst>
                <a:path w="2883" h="1573" extrusionOk="0">
                  <a:moveTo>
                    <a:pt x="727" y="1"/>
                  </a:moveTo>
                  <a:cubicBezTo>
                    <a:pt x="358" y="1"/>
                    <a:pt x="48" y="322"/>
                    <a:pt x="13" y="715"/>
                  </a:cubicBezTo>
                  <a:lnTo>
                    <a:pt x="13" y="775"/>
                  </a:lnTo>
                  <a:cubicBezTo>
                    <a:pt x="1" y="1215"/>
                    <a:pt x="310" y="1573"/>
                    <a:pt x="715" y="1573"/>
                  </a:cubicBezTo>
                  <a:cubicBezTo>
                    <a:pt x="846" y="1573"/>
                    <a:pt x="965" y="1513"/>
                    <a:pt x="1096" y="1453"/>
                  </a:cubicBezTo>
                  <a:lnTo>
                    <a:pt x="1275" y="1358"/>
                  </a:lnTo>
                  <a:cubicBezTo>
                    <a:pt x="1441" y="1287"/>
                    <a:pt x="1608" y="1227"/>
                    <a:pt x="1775" y="1192"/>
                  </a:cubicBezTo>
                  <a:cubicBezTo>
                    <a:pt x="1876" y="1174"/>
                    <a:pt x="1980" y="1165"/>
                    <a:pt x="2083" y="1165"/>
                  </a:cubicBezTo>
                  <a:cubicBezTo>
                    <a:pt x="2186" y="1165"/>
                    <a:pt x="2287" y="1174"/>
                    <a:pt x="2382" y="1192"/>
                  </a:cubicBezTo>
                  <a:cubicBezTo>
                    <a:pt x="2453" y="1215"/>
                    <a:pt x="2525" y="1227"/>
                    <a:pt x="2608" y="1251"/>
                  </a:cubicBezTo>
                  <a:cubicBezTo>
                    <a:pt x="2632" y="1287"/>
                    <a:pt x="2668" y="1311"/>
                    <a:pt x="2692" y="1311"/>
                  </a:cubicBezTo>
                  <a:cubicBezTo>
                    <a:pt x="2799" y="1311"/>
                    <a:pt x="2882" y="1096"/>
                    <a:pt x="2882" y="799"/>
                  </a:cubicBezTo>
                  <a:cubicBezTo>
                    <a:pt x="2882" y="513"/>
                    <a:pt x="2811" y="275"/>
                    <a:pt x="2703" y="275"/>
                  </a:cubicBezTo>
                  <a:cubicBezTo>
                    <a:pt x="2692" y="275"/>
                    <a:pt x="2668" y="287"/>
                    <a:pt x="2644" y="299"/>
                  </a:cubicBezTo>
                  <a:cubicBezTo>
                    <a:pt x="2513" y="358"/>
                    <a:pt x="2346" y="394"/>
                    <a:pt x="2203" y="394"/>
                  </a:cubicBezTo>
                  <a:lnTo>
                    <a:pt x="2037" y="394"/>
                  </a:lnTo>
                  <a:cubicBezTo>
                    <a:pt x="1834" y="382"/>
                    <a:pt x="1620" y="334"/>
                    <a:pt x="1430" y="263"/>
                  </a:cubicBezTo>
                  <a:cubicBezTo>
                    <a:pt x="1310" y="215"/>
                    <a:pt x="1191" y="168"/>
                    <a:pt x="1084" y="108"/>
                  </a:cubicBezTo>
                  <a:cubicBezTo>
                    <a:pt x="965" y="49"/>
                    <a:pt x="846" y="1"/>
                    <a:pt x="727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302;p61">
              <a:extLst>
                <a:ext uri="{FF2B5EF4-FFF2-40B4-BE49-F238E27FC236}">
                  <a16:creationId xmlns:a16="http://schemas.microsoft.com/office/drawing/2014/main" id="{413B94DA-C15D-4AC0-BA6A-283ACEF4D168}"/>
                </a:ext>
              </a:extLst>
            </p:cNvPr>
            <p:cNvSpPr/>
            <p:nvPr/>
          </p:nvSpPr>
          <p:spPr>
            <a:xfrm>
              <a:off x="2082100" y="1548225"/>
              <a:ext cx="65500" cy="22950"/>
            </a:xfrm>
            <a:custGeom>
              <a:avLst/>
              <a:gdLst/>
              <a:ahLst/>
              <a:cxnLst/>
              <a:rect l="l" t="t" r="r" b="b"/>
              <a:pathLst>
                <a:path w="2620" h="918" extrusionOk="0">
                  <a:moveTo>
                    <a:pt x="0" y="1"/>
                  </a:moveTo>
                  <a:lnTo>
                    <a:pt x="0" y="906"/>
                  </a:lnTo>
                  <a:lnTo>
                    <a:pt x="2620" y="918"/>
                  </a:lnTo>
                  <a:lnTo>
                    <a:pt x="2620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303;p61">
              <a:extLst>
                <a:ext uri="{FF2B5EF4-FFF2-40B4-BE49-F238E27FC236}">
                  <a16:creationId xmlns:a16="http://schemas.microsoft.com/office/drawing/2014/main" id="{AA10D549-F971-4F62-9FA1-859B99BD6877}"/>
                </a:ext>
              </a:extLst>
            </p:cNvPr>
            <p:cNvSpPr/>
            <p:nvPr/>
          </p:nvSpPr>
          <p:spPr>
            <a:xfrm>
              <a:off x="2088350" y="1547950"/>
              <a:ext cx="54500" cy="23225"/>
            </a:xfrm>
            <a:custGeom>
              <a:avLst/>
              <a:gdLst/>
              <a:ahLst/>
              <a:cxnLst/>
              <a:rect l="l" t="t" r="r" b="b"/>
              <a:pathLst>
                <a:path w="2180" h="929" extrusionOk="0">
                  <a:moveTo>
                    <a:pt x="167" y="0"/>
                  </a:moveTo>
                  <a:cubicBezTo>
                    <a:pt x="143" y="36"/>
                    <a:pt x="119" y="83"/>
                    <a:pt x="96" y="107"/>
                  </a:cubicBezTo>
                  <a:cubicBezTo>
                    <a:pt x="24" y="274"/>
                    <a:pt x="0" y="464"/>
                    <a:pt x="36" y="631"/>
                  </a:cubicBezTo>
                  <a:cubicBezTo>
                    <a:pt x="48" y="738"/>
                    <a:pt x="84" y="834"/>
                    <a:pt x="143" y="917"/>
                  </a:cubicBezTo>
                  <a:lnTo>
                    <a:pt x="2131" y="929"/>
                  </a:lnTo>
                  <a:cubicBezTo>
                    <a:pt x="2179" y="774"/>
                    <a:pt x="2179" y="619"/>
                    <a:pt x="2155" y="464"/>
                  </a:cubicBezTo>
                  <a:cubicBezTo>
                    <a:pt x="2143" y="322"/>
                    <a:pt x="2108" y="155"/>
                    <a:pt x="2024" y="2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304;p61">
              <a:extLst>
                <a:ext uri="{FF2B5EF4-FFF2-40B4-BE49-F238E27FC236}">
                  <a16:creationId xmlns:a16="http://schemas.microsoft.com/office/drawing/2014/main" id="{8C54E24E-1099-4A7C-984D-993AC906EB9D}"/>
                </a:ext>
              </a:extLst>
            </p:cNvPr>
            <p:cNvSpPr/>
            <p:nvPr/>
          </p:nvSpPr>
          <p:spPr>
            <a:xfrm>
              <a:off x="2184475" y="1548525"/>
              <a:ext cx="25625" cy="22650"/>
            </a:xfrm>
            <a:custGeom>
              <a:avLst/>
              <a:gdLst/>
              <a:ahLst/>
              <a:cxnLst/>
              <a:rect l="l" t="t" r="r" b="b"/>
              <a:pathLst>
                <a:path w="1025" h="906" extrusionOk="0">
                  <a:moveTo>
                    <a:pt x="1" y="1"/>
                  </a:moveTo>
                  <a:lnTo>
                    <a:pt x="1" y="906"/>
                  </a:lnTo>
                  <a:lnTo>
                    <a:pt x="1025" y="906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305;p61">
              <a:extLst>
                <a:ext uri="{FF2B5EF4-FFF2-40B4-BE49-F238E27FC236}">
                  <a16:creationId xmlns:a16="http://schemas.microsoft.com/office/drawing/2014/main" id="{B86B1E46-00FF-4388-BF3A-017033B69DE5}"/>
                </a:ext>
              </a:extLst>
            </p:cNvPr>
            <p:cNvSpPr/>
            <p:nvPr/>
          </p:nvSpPr>
          <p:spPr>
            <a:xfrm>
              <a:off x="2007375" y="1539600"/>
              <a:ext cx="50625" cy="23025"/>
            </a:xfrm>
            <a:custGeom>
              <a:avLst/>
              <a:gdLst/>
              <a:ahLst/>
              <a:cxnLst/>
              <a:rect l="l" t="t" r="r" b="b"/>
              <a:pathLst>
                <a:path w="2025" h="921" extrusionOk="0">
                  <a:moveTo>
                    <a:pt x="715" y="1"/>
                  </a:moveTo>
                  <a:cubicBezTo>
                    <a:pt x="346" y="1"/>
                    <a:pt x="25" y="310"/>
                    <a:pt x="1" y="715"/>
                  </a:cubicBezTo>
                  <a:cubicBezTo>
                    <a:pt x="72" y="787"/>
                    <a:pt x="179" y="846"/>
                    <a:pt x="287" y="870"/>
                  </a:cubicBezTo>
                  <a:cubicBezTo>
                    <a:pt x="410" y="906"/>
                    <a:pt x="548" y="920"/>
                    <a:pt x="685" y="920"/>
                  </a:cubicBezTo>
                  <a:cubicBezTo>
                    <a:pt x="772" y="920"/>
                    <a:pt x="858" y="915"/>
                    <a:pt x="941" y="906"/>
                  </a:cubicBezTo>
                  <a:cubicBezTo>
                    <a:pt x="1275" y="858"/>
                    <a:pt x="1620" y="775"/>
                    <a:pt x="1870" y="548"/>
                  </a:cubicBezTo>
                  <a:cubicBezTo>
                    <a:pt x="1930" y="501"/>
                    <a:pt x="1977" y="441"/>
                    <a:pt x="2025" y="382"/>
                  </a:cubicBezTo>
                  <a:cubicBezTo>
                    <a:pt x="1811" y="370"/>
                    <a:pt x="1608" y="322"/>
                    <a:pt x="1418" y="251"/>
                  </a:cubicBezTo>
                  <a:cubicBezTo>
                    <a:pt x="1299" y="203"/>
                    <a:pt x="1179" y="155"/>
                    <a:pt x="1072" y="96"/>
                  </a:cubicBezTo>
                  <a:cubicBezTo>
                    <a:pt x="953" y="36"/>
                    <a:pt x="834" y="1"/>
                    <a:pt x="715" y="1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306;p61">
              <a:extLst>
                <a:ext uri="{FF2B5EF4-FFF2-40B4-BE49-F238E27FC236}">
                  <a16:creationId xmlns:a16="http://schemas.microsoft.com/office/drawing/2014/main" id="{187F2D48-24F6-472C-BEC7-1AB0D3024C35}"/>
                </a:ext>
              </a:extLst>
            </p:cNvPr>
            <p:cNvSpPr/>
            <p:nvPr/>
          </p:nvSpPr>
          <p:spPr>
            <a:xfrm>
              <a:off x="2013925" y="1544300"/>
              <a:ext cx="19375" cy="10675"/>
            </a:xfrm>
            <a:custGeom>
              <a:avLst/>
              <a:gdLst/>
              <a:ahLst/>
              <a:cxnLst/>
              <a:rect l="l" t="t" r="r" b="b"/>
              <a:pathLst>
                <a:path w="775" h="427" extrusionOk="0">
                  <a:moveTo>
                    <a:pt x="445" y="0"/>
                  </a:moveTo>
                  <a:cubicBezTo>
                    <a:pt x="255" y="0"/>
                    <a:pt x="1" y="80"/>
                    <a:pt x="48" y="289"/>
                  </a:cubicBezTo>
                  <a:cubicBezTo>
                    <a:pt x="75" y="394"/>
                    <a:pt x="199" y="427"/>
                    <a:pt x="327" y="427"/>
                  </a:cubicBezTo>
                  <a:cubicBezTo>
                    <a:pt x="431" y="427"/>
                    <a:pt x="537" y="405"/>
                    <a:pt x="596" y="384"/>
                  </a:cubicBezTo>
                  <a:cubicBezTo>
                    <a:pt x="656" y="372"/>
                    <a:pt x="715" y="348"/>
                    <a:pt x="751" y="289"/>
                  </a:cubicBezTo>
                  <a:cubicBezTo>
                    <a:pt x="775" y="206"/>
                    <a:pt x="751" y="134"/>
                    <a:pt x="703" y="87"/>
                  </a:cubicBezTo>
                  <a:cubicBezTo>
                    <a:pt x="656" y="63"/>
                    <a:pt x="596" y="27"/>
                    <a:pt x="572" y="15"/>
                  </a:cubicBezTo>
                  <a:cubicBezTo>
                    <a:pt x="538" y="5"/>
                    <a:pt x="494" y="0"/>
                    <a:pt x="445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307;p61">
              <a:extLst>
                <a:ext uri="{FF2B5EF4-FFF2-40B4-BE49-F238E27FC236}">
                  <a16:creationId xmlns:a16="http://schemas.microsoft.com/office/drawing/2014/main" id="{E89D2311-9AC4-477A-95DE-DEA7748B4A94}"/>
                </a:ext>
              </a:extLst>
            </p:cNvPr>
            <p:cNvSpPr/>
            <p:nvPr/>
          </p:nvSpPr>
          <p:spPr>
            <a:xfrm>
              <a:off x="2036250" y="1547450"/>
              <a:ext cx="4200" cy="3250"/>
            </a:xfrm>
            <a:custGeom>
              <a:avLst/>
              <a:gdLst/>
              <a:ahLst/>
              <a:cxnLst/>
              <a:rect l="l" t="t" r="r" b="b"/>
              <a:pathLst>
                <a:path w="168" h="130" extrusionOk="0">
                  <a:moveTo>
                    <a:pt x="78" y="1"/>
                  </a:moveTo>
                  <a:cubicBezTo>
                    <a:pt x="49" y="1"/>
                    <a:pt x="20" y="12"/>
                    <a:pt x="1" y="44"/>
                  </a:cubicBezTo>
                  <a:cubicBezTo>
                    <a:pt x="1" y="96"/>
                    <a:pt x="46" y="130"/>
                    <a:pt x="89" y="130"/>
                  </a:cubicBezTo>
                  <a:cubicBezTo>
                    <a:pt x="95" y="130"/>
                    <a:pt x="102" y="129"/>
                    <a:pt x="108" y="127"/>
                  </a:cubicBezTo>
                  <a:cubicBezTo>
                    <a:pt x="120" y="127"/>
                    <a:pt x="132" y="127"/>
                    <a:pt x="155" y="115"/>
                  </a:cubicBezTo>
                  <a:cubicBezTo>
                    <a:pt x="167" y="103"/>
                    <a:pt x="167" y="80"/>
                    <a:pt x="167" y="68"/>
                  </a:cubicBezTo>
                  <a:cubicBezTo>
                    <a:pt x="167" y="56"/>
                    <a:pt x="155" y="44"/>
                    <a:pt x="144" y="20"/>
                  </a:cubicBezTo>
                  <a:cubicBezTo>
                    <a:pt x="127" y="9"/>
                    <a:pt x="103" y="1"/>
                    <a:pt x="78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308;p61">
              <a:extLst>
                <a:ext uri="{FF2B5EF4-FFF2-40B4-BE49-F238E27FC236}">
                  <a16:creationId xmlns:a16="http://schemas.microsoft.com/office/drawing/2014/main" id="{FFCCDA18-FD82-4BA3-9E02-86DD6BFBEF3B}"/>
                </a:ext>
              </a:extLst>
            </p:cNvPr>
            <p:cNvSpPr/>
            <p:nvPr/>
          </p:nvSpPr>
          <p:spPr>
            <a:xfrm>
              <a:off x="2308025" y="1552400"/>
              <a:ext cx="120575" cy="17300"/>
            </a:xfrm>
            <a:custGeom>
              <a:avLst/>
              <a:gdLst/>
              <a:ahLst/>
              <a:cxnLst/>
              <a:rect l="l" t="t" r="r" b="b"/>
              <a:pathLst>
                <a:path w="4823" h="692" extrusionOk="0">
                  <a:moveTo>
                    <a:pt x="1024" y="1"/>
                  </a:moveTo>
                  <a:cubicBezTo>
                    <a:pt x="976" y="1"/>
                    <a:pt x="929" y="1"/>
                    <a:pt x="905" y="24"/>
                  </a:cubicBezTo>
                  <a:lnTo>
                    <a:pt x="893" y="24"/>
                  </a:lnTo>
                  <a:cubicBezTo>
                    <a:pt x="893" y="36"/>
                    <a:pt x="869" y="36"/>
                    <a:pt x="869" y="36"/>
                  </a:cubicBezTo>
                  <a:cubicBezTo>
                    <a:pt x="857" y="48"/>
                    <a:pt x="834" y="48"/>
                    <a:pt x="810" y="60"/>
                  </a:cubicBezTo>
                  <a:cubicBezTo>
                    <a:pt x="810" y="60"/>
                    <a:pt x="798" y="84"/>
                    <a:pt x="786" y="84"/>
                  </a:cubicBezTo>
                  <a:cubicBezTo>
                    <a:pt x="738" y="96"/>
                    <a:pt x="714" y="108"/>
                    <a:pt x="667" y="108"/>
                  </a:cubicBezTo>
                  <a:cubicBezTo>
                    <a:pt x="655" y="108"/>
                    <a:pt x="619" y="108"/>
                    <a:pt x="607" y="96"/>
                  </a:cubicBezTo>
                  <a:lnTo>
                    <a:pt x="453" y="96"/>
                  </a:lnTo>
                  <a:lnTo>
                    <a:pt x="453" y="24"/>
                  </a:lnTo>
                  <a:lnTo>
                    <a:pt x="0" y="24"/>
                  </a:lnTo>
                  <a:lnTo>
                    <a:pt x="0" y="632"/>
                  </a:lnTo>
                  <a:lnTo>
                    <a:pt x="453" y="632"/>
                  </a:lnTo>
                  <a:lnTo>
                    <a:pt x="453" y="572"/>
                  </a:lnTo>
                  <a:lnTo>
                    <a:pt x="607" y="572"/>
                  </a:lnTo>
                  <a:cubicBezTo>
                    <a:pt x="607" y="560"/>
                    <a:pt x="619" y="560"/>
                    <a:pt x="631" y="560"/>
                  </a:cubicBezTo>
                  <a:cubicBezTo>
                    <a:pt x="679" y="560"/>
                    <a:pt x="714" y="560"/>
                    <a:pt x="738" y="572"/>
                  </a:cubicBezTo>
                  <a:cubicBezTo>
                    <a:pt x="786" y="584"/>
                    <a:pt x="810" y="620"/>
                    <a:pt x="857" y="632"/>
                  </a:cubicBezTo>
                  <a:cubicBezTo>
                    <a:pt x="869" y="644"/>
                    <a:pt x="893" y="644"/>
                    <a:pt x="893" y="644"/>
                  </a:cubicBezTo>
                  <a:cubicBezTo>
                    <a:pt x="893" y="656"/>
                    <a:pt x="905" y="656"/>
                    <a:pt x="905" y="656"/>
                  </a:cubicBezTo>
                  <a:cubicBezTo>
                    <a:pt x="941" y="679"/>
                    <a:pt x="964" y="691"/>
                    <a:pt x="1000" y="691"/>
                  </a:cubicBezTo>
                  <a:lnTo>
                    <a:pt x="1024" y="691"/>
                  </a:lnTo>
                  <a:cubicBezTo>
                    <a:pt x="1072" y="691"/>
                    <a:pt x="1107" y="679"/>
                    <a:pt x="1143" y="679"/>
                  </a:cubicBezTo>
                  <a:lnTo>
                    <a:pt x="1155" y="679"/>
                  </a:lnTo>
                  <a:cubicBezTo>
                    <a:pt x="1155" y="656"/>
                    <a:pt x="1179" y="656"/>
                    <a:pt x="1179" y="656"/>
                  </a:cubicBezTo>
                  <a:cubicBezTo>
                    <a:pt x="1191" y="644"/>
                    <a:pt x="1215" y="644"/>
                    <a:pt x="1238" y="632"/>
                  </a:cubicBezTo>
                  <a:cubicBezTo>
                    <a:pt x="1238" y="632"/>
                    <a:pt x="1250" y="620"/>
                    <a:pt x="1262" y="620"/>
                  </a:cubicBezTo>
                  <a:cubicBezTo>
                    <a:pt x="1310" y="596"/>
                    <a:pt x="1334" y="584"/>
                    <a:pt x="1381" y="584"/>
                  </a:cubicBezTo>
                  <a:cubicBezTo>
                    <a:pt x="1393" y="584"/>
                    <a:pt x="1429" y="584"/>
                    <a:pt x="1441" y="596"/>
                  </a:cubicBezTo>
                  <a:lnTo>
                    <a:pt x="1548" y="596"/>
                  </a:lnTo>
                  <a:lnTo>
                    <a:pt x="1548" y="656"/>
                  </a:lnTo>
                  <a:lnTo>
                    <a:pt x="4822" y="679"/>
                  </a:lnTo>
                  <a:lnTo>
                    <a:pt x="4822" y="60"/>
                  </a:lnTo>
                  <a:lnTo>
                    <a:pt x="1548" y="48"/>
                  </a:lnTo>
                  <a:lnTo>
                    <a:pt x="1548" y="120"/>
                  </a:lnTo>
                  <a:lnTo>
                    <a:pt x="1441" y="120"/>
                  </a:lnTo>
                  <a:cubicBezTo>
                    <a:pt x="1441" y="144"/>
                    <a:pt x="1429" y="144"/>
                    <a:pt x="1405" y="144"/>
                  </a:cubicBezTo>
                  <a:cubicBezTo>
                    <a:pt x="1369" y="144"/>
                    <a:pt x="1334" y="144"/>
                    <a:pt x="1310" y="120"/>
                  </a:cubicBezTo>
                  <a:cubicBezTo>
                    <a:pt x="1262" y="108"/>
                    <a:pt x="1226" y="84"/>
                    <a:pt x="1191" y="60"/>
                  </a:cubicBezTo>
                  <a:cubicBezTo>
                    <a:pt x="1167" y="48"/>
                    <a:pt x="1167" y="48"/>
                    <a:pt x="1155" y="48"/>
                  </a:cubicBezTo>
                  <a:cubicBezTo>
                    <a:pt x="1155" y="36"/>
                    <a:pt x="1143" y="36"/>
                    <a:pt x="1143" y="36"/>
                  </a:cubicBezTo>
                  <a:cubicBezTo>
                    <a:pt x="1107" y="24"/>
                    <a:pt x="1084" y="1"/>
                    <a:pt x="1048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309;p61">
              <a:extLst>
                <a:ext uri="{FF2B5EF4-FFF2-40B4-BE49-F238E27FC236}">
                  <a16:creationId xmlns:a16="http://schemas.microsoft.com/office/drawing/2014/main" id="{A70FD4F0-312B-4A56-9A34-FF7F3FDF0E0C}"/>
                </a:ext>
              </a:extLst>
            </p:cNvPr>
            <p:cNvSpPr/>
            <p:nvPr/>
          </p:nvSpPr>
          <p:spPr>
            <a:xfrm>
              <a:off x="2308025" y="1551575"/>
              <a:ext cx="51200" cy="18125"/>
            </a:xfrm>
            <a:custGeom>
              <a:avLst/>
              <a:gdLst/>
              <a:ahLst/>
              <a:cxnLst/>
              <a:rect l="l" t="t" r="r" b="b"/>
              <a:pathLst>
                <a:path w="2048" h="725" extrusionOk="0">
                  <a:moveTo>
                    <a:pt x="1643" y="1"/>
                  </a:moveTo>
                  <a:cubicBezTo>
                    <a:pt x="1622" y="1"/>
                    <a:pt x="1601" y="4"/>
                    <a:pt x="1584" y="10"/>
                  </a:cubicBezTo>
                  <a:cubicBezTo>
                    <a:pt x="1560" y="22"/>
                    <a:pt x="1524" y="34"/>
                    <a:pt x="1512" y="69"/>
                  </a:cubicBezTo>
                  <a:cubicBezTo>
                    <a:pt x="1500" y="93"/>
                    <a:pt x="1488" y="117"/>
                    <a:pt x="1465" y="129"/>
                  </a:cubicBezTo>
                  <a:lnTo>
                    <a:pt x="1453" y="141"/>
                  </a:lnTo>
                  <a:cubicBezTo>
                    <a:pt x="1429" y="177"/>
                    <a:pt x="1393" y="212"/>
                    <a:pt x="1369" y="248"/>
                  </a:cubicBezTo>
                  <a:cubicBezTo>
                    <a:pt x="1274" y="331"/>
                    <a:pt x="1167" y="391"/>
                    <a:pt x="1048" y="427"/>
                  </a:cubicBezTo>
                  <a:cubicBezTo>
                    <a:pt x="1016" y="435"/>
                    <a:pt x="979" y="438"/>
                    <a:pt x="940" y="438"/>
                  </a:cubicBezTo>
                  <a:cubicBezTo>
                    <a:pt x="863" y="438"/>
                    <a:pt x="778" y="423"/>
                    <a:pt x="714" y="391"/>
                  </a:cubicBezTo>
                  <a:cubicBezTo>
                    <a:pt x="619" y="355"/>
                    <a:pt x="488" y="248"/>
                    <a:pt x="476" y="141"/>
                  </a:cubicBezTo>
                  <a:lnTo>
                    <a:pt x="476" y="129"/>
                  </a:lnTo>
                  <a:lnTo>
                    <a:pt x="453" y="129"/>
                  </a:lnTo>
                  <a:lnTo>
                    <a:pt x="453" y="57"/>
                  </a:lnTo>
                  <a:lnTo>
                    <a:pt x="0" y="57"/>
                  </a:lnTo>
                  <a:lnTo>
                    <a:pt x="0" y="665"/>
                  </a:lnTo>
                  <a:lnTo>
                    <a:pt x="453" y="665"/>
                  </a:lnTo>
                  <a:lnTo>
                    <a:pt x="453" y="605"/>
                  </a:lnTo>
                  <a:lnTo>
                    <a:pt x="607" y="605"/>
                  </a:lnTo>
                  <a:cubicBezTo>
                    <a:pt x="607" y="593"/>
                    <a:pt x="619" y="593"/>
                    <a:pt x="631" y="593"/>
                  </a:cubicBezTo>
                  <a:cubicBezTo>
                    <a:pt x="679" y="593"/>
                    <a:pt x="714" y="593"/>
                    <a:pt x="738" y="605"/>
                  </a:cubicBezTo>
                  <a:cubicBezTo>
                    <a:pt x="786" y="617"/>
                    <a:pt x="810" y="653"/>
                    <a:pt x="857" y="665"/>
                  </a:cubicBezTo>
                  <a:cubicBezTo>
                    <a:pt x="869" y="677"/>
                    <a:pt x="893" y="677"/>
                    <a:pt x="893" y="677"/>
                  </a:cubicBezTo>
                  <a:cubicBezTo>
                    <a:pt x="893" y="689"/>
                    <a:pt x="905" y="689"/>
                    <a:pt x="905" y="689"/>
                  </a:cubicBezTo>
                  <a:cubicBezTo>
                    <a:pt x="941" y="712"/>
                    <a:pt x="964" y="724"/>
                    <a:pt x="1000" y="724"/>
                  </a:cubicBezTo>
                  <a:lnTo>
                    <a:pt x="1024" y="724"/>
                  </a:lnTo>
                  <a:cubicBezTo>
                    <a:pt x="1072" y="724"/>
                    <a:pt x="1107" y="712"/>
                    <a:pt x="1155" y="712"/>
                  </a:cubicBezTo>
                  <a:lnTo>
                    <a:pt x="1167" y="712"/>
                  </a:lnTo>
                  <a:cubicBezTo>
                    <a:pt x="1167" y="689"/>
                    <a:pt x="1191" y="689"/>
                    <a:pt x="1191" y="689"/>
                  </a:cubicBezTo>
                  <a:cubicBezTo>
                    <a:pt x="1203" y="677"/>
                    <a:pt x="1226" y="677"/>
                    <a:pt x="1250" y="665"/>
                  </a:cubicBezTo>
                  <a:cubicBezTo>
                    <a:pt x="1250" y="665"/>
                    <a:pt x="1262" y="653"/>
                    <a:pt x="1274" y="653"/>
                  </a:cubicBezTo>
                  <a:cubicBezTo>
                    <a:pt x="1322" y="629"/>
                    <a:pt x="1345" y="617"/>
                    <a:pt x="1393" y="617"/>
                  </a:cubicBezTo>
                  <a:cubicBezTo>
                    <a:pt x="1405" y="617"/>
                    <a:pt x="1441" y="617"/>
                    <a:pt x="1453" y="629"/>
                  </a:cubicBezTo>
                  <a:lnTo>
                    <a:pt x="1560" y="629"/>
                  </a:lnTo>
                  <a:lnTo>
                    <a:pt x="1560" y="689"/>
                  </a:lnTo>
                  <a:lnTo>
                    <a:pt x="2000" y="689"/>
                  </a:lnTo>
                  <a:cubicBezTo>
                    <a:pt x="2036" y="629"/>
                    <a:pt x="2048" y="558"/>
                    <a:pt x="2048" y="486"/>
                  </a:cubicBezTo>
                  <a:cubicBezTo>
                    <a:pt x="2048" y="331"/>
                    <a:pt x="1965" y="177"/>
                    <a:pt x="1846" y="81"/>
                  </a:cubicBezTo>
                  <a:cubicBezTo>
                    <a:pt x="1798" y="57"/>
                    <a:pt x="1750" y="22"/>
                    <a:pt x="1703" y="10"/>
                  </a:cubicBezTo>
                  <a:cubicBezTo>
                    <a:pt x="1685" y="4"/>
                    <a:pt x="1664" y="1"/>
                    <a:pt x="1643" y="1"/>
                  </a:cubicBez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310;p61">
              <a:extLst>
                <a:ext uri="{FF2B5EF4-FFF2-40B4-BE49-F238E27FC236}">
                  <a16:creationId xmlns:a16="http://schemas.microsoft.com/office/drawing/2014/main" id="{50F5E550-4268-463D-BA82-CA4BBF03D9B4}"/>
                </a:ext>
              </a:extLst>
            </p:cNvPr>
            <p:cNvSpPr/>
            <p:nvPr/>
          </p:nvSpPr>
          <p:spPr>
            <a:xfrm>
              <a:off x="2419625" y="1541100"/>
              <a:ext cx="72375" cy="39000"/>
            </a:xfrm>
            <a:custGeom>
              <a:avLst/>
              <a:gdLst/>
              <a:ahLst/>
              <a:cxnLst/>
              <a:rect l="l" t="t" r="r" b="b"/>
              <a:pathLst>
                <a:path w="2895" h="1560" extrusionOk="0">
                  <a:moveTo>
                    <a:pt x="2180" y="0"/>
                  </a:moveTo>
                  <a:cubicBezTo>
                    <a:pt x="2049" y="0"/>
                    <a:pt x="1930" y="36"/>
                    <a:pt x="1811" y="95"/>
                  </a:cubicBezTo>
                  <a:cubicBezTo>
                    <a:pt x="1704" y="155"/>
                    <a:pt x="1584" y="203"/>
                    <a:pt x="1465" y="250"/>
                  </a:cubicBezTo>
                  <a:cubicBezTo>
                    <a:pt x="1275" y="322"/>
                    <a:pt x="1072" y="369"/>
                    <a:pt x="858" y="381"/>
                  </a:cubicBezTo>
                  <a:lnTo>
                    <a:pt x="691" y="381"/>
                  </a:lnTo>
                  <a:cubicBezTo>
                    <a:pt x="549" y="369"/>
                    <a:pt x="382" y="334"/>
                    <a:pt x="251" y="274"/>
                  </a:cubicBezTo>
                  <a:cubicBezTo>
                    <a:pt x="239" y="262"/>
                    <a:pt x="203" y="250"/>
                    <a:pt x="191" y="250"/>
                  </a:cubicBezTo>
                  <a:cubicBezTo>
                    <a:pt x="84" y="250"/>
                    <a:pt x="1" y="488"/>
                    <a:pt x="1" y="774"/>
                  </a:cubicBezTo>
                  <a:cubicBezTo>
                    <a:pt x="1" y="1048"/>
                    <a:pt x="72" y="1286"/>
                    <a:pt x="180" y="1286"/>
                  </a:cubicBezTo>
                  <a:cubicBezTo>
                    <a:pt x="203" y="1286"/>
                    <a:pt x="239" y="1262"/>
                    <a:pt x="263" y="1227"/>
                  </a:cubicBezTo>
                  <a:cubicBezTo>
                    <a:pt x="334" y="1203"/>
                    <a:pt x="418" y="1191"/>
                    <a:pt x="489" y="1167"/>
                  </a:cubicBezTo>
                  <a:cubicBezTo>
                    <a:pt x="568" y="1157"/>
                    <a:pt x="651" y="1151"/>
                    <a:pt x="736" y="1151"/>
                  </a:cubicBezTo>
                  <a:cubicBezTo>
                    <a:pt x="855" y="1151"/>
                    <a:pt x="978" y="1163"/>
                    <a:pt x="1096" y="1191"/>
                  </a:cubicBezTo>
                  <a:cubicBezTo>
                    <a:pt x="1263" y="1215"/>
                    <a:pt x="1430" y="1274"/>
                    <a:pt x="1584" y="1346"/>
                  </a:cubicBezTo>
                  <a:lnTo>
                    <a:pt x="1763" y="1441"/>
                  </a:lnTo>
                  <a:cubicBezTo>
                    <a:pt x="1906" y="1500"/>
                    <a:pt x="2025" y="1560"/>
                    <a:pt x="2156" y="1560"/>
                  </a:cubicBezTo>
                  <a:cubicBezTo>
                    <a:pt x="2549" y="1560"/>
                    <a:pt x="2870" y="1215"/>
                    <a:pt x="2894" y="774"/>
                  </a:cubicBezTo>
                  <a:lnTo>
                    <a:pt x="2894" y="715"/>
                  </a:lnTo>
                  <a:cubicBezTo>
                    <a:pt x="2870" y="310"/>
                    <a:pt x="2561" y="0"/>
                    <a:pt x="2180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311;p61">
              <a:extLst>
                <a:ext uri="{FF2B5EF4-FFF2-40B4-BE49-F238E27FC236}">
                  <a16:creationId xmlns:a16="http://schemas.microsoft.com/office/drawing/2014/main" id="{74D40D94-BE48-42DA-802B-940051543737}"/>
                </a:ext>
              </a:extLst>
            </p:cNvPr>
            <p:cNvSpPr/>
            <p:nvPr/>
          </p:nvSpPr>
          <p:spPr>
            <a:xfrm>
              <a:off x="2351175" y="1549425"/>
              <a:ext cx="65500" cy="22950"/>
            </a:xfrm>
            <a:custGeom>
              <a:avLst/>
              <a:gdLst/>
              <a:ahLst/>
              <a:cxnLst/>
              <a:rect l="l" t="t" r="r" b="b"/>
              <a:pathLst>
                <a:path w="2620" h="918" extrusionOk="0">
                  <a:moveTo>
                    <a:pt x="0" y="1"/>
                  </a:moveTo>
                  <a:lnTo>
                    <a:pt x="0" y="905"/>
                  </a:lnTo>
                  <a:lnTo>
                    <a:pt x="2620" y="917"/>
                  </a:lnTo>
                  <a:lnTo>
                    <a:pt x="2620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12;p61">
              <a:extLst>
                <a:ext uri="{FF2B5EF4-FFF2-40B4-BE49-F238E27FC236}">
                  <a16:creationId xmlns:a16="http://schemas.microsoft.com/office/drawing/2014/main" id="{446F3A62-C3C4-449A-A6DB-14CB5E983D25}"/>
                </a:ext>
              </a:extLst>
            </p:cNvPr>
            <p:cNvSpPr/>
            <p:nvPr/>
          </p:nvSpPr>
          <p:spPr>
            <a:xfrm>
              <a:off x="2355925" y="1549125"/>
              <a:ext cx="54800" cy="23250"/>
            </a:xfrm>
            <a:custGeom>
              <a:avLst/>
              <a:gdLst/>
              <a:ahLst/>
              <a:cxnLst/>
              <a:rect l="l" t="t" r="r" b="b"/>
              <a:pathLst>
                <a:path w="2192" h="930" extrusionOk="0">
                  <a:moveTo>
                    <a:pt x="168" y="1"/>
                  </a:moveTo>
                  <a:cubicBezTo>
                    <a:pt x="108" y="132"/>
                    <a:pt x="49" y="298"/>
                    <a:pt x="37" y="453"/>
                  </a:cubicBezTo>
                  <a:cubicBezTo>
                    <a:pt x="1" y="596"/>
                    <a:pt x="1" y="763"/>
                    <a:pt x="49" y="906"/>
                  </a:cubicBezTo>
                  <a:lnTo>
                    <a:pt x="2037" y="929"/>
                  </a:lnTo>
                  <a:cubicBezTo>
                    <a:pt x="2096" y="834"/>
                    <a:pt x="2132" y="751"/>
                    <a:pt x="2156" y="644"/>
                  </a:cubicBezTo>
                  <a:cubicBezTo>
                    <a:pt x="2192" y="477"/>
                    <a:pt x="2168" y="286"/>
                    <a:pt x="2096" y="120"/>
                  </a:cubicBezTo>
                  <a:cubicBezTo>
                    <a:pt x="2073" y="96"/>
                    <a:pt x="2061" y="48"/>
                    <a:pt x="2025" y="13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13;p61">
              <a:extLst>
                <a:ext uri="{FF2B5EF4-FFF2-40B4-BE49-F238E27FC236}">
                  <a16:creationId xmlns:a16="http://schemas.microsoft.com/office/drawing/2014/main" id="{E65CF094-C8EC-445B-89A8-9F8CF6C4C696}"/>
                </a:ext>
              </a:extLst>
            </p:cNvPr>
            <p:cNvSpPr/>
            <p:nvPr/>
          </p:nvSpPr>
          <p:spPr>
            <a:xfrm>
              <a:off x="2288375" y="1549125"/>
              <a:ext cx="25925" cy="22950"/>
            </a:xfrm>
            <a:custGeom>
              <a:avLst/>
              <a:gdLst/>
              <a:ahLst/>
              <a:cxnLst/>
              <a:rect l="l" t="t" r="r" b="b"/>
              <a:pathLst>
                <a:path w="1037" h="918" extrusionOk="0">
                  <a:moveTo>
                    <a:pt x="0" y="1"/>
                  </a:moveTo>
                  <a:lnTo>
                    <a:pt x="0" y="906"/>
                  </a:lnTo>
                  <a:lnTo>
                    <a:pt x="1024" y="917"/>
                  </a:lnTo>
                  <a:lnTo>
                    <a:pt x="1036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14;p61">
              <a:extLst>
                <a:ext uri="{FF2B5EF4-FFF2-40B4-BE49-F238E27FC236}">
                  <a16:creationId xmlns:a16="http://schemas.microsoft.com/office/drawing/2014/main" id="{59F96A9D-661C-4AEE-8383-2AE1A9547626}"/>
                </a:ext>
              </a:extLst>
            </p:cNvPr>
            <p:cNvSpPr/>
            <p:nvPr/>
          </p:nvSpPr>
          <p:spPr>
            <a:xfrm>
              <a:off x="2440775" y="1541100"/>
              <a:ext cx="50925" cy="23500"/>
            </a:xfrm>
            <a:custGeom>
              <a:avLst/>
              <a:gdLst/>
              <a:ahLst/>
              <a:cxnLst/>
              <a:rect l="l" t="t" r="r" b="b"/>
              <a:pathLst>
                <a:path w="2037" h="940" extrusionOk="0">
                  <a:moveTo>
                    <a:pt x="1322" y="0"/>
                  </a:moveTo>
                  <a:cubicBezTo>
                    <a:pt x="1191" y="0"/>
                    <a:pt x="1072" y="36"/>
                    <a:pt x="953" y="95"/>
                  </a:cubicBezTo>
                  <a:cubicBezTo>
                    <a:pt x="846" y="155"/>
                    <a:pt x="727" y="203"/>
                    <a:pt x="607" y="250"/>
                  </a:cubicBezTo>
                  <a:cubicBezTo>
                    <a:pt x="417" y="322"/>
                    <a:pt x="215" y="369"/>
                    <a:pt x="0" y="381"/>
                  </a:cubicBezTo>
                  <a:cubicBezTo>
                    <a:pt x="48" y="441"/>
                    <a:pt x="96" y="500"/>
                    <a:pt x="155" y="548"/>
                  </a:cubicBezTo>
                  <a:cubicBezTo>
                    <a:pt x="405" y="774"/>
                    <a:pt x="750" y="869"/>
                    <a:pt x="1084" y="917"/>
                  </a:cubicBezTo>
                  <a:cubicBezTo>
                    <a:pt x="1169" y="931"/>
                    <a:pt x="1257" y="940"/>
                    <a:pt x="1346" y="940"/>
                  </a:cubicBezTo>
                  <a:cubicBezTo>
                    <a:pt x="1483" y="940"/>
                    <a:pt x="1621" y="920"/>
                    <a:pt x="1750" y="869"/>
                  </a:cubicBezTo>
                  <a:cubicBezTo>
                    <a:pt x="1858" y="834"/>
                    <a:pt x="1953" y="786"/>
                    <a:pt x="2036" y="715"/>
                  </a:cubicBezTo>
                  <a:cubicBezTo>
                    <a:pt x="2012" y="310"/>
                    <a:pt x="1703" y="0"/>
                    <a:pt x="1322" y="0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15;p61">
              <a:extLst>
                <a:ext uri="{FF2B5EF4-FFF2-40B4-BE49-F238E27FC236}">
                  <a16:creationId xmlns:a16="http://schemas.microsoft.com/office/drawing/2014/main" id="{8244311C-A56F-4034-A660-3B9B5563ACA2}"/>
                </a:ext>
              </a:extLst>
            </p:cNvPr>
            <p:cNvSpPr/>
            <p:nvPr/>
          </p:nvSpPr>
          <p:spPr>
            <a:xfrm>
              <a:off x="2465475" y="1546225"/>
              <a:ext cx="19650" cy="10600"/>
            </a:xfrm>
            <a:custGeom>
              <a:avLst/>
              <a:gdLst/>
              <a:ahLst/>
              <a:cxnLst/>
              <a:rect l="l" t="t" r="r" b="b"/>
              <a:pathLst>
                <a:path w="786" h="424" extrusionOk="0">
                  <a:moveTo>
                    <a:pt x="320" y="0"/>
                  </a:moveTo>
                  <a:cubicBezTo>
                    <a:pt x="280" y="0"/>
                    <a:pt x="244" y="3"/>
                    <a:pt x="215" y="10"/>
                  </a:cubicBezTo>
                  <a:cubicBezTo>
                    <a:pt x="167" y="33"/>
                    <a:pt x="120" y="57"/>
                    <a:pt x="72" y="93"/>
                  </a:cubicBezTo>
                  <a:cubicBezTo>
                    <a:pt x="24" y="129"/>
                    <a:pt x="0" y="212"/>
                    <a:pt x="24" y="283"/>
                  </a:cubicBezTo>
                  <a:cubicBezTo>
                    <a:pt x="60" y="343"/>
                    <a:pt x="120" y="367"/>
                    <a:pt x="179" y="391"/>
                  </a:cubicBezTo>
                  <a:cubicBezTo>
                    <a:pt x="235" y="406"/>
                    <a:pt x="335" y="423"/>
                    <a:pt x="435" y="423"/>
                  </a:cubicBezTo>
                  <a:cubicBezTo>
                    <a:pt x="567" y="423"/>
                    <a:pt x="700" y="392"/>
                    <a:pt x="727" y="283"/>
                  </a:cubicBezTo>
                  <a:cubicBezTo>
                    <a:pt x="786" y="77"/>
                    <a:pt x="511" y="0"/>
                    <a:pt x="320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16;p61">
              <a:extLst>
                <a:ext uri="{FF2B5EF4-FFF2-40B4-BE49-F238E27FC236}">
                  <a16:creationId xmlns:a16="http://schemas.microsoft.com/office/drawing/2014/main" id="{2791DF35-9F41-41A9-9167-DF9A6F7B5A07}"/>
                </a:ext>
              </a:extLst>
            </p:cNvPr>
            <p:cNvSpPr/>
            <p:nvPr/>
          </p:nvSpPr>
          <p:spPr>
            <a:xfrm>
              <a:off x="2458325" y="1549275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99" y="1"/>
                  </a:moveTo>
                  <a:cubicBezTo>
                    <a:pt x="72" y="1"/>
                    <a:pt x="42" y="13"/>
                    <a:pt x="25" y="30"/>
                  </a:cubicBezTo>
                  <a:cubicBezTo>
                    <a:pt x="13" y="42"/>
                    <a:pt x="1" y="54"/>
                    <a:pt x="1" y="66"/>
                  </a:cubicBezTo>
                  <a:cubicBezTo>
                    <a:pt x="1" y="90"/>
                    <a:pt x="1" y="102"/>
                    <a:pt x="13" y="114"/>
                  </a:cubicBezTo>
                  <a:cubicBezTo>
                    <a:pt x="25" y="126"/>
                    <a:pt x="48" y="126"/>
                    <a:pt x="60" y="126"/>
                  </a:cubicBezTo>
                  <a:cubicBezTo>
                    <a:pt x="67" y="130"/>
                    <a:pt x="74" y="132"/>
                    <a:pt x="81" y="132"/>
                  </a:cubicBezTo>
                  <a:cubicBezTo>
                    <a:pt x="115" y="132"/>
                    <a:pt x="156" y="91"/>
                    <a:pt x="156" y="42"/>
                  </a:cubicBezTo>
                  <a:cubicBezTo>
                    <a:pt x="150" y="13"/>
                    <a:pt x="126" y="1"/>
                    <a:pt x="99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17;p61">
              <a:extLst>
                <a:ext uri="{FF2B5EF4-FFF2-40B4-BE49-F238E27FC236}">
                  <a16:creationId xmlns:a16="http://schemas.microsoft.com/office/drawing/2014/main" id="{25D2DB42-EAC1-4B73-BB72-C78D8F4136C6}"/>
                </a:ext>
              </a:extLst>
            </p:cNvPr>
            <p:cNvSpPr/>
            <p:nvPr/>
          </p:nvSpPr>
          <p:spPr>
            <a:xfrm>
              <a:off x="2241925" y="1618475"/>
              <a:ext cx="16700" cy="120575"/>
            </a:xfrm>
            <a:custGeom>
              <a:avLst/>
              <a:gdLst/>
              <a:ahLst/>
              <a:cxnLst/>
              <a:rect l="l" t="t" r="r" b="b"/>
              <a:pathLst>
                <a:path w="668" h="4823" extrusionOk="0">
                  <a:moveTo>
                    <a:pt x="25" y="1"/>
                  </a:moveTo>
                  <a:lnTo>
                    <a:pt x="25" y="453"/>
                  </a:lnTo>
                  <a:lnTo>
                    <a:pt x="96" y="453"/>
                  </a:lnTo>
                  <a:lnTo>
                    <a:pt x="96" y="608"/>
                  </a:lnTo>
                  <a:cubicBezTo>
                    <a:pt x="108" y="620"/>
                    <a:pt x="108" y="656"/>
                    <a:pt x="108" y="668"/>
                  </a:cubicBezTo>
                  <a:cubicBezTo>
                    <a:pt x="108" y="715"/>
                    <a:pt x="96" y="739"/>
                    <a:pt x="84" y="787"/>
                  </a:cubicBezTo>
                  <a:cubicBezTo>
                    <a:pt x="84" y="799"/>
                    <a:pt x="60" y="810"/>
                    <a:pt x="60" y="810"/>
                  </a:cubicBezTo>
                  <a:cubicBezTo>
                    <a:pt x="49" y="834"/>
                    <a:pt x="49" y="858"/>
                    <a:pt x="37" y="870"/>
                  </a:cubicBezTo>
                  <a:lnTo>
                    <a:pt x="25" y="894"/>
                  </a:lnTo>
                  <a:lnTo>
                    <a:pt x="25" y="906"/>
                  </a:lnTo>
                  <a:cubicBezTo>
                    <a:pt x="1" y="930"/>
                    <a:pt x="1" y="977"/>
                    <a:pt x="1" y="1025"/>
                  </a:cubicBezTo>
                  <a:lnTo>
                    <a:pt x="1" y="1049"/>
                  </a:lnTo>
                  <a:cubicBezTo>
                    <a:pt x="1" y="1084"/>
                    <a:pt x="25" y="1108"/>
                    <a:pt x="37" y="1144"/>
                  </a:cubicBezTo>
                  <a:cubicBezTo>
                    <a:pt x="37" y="1144"/>
                    <a:pt x="37" y="1156"/>
                    <a:pt x="49" y="1156"/>
                  </a:cubicBezTo>
                  <a:cubicBezTo>
                    <a:pt x="49" y="1168"/>
                    <a:pt x="49" y="1168"/>
                    <a:pt x="60" y="1191"/>
                  </a:cubicBezTo>
                  <a:cubicBezTo>
                    <a:pt x="84" y="1227"/>
                    <a:pt x="108" y="1263"/>
                    <a:pt x="120" y="1311"/>
                  </a:cubicBezTo>
                  <a:cubicBezTo>
                    <a:pt x="144" y="1334"/>
                    <a:pt x="144" y="1370"/>
                    <a:pt x="120" y="1406"/>
                  </a:cubicBezTo>
                  <a:cubicBezTo>
                    <a:pt x="120" y="1430"/>
                    <a:pt x="120" y="1441"/>
                    <a:pt x="108" y="1441"/>
                  </a:cubicBezTo>
                  <a:lnTo>
                    <a:pt x="108" y="1549"/>
                  </a:lnTo>
                  <a:lnTo>
                    <a:pt x="37" y="1549"/>
                  </a:lnTo>
                  <a:lnTo>
                    <a:pt x="25" y="4823"/>
                  </a:lnTo>
                  <a:lnTo>
                    <a:pt x="632" y="4823"/>
                  </a:lnTo>
                  <a:lnTo>
                    <a:pt x="644" y="1549"/>
                  </a:lnTo>
                  <a:lnTo>
                    <a:pt x="584" y="1549"/>
                  </a:lnTo>
                  <a:lnTo>
                    <a:pt x="584" y="1441"/>
                  </a:lnTo>
                  <a:cubicBezTo>
                    <a:pt x="572" y="1430"/>
                    <a:pt x="572" y="1394"/>
                    <a:pt x="572" y="1382"/>
                  </a:cubicBezTo>
                  <a:cubicBezTo>
                    <a:pt x="572" y="1334"/>
                    <a:pt x="584" y="1311"/>
                    <a:pt x="596" y="1263"/>
                  </a:cubicBezTo>
                  <a:cubicBezTo>
                    <a:pt x="596" y="1251"/>
                    <a:pt x="620" y="1227"/>
                    <a:pt x="620" y="1227"/>
                  </a:cubicBezTo>
                  <a:cubicBezTo>
                    <a:pt x="632" y="1215"/>
                    <a:pt x="632" y="1191"/>
                    <a:pt x="644" y="1168"/>
                  </a:cubicBezTo>
                  <a:lnTo>
                    <a:pt x="668" y="1156"/>
                  </a:lnTo>
                  <a:lnTo>
                    <a:pt x="668" y="1144"/>
                  </a:lnTo>
                  <a:lnTo>
                    <a:pt x="668" y="1025"/>
                  </a:lnTo>
                  <a:lnTo>
                    <a:pt x="668" y="989"/>
                  </a:lnTo>
                  <a:cubicBezTo>
                    <a:pt x="668" y="965"/>
                    <a:pt x="644" y="930"/>
                    <a:pt x="632" y="906"/>
                  </a:cubicBezTo>
                  <a:lnTo>
                    <a:pt x="632" y="894"/>
                  </a:lnTo>
                  <a:cubicBezTo>
                    <a:pt x="632" y="870"/>
                    <a:pt x="632" y="870"/>
                    <a:pt x="620" y="858"/>
                  </a:cubicBezTo>
                  <a:cubicBezTo>
                    <a:pt x="596" y="810"/>
                    <a:pt x="572" y="787"/>
                    <a:pt x="560" y="739"/>
                  </a:cubicBezTo>
                  <a:cubicBezTo>
                    <a:pt x="537" y="715"/>
                    <a:pt x="537" y="679"/>
                    <a:pt x="560" y="632"/>
                  </a:cubicBezTo>
                  <a:cubicBezTo>
                    <a:pt x="560" y="620"/>
                    <a:pt x="560" y="608"/>
                    <a:pt x="572" y="608"/>
                  </a:cubicBezTo>
                  <a:lnTo>
                    <a:pt x="572" y="453"/>
                  </a:lnTo>
                  <a:lnTo>
                    <a:pt x="632" y="45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18;p61">
              <a:extLst>
                <a:ext uri="{FF2B5EF4-FFF2-40B4-BE49-F238E27FC236}">
                  <a16:creationId xmlns:a16="http://schemas.microsoft.com/office/drawing/2014/main" id="{61E8DC41-4E36-4A54-A5A6-9553FF490DD1}"/>
                </a:ext>
              </a:extLst>
            </p:cNvPr>
            <p:cNvSpPr/>
            <p:nvPr/>
          </p:nvSpPr>
          <p:spPr>
            <a:xfrm>
              <a:off x="2240450" y="1618475"/>
              <a:ext cx="18175" cy="50925"/>
            </a:xfrm>
            <a:custGeom>
              <a:avLst/>
              <a:gdLst/>
              <a:ahLst/>
              <a:cxnLst/>
              <a:rect l="l" t="t" r="r" b="b"/>
              <a:pathLst>
                <a:path w="727" h="2037" extrusionOk="0">
                  <a:moveTo>
                    <a:pt x="84" y="1"/>
                  </a:moveTo>
                  <a:lnTo>
                    <a:pt x="84" y="453"/>
                  </a:lnTo>
                  <a:lnTo>
                    <a:pt x="155" y="453"/>
                  </a:lnTo>
                  <a:lnTo>
                    <a:pt x="155" y="477"/>
                  </a:lnTo>
                  <a:lnTo>
                    <a:pt x="167" y="477"/>
                  </a:lnTo>
                  <a:cubicBezTo>
                    <a:pt x="274" y="489"/>
                    <a:pt x="358" y="620"/>
                    <a:pt x="405" y="715"/>
                  </a:cubicBezTo>
                  <a:cubicBezTo>
                    <a:pt x="453" y="810"/>
                    <a:pt x="465" y="953"/>
                    <a:pt x="441" y="1049"/>
                  </a:cubicBezTo>
                  <a:cubicBezTo>
                    <a:pt x="405" y="1168"/>
                    <a:pt x="346" y="1275"/>
                    <a:pt x="262" y="1370"/>
                  </a:cubicBezTo>
                  <a:cubicBezTo>
                    <a:pt x="227" y="1394"/>
                    <a:pt x="191" y="1430"/>
                    <a:pt x="155" y="1453"/>
                  </a:cubicBezTo>
                  <a:lnTo>
                    <a:pt x="143" y="1465"/>
                  </a:lnTo>
                  <a:cubicBezTo>
                    <a:pt x="119" y="1489"/>
                    <a:pt x="96" y="1501"/>
                    <a:pt x="84" y="1513"/>
                  </a:cubicBezTo>
                  <a:cubicBezTo>
                    <a:pt x="48" y="1525"/>
                    <a:pt x="36" y="1561"/>
                    <a:pt x="24" y="1572"/>
                  </a:cubicBezTo>
                  <a:cubicBezTo>
                    <a:pt x="0" y="1608"/>
                    <a:pt x="0" y="1644"/>
                    <a:pt x="24" y="1692"/>
                  </a:cubicBezTo>
                  <a:cubicBezTo>
                    <a:pt x="36" y="1739"/>
                    <a:pt x="60" y="1787"/>
                    <a:pt x="96" y="1822"/>
                  </a:cubicBezTo>
                  <a:cubicBezTo>
                    <a:pt x="191" y="1942"/>
                    <a:pt x="334" y="2037"/>
                    <a:pt x="500" y="2037"/>
                  </a:cubicBezTo>
                  <a:cubicBezTo>
                    <a:pt x="572" y="2037"/>
                    <a:pt x="643" y="2025"/>
                    <a:pt x="703" y="2001"/>
                  </a:cubicBezTo>
                  <a:lnTo>
                    <a:pt x="703" y="1561"/>
                  </a:lnTo>
                  <a:lnTo>
                    <a:pt x="643" y="1561"/>
                  </a:lnTo>
                  <a:lnTo>
                    <a:pt x="643" y="1453"/>
                  </a:lnTo>
                  <a:cubicBezTo>
                    <a:pt x="631" y="1441"/>
                    <a:pt x="631" y="1406"/>
                    <a:pt x="631" y="1394"/>
                  </a:cubicBezTo>
                  <a:cubicBezTo>
                    <a:pt x="631" y="1346"/>
                    <a:pt x="643" y="1322"/>
                    <a:pt x="667" y="1275"/>
                  </a:cubicBezTo>
                  <a:cubicBezTo>
                    <a:pt x="667" y="1263"/>
                    <a:pt x="679" y="1251"/>
                    <a:pt x="679" y="1251"/>
                  </a:cubicBezTo>
                  <a:cubicBezTo>
                    <a:pt x="691" y="1227"/>
                    <a:pt x="691" y="1203"/>
                    <a:pt x="703" y="1191"/>
                  </a:cubicBezTo>
                  <a:lnTo>
                    <a:pt x="727" y="1168"/>
                  </a:lnTo>
                  <a:lnTo>
                    <a:pt x="727" y="1156"/>
                  </a:lnTo>
                  <a:lnTo>
                    <a:pt x="727" y="1025"/>
                  </a:lnTo>
                  <a:lnTo>
                    <a:pt x="727" y="989"/>
                  </a:lnTo>
                  <a:cubicBezTo>
                    <a:pt x="727" y="965"/>
                    <a:pt x="703" y="930"/>
                    <a:pt x="691" y="906"/>
                  </a:cubicBezTo>
                  <a:lnTo>
                    <a:pt x="691" y="894"/>
                  </a:lnTo>
                  <a:cubicBezTo>
                    <a:pt x="691" y="870"/>
                    <a:pt x="691" y="870"/>
                    <a:pt x="679" y="858"/>
                  </a:cubicBezTo>
                  <a:cubicBezTo>
                    <a:pt x="655" y="810"/>
                    <a:pt x="631" y="787"/>
                    <a:pt x="619" y="739"/>
                  </a:cubicBezTo>
                  <a:cubicBezTo>
                    <a:pt x="596" y="715"/>
                    <a:pt x="596" y="679"/>
                    <a:pt x="619" y="632"/>
                  </a:cubicBezTo>
                  <a:cubicBezTo>
                    <a:pt x="619" y="620"/>
                    <a:pt x="619" y="608"/>
                    <a:pt x="631" y="608"/>
                  </a:cubicBezTo>
                  <a:lnTo>
                    <a:pt x="631" y="453"/>
                  </a:lnTo>
                  <a:lnTo>
                    <a:pt x="691" y="45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319;p61">
              <a:extLst>
                <a:ext uri="{FF2B5EF4-FFF2-40B4-BE49-F238E27FC236}">
                  <a16:creationId xmlns:a16="http://schemas.microsoft.com/office/drawing/2014/main" id="{04168D4F-E99A-4817-87E2-15D5079BC445}"/>
                </a:ext>
              </a:extLst>
            </p:cNvPr>
            <p:cNvSpPr/>
            <p:nvPr/>
          </p:nvSpPr>
          <p:spPr>
            <a:xfrm>
              <a:off x="2228850" y="1729500"/>
              <a:ext cx="39000" cy="72075"/>
            </a:xfrm>
            <a:custGeom>
              <a:avLst/>
              <a:gdLst/>
              <a:ahLst/>
              <a:cxnLst/>
              <a:rect l="l" t="t" r="r" b="b"/>
              <a:pathLst>
                <a:path w="1560" h="2883" extrusionOk="0">
                  <a:moveTo>
                    <a:pt x="786" y="1"/>
                  </a:moveTo>
                  <a:cubicBezTo>
                    <a:pt x="500" y="1"/>
                    <a:pt x="262" y="84"/>
                    <a:pt x="262" y="179"/>
                  </a:cubicBezTo>
                  <a:cubicBezTo>
                    <a:pt x="262" y="203"/>
                    <a:pt x="274" y="227"/>
                    <a:pt x="298" y="239"/>
                  </a:cubicBezTo>
                  <a:cubicBezTo>
                    <a:pt x="357" y="382"/>
                    <a:pt x="381" y="537"/>
                    <a:pt x="381" y="691"/>
                  </a:cubicBezTo>
                  <a:lnTo>
                    <a:pt x="381" y="858"/>
                  </a:lnTo>
                  <a:cubicBezTo>
                    <a:pt x="369" y="1061"/>
                    <a:pt x="321" y="1275"/>
                    <a:pt x="250" y="1465"/>
                  </a:cubicBezTo>
                  <a:cubicBezTo>
                    <a:pt x="202" y="1584"/>
                    <a:pt x="155" y="1703"/>
                    <a:pt x="95" y="1811"/>
                  </a:cubicBezTo>
                  <a:cubicBezTo>
                    <a:pt x="36" y="1930"/>
                    <a:pt x="0" y="2049"/>
                    <a:pt x="0" y="2168"/>
                  </a:cubicBezTo>
                  <a:cubicBezTo>
                    <a:pt x="0" y="2537"/>
                    <a:pt x="310" y="2846"/>
                    <a:pt x="702" y="2882"/>
                  </a:cubicBezTo>
                  <a:lnTo>
                    <a:pt x="762" y="2882"/>
                  </a:lnTo>
                  <a:cubicBezTo>
                    <a:pt x="770" y="2882"/>
                    <a:pt x="778" y="2883"/>
                    <a:pt x="787" y="2883"/>
                  </a:cubicBezTo>
                  <a:cubicBezTo>
                    <a:pt x="1216" y="2883"/>
                    <a:pt x="1560" y="2577"/>
                    <a:pt x="1560" y="2180"/>
                  </a:cubicBezTo>
                  <a:cubicBezTo>
                    <a:pt x="1560" y="2049"/>
                    <a:pt x="1500" y="1930"/>
                    <a:pt x="1441" y="1787"/>
                  </a:cubicBezTo>
                  <a:lnTo>
                    <a:pt x="1345" y="1608"/>
                  </a:lnTo>
                  <a:cubicBezTo>
                    <a:pt x="1274" y="1453"/>
                    <a:pt x="1214" y="1287"/>
                    <a:pt x="1191" y="1120"/>
                  </a:cubicBezTo>
                  <a:cubicBezTo>
                    <a:pt x="1143" y="918"/>
                    <a:pt x="1143" y="703"/>
                    <a:pt x="1191" y="513"/>
                  </a:cubicBezTo>
                  <a:cubicBezTo>
                    <a:pt x="1203" y="441"/>
                    <a:pt x="1214" y="358"/>
                    <a:pt x="1250" y="287"/>
                  </a:cubicBezTo>
                  <a:cubicBezTo>
                    <a:pt x="1274" y="263"/>
                    <a:pt x="1298" y="227"/>
                    <a:pt x="1298" y="203"/>
                  </a:cubicBezTo>
                  <a:cubicBezTo>
                    <a:pt x="1298" y="96"/>
                    <a:pt x="1083" y="1"/>
                    <a:pt x="786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320;p61">
              <a:extLst>
                <a:ext uri="{FF2B5EF4-FFF2-40B4-BE49-F238E27FC236}">
                  <a16:creationId xmlns:a16="http://schemas.microsoft.com/office/drawing/2014/main" id="{CF218F2A-ADCE-4388-999A-A2E779877413}"/>
                </a:ext>
              </a:extLst>
            </p:cNvPr>
            <p:cNvSpPr/>
            <p:nvPr/>
          </p:nvSpPr>
          <p:spPr>
            <a:xfrm>
              <a:off x="2237475" y="1661350"/>
              <a:ext cx="22950" cy="65800"/>
            </a:xfrm>
            <a:custGeom>
              <a:avLst/>
              <a:gdLst/>
              <a:ahLst/>
              <a:cxnLst/>
              <a:rect l="l" t="t" r="r" b="b"/>
              <a:pathLst>
                <a:path w="918" h="2632" extrusionOk="0">
                  <a:moveTo>
                    <a:pt x="12" y="0"/>
                  </a:moveTo>
                  <a:lnTo>
                    <a:pt x="0" y="2620"/>
                  </a:lnTo>
                  <a:lnTo>
                    <a:pt x="917" y="2632"/>
                  </a:lnTo>
                  <a:lnTo>
                    <a:pt x="917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321;p61">
              <a:extLst>
                <a:ext uri="{FF2B5EF4-FFF2-40B4-BE49-F238E27FC236}">
                  <a16:creationId xmlns:a16="http://schemas.microsoft.com/office/drawing/2014/main" id="{27B9AACD-5438-44FD-B1AE-4F388DFAAFA5}"/>
                </a:ext>
              </a:extLst>
            </p:cNvPr>
            <p:cNvSpPr/>
            <p:nvPr/>
          </p:nvSpPr>
          <p:spPr>
            <a:xfrm>
              <a:off x="2237775" y="1666550"/>
              <a:ext cx="22925" cy="53750"/>
            </a:xfrm>
            <a:custGeom>
              <a:avLst/>
              <a:gdLst/>
              <a:ahLst/>
              <a:cxnLst/>
              <a:rect l="l" t="t" r="r" b="b"/>
              <a:pathLst>
                <a:path w="917" h="2150" extrusionOk="0">
                  <a:moveTo>
                    <a:pt x="610" y="0"/>
                  </a:moveTo>
                  <a:cubicBezTo>
                    <a:pt x="557" y="0"/>
                    <a:pt x="504" y="3"/>
                    <a:pt x="453" y="7"/>
                  </a:cubicBezTo>
                  <a:cubicBezTo>
                    <a:pt x="310" y="19"/>
                    <a:pt x="143" y="66"/>
                    <a:pt x="12" y="138"/>
                  </a:cubicBezTo>
                  <a:lnTo>
                    <a:pt x="0" y="2007"/>
                  </a:lnTo>
                  <a:cubicBezTo>
                    <a:pt x="24" y="2031"/>
                    <a:pt x="72" y="2043"/>
                    <a:pt x="95" y="2078"/>
                  </a:cubicBezTo>
                  <a:cubicBezTo>
                    <a:pt x="212" y="2128"/>
                    <a:pt x="339" y="2149"/>
                    <a:pt x="463" y="2149"/>
                  </a:cubicBezTo>
                  <a:cubicBezTo>
                    <a:pt x="516" y="2149"/>
                    <a:pt x="569" y="2145"/>
                    <a:pt x="619" y="2138"/>
                  </a:cubicBezTo>
                  <a:cubicBezTo>
                    <a:pt x="738" y="2126"/>
                    <a:pt x="834" y="2090"/>
                    <a:pt x="905" y="2031"/>
                  </a:cubicBezTo>
                  <a:lnTo>
                    <a:pt x="917" y="42"/>
                  </a:lnTo>
                  <a:cubicBezTo>
                    <a:pt x="822" y="11"/>
                    <a:pt x="716" y="0"/>
                    <a:pt x="610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322;p61">
              <a:extLst>
                <a:ext uri="{FF2B5EF4-FFF2-40B4-BE49-F238E27FC236}">
                  <a16:creationId xmlns:a16="http://schemas.microsoft.com/office/drawing/2014/main" id="{C7F54785-6FDE-43F1-81AF-02E524A158E2}"/>
                </a:ext>
              </a:extLst>
            </p:cNvPr>
            <p:cNvSpPr/>
            <p:nvPr/>
          </p:nvSpPr>
          <p:spPr>
            <a:xfrm>
              <a:off x="2238375" y="1598850"/>
              <a:ext cx="22625" cy="25900"/>
            </a:xfrm>
            <a:custGeom>
              <a:avLst/>
              <a:gdLst/>
              <a:ahLst/>
              <a:cxnLst/>
              <a:rect l="l" t="t" r="r" b="b"/>
              <a:pathLst>
                <a:path w="905" h="1036" extrusionOk="0">
                  <a:moveTo>
                    <a:pt x="0" y="0"/>
                  </a:moveTo>
                  <a:lnTo>
                    <a:pt x="0" y="1036"/>
                  </a:lnTo>
                  <a:lnTo>
                    <a:pt x="905" y="1036"/>
                  </a:lnTo>
                  <a:lnTo>
                    <a:pt x="90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23;p61">
              <a:extLst>
                <a:ext uri="{FF2B5EF4-FFF2-40B4-BE49-F238E27FC236}">
                  <a16:creationId xmlns:a16="http://schemas.microsoft.com/office/drawing/2014/main" id="{F36799C0-5F5F-40B5-AE5D-D060BE931C9F}"/>
                </a:ext>
              </a:extLst>
            </p:cNvPr>
            <p:cNvSpPr/>
            <p:nvPr/>
          </p:nvSpPr>
          <p:spPr>
            <a:xfrm>
              <a:off x="2229125" y="1751250"/>
              <a:ext cx="23550" cy="50625"/>
            </a:xfrm>
            <a:custGeom>
              <a:avLst/>
              <a:gdLst/>
              <a:ahLst/>
              <a:cxnLst/>
              <a:rect l="l" t="t" r="r" b="b"/>
              <a:pathLst>
                <a:path w="942" h="2025" extrusionOk="0">
                  <a:moveTo>
                    <a:pt x="382" y="0"/>
                  </a:moveTo>
                  <a:cubicBezTo>
                    <a:pt x="370" y="202"/>
                    <a:pt x="322" y="417"/>
                    <a:pt x="251" y="607"/>
                  </a:cubicBezTo>
                  <a:cubicBezTo>
                    <a:pt x="203" y="726"/>
                    <a:pt x="168" y="845"/>
                    <a:pt x="108" y="953"/>
                  </a:cubicBezTo>
                  <a:cubicBezTo>
                    <a:pt x="49" y="1072"/>
                    <a:pt x="1" y="1191"/>
                    <a:pt x="1" y="1310"/>
                  </a:cubicBezTo>
                  <a:cubicBezTo>
                    <a:pt x="1" y="1679"/>
                    <a:pt x="310" y="1988"/>
                    <a:pt x="715" y="2024"/>
                  </a:cubicBezTo>
                  <a:cubicBezTo>
                    <a:pt x="787" y="1953"/>
                    <a:pt x="846" y="1845"/>
                    <a:pt x="882" y="1738"/>
                  </a:cubicBezTo>
                  <a:cubicBezTo>
                    <a:pt x="942" y="1536"/>
                    <a:pt x="942" y="1298"/>
                    <a:pt x="906" y="1083"/>
                  </a:cubicBezTo>
                  <a:cubicBezTo>
                    <a:pt x="858" y="738"/>
                    <a:pt x="775" y="405"/>
                    <a:pt x="549" y="143"/>
                  </a:cubicBezTo>
                  <a:cubicBezTo>
                    <a:pt x="501" y="83"/>
                    <a:pt x="441" y="48"/>
                    <a:pt x="382" y="0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24;p61">
              <a:extLst>
                <a:ext uri="{FF2B5EF4-FFF2-40B4-BE49-F238E27FC236}">
                  <a16:creationId xmlns:a16="http://schemas.microsoft.com/office/drawing/2014/main" id="{87E360DC-0F19-4696-B94E-EA71C5675334}"/>
                </a:ext>
              </a:extLst>
            </p:cNvPr>
            <p:cNvSpPr/>
            <p:nvPr/>
          </p:nvSpPr>
          <p:spPr>
            <a:xfrm>
              <a:off x="2233075" y="1776175"/>
              <a:ext cx="12750" cy="17800"/>
            </a:xfrm>
            <a:custGeom>
              <a:avLst/>
              <a:gdLst/>
              <a:ahLst/>
              <a:cxnLst/>
              <a:rect l="l" t="t" r="r" b="b"/>
              <a:pathLst>
                <a:path w="510" h="712" extrusionOk="0">
                  <a:moveTo>
                    <a:pt x="252" y="1"/>
                  </a:moveTo>
                  <a:cubicBezTo>
                    <a:pt x="198" y="1"/>
                    <a:pt x="154" y="29"/>
                    <a:pt x="129" y="63"/>
                  </a:cubicBezTo>
                  <a:cubicBezTo>
                    <a:pt x="93" y="98"/>
                    <a:pt x="69" y="158"/>
                    <a:pt x="45" y="194"/>
                  </a:cubicBezTo>
                  <a:cubicBezTo>
                    <a:pt x="1" y="338"/>
                    <a:pt x="50" y="711"/>
                    <a:pt x="270" y="711"/>
                  </a:cubicBezTo>
                  <a:cubicBezTo>
                    <a:pt x="286" y="711"/>
                    <a:pt x="302" y="710"/>
                    <a:pt x="319" y="706"/>
                  </a:cubicBezTo>
                  <a:cubicBezTo>
                    <a:pt x="510" y="670"/>
                    <a:pt x="462" y="301"/>
                    <a:pt x="426" y="158"/>
                  </a:cubicBezTo>
                  <a:cubicBezTo>
                    <a:pt x="403" y="98"/>
                    <a:pt x="379" y="39"/>
                    <a:pt x="319" y="15"/>
                  </a:cubicBezTo>
                  <a:cubicBezTo>
                    <a:pt x="296" y="5"/>
                    <a:pt x="273" y="1"/>
                    <a:pt x="252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25;p61">
              <a:extLst>
                <a:ext uri="{FF2B5EF4-FFF2-40B4-BE49-F238E27FC236}">
                  <a16:creationId xmlns:a16="http://schemas.microsoft.com/office/drawing/2014/main" id="{967E472C-4420-4CDC-B6E1-667289A4EF4D}"/>
                </a:ext>
              </a:extLst>
            </p:cNvPr>
            <p:cNvSpPr/>
            <p:nvPr/>
          </p:nvSpPr>
          <p:spPr>
            <a:xfrm>
              <a:off x="2236875" y="1768800"/>
              <a:ext cx="3600" cy="390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72" y="0"/>
                  </a:moveTo>
                  <a:cubicBezTo>
                    <a:pt x="60" y="0"/>
                    <a:pt x="48" y="12"/>
                    <a:pt x="36" y="24"/>
                  </a:cubicBezTo>
                  <a:cubicBezTo>
                    <a:pt x="12" y="60"/>
                    <a:pt x="0" y="131"/>
                    <a:pt x="48" y="155"/>
                  </a:cubicBezTo>
                  <a:cubicBezTo>
                    <a:pt x="108" y="155"/>
                    <a:pt x="143" y="96"/>
                    <a:pt x="131" y="60"/>
                  </a:cubicBezTo>
                  <a:cubicBezTo>
                    <a:pt x="131" y="36"/>
                    <a:pt x="131" y="24"/>
                    <a:pt x="120" y="12"/>
                  </a:cubicBezTo>
                  <a:cubicBezTo>
                    <a:pt x="108" y="0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26;p61">
              <a:extLst>
                <a:ext uri="{FF2B5EF4-FFF2-40B4-BE49-F238E27FC236}">
                  <a16:creationId xmlns:a16="http://schemas.microsoft.com/office/drawing/2014/main" id="{57795E29-9A58-420E-A533-1A40641538FB}"/>
                </a:ext>
              </a:extLst>
            </p:cNvPr>
            <p:cNvSpPr/>
            <p:nvPr/>
          </p:nvSpPr>
          <p:spPr>
            <a:xfrm>
              <a:off x="2241925" y="1380650"/>
              <a:ext cx="17300" cy="120575"/>
            </a:xfrm>
            <a:custGeom>
              <a:avLst/>
              <a:gdLst/>
              <a:ahLst/>
              <a:cxnLst/>
              <a:rect l="l" t="t" r="r" b="b"/>
              <a:pathLst>
                <a:path w="692" h="4823" extrusionOk="0">
                  <a:moveTo>
                    <a:pt x="60" y="1"/>
                  </a:moveTo>
                  <a:lnTo>
                    <a:pt x="49" y="3275"/>
                  </a:lnTo>
                  <a:lnTo>
                    <a:pt x="120" y="3275"/>
                  </a:lnTo>
                  <a:lnTo>
                    <a:pt x="120" y="3382"/>
                  </a:lnTo>
                  <a:cubicBezTo>
                    <a:pt x="144" y="3382"/>
                    <a:pt x="144" y="3394"/>
                    <a:pt x="144" y="3406"/>
                  </a:cubicBezTo>
                  <a:cubicBezTo>
                    <a:pt x="144" y="3454"/>
                    <a:pt x="144" y="3477"/>
                    <a:pt x="120" y="3513"/>
                  </a:cubicBezTo>
                  <a:cubicBezTo>
                    <a:pt x="108" y="3549"/>
                    <a:pt x="84" y="3585"/>
                    <a:pt x="60" y="3632"/>
                  </a:cubicBezTo>
                  <a:cubicBezTo>
                    <a:pt x="49" y="3644"/>
                    <a:pt x="49" y="3644"/>
                    <a:pt x="49" y="3656"/>
                  </a:cubicBezTo>
                  <a:cubicBezTo>
                    <a:pt x="37" y="3656"/>
                    <a:pt x="37" y="3668"/>
                    <a:pt x="37" y="3668"/>
                  </a:cubicBezTo>
                  <a:cubicBezTo>
                    <a:pt x="25" y="3704"/>
                    <a:pt x="1" y="3727"/>
                    <a:pt x="1" y="3763"/>
                  </a:cubicBezTo>
                  <a:lnTo>
                    <a:pt x="1" y="3787"/>
                  </a:lnTo>
                  <a:cubicBezTo>
                    <a:pt x="1" y="3835"/>
                    <a:pt x="1" y="3882"/>
                    <a:pt x="25" y="3906"/>
                  </a:cubicBezTo>
                  <a:lnTo>
                    <a:pt x="25" y="3930"/>
                  </a:lnTo>
                  <a:cubicBezTo>
                    <a:pt x="37" y="3930"/>
                    <a:pt x="37" y="3930"/>
                    <a:pt x="37" y="3942"/>
                  </a:cubicBezTo>
                  <a:cubicBezTo>
                    <a:pt x="49" y="3954"/>
                    <a:pt x="49" y="3989"/>
                    <a:pt x="60" y="4001"/>
                  </a:cubicBezTo>
                  <a:cubicBezTo>
                    <a:pt x="60" y="4001"/>
                    <a:pt x="84" y="4013"/>
                    <a:pt x="84" y="4025"/>
                  </a:cubicBezTo>
                  <a:cubicBezTo>
                    <a:pt x="96" y="4073"/>
                    <a:pt x="108" y="4108"/>
                    <a:pt x="108" y="4144"/>
                  </a:cubicBezTo>
                  <a:cubicBezTo>
                    <a:pt x="108" y="4168"/>
                    <a:pt x="108" y="4192"/>
                    <a:pt x="96" y="4204"/>
                  </a:cubicBezTo>
                  <a:lnTo>
                    <a:pt x="96" y="4358"/>
                  </a:lnTo>
                  <a:lnTo>
                    <a:pt x="25" y="4358"/>
                  </a:lnTo>
                  <a:lnTo>
                    <a:pt x="25" y="4823"/>
                  </a:lnTo>
                  <a:lnTo>
                    <a:pt x="632" y="4823"/>
                  </a:lnTo>
                  <a:lnTo>
                    <a:pt x="632" y="4358"/>
                  </a:lnTo>
                  <a:lnTo>
                    <a:pt x="572" y="4358"/>
                  </a:lnTo>
                  <a:lnTo>
                    <a:pt x="572" y="4204"/>
                  </a:lnTo>
                  <a:cubicBezTo>
                    <a:pt x="560" y="4204"/>
                    <a:pt x="560" y="4192"/>
                    <a:pt x="560" y="4180"/>
                  </a:cubicBezTo>
                  <a:cubicBezTo>
                    <a:pt x="560" y="4132"/>
                    <a:pt x="560" y="4108"/>
                    <a:pt x="572" y="4073"/>
                  </a:cubicBezTo>
                  <a:cubicBezTo>
                    <a:pt x="584" y="4025"/>
                    <a:pt x="620" y="4001"/>
                    <a:pt x="632" y="3954"/>
                  </a:cubicBezTo>
                  <a:cubicBezTo>
                    <a:pt x="644" y="3942"/>
                    <a:pt x="644" y="3930"/>
                    <a:pt x="644" y="3930"/>
                  </a:cubicBezTo>
                  <a:cubicBezTo>
                    <a:pt x="668" y="3930"/>
                    <a:pt x="668" y="3918"/>
                    <a:pt x="668" y="3918"/>
                  </a:cubicBezTo>
                  <a:cubicBezTo>
                    <a:pt x="680" y="3882"/>
                    <a:pt x="691" y="3846"/>
                    <a:pt x="691" y="3823"/>
                  </a:cubicBezTo>
                  <a:lnTo>
                    <a:pt x="691" y="3799"/>
                  </a:lnTo>
                  <a:cubicBezTo>
                    <a:pt x="691" y="3751"/>
                    <a:pt x="691" y="3704"/>
                    <a:pt x="680" y="3680"/>
                  </a:cubicBezTo>
                  <a:lnTo>
                    <a:pt x="680" y="3656"/>
                  </a:lnTo>
                  <a:cubicBezTo>
                    <a:pt x="668" y="3656"/>
                    <a:pt x="668" y="3644"/>
                    <a:pt x="668" y="3644"/>
                  </a:cubicBezTo>
                  <a:cubicBezTo>
                    <a:pt x="644" y="3632"/>
                    <a:pt x="644" y="3596"/>
                    <a:pt x="632" y="3585"/>
                  </a:cubicBezTo>
                  <a:cubicBezTo>
                    <a:pt x="632" y="3585"/>
                    <a:pt x="620" y="3573"/>
                    <a:pt x="620" y="3561"/>
                  </a:cubicBezTo>
                  <a:cubicBezTo>
                    <a:pt x="596" y="3513"/>
                    <a:pt x="584" y="3477"/>
                    <a:pt x="584" y="3442"/>
                  </a:cubicBezTo>
                  <a:cubicBezTo>
                    <a:pt x="584" y="3418"/>
                    <a:pt x="584" y="3394"/>
                    <a:pt x="596" y="3382"/>
                  </a:cubicBezTo>
                  <a:lnTo>
                    <a:pt x="596" y="3275"/>
                  </a:lnTo>
                  <a:lnTo>
                    <a:pt x="656" y="3275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27;p61">
              <a:extLst>
                <a:ext uri="{FF2B5EF4-FFF2-40B4-BE49-F238E27FC236}">
                  <a16:creationId xmlns:a16="http://schemas.microsoft.com/office/drawing/2014/main" id="{5315D4F7-C4B9-4CA3-B32C-09534DBE7EFA}"/>
                </a:ext>
              </a:extLst>
            </p:cNvPr>
            <p:cNvSpPr/>
            <p:nvPr/>
          </p:nvSpPr>
          <p:spPr>
            <a:xfrm>
              <a:off x="2241050" y="1449725"/>
              <a:ext cx="18175" cy="51500"/>
            </a:xfrm>
            <a:custGeom>
              <a:avLst/>
              <a:gdLst/>
              <a:ahLst/>
              <a:cxnLst/>
              <a:rect l="l" t="t" r="r" b="b"/>
              <a:pathLst>
                <a:path w="727" h="2060" extrusionOk="0">
                  <a:moveTo>
                    <a:pt x="488" y="0"/>
                  </a:moveTo>
                  <a:cubicBezTo>
                    <a:pt x="345" y="0"/>
                    <a:pt x="179" y="95"/>
                    <a:pt x="84" y="214"/>
                  </a:cubicBezTo>
                  <a:cubicBezTo>
                    <a:pt x="60" y="250"/>
                    <a:pt x="24" y="298"/>
                    <a:pt x="12" y="345"/>
                  </a:cubicBezTo>
                  <a:cubicBezTo>
                    <a:pt x="0" y="393"/>
                    <a:pt x="0" y="429"/>
                    <a:pt x="12" y="464"/>
                  </a:cubicBezTo>
                  <a:cubicBezTo>
                    <a:pt x="24" y="488"/>
                    <a:pt x="36" y="524"/>
                    <a:pt x="72" y="536"/>
                  </a:cubicBezTo>
                  <a:cubicBezTo>
                    <a:pt x="95" y="560"/>
                    <a:pt x="119" y="572"/>
                    <a:pt x="131" y="583"/>
                  </a:cubicBezTo>
                  <a:lnTo>
                    <a:pt x="143" y="595"/>
                  </a:lnTo>
                  <a:cubicBezTo>
                    <a:pt x="179" y="631"/>
                    <a:pt x="214" y="655"/>
                    <a:pt x="250" y="691"/>
                  </a:cubicBezTo>
                  <a:cubicBezTo>
                    <a:pt x="345" y="774"/>
                    <a:pt x="405" y="881"/>
                    <a:pt x="429" y="1000"/>
                  </a:cubicBezTo>
                  <a:cubicBezTo>
                    <a:pt x="465" y="1107"/>
                    <a:pt x="441" y="1238"/>
                    <a:pt x="405" y="1345"/>
                  </a:cubicBezTo>
                  <a:cubicBezTo>
                    <a:pt x="357" y="1429"/>
                    <a:pt x="250" y="1560"/>
                    <a:pt x="143" y="1584"/>
                  </a:cubicBezTo>
                  <a:lnTo>
                    <a:pt x="131" y="1584"/>
                  </a:lnTo>
                  <a:lnTo>
                    <a:pt x="131" y="1595"/>
                  </a:lnTo>
                  <a:lnTo>
                    <a:pt x="60" y="1595"/>
                  </a:lnTo>
                  <a:lnTo>
                    <a:pt x="60" y="2060"/>
                  </a:lnTo>
                  <a:lnTo>
                    <a:pt x="667" y="2060"/>
                  </a:lnTo>
                  <a:lnTo>
                    <a:pt x="667" y="1595"/>
                  </a:lnTo>
                  <a:lnTo>
                    <a:pt x="607" y="1595"/>
                  </a:lnTo>
                  <a:lnTo>
                    <a:pt x="607" y="1441"/>
                  </a:lnTo>
                  <a:cubicBezTo>
                    <a:pt x="595" y="1441"/>
                    <a:pt x="595" y="1429"/>
                    <a:pt x="595" y="1417"/>
                  </a:cubicBezTo>
                  <a:cubicBezTo>
                    <a:pt x="595" y="1369"/>
                    <a:pt x="595" y="1345"/>
                    <a:pt x="607" y="1310"/>
                  </a:cubicBezTo>
                  <a:cubicBezTo>
                    <a:pt x="619" y="1262"/>
                    <a:pt x="655" y="1238"/>
                    <a:pt x="667" y="1191"/>
                  </a:cubicBezTo>
                  <a:cubicBezTo>
                    <a:pt x="679" y="1179"/>
                    <a:pt x="679" y="1167"/>
                    <a:pt x="679" y="1167"/>
                  </a:cubicBezTo>
                  <a:cubicBezTo>
                    <a:pt x="703" y="1167"/>
                    <a:pt x="703" y="1155"/>
                    <a:pt x="703" y="1155"/>
                  </a:cubicBezTo>
                  <a:cubicBezTo>
                    <a:pt x="715" y="1119"/>
                    <a:pt x="726" y="1083"/>
                    <a:pt x="726" y="1060"/>
                  </a:cubicBezTo>
                  <a:lnTo>
                    <a:pt x="726" y="1036"/>
                  </a:lnTo>
                  <a:cubicBezTo>
                    <a:pt x="726" y="988"/>
                    <a:pt x="726" y="941"/>
                    <a:pt x="715" y="893"/>
                  </a:cubicBezTo>
                  <a:lnTo>
                    <a:pt x="715" y="881"/>
                  </a:lnTo>
                  <a:cubicBezTo>
                    <a:pt x="703" y="881"/>
                    <a:pt x="703" y="869"/>
                    <a:pt x="703" y="869"/>
                  </a:cubicBezTo>
                  <a:cubicBezTo>
                    <a:pt x="679" y="845"/>
                    <a:pt x="679" y="822"/>
                    <a:pt x="667" y="810"/>
                  </a:cubicBezTo>
                  <a:cubicBezTo>
                    <a:pt x="667" y="810"/>
                    <a:pt x="655" y="786"/>
                    <a:pt x="655" y="774"/>
                  </a:cubicBezTo>
                  <a:cubicBezTo>
                    <a:pt x="643" y="726"/>
                    <a:pt x="619" y="702"/>
                    <a:pt x="619" y="655"/>
                  </a:cubicBezTo>
                  <a:cubicBezTo>
                    <a:pt x="619" y="643"/>
                    <a:pt x="619" y="607"/>
                    <a:pt x="643" y="595"/>
                  </a:cubicBezTo>
                  <a:lnTo>
                    <a:pt x="643" y="488"/>
                  </a:lnTo>
                  <a:lnTo>
                    <a:pt x="703" y="488"/>
                  </a:lnTo>
                  <a:lnTo>
                    <a:pt x="703" y="48"/>
                  </a:lnTo>
                  <a:cubicBezTo>
                    <a:pt x="643" y="12"/>
                    <a:pt x="560" y="0"/>
                    <a:pt x="488" y="0"/>
                  </a:cubicBez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28;p61">
              <a:extLst>
                <a:ext uri="{FF2B5EF4-FFF2-40B4-BE49-F238E27FC236}">
                  <a16:creationId xmlns:a16="http://schemas.microsoft.com/office/drawing/2014/main" id="{FE19C6E2-8E03-4E37-8B02-A9BD7AA83C2B}"/>
                </a:ext>
              </a:extLst>
            </p:cNvPr>
            <p:cNvSpPr/>
            <p:nvPr/>
          </p:nvSpPr>
          <p:spPr>
            <a:xfrm>
              <a:off x="2230625" y="1316950"/>
              <a:ext cx="39025" cy="72650"/>
            </a:xfrm>
            <a:custGeom>
              <a:avLst/>
              <a:gdLst/>
              <a:ahLst/>
              <a:cxnLst/>
              <a:rect l="l" t="t" r="r" b="b"/>
              <a:pathLst>
                <a:path w="1561" h="2906" extrusionOk="0">
                  <a:moveTo>
                    <a:pt x="715" y="1"/>
                  </a:moveTo>
                  <a:cubicBezTo>
                    <a:pt x="310" y="25"/>
                    <a:pt x="0" y="346"/>
                    <a:pt x="0" y="715"/>
                  </a:cubicBezTo>
                  <a:cubicBezTo>
                    <a:pt x="0" y="846"/>
                    <a:pt x="48" y="965"/>
                    <a:pt x="108" y="1084"/>
                  </a:cubicBezTo>
                  <a:cubicBezTo>
                    <a:pt x="167" y="1191"/>
                    <a:pt x="203" y="1311"/>
                    <a:pt x="250" y="1430"/>
                  </a:cubicBezTo>
                  <a:cubicBezTo>
                    <a:pt x="322" y="1620"/>
                    <a:pt x="370" y="1834"/>
                    <a:pt x="381" y="2037"/>
                  </a:cubicBezTo>
                  <a:lnTo>
                    <a:pt x="381" y="2203"/>
                  </a:lnTo>
                  <a:cubicBezTo>
                    <a:pt x="370" y="2346"/>
                    <a:pt x="334" y="2513"/>
                    <a:pt x="286" y="2644"/>
                  </a:cubicBezTo>
                  <a:cubicBezTo>
                    <a:pt x="262" y="2668"/>
                    <a:pt x="250" y="2692"/>
                    <a:pt x="250" y="2704"/>
                  </a:cubicBezTo>
                  <a:cubicBezTo>
                    <a:pt x="250" y="2811"/>
                    <a:pt x="489" y="2906"/>
                    <a:pt x="774" y="2906"/>
                  </a:cubicBezTo>
                  <a:cubicBezTo>
                    <a:pt x="1048" y="2906"/>
                    <a:pt x="1286" y="2823"/>
                    <a:pt x="1286" y="2727"/>
                  </a:cubicBezTo>
                  <a:cubicBezTo>
                    <a:pt x="1286" y="2692"/>
                    <a:pt x="1263" y="2668"/>
                    <a:pt x="1227" y="2632"/>
                  </a:cubicBezTo>
                  <a:cubicBezTo>
                    <a:pt x="1203" y="2561"/>
                    <a:pt x="1191" y="2489"/>
                    <a:pt x="1179" y="2418"/>
                  </a:cubicBezTo>
                  <a:cubicBezTo>
                    <a:pt x="1143" y="2215"/>
                    <a:pt x="1143" y="2013"/>
                    <a:pt x="1191" y="1799"/>
                  </a:cubicBezTo>
                  <a:cubicBezTo>
                    <a:pt x="1215" y="1632"/>
                    <a:pt x="1274" y="1477"/>
                    <a:pt x="1358" y="1311"/>
                  </a:cubicBezTo>
                  <a:lnTo>
                    <a:pt x="1441" y="1132"/>
                  </a:lnTo>
                  <a:cubicBezTo>
                    <a:pt x="1501" y="1001"/>
                    <a:pt x="1560" y="882"/>
                    <a:pt x="1560" y="751"/>
                  </a:cubicBezTo>
                  <a:cubicBezTo>
                    <a:pt x="1560" y="358"/>
                    <a:pt x="1215" y="37"/>
                    <a:pt x="774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29;p61">
              <a:extLst>
                <a:ext uri="{FF2B5EF4-FFF2-40B4-BE49-F238E27FC236}">
                  <a16:creationId xmlns:a16="http://schemas.microsoft.com/office/drawing/2014/main" id="{7B55CBCE-C832-4508-989C-C1A8FCDE2AB2}"/>
                </a:ext>
              </a:extLst>
            </p:cNvPr>
            <p:cNvSpPr/>
            <p:nvPr/>
          </p:nvSpPr>
          <p:spPr>
            <a:xfrm>
              <a:off x="2238650" y="1392575"/>
              <a:ext cx="22950" cy="65500"/>
            </a:xfrm>
            <a:custGeom>
              <a:avLst/>
              <a:gdLst/>
              <a:ahLst/>
              <a:cxnLst/>
              <a:rect l="l" t="t" r="r" b="b"/>
              <a:pathLst>
                <a:path w="918" h="2620" extrusionOk="0">
                  <a:moveTo>
                    <a:pt x="13" y="0"/>
                  </a:moveTo>
                  <a:lnTo>
                    <a:pt x="1" y="2619"/>
                  </a:lnTo>
                  <a:lnTo>
                    <a:pt x="906" y="2619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330;p61">
              <a:extLst>
                <a:ext uri="{FF2B5EF4-FFF2-40B4-BE49-F238E27FC236}">
                  <a16:creationId xmlns:a16="http://schemas.microsoft.com/office/drawing/2014/main" id="{C7200259-CC0C-4D11-8922-E6DBA30CF581}"/>
                </a:ext>
              </a:extLst>
            </p:cNvPr>
            <p:cNvSpPr/>
            <p:nvPr/>
          </p:nvSpPr>
          <p:spPr>
            <a:xfrm>
              <a:off x="2238650" y="1398825"/>
              <a:ext cx="23250" cy="54225"/>
            </a:xfrm>
            <a:custGeom>
              <a:avLst/>
              <a:gdLst/>
              <a:ahLst/>
              <a:cxnLst/>
              <a:rect l="l" t="t" r="r" b="b"/>
              <a:pathLst>
                <a:path w="930" h="2169" extrusionOk="0">
                  <a:moveTo>
                    <a:pt x="487" y="1"/>
                  </a:moveTo>
                  <a:cubicBezTo>
                    <a:pt x="364" y="1"/>
                    <a:pt x="236" y="22"/>
                    <a:pt x="120" y="71"/>
                  </a:cubicBezTo>
                  <a:cubicBezTo>
                    <a:pt x="96" y="107"/>
                    <a:pt x="49" y="119"/>
                    <a:pt x="13" y="155"/>
                  </a:cubicBezTo>
                  <a:lnTo>
                    <a:pt x="1" y="2012"/>
                  </a:lnTo>
                  <a:cubicBezTo>
                    <a:pt x="132" y="2072"/>
                    <a:pt x="299" y="2131"/>
                    <a:pt x="453" y="2143"/>
                  </a:cubicBezTo>
                  <a:cubicBezTo>
                    <a:pt x="520" y="2160"/>
                    <a:pt x="591" y="2169"/>
                    <a:pt x="663" y="2169"/>
                  </a:cubicBezTo>
                  <a:cubicBezTo>
                    <a:pt x="746" y="2169"/>
                    <a:pt x="829" y="2157"/>
                    <a:pt x="906" y="2131"/>
                  </a:cubicBezTo>
                  <a:lnTo>
                    <a:pt x="930" y="131"/>
                  </a:lnTo>
                  <a:cubicBezTo>
                    <a:pt x="834" y="71"/>
                    <a:pt x="751" y="48"/>
                    <a:pt x="644" y="12"/>
                  </a:cubicBezTo>
                  <a:cubicBezTo>
                    <a:pt x="593" y="5"/>
                    <a:pt x="541" y="1"/>
                    <a:pt x="487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331;p61">
              <a:extLst>
                <a:ext uri="{FF2B5EF4-FFF2-40B4-BE49-F238E27FC236}">
                  <a16:creationId xmlns:a16="http://schemas.microsoft.com/office/drawing/2014/main" id="{E73EB073-036E-4B3B-8BBC-E5D63B4AA524}"/>
                </a:ext>
              </a:extLst>
            </p:cNvPr>
            <p:cNvSpPr/>
            <p:nvPr/>
          </p:nvSpPr>
          <p:spPr>
            <a:xfrm>
              <a:off x="2238650" y="1494650"/>
              <a:ext cx="22950" cy="25925"/>
            </a:xfrm>
            <a:custGeom>
              <a:avLst/>
              <a:gdLst/>
              <a:ahLst/>
              <a:cxnLst/>
              <a:rect l="l" t="t" r="r" b="b"/>
              <a:pathLst>
                <a:path w="918" h="1037" extrusionOk="0">
                  <a:moveTo>
                    <a:pt x="1" y="1"/>
                  </a:moveTo>
                  <a:lnTo>
                    <a:pt x="1" y="1037"/>
                  </a:lnTo>
                  <a:lnTo>
                    <a:pt x="906" y="1037"/>
                  </a:lnTo>
                  <a:lnTo>
                    <a:pt x="918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332;p61">
              <a:extLst>
                <a:ext uri="{FF2B5EF4-FFF2-40B4-BE49-F238E27FC236}">
                  <a16:creationId xmlns:a16="http://schemas.microsoft.com/office/drawing/2014/main" id="{BEA7B2AB-CE4A-42C1-A0D0-A757805A8594}"/>
                </a:ext>
              </a:extLst>
            </p:cNvPr>
            <p:cNvSpPr/>
            <p:nvPr/>
          </p:nvSpPr>
          <p:spPr>
            <a:xfrm>
              <a:off x="2230625" y="1317250"/>
              <a:ext cx="24125" cy="51225"/>
            </a:xfrm>
            <a:custGeom>
              <a:avLst/>
              <a:gdLst/>
              <a:ahLst/>
              <a:cxnLst/>
              <a:rect l="l" t="t" r="r" b="b"/>
              <a:pathLst>
                <a:path w="965" h="2049" extrusionOk="0">
                  <a:moveTo>
                    <a:pt x="715" y="1"/>
                  </a:moveTo>
                  <a:cubicBezTo>
                    <a:pt x="310" y="36"/>
                    <a:pt x="0" y="346"/>
                    <a:pt x="0" y="715"/>
                  </a:cubicBezTo>
                  <a:cubicBezTo>
                    <a:pt x="0" y="858"/>
                    <a:pt x="48" y="977"/>
                    <a:pt x="108" y="1096"/>
                  </a:cubicBezTo>
                  <a:cubicBezTo>
                    <a:pt x="167" y="1191"/>
                    <a:pt x="203" y="1310"/>
                    <a:pt x="250" y="1429"/>
                  </a:cubicBezTo>
                  <a:cubicBezTo>
                    <a:pt x="322" y="1632"/>
                    <a:pt x="370" y="1834"/>
                    <a:pt x="381" y="2049"/>
                  </a:cubicBezTo>
                  <a:cubicBezTo>
                    <a:pt x="441" y="2001"/>
                    <a:pt x="501" y="1953"/>
                    <a:pt x="548" y="1894"/>
                  </a:cubicBezTo>
                  <a:cubicBezTo>
                    <a:pt x="774" y="1644"/>
                    <a:pt x="882" y="1299"/>
                    <a:pt x="917" y="953"/>
                  </a:cubicBezTo>
                  <a:cubicBezTo>
                    <a:pt x="953" y="739"/>
                    <a:pt x="965" y="513"/>
                    <a:pt x="882" y="286"/>
                  </a:cubicBezTo>
                  <a:cubicBezTo>
                    <a:pt x="834" y="179"/>
                    <a:pt x="786" y="96"/>
                    <a:pt x="715" y="1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333;p61">
              <a:extLst>
                <a:ext uri="{FF2B5EF4-FFF2-40B4-BE49-F238E27FC236}">
                  <a16:creationId xmlns:a16="http://schemas.microsoft.com/office/drawing/2014/main" id="{BA2F5E47-E0A8-4390-8ECA-B1C9B7933B62}"/>
                </a:ext>
              </a:extLst>
            </p:cNvPr>
            <p:cNvSpPr/>
            <p:nvPr/>
          </p:nvSpPr>
          <p:spPr>
            <a:xfrm>
              <a:off x="2235175" y="1325375"/>
              <a:ext cx="12450" cy="18025"/>
            </a:xfrm>
            <a:custGeom>
              <a:avLst/>
              <a:gdLst/>
              <a:ahLst/>
              <a:cxnLst/>
              <a:rect l="l" t="t" r="r" b="b"/>
              <a:pathLst>
                <a:path w="498" h="721" extrusionOk="0">
                  <a:moveTo>
                    <a:pt x="252" y="1"/>
                  </a:moveTo>
                  <a:cubicBezTo>
                    <a:pt x="48" y="1"/>
                    <a:pt x="1" y="366"/>
                    <a:pt x="45" y="509"/>
                  </a:cubicBezTo>
                  <a:cubicBezTo>
                    <a:pt x="57" y="557"/>
                    <a:pt x="80" y="616"/>
                    <a:pt x="116" y="664"/>
                  </a:cubicBezTo>
                  <a:cubicBezTo>
                    <a:pt x="142" y="699"/>
                    <a:pt x="194" y="721"/>
                    <a:pt x="248" y="721"/>
                  </a:cubicBezTo>
                  <a:cubicBezTo>
                    <a:pt x="267" y="721"/>
                    <a:pt x="287" y="718"/>
                    <a:pt x="307" y="712"/>
                  </a:cubicBezTo>
                  <a:cubicBezTo>
                    <a:pt x="366" y="676"/>
                    <a:pt x="402" y="616"/>
                    <a:pt x="414" y="557"/>
                  </a:cubicBezTo>
                  <a:cubicBezTo>
                    <a:pt x="449" y="426"/>
                    <a:pt x="497" y="57"/>
                    <a:pt x="307" y="9"/>
                  </a:cubicBezTo>
                  <a:cubicBezTo>
                    <a:pt x="287" y="4"/>
                    <a:pt x="269" y="1"/>
                    <a:pt x="252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334;p61">
              <a:extLst>
                <a:ext uri="{FF2B5EF4-FFF2-40B4-BE49-F238E27FC236}">
                  <a16:creationId xmlns:a16="http://schemas.microsoft.com/office/drawing/2014/main" id="{A7D62C70-8AB3-49D4-B559-620344E49C15}"/>
                </a:ext>
              </a:extLst>
            </p:cNvPr>
            <p:cNvSpPr/>
            <p:nvPr/>
          </p:nvSpPr>
          <p:spPr>
            <a:xfrm>
              <a:off x="2238375" y="1346725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60" y="0"/>
                  </a:moveTo>
                  <a:cubicBezTo>
                    <a:pt x="0" y="12"/>
                    <a:pt x="12" y="108"/>
                    <a:pt x="48" y="131"/>
                  </a:cubicBezTo>
                  <a:cubicBezTo>
                    <a:pt x="60" y="155"/>
                    <a:pt x="71" y="167"/>
                    <a:pt x="83" y="167"/>
                  </a:cubicBezTo>
                  <a:cubicBezTo>
                    <a:pt x="107" y="167"/>
                    <a:pt x="119" y="167"/>
                    <a:pt x="131" y="155"/>
                  </a:cubicBezTo>
                  <a:cubicBezTo>
                    <a:pt x="143" y="131"/>
                    <a:pt x="143" y="120"/>
                    <a:pt x="143" y="108"/>
                  </a:cubicBezTo>
                  <a:cubicBezTo>
                    <a:pt x="167" y="60"/>
                    <a:pt x="119" y="0"/>
                    <a:pt x="60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335;p61">
              <a:extLst>
                <a:ext uri="{FF2B5EF4-FFF2-40B4-BE49-F238E27FC236}">
                  <a16:creationId xmlns:a16="http://schemas.microsoft.com/office/drawing/2014/main" id="{F61DE360-C0B0-41D0-AD51-229779987624}"/>
                </a:ext>
              </a:extLst>
            </p:cNvPr>
            <p:cNvSpPr/>
            <p:nvPr/>
          </p:nvSpPr>
          <p:spPr>
            <a:xfrm>
              <a:off x="2069900" y="1552400"/>
              <a:ext cx="120575" cy="16400"/>
            </a:xfrm>
            <a:custGeom>
              <a:avLst/>
              <a:gdLst/>
              <a:ahLst/>
              <a:cxnLst/>
              <a:rect l="l" t="t" r="r" b="b"/>
              <a:pathLst>
                <a:path w="4823" h="656" extrusionOk="0">
                  <a:moveTo>
                    <a:pt x="3762" y="1"/>
                  </a:moveTo>
                  <a:cubicBezTo>
                    <a:pt x="3739" y="1"/>
                    <a:pt x="3703" y="24"/>
                    <a:pt x="3679" y="36"/>
                  </a:cubicBezTo>
                  <a:cubicBezTo>
                    <a:pt x="3679" y="36"/>
                    <a:pt x="3655" y="36"/>
                    <a:pt x="3655" y="48"/>
                  </a:cubicBezTo>
                  <a:cubicBezTo>
                    <a:pt x="3643" y="48"/>
                    <a:pt x="3643" y="48"/>
                    <a:pt x="3631" y="60"/>
                  </a:cubicBezTo>
                  <a:cubicBezTo>
                    <a:pt x="3584" y="84"/>
                    <a:pt x="3560" y="108"/>
                    <a:pt x="3512" y="120"/>
                  </a:cubicBezTo>
                  <a:cubicBezTo>
                    <a:pt x="3495" y="132"/>
                    <a:pt x="3480" y="138"/>
                    <a:pt x="3463" y="138"/>
                  </a:cubicBezTo>
                  <a:cubicBezTo>
                    <a:pt x="3447" y="138"/>
                    <a:pt x="3429" y="132"/>
                    <a:pt x="3405" y="120"/>
                  </a:cubicBezTo>
                  <a:cubicBezTo>
                    <a:pt x="3393" y="120"/>
                    <a:pt x="3381" y="120"/>
                    <a:pt x="3381" y="108"/>
                  </a:cubicBezTo>
                  <a:lnTo>
                    <a:pt x="3274" y="108"/>
                  </a:lnTo>
                  <a:lnTo>
                    <a:pt x="3274" y="36"/>
                  </a:lnTo>
                  <a:lnTo>
                    <a:pt x="0" y="24"/>
                  </a:lnTo>
                  <a:lnTo>
                    <a:pt x="0" y="632"/>
                  </a:lnTo>
                  <a:lnTo>
                    <a:pt x="3274" y="644"/>
                  </a:lnTo>
                  <a:lnTo>
                    <a:pt x="3274" y="584"/>
                  </a:lnTo>
                  <a:lnTo>
                    <a:pt x="3381" y="584"/>
                  </a:lnTo>
                  <a:cubicBezTo>
                    <a:pt x="3393" y="572"/>
                    <a:pt x="3417" y="572"/>
                    <a:pt x="3441" y="572"/>
                  </a:cubicBezTo>
                  <a:cubicBezTo>
                    <a:pt x="3477" y="572"/>
                    <a:pt x="3512" y="584"/>
                    <a:pt x="3548" y="596"/>
                  </a:cubicBezTo>
                  <a:cubicBezTo>
                    <a:pt x="3572" y="596"/>
                    <a:pt x="3584" y="620"/>
                    <a:pt x="3584" y="620"/>
                  </a:cubicBezTo>
                  <a:cubicBezTo>
                    <a:pt x="3596" y="632"/>
                    <a:pt x="3631" y="632"/>
                    <a:pt x="3643" y="644"/>
                  </a:cubicBezTo>
                  <a:lnTo>
                    <a:pt x="3655" y="656"/>
                  </a:lnTo>
                  <a:lnTo>
                    <a:pt x="3679" y="656"/>
                  </a:lnTo>
                  <a:cubicBezTo>
                    <a:pt x="3691" y="652"/>
                    <a:pt x="3704" y="650"/>
                    <a:pt x="3717" y="650"/>
                  </a:cubicBezTo>
                  <a:cubicBezTo>
                    <a:pt x="3744" y="650"/>
                    <a:pt x="3770" y="656"/>
                    <a:pt x="3786" y="656"/>
                  </a:cubicBezTo>
                  <a:lnTo>
                    <a:pt x="3822" y="656"/>
                  </a:lnTo>
                  <a:cubicBezTo>
                    <a:pt x="3858" y="656"/>
                    <a:pt x="3882" y="644"/>
                    <a:pt x="3917" y="632"/>
                  </a:cubicBezTo>
                  <a:lnTo>
                    <a:pt x="3929" y="632"/>
                  </a:lnTo>
                  <a:cubicBezTo>
                    <a:pt x="3941" y="632"/>
                    <a:pt x="3941" y="632"/>
                    <a:pt x="3953" y="620"/>
                  </a:cubicBezTo>
                  <a:cubicBezTo>
                    <a:pt x="4001" y="596"/>
                    <a:pt x="4036" y="572"/>
                    <a:pt x="4072" y="560"/>
                  </a:cubicBezTo>
                  <a:cubicBezTo>
                    <a:pt x="4090" y="548"/>
                    <a:pt x="4105" y="542"/>
                    <a:pt x="4121" y="542"/>
                  </a:cubicBezTo>
                  <a:cubicBezTo>
                    <a:pt x="4137" y="542"/>
                    <a:pt x="4155" y="548"/>
                    <a:pt x="4179" y="560"/>
                  </a:cubicBezTo>
                  <a:cubicBezTo>
                    <a:pt x="4191" y="560"/>
                    <a:pt x="4215" y="560"/>
                    <a:pt x="4215" y="572"/>
                  </a:cubicBezTo>
                  <a:lnTo>
                    <a:pt x="4358" y="572"/>
                  </a:lnTo>
                  <a:lnTo>
                    <a:pt x="4358" y="632"/>
                  </a:lnTo>
                  <a:lnTo>
                    <a:pt x="4822" y="632"/>
                  </a:lnTo>
                  <a:lnTo>
                    <a:pt x="4822" y="24"/>
                  </a:lnTo>
                  <a:lnTo>
                    <a:pt x="4358" y="24"/>
                  </a:lnTo>
                  <a:lnTo>
                    <a:pt x="4358" y="96"/>
                  </a:lnTo>
                  <a:lnTo>
                    <a:pt x="4215" y="96"/>
                  </a:lnTo>
                  <a:cubicBezTo>
                    <a:pt x="4191" y="108"/>
                    <a:pt x="4167" y="108"/>
                    <a:pt x="4155" y="108"/>
                  </a:cubicBezTo>
                  <a:cubicBezTo>
                    <a:pt x="4108" y="108"/>
                    <a:pt x="4072" y="96"/>
                    <a:pt x="4036" y="84"/>
                  </a:cubicBezTo>
                  <a:cubicBezTo>
                    <a:pt x="4012" y="84"/>
                    <a:pt x="4001" y="60"/>
                    <a:pt x="4001" y="60"/>
                  </a:cubicBezTo>
                  <a:cubicBezTo>
                    <a:pt x="3989" y="48"/>
                    <a:pt x="3953" y="48"/>
                    <a:pt x="3941" y="36"/>
                  </a:cubicBezTo>
                  <a:lnTo>
                    <a:pt x="3929" y="24"/>
                  </a:lnTo>
                  <a:lnTo>
                    <a:pt x="3917" y="24"/>
                  </a:lnTo>
                  <a:cubicBezTo>
                    <a:pt x="3882" y="1"/>
                    <a:pt x="3834" y="1"/>
                    <a:pt x="3798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336;p61">
              <a:extLst>
                <a:ext uri="{FF2B5EF4-FFF2-40B4-BE49-F238E27FC236}">
                  <a16:creationId xmlns:a16="http://schemas.microsoft.com/office/drawing/2014/main" id="{135BDEC4-19F1-43C7-BD51-69E72DD82AEC}"/>
                </a:ext>
              </a:extLst>
            </p:cNvPr>
            <p:cNvSpPr/>
            <p:nvPr/>
          </p:nvSpPr>
          <p:spPr>
            <a:xfrm>
              <a:off x="2139550" y="1551075"/>
              <a:ext cx="50925" cy="17725"/>
            </a:xfrm>
            <a:custGeom>
              <a:avLst/>
              <a:gdLst/>
              <a:ahLst/>
              <a:cxnLst/>
              <a:rect l="l" t="t" r="r" b="b"/>
              <a:pathLst>
                <a:path w="2037" h="709" extrusionOk="0">
                  <a:moveTo>
                    <a:pt x="402" y="0"/>
                  </a:moveTo>
                  <a:cubicBezTo>
                    <a:pt x="381" y="0"/>
                    <a:pt x="357" y="6"/>
                    <a:pt x="334" y="18"/>
                  </a:cubicBezTo>
                  <a:cubicBezTo>
                    <a:pt x="298" y="30"/>
                    <a:pt x="250" y="54"/>
                    <a:pt x="203" y="89"/>
                  </a:cubicBezTo>
                  <a:cubicBezTo>
                    <a:pt x="83" y="173"/>
                    <a:pt x="0" y="328"/>
                    <a:pt x="0" y="494"/>
                  </a:cubicBezTo>
                  <a:cubicBezTo>
                    <a:pt x="0" y="566"/>
                    <a:pt x="12" y="637"/>
                    <a:pt x="24" y="697"/>
                  </a:cubicBezTo>
                  <a:lnTo>
                    <a:pt x="476" y="697"/>
                  </a:lnTo>
                  <a:lnTo>
                    <a:pt x="476" y="637"/>
                  </a:lnTo>
                  <a:lnTo>
                    <a:pt x="572" y="637"/>
                  </a:lnTo>
                  <a:cubicBezTo>
                    <a:pt x="595" y="625"/>
                    <a:pt x="619" y="625"/>
                    <a:pt x="631" y="625"/>
                  </a:cubicBezTo>
                  <a:cubicBezTo>
                    <a:pt x="679" y="625"/>
                    <a:pt x="715" y="637"/>
                    <a:pt x="750" y="649"/>
                  </a:cubicBezTo>
                  <a:cubicBezTo>
                    <a:pt x="774" y="649"/>
                    <a:pt x="786" y="673"/>
                    <a:pt x="786" y="673"/>
                  </a:cubicBezTo>
                  <a:cubicBezTo>
                    <a:pt x="798" y="685"/>
                    <a:pt x="834" y="685"/>
                    <a:pt x="845" y="697"/>
                  </a:cubicBezTo>
                  <a:lnTo>
                    <a:pt x="857" y="709"/>
                  </a:lnTo>
                  <a:lnTo>
                    <a:pt x="869" y="709"/>
                  </a:lnTo>
                  <a:cubicBezTo>
                    <a:pt x="889" y="705"/>
                    <a:pt x="908" y="703"/>
                    <a:pt x="924" y="703"/>
                  </a:cubicBezTo>
                  <a:cubicBezTo>
                    <a:pt x="958" y="703"/>
                    <a:pt x="984" y="709"/>
                    <a:pt x="1000" y="709"/>
                  </a:cubicBezTo>
                  <a:lnTo>
                    <a:pt x="1036" y="709"/>
                  </a:lnTo>
                  <a:cubicBezTo>
                    <a:pt x="1072" y="709"/>
                    <a:pt x="1096" y="697"/>
                    <a:pt x="1131" y="685"/>
                  </a:cubicBezTo>
                  <a:lnTo>
                    <a:pt x="1143" y="685"/>
                  </a:lnTo>
                  <a:cubicBezTo>
                    <a:pt x="1155" y="685"/>
                    <a:pt x="1155" y="685"/>
                    <a:pt x="1167" y="673"/>
                  </a:cubicBezTo>
                  <a:cubicBezTo>
                    <a:pt x="1215" y="649"/>
                    <a:pt x="1250" y="625"/>
                    <a:pt x="1286" y="613"/>
                  </a:cubicBezTo>
                  <a:cubicBezTo>
                    <a:pt x="1304" y="601"/>
                    <a:pt x="1319" y="595"/>
                    <a:pt x="1335" y="595"/>
                  </a:cubicBezTo>
                  <a:cubicBezTo>
                    <a:pt x="1351" y="595"/>
                    <a:pt x="1369" y="601"/>
                    <a:pt x="1393" y="613"/>
                  </a:cubicBezTo>
                  <a:cubicBezTo>
                    <a:pt x="1405" y="613"/>
                    <a:pt x="1429" y="613"/>
                    <a:pt x="1429" y="625"/>
                  </a:cubicBezTo>
                  <a:lnTo>
                    <a:pt x="1572" y="625"/>
                  </a:lnTo>
                  <a:lnTo>
                    <a:pt x="1572" y="685"/>
                  </a:lnTo>
                  <a:lnTo>
                    <a:pt x="2036" y="685"/>
                  </a:lnTo>
                  <a:lnTo>
                    <a:pt x="2036" y="77"/>
                  </a:lnTo>
                  <a:lnTo>
                    <a:pt x="1572" y="77"/>
                  </a:lnTo>
                  <a:lnTo>
                    <a:pt x="1572" y="149"/>
                  </a:lnTo>
                  <a:lnTo>
                    <a:pt x="1560" y="149"/>
                  </a:lnTo>
                  <a:lnTo>
                    <a:pt x="1560" y="161"/>
                  </a:lnTo>
                  <a:cubicBezTo>
                    <a:pt x="1548" y="268"/>
                    <a:pt x="1405" y="351"/>
                    <a:pt x="1322" y="399"/>
                  </a:cubicBezTo>
                  <a:cubicBezTo>
                    <a:pt x="1250" y="431"/>
                    <a:pt x="1168" y="447"/>
                    <a:pt x="1090" y="447"/>
                  </a:cubicBezTo>
                  <a:cubicBezTo>
                    <a:pt x="1051" y="447"/>
                    <a:pt x="1012" y="443"/>
                    <a:pt x="976" y="435"/>
                  </a:cubicBezTo>
                  <a:cubicBezTo>
                    <a:pt x="857" y="399"/>
                    <a:pt x="750" y="339"/>
                    <a:pt x="667" y="256"/>
                  </a:cubicBezTo>
                  <a:cubicBezTo>
                    <a:pt x="631" y="220"/>
                    <a:pt x="607" y="173"/>
                    <a:pt x="572" y="149"/>
                  </a:cubicBezTo>
                  <a:lnTo>
                    <a:pt x="560" y="137"/>
                  </a:lnTo>
                  <a:cubicBezTo>
                    <a:pt x="548" y="113"/>
                    <a:pt x="536" y="89"/>
                    <a:pt x="512" y="77"/>
                  </a:cubicBezTo>
                  <a:cubicBezTo>
                    <a:pt x="500" y="42"/>
                    <a:pt x="476" y="30"/>
                    <a:pt x="453" y="18"/>
                  </a:cubicBezTo>
                  <a:cubicBezTo>
                    <a:pt x="441" y="6"/>
                    <a:pt x="423" y="0"/>
                    <a:pt x="402" y="0"/>
                  </a:cubicBez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337;p61">
              <a:extLst>
                <a:ext uri="{FF2B5EF4-FFF2-40B4-BE49-F238E27FC236}">
                  <a16:creationId xmlns:a16="http://schemas.microsoft.com/office/drawing/2014/main" id="{9C2F4C46-035D-4ACA-AF48-87C881D0AD81}"/>
                </a:ext>
              </a:extLst>
            </p:cNvPr>
            <p:cNvSpPr/>
            <p:nvPr/>
          </p:nvSpPr>
          <p:spPr>
            <a:xfrm>
              <a:off x="2007375" y="1539000"/>
              <a:ext cx="72075" cy="39325"/>
            </a:xfrm>
            <a:custGeom>
              <a:avLst/>
              <a:gdLst/>
              <a:ahLst/>
              <a:cxnLst/>
              <a:rect l="l" t="t" r="r" b="b"/>
              <a:pathLst>
                <a:path w="2883" h="1573" extrusionOk="0">
                  <a:moveTo>
                    <a:pt x="727" y="1"/>
                  </a:moveTo>
                  <a:cubicBezTo>
                    <a:pt x="358" y="1"/>
                    <a:pt x="48" y="322"/>
                    <a:pt x="13" y="715"/>
                  </a:cubicBezTo>
                  <a:lnTo>
                    <a:pt x="13" y="775"/>
                  </a:lnTo>
                  <a:cubicBezTo>
                    <a:pt x="1" y="1215"/>
                    <a:pt x="310" y="1573"/>
                    <a:pt x="715" y="1573"/>
                  </a:cubicBezTo>
                  <a:cubicBezTo>
                    <a:pt x="846" y="1573"/>
                    <a:pt x="965" y="1513"/>
                    <a:pt x="1096" y="1453"/>
                  </a:cubicBezTo>
                  <a:lnTo>
                    <a:pt x="1275" y="1358"/>
                  </a:lnTo>
                  <a:cubicBezTo>
                    <a:pt x="1441" y="1287"/>
                    <a:pt x="1608" y="1227"/>
                    <a:pt x="1775" y="1192"/>
                  </a:cubicBezTo>
                  <a:cubicBezTo>
                    <a:pt x="1876" y="1174"/>
                    <a:pt x="1980" y="1165"/>
                    <a:pt x="2083" y="1165"/>
                  </a:cubicBezTo>
                  <a:cubicBezTo>
                    <a:pt x="2186" y="1165"/>
                    <a:pt x="2287" y="1174"/>
                    <a:pt x="2382" y="1192"/>
                  </a:cubicBezTo>
                  <a:cubicBezTo>
                    <a:pt x="2453" y="1215"/>
                    <a:pt x="2525" y="1227"/>
                    <a:pt x="2608" y="1251"/>
                  </a:cubicBezTo>
                  <a:cubicBezTo>
                    <a:pt x="2632" y="1287"/>
                    <a:pt x="2668" y="1311"/>
                    <a:pt x="2692" y="1311"/>
                  </a:cubicBezTo>
                  <a:cubicBezTo>
                    <a:pt x="2799" y="1311"/>
                    <a:pt x="2882" y="1096"/>
                    <a:pt x="2882" y="799"/>
                  </a:cubicBezTo>
                  <a:cubicBezTo>
                    <a:pt x="2882" y="513"/>
                    <a:pt x="2811" y="275"/>
                    <a:pt x="2703" y="275"/>
                  </a:cubicBezTo>
                  <a:cubicBezTo>
                    <a:pt x="2692" y="275"/>
                    <a:pt x="2668" y="287"/>
                    <a:pt x="2644" y="299"/>
                  </a:cubicBezTo>
                  <a:cubicBezTo>
                    <a:pt x="2513" y="358"/>
                    <a:pt x="2346" y="394"/>
                    <a:pt x="2203" y="394"/>
                  </a:cubicBezTo>
                  <a:lnTo>
                    <a:pt x="2037" y="394"/>
                  </a:lnTo>
                  <a:cubicBezTo>
                    <a:pt x="1834" y="382"/>
                    <a:pt x="1620" y="334"/>
                    <a:pt x="1430" y="263"/>
                  </a:cubicBezTo>
                  <a:cubicBezTo>
                    <a:pt x="1310" y="215"/>
                    <a:pt x="1191" y="168"/>
                    <a:pt x="1084" y="108"/>
                  </a:cubicBezTo>
                  <a:cubicBezTo>
                    <a:pt x="965" y="49"/>
                    <a:pt x="846" y="1"/>
                    <a:pt x="727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338;p61">
              <a:extLst>
                <a:ext uri="{FF2B5EF4-FFF2-40B4-BE49-F238E27FC236}">
                  <a16:creationId xmlns:a16="http://schemas.microsoft.com/office/drawing/2014/main" id="{7E39E04A-E343-4AF8-990C-FE15BC1F6704}"/>
                </a:ext>
              </a:extLst>
            </p:cNvPr>
            <p:cNvSpPr/>
            <p:nvPr/>
          </p:nvSpPr>
          <p:spPr>
            <a:xfrm>
              <a:off x="2082100" y="1548225"/>
              <a:ext cx="65500" cy="22950"/>
            </a:xfrm>
            <a:custGeom>
              <a:avLst/>
              <a:gdLst/>
              <a:ahLst/>
              <a:cxnLst/>
              <a:rect l="l" t="t" r="r" b="b"/>
              <a:pathLst>
                <a:path w="2620" h="918" extrusionOk="0">
                  <a:moveTo>
                    <a:pt x="0" y="1"/>
                  </a:moveTo>
                  <a:lnTo>
                    <a:pt x="0" y="906"/>
                  </a:lnTo>
                  <a:lnTo>
                    <a:pt x="2620" y="918"/>
                  </a:lnTo>
                  <a:lnTo>
                    <a:pt x="2620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339;p61">
              <a:extLst>
                <a:ext uri="{FF2B5EF4-FFF2-40B4-BE49-F238E27FC236}">
                  <a16:creationId xmlns:a16="http://schemas.microsoft.com/office/drawing/2014/main" id="{EFE2BB7F-C527-42BF-81B8-700DA19FB159}"/>
                </a:ext>
              </a:extLst>
            </p:cNvPr>
            <p:cNvSpPr/>
            <p:nvPr/>
          </p:nvSpPr>
          <p:spPr>
            <a:xfrm>
              <a:off x="2088350" y="1547950"/>
              <a:ext cx="54500" cy="23225"/>
            </a:xfrm>
            <a:custGeom>
              <a:avLst/>
              <a:gdLst/>
              <a:ahLst/>
              <a:cxnLst/>
              <a:rect l="l" t="t" r="r" b="b"/>
              <a:pathLst>
                <a:path w="2180" h="929" extrusionOk="0">
                  <a:moveTo>
                    <a:pt x="167" y="0"/>
                  </a:moveTo>
                  <a:cubicBezTo>
                    <a:pt x="143" y="36"/>
                    <a:pt x="119" y="83"/>
                    <a:pt x="96" y="107"/>
                  </a:cubicBezTo>
                  <a:cubicBezTo>
                    <a:pt x="24" y="274"/>
                    <a:pt x="0" y="464"/>
                    <a:pt x="36" y="631"/>
                  </a:cubicBezTo>
                  <a:cubicBezTo>
                    <a:pt x="48" y="738"/>
                    <a:pt x="84" y="834"/>
                    <a:pt x="143" y="917"/>
                  </a:cubicBezTo>
                  <a:lnTo>
                    <a:pt x="2131" y="929"/>
                  </a:lnTo>
                  <a:cubicBezTo>
                    <a:pt x="2179" y="774"/>
                    <a:pt x="2179" y="619"/>
                    <a:pt x="2155" y="464"/>
                  </a:cubicBezTo>
                  <a:cubicBezTo>
                    <a:pt x="2143" y="322"/>
                    <a:pt x="2108" y="155"/>
                    <a:pt x="2024" y="2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340;p61">
              <a:extLst>
                <a:ext uri="{FF2B5EF4-FFF2-40B4-BE49-F238E27FC236}">
                  <a16:creationId xmlns:a16="http://schemas.microsoft.com/office/drawing/2014/main" id="{168710F9-1C6A-41BA-87AC-71A647343B0D}"/>
                </a:ext>
              </a:extLst>
            </p:cNvPr>
            <p:cNvSpPr/>
            <p:nvPr/>
          </p:nvSpPr>
          <p:spPr>
            <a:xfrm>
              <a:off x="2184475" y="1548525"/>
              <a:ext cx="25625" cy="22650"/>
            </a:xfrm>
            <a:custGeom>
              <a:avLst/>
              <a:gdLst/>
              <a:ahLst/>
              <a:cxnLst/>
              <a:rect l="l" t="t" r="r" b="b"/>
              <a:pathLst>
                <a:path w="1025" h="906" extrusionOk="0">
                  <a:moveTo>
                    <a:pt x="1" y="1"/>
                  </a:moveTo>
                  <a:lnTo>
                    <a:pt x="1" y="906"/>
                  </a:lnTo>
                  <a:lnTo>
                    <a:pt x="1025" y="906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341;p61">
              <a:extLst>
                <a:ext uri="{FF2B5EF4-FFF2-40B4-BE49-F238E27FC236}">
                  <a16:creationId xmlns:a16="http://schemas.microsoft.com/office/drawing/2014/main" id="{FBDA48C3-5716-4837-9739-FFB605B68E5D}"/>
                </a:ext>
              </a:extLst>
            </p:cNvPr>
            <p:cNvSpPr/>
            <p:nvPr/>
          </p:nvSpPr>
          <p:spPr>
            <a:xfrm>
              <a:off x="2007375" y="1539600"/>
              <a:ext cx="50625" cy="23025"/>
            </a:xfrm>
            <a:custGeom>
              <a:avLst/>
              <a:gdLst/>
              <a:ahLst/>
              <a:cxnLst/>
              <a:rect l="l" t="t" r="r" b="b"/>
              <a:pathLst>
                <a:path w="2025" h="921" extrusionOk="0">
                  <a:moveTo>
                    <a:pt x="715" y="1"/>
                  </a:moveTo>
                  <a:cubicBezTo>
                    <a:pt x="346" y="1"/>
                    <a:pt x="25" y="310"/>
                    <a:pt x="1" y="715"/>
                  </a:cubicBezTo>
                  <a:cubicBezTo>
                    <a:pt x="72" y="787"/>
                    <a:pt x="179" y="846"/>
                    <a:pt x="287" y="870"/>
                  </a:cubicBezTo>
                  <a:cubicBezTo>
                    <a:pt x="410" y="906"/>
                    <a:pt x="548" y="920"/>
                    <a:pt x="685" y="920"/>
                  </a:cubicBezTo>
                  <a:cubicBezTo>
                    <a:pt x="772" y="920"/>
                    <a:pt x="858" y="915"/>
                    <a:pt x="941" y="906"/>
                  </a:cubicBezTo>
                  <a:cubicBezTo>
                    <a:pt x="1275" y="858"/>
                    <a:pt x="1620" y="775"/>
                    <a:pt x="1870" y="548"/>
                  </a:cubicBezTo>
                  <a:cubicBezTo>
                    <a:pt x="1930" y="501"/>
                    <a:pt x="1977" y="441"/>
                    <a:pt x="2025" y="382"/>
                  </a:cubicBezTo>
                  <a:cubicBezTo>
                    <a:pt x="1811" y="370"/>
                    <a:pt x="1608" y="322"/>
                    <a:pt x="1418" y="251"/>
                  </a:cubicBezTo>
                  <a:cubicBezTo>
                    <a:pt x="1299" y="203"/>
                    <a:pt x="1179" y="155"/>
                    <a:pt x="1072" y="96"/>
                  </a:cubicBezTo>
                  <a:cubicBezTo>
                    <a:pt x="953" y="36"/>
                    <a:pt x="834" y="1"/>
                    <a:pt x="715" y="1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342;p61">
              <a:extLst>
                <a:ext uri="{FF2B5EF4-FFF2-40B4-BE49-F238E27FC236}">
                  <a16:creationId xmlns:a16="http://schemas.microsoft.com/office/drawing/2014/main" id="{4F72B8D7-F45F-4820-B7FF-E786331318D9}"/>
                </a:ext>
              </a:extLst>
            </p:cNvPr>
            <p:cNvSpPr/>
            <p:nvPr/>
          </p:nvSpPr>
          <p:spPr>
            <a:xfrm>
              <a:off x="2013925" y="1544300"/>
              <a:ext cx="19375" cy="10675"/>
            </a:xfrm>
            <a:custGeom>
              <a:avLst/>
              <a:gdLst/>
              <a:ahLst/>
              <a:cxnLst/>
              <a:rect l="l" t="t" r="r" b="b"/>
              <a:pathLst>
                <a:path w="775" h="427" extrusionOk="0">
                  <a:moveTo>
                    <a:pt x="445" y="0"/>
                  </a:moveTo>
                  <a:cubicBezTo>
                    <a:pt x="255" y="0"/>
                    <a:pt x="1" y="80"/>
                    <a:pt x="48" y="289"/>
                  </a:cubicBezTo>
                  <a:cubicBezTo>
                    <a:pt x="75" y="394"/>
                    <a:pt x="199" y="427"/>
                    <a:pt x="327" y="427"/>
                  </a:cubicBezTo>
                  <a:cubicBezTo>
                    <a:pt x="431" y="427"/>
                    <a:pt x="537" y="405"/>
                    <a:pt x="596" y="384"/>
                  </a:cubicBezTo>
                  <a:cubicBezTo>
                    <a:pt x="656" y="372"/>
                    <a:pt x="715" y="348"/>
                    <a:pt x="751" y="289"/>
                  </a:cubicBezTo>
                  <a:cubicBezTo>
                    <a:pt x="775" y="206"/>
                    <a:pt x="751" y="134"/>
                    <a:pt x="703" y="87"/>
                  </a:cubicBezTo>
                  <a:cubicBezTo>
                    <a:pt x="656" y="63"/>
                    <a:pt x="596" y="27"/>
                    <a:pt x="572" y="15"/>
                  </a:cubicBezTo>
                  <a:cubicBezTo>
                    <a:pt x="538" y="5"/>
                    <a:pt x="494" y="0"/>
                    <a:pt x="445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343;p61">
              <a:extLst>
                <a:ext uri="{FF2B5EF4-FFF2-40B4-BE49-F238E27FC236}">
                  <a16:creationId xmlns:a16="http://schemas.microsoft.com/office/drawing/2014/main" id="{3CCB8E26-F7BE-43EE-A453-914645296DFC}"/>
                </a:ext>
              </a:extLst>
            </p:cNvPr>
            <p:cNvSpPr/>
            <p:nvPr/>
          </p:nvSpPr>
          <p:spPr>
            <a:xfrm>
              <a:off x="2036250" y="1547450"/>
              <a:ext cx="4200" cy="3250"/>
            </a:xfrm>
            <a:custGeom>
              <a:avLst/>
              <a:gdLst/>
              <a:ahLst/>
              <a:cxnLst/>
              <a:rect l="l" t="t" r="r" b="b"/>
              <a:pathLst>
                <a:path w="168" h="130" extrusionOk="0">
                  <a:moveTo>
                    <a:pt x="78" y="1"/>
                  </a:moveTo>
                  <a:cubicBezTo>
                    <a:pt x="49" y="1"/>
                    <a:pt x="20" y="12"/>
                    <a:pt x="1" y="44"/>
                  </a:cubicBezTo>
                  <a:cubicBezTo>
                    <a:pt x="1" y="96"/>
                    <a:pt x="46" y="130"/>
                    <a:pt x="89" y="130"/>
                  </a:cubicBezTo>
                  <a:cubicBezTo>
                    <a:pt x="95" y="130"/>
                    <a:pt x="102" y="129"/>
                    <a:pt x="108" y="127"/>
                  </a:cubicBezTo>
                  <a:cubicBezTo>
                    <a:pt x="120" y="127"/>
                    <a:pt x="132" y="127"/>
                    <a:pt x="155" y="115"/>
                  </a:cubicBezTo>
                  <a:cubicBezTo>
                    <a:pt x="167" y="103"/>
                    <a:pt x="167" y="80"/>
                    <a:pt x="167" y="68"/>
                  </a:cubicBezTo>
                  <a:cubicBezTo>
                    <a:pt x="167" y="56"/>
                    <a:pt x="155" y="44"/>
                    <a:pt x="144" y="20"/>
                  </a:cubicBezTo>
                  <a:cubicBezTo>
                    <a:pt x="127" y="9"/>
                    <a:pt x="103" y="1"/>
                    <a:pt x="78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344;p61">
              <a:extLst>
                <a:ext uri="{FF2B5EF4-FFF2-40B4-BE49-F238E27FC236}">
                  <a16:creationId xmlns:a16="http://schemas.microsoft.com/office/drawing/2014/main" id="{AC67D2E4-D222-4403-9ACC-DE27C1F1AC52}"/>
                </a:ext>
              </a:extLst>
            </p:cNvPr>
            <p:cNvSpPr/>
            <p:nvPr/>
          </p:nvSpPr>
          <p:spPr>
            <a:xfrm>
              <a:off x="2308025" y="1552400"/>
              <a:ext cx="120575" cy="17300"/>
            </a:xfrm>
            <a:custGeom>
              <a:avLst/>
              <a:gdLst/>
              <a:ahLst/>
              <a:cxnLst/>
              <a:rect l="l" t="t" r="r" b="b"/>
              <a:pathLst>
                <a:path w="4823" h="692" extrusionOk="0">
                  <a:moveTo>
                    <a:pt x="1024" y="1"/>
                  </a:moveTo>
                  <a:cubicBezTo>
                    <a:pt x="976" y="1"/>
                    <a:pt x="929" y="1"/>
                    <a:pt x="905" y="24"/>
                  </a:cubicBezTo>
                  <a:lnTo>
                    <a:pt x="893" y="24"/>
                  </a:lnTo>
                  <a:cubicBezTo>
                    <a:pt x="893" y="36"/>
                    <a:pt x="869" y="36"/>
                    <a:pt x="869" y="36"/>
                  </a:cubicBezTo>
                  <a:cubicBezTo>
                    <a:pt x="857" y="48"/>
                    <a:pt x="834" y="48"/>
                    <a:pt x="810" y="60"/>
                  </a:cubicBezTo>
                  <a:cubicBezTo>
                    <a:pt x="810" y="60"/>
                    <a:pt x="798" y="84"/>
                    <a:pt x="786" y="84"/>
                  </a:cubicBezTo>
                  <a:cubicBezTo>
                    <a:pt x="738" y="96"/>
                    <a:pt x="714" y="108"/>
                    <a:pt x="667" y="108"/>
                  </a:cubicBezTo>
                  <a:cubicBezTo>
                    <a:pt x="655" y="108"/>
                    <a:pt x="619" y="108"/>
                    <a:pt x="607" y="96"/>
                  </a:cubicBezTo>
                  <a:lnTo>
                    <a:pt x="453" y="96"/>
                  </a:lnTo>
                  <a:lnTo>
                    <a:pt x="453" y="24"/>
                  </a:lnTo>
                  <a:lnTo>
                    <a:pt x="0" y="24"/>
                  </a:lnTo>
                  <a:lnTo>
                    <a:pt x="0" y="632"/>
                  </a:lnTo>
                  <a:lnTo>
                    <a:pt x="453" y="632"/>
                  </a:lnTo>
                  <a:lnTo>
                    <a:pt x="453" y="572"/>
                  </a:lnTo>
                  <a:lnTo>
                    <a:pt x="607" y="572"/>
                  </a:lnTo>
                  <a:cubicBezTo>
                    <a:pt x="607" y="560"/>
                    <a:pt x="619" y="560"/>
                    <a:pt x="631" y="560"/>
                  </a:cubicBezTo>
                  <a:cubicBezTo>
                    <a:pt x="679" y="560"/>
                    <a:pt x="714" y="560"/>
                    <a:pt x="738" y="572"/>
                  </a:cubicBezTo>
                  <a:cubicBezTo>
                    <a:pt x="786" y="584"/>
                    <a:pt x="810" y="620"/>
                    <a:pt x="857" y="632"/>
                  </a:cubicBezTo>
                  <a:cubicBezTo>
                    <a:pt x="869" y="644"/>
                    <a:pt x="893" y="644"/>
                    <a:pt x="893" y="644"/>
                  </a:cubicBezTo>
                  <a:cubicBezTo>
                    <a:pt x="893" y="656"/>
                    <a:pt x="905" y="656"/>
                    <a:pt x="905" y="656"/>
                  </a:cubicBezTo>
                  <a:cubicBezTo>
                    <a:pt x="941" y="679"/>
                    <a:pt x="964" y="691"/>
                    <a:pt x="1000" y="691"/>
                  </a:cubicBezTo>
                  <a:lnTo>
                    <a:pt x="1024" y="691"/>
                  </a:lnTo>
                  <a:cubicBezTo>
                    <a:pt x="1072" y="691"/>
                    <a:pt x="1107" y="679"/>
                    <a:pt x="1143" y="679"/>
                  </a:cubicBezTo>
                  <a:lnTo>
                    <a:pt x="1155" y="679"/>
                  </a:lnTo>
                  <a:cubicBezTo>
                    <a:pt x="1155" y="656"/>
                    <a:pt x="1179" y="656"/>
                    <a:pt x="1179" y="656"/>
                  </a:cubicBezTo>
                  <a:cubicBezTo>
                    <a:pt x="1191" y="644"/>
                    <a:pt x="1215" y="644"/>
                    <a:pt x="1238" y="632"/>
                  </a:cubicBezTo>
                  <a:cubicBezTo>
                    <a:pt x="1238" y="632"/>
                    <a:pt x="1250" y="620"/>
                    <a:pt x="1262" y="620"/>
                  </a:cubicBezTo>
                  <a:cubicBezTo>
                    <a:pt x="1310" y="596"/>
                    <a:pt x="1334" y="584"/>
                    <a:pt x="1381" y="584"/>
                  </a:cubicBezTo>
                  <a:cubicBezTo>
                    <a:pt x="1393" y="584"/>
                    <a:pt x="1429" y="584"/>
                    <a:pt x="1441" y="596"/>
                  </a:cubicBezTo>
                  <a:lnTo>
                    <a:pt x="1548" y="596"/>
                  </a:lnTo>
                  <a:lnTo>
                    <a:pt x="1548" y="656"/>
                  </a:lnTo>
                  <a:lnTo>
                    <a:pt x="4822" y="679"/>
                  </a:lnTo>
                  <a:lnTo>
                    <a:pt x="4822" y="60"/>
                  </a:lnTo>
                  <a:lnTo>
                    <a:pt x="1548" y="48"/>
                  </a:lnTo>
                  <a:lnTo>
                    <a:pt x="1548" y="120"/>
                  </a:lnTo>
                  <a:lnTo>
                    <a:pt x="1441" y="120"/>
                  </a:lnTo>
                  <a:cubicBezTo>
                    <a:pt x="1441" y="144"/>
                    <a:pt x="1429" y="144"/>
                    <a:pt x="1405" y="144"/>
                  </a:cubicBezTo>
                  <a:cubicBezTo>
                    <a:pt x="1369" y="144"/>
                    <a:pt x="1334" y="144"/>
                    <a:pt x="1310" y="120"/>
                  </a:cubicBezTo>
                  <a:cubicBezTo>
                    <a:pt x="1262" y="108"/>
                    <a:pt x="1226" y="84"/>
                    <a:pt x="1191" y="60"/>
                  </a:cubicBezTo>
                  <a:cubicBezTo>
                    <a:pt x="1167" y="48"/>
                    <a:pt x="1167" y="48"/>
                    <a:pt x="1155" y="48"/>
                  </a:cubicBezTo>
                  <a:cubicBezTo>
                    <a:pt x="1155" y="36"/>
                    <a:pt x="1143" y="36"/>
                    <a:pt x="1143" y="36"/>
                  </a:cubicBezTo>
                  <a:cubicBezTo>
                    <a:pt x="1107" y="24"/>
                    <a:pt x="1084" y="1"/>
                    <a:pt x="1048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345;p61">
              <a:extLst>
                <a:ext uri="{FF2B5EF4-FFF2-40B4-BE49-F238E27FC236}">
                  <a16:creationId xmlns:a16="http://schemas.microsoft.com/office/drawing/2014/main" id="{DD52AA50-47CF-4EB1-8A52-393CA70E792D}"/>
                </a:ext>
              </a:extLst>
            </p:cNvPr>
            <p:cNvSpPr/>
            <p:nvPr/>
          </p:nvSpPr>
          <p:spPr>
            <a:xfrm>
              <a:off x="2308025" y="1551575"/>
              <a:ext cx="51200" cy="18125"/>
            </a:xfrm>
            <a:custGeom>
              <a:avLst/>
              <a:gdLst/>
              <a:ahLst/>
              <a:cxnLst/>
              <a:rect l="l" t="t" r="r" b="b"/>
              <a:pathLst>
                <a:path w="2048" h="725" extrusionOk="0">
                  <a:moveTo>
                    <a:pt x="1643" y="1"/>
                  </a:moveTo>
                  <a:cubicBezTo>
                    <a:pt x="1622" y="1"/>
                    <a:pt x="1601" y="4"/>
                    <a:pt x="1584" y="10"/>
                  </a:cubicBezTo>
                  <a:cubicBezTo>
                    <a:pt x="1560" y="22"/>
                    <a:pt x="1524" y="34"/>
                    <a:pt x="1512" y="69"/>
                  </a:cubicBezTo>
                  <a:cubicBezTo>
                    <a:pt x="1500" y="93"/>
                    <a:pt x="1488" y="117"/>
                    <a:pt x="1465" y="129"/>
                  </a:cubicBezTo>
                  <a:lnTo>
                    <a:pt x="1453" y="141"/>
                  </a:lnTo>
                  <a:cubicBezTo>
                    <a:pt x="1429" y="177"/>
                    <a:pt x="1393" y="212"/>
                    <a:pt x="1369" y="248"/>
                  </a:cubicBezTo>
                  <a:cubicBezTo>
                    <a:pt x="1274" y="331"/>
                    <a:pt x="1167" y="391"/>
                    <a:pt x="1048" y="427"/>
                  </a:cubicBezTo>
                  <a:cubicBezTo>
                    <a:pt x="1016" y="435"/>
                    <a:pt x="979" y="438"/>
                    <a:pt x="940" y="438"/>
                  </a:cubicBezTo>
                  <a:cubicBezTo>
                    <a:pt x="863" y="438"/>
                    <a:pt x="778" y="423"/>
                    <a:pt x="714" y="391"/>
                  </a:cubicBezTo>
                  <a:cubicBezTo>
                    <a:pt x="619" y="355"/>
                    <a:pt x="488" y="248"/>
                    <a:pt x="476" y="141"/>
                  </a:cubicBezTo>
                  <a:lnTo>
                    <a:pt x="476" y="129"/>
                  </a:lnTo>
                  <a:lnTo>
                    <a:pt x="453" y="129"/>
                  </a:lnTo>
                  <a:lnTo>
                    <a:pt x="453" y="57"/>
                  </a:lnTo>
                  <a:lnTo>
                    <a:pt x="0" y="57"/>
                  </a:lnTo>
                  <a:lnTo>
                    <a:pt x="0" y="665"/>
                  </a:lnTo>
                  <a:lnTo>
                    <a:pt x="453" y="665"/>
                  </a:lnTo>
                  <a:lnTo>
                    <a:pt x="453" y="605"/>
                  </a:lnTo>
                  <a:lnTo>
                    <a:pt x="607" y="605"/>
                  </a:lnTo>
                  <a:cubicBezTo>
                    <a:pt x="607" y="593"/>
                    <a:pt x="619" y="593"/>
                    <a:pt x="631" y="593"/>
                  </a:cubicBezTo>
                  <a:cubicBezTo>
                    <a:pt x="679" y="593"/>
                    <a:pt x="714" y="593"/>
                    <a:pt x="738" y="605"/>
                  </a:cubicBezTo>
                  <a:cubicBezTo>
                    <a:pt x="786" y="617"/>
                    <a:pt x="810" y="653"/>
                    <a:pt x="857" y="665"/>
                  </a:cubicBezTo>
                  <a:cubicBezTo>
                    <a:pt x="869" y="677"/>
                    <a:pt x="893" y="677"/>
                    <a:pt x="893" y="677"/>
                  </a:cubicBezTo>
                  <a:cubicBezTo>
                    <a:pt x="893" y="689"/>
                    <a:pt x="905" y="689"/>
                    <a:pt x="905" y="689"/>
                  </a:cubicBezTo>
                  <a:cubicBezTo>
                    <a:pt x="941" y="712"/>
                    <a:pt x="964" y="724"/>
                    <a:pt x="1000" y="724"/>
                  </a:cubicBezTo>
                  <a:lnTo>
                    <a:pt x="1024" y="724"/>
                  </a:lnTo>
                  <a:cubicBezTo>
                    <a:pt x="1072" y="724"/>
                    <a:pt x="1107" y="712"/>
                    <a:pt x="1155" y="712"/>
                  </a:cubicBezTo>
                  <a:lnTo>
                    <a:pt x="1167" y="712"/>
                  </a:lnTo>
                  <a:cubicBezTo>
                    <a:pt x="1167" y="689"/>
                    <a:pt x="1191" y="689"/>
                    <a:pt x="1191" y="689"/>
                  </a:cubicBezTo>
                  <a:cubicBezTo>
                    <a:pt x="1203" y="677"/>
                    <a:pt x="1226" y="677"/>
                    <a:pt x="1250" y="665"/>
                  </a:cubicBezTo>
                  <a:cubicBezTo>
                    <a:pt x="1250" y="665"/>
                    <a:pt x="1262" y="653"/>
                    <a:pt x="1274" y="653"/>
                  </a:cubicBezTo>
                  <a:cubicBezTo>
                    <a:pt x="1322" y="629"/>
                    <a:pt x="1345" y="617"/>
                    <a:pt x="1393" y="617"/>
                  </a:cubicBezTo>
                  <a:cubicBezTo>
                    <a:pt x="1405" y="617"/>
                    <a:pt x="1441" y="617"/>
                    <a:pt x="1453" y="629"/>
                  </a:cubicBezTo>
                  <a:lnTo>
                    <a:pt x="1560" y="629"/>
                  </a:lnTo>
                  <a:lnTo>
                    <a:pt x="1560" y="689"/>
                  </a:lnTo>
                  <a:lnTo>
                    <a:pt x="2000" y="689"/>
                  </a:lnTo>
                  <a:cubicBezTo>
                    <a:pt x="2036" y="629"/>
                    <a:pt x="2048" y="558"/>
                    <a:pt x="2048" y="486"/>
                  </a:cubicBezTo>
                  <a:cubicBezTo>
                    <a:pt x="2048" y="331"/>
                    <a:pt x="1965" y="177"/>
                    <a:pt x="1846" y="81"/>
                  </a:cubicBezTo>
                  <a:cubicBezTo>
                    <a:pt x="1798" y="57"/>
                    <a:pt x="1750" y="22"/>
                    <a:pt x="1703" y="10"/>
                  </a:cubicBezTo>
                  <a:cubicBezTo>
                    <a:pt x="1685" y="4"/>
                    <a:pt x="1664" y="1"/>
                    <a:pt x="1643" y="1"/>
                  </a:cubicBez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46;p61">
              <a:extLst>
                <a:ext uri="{FF2B5EF4-FFF2-40B4-BE49-F238E27FC236}">
                  <a16:creationId xmlns:a16="http://schemas.microsoft.com/office/drawing/2014/main" id="{669DB06C-7124-46E5-B4C8-84C0AC9A2777}"/>
                </a:ext>
              </a:extLst>
            </p:cNvPr>
            <p:cNvSpPr/>
            <p:nvPr/>
          </p:nvSpPr>
          <p:spPr>
            <a:xfrm>
              <a:off x="2419625" y="1541100"/>
              <a:ext cx="72375" cy="39000"/>
            </a:xfrm>
            <a:custGeom>
              <a:avLst/>
              <a:gdLst/>
              <a:ahLst/>
              <a:cxnLst/>
              <a:rect l="l" t="t" r="r" b="b"/>
              <a:pathLst>
                <a:path w="2895" h="1560" extrusionOk="0">
                  <a:moveTo>
                    <a:pt x="2180" y="0"/>
                  </a:moveTo>
                  <a:cubicBezTo>
                    <a:pt x="2049" y="0"/>
                    <a:pt x="1930" y="36"/>
                    <a:pt x="1811" y="95"/>
                  </a:cubicBezTo>
                  <a:cubicBezTo>
                    <a:pt x="1704" y="155"/>
                    <a:pt x="1584" y="203"/>
                    <a:pt x="1465" y="250"/>
                  </a:cubicBezTo>
                  <a:cubicBezTo>
                    <a:pt x="1275" y="322"/>
                    <a:pt x="1072" y="369"/>
                    <a:pt x="858" y="381"/>
                  </a:cubicBezTo>
                  <a:lnTo>
                    <a:pt x="691" y="381"/>
                  </a:lnTo>
                  <a:cubicBezTo>
                    <a:pt x="549" y="369"/>
                    <a:pt x="382" y="334"/>
                    <a:pt x="251" y="274"/>
                  </a:cubicBezTo>
                  <a:cubicBezTo>
                    <a:pt x="239" y="262"/>
                    <a:pt x="203" y="250"/>
                    <a:pt x="191" y="250"/>
                  </a:cubicBezTo>
                  <a:cubicBezTo>
                    <a:pt x="84" y="250"/>
                    <a:pt x="1" y="488"/>
                    <a:pt x="1" y="774"/>
                  </a:cubicBezTo>
                  <a:cubicBezTo>
                    <a:pt x="1" y="1048"/>
                    <a:pt x="72" y="1286"/>
                    <a:pt x="180" y="1286"/>
                  </a:cubicBezTo>
                  <a:cubicBezTo>
                    <a:pt x="203" y="1286"/>
                    <a:pt x="239" y="1262"/>
                    <a:pt x="263" y="1227"/>
                  </a:cubicBezTo>
                  <a:cubicBezTo>
                    <a:pt x="334" y="1203"/>
                    <a:pt x="418" y="1191"/>
                    <a:pt x="489" y="1167"/>
                  </a:cubicBezTo>
                  <a:cubicBezTo>
                    <a:pt x="568" y="1157"/>
                    <a:pt x="651" y="1151"/>
                    <a:pt x="736" y="1151"/>
                  </a:cubicBezTo>
                  <a:cubicBezTo>
                    <a:pt x="855" y="1151"/>
                    <a:pt x="978" y="1163"/>
                    <a:pt x="1096" y="1191"/>
                  </a:cubicBezTo>
                  <a:cubicBezTo>
                    <a:pt x="1263" y="1215"/>
                    <a:pt x="1430" y="1274"/>
                    <a:pt x="1584" y="1346"/>
                  </a:cubicBezTo>
                  <a:lnTo>
                    <a:pt x="1763" y="1441"/>
                  </a:lnTo>
                  <a:cubicBezTo>
                    <a:pt x="1906" y="1500"/>
                    <a:pt x="2025" y="1560"/>
                    <a:pt x="2156" y="1560"/>
                  </a:cubicBezTo>
                  <a:cubicBezTo>
                    <a:pt x="2549" y="1560"/>
                    <a:pt x="2870" y="1215"/>
                    <a:pt x="2894" y="774"/>
                  </a:cubicBezTo>
                  <a:lnTo>
                    <a:pt x="2894" y="715"/>
                  </a:lnTo>
                  <a:cubicBezTo>
                    <a:pt x="2870" y="310"/>
                    <a:pt x="2561" y="0"/>
                    <a:pt x="2180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47;p61">
              <a:extLst>
                <a:ext uri="{FF2B5EF4-FFF2-40B4-BE49-F238E27FC236}">
                  <a16:creationId xmlns:a16="http://schemas.microsoft.com/office/drawing/2014/main" id="{6C286805-9203-46C3-A1D1-CC0C55DADD4B}"/>
                </a:ext>
              </a:extLst>
            </p:cNvPr>
            <p:cNvSpPr/>
            <p:nvPr/>
          </p:nvSpPr>
          <p:spPr>
            <a:xfrm>
              <a:off x="2351175" y="1549425"/>
              <a:ext cx="65500" cy="22950"/>
            </a:xfrm>
            <a:custGeom>
              <a:avLst/>
              <a:gdLst/>
              <a:ahLst/>
              <a:cxnLst/>
              <a:rect l="l" t="t" r="r" b="b"/>
              <a:pathLst>
                <a:path w="2620" h="918" extrusionOk="0">
                  <a:moveTo>
                    <a:pt x="0" y="1"/>
                  </a:moveTo>
                  <a:lnTo>
                    <a:pt x="0" y="905"/>
                  </a:lnTo>
                  <a:lnTo>
                    <a:pt x="2620" y="917"/>
                  </a:lnTo>
                  <a:lnTo>
                    <a:pt x="2620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48;p61">
              <a:extLst>
                <a:ext uri="{FF2B5EF4-FFF2-40B4-BE49-F238E27FC236}">
                  <a16:creationId xmlns:a16="http://schemas.microsoft.com/office/drawing/2014/main" id="{2D3E0D06-209D-40B1-A0EA-F11F1927A30F}"/>
                </a:ext>
              </a:extLst>
            </p:cNvPr>
            <p:cNvSpPr/>
            <p:nvPr/>
          </p:nvSpPr>
          <p:spPr>
            <a:xfrm>
              <a:off x="2355925" y="1549125"/>
              <a:ext cx="54800" cy="23250"/>
            </a:xfrm>
            <a:custGeom>
              <a:avLst/>
              <a:gdLst/>
              <a:ahLst/>
              <a:cxnLst/>
              <a:rect l="l" t="t" r="r" b="b"/>
              <a:pathLst>
                <a:path w="2192" h="930" extrusionOk="0">
                  <a:moveTo>
                    <a:pt x="168" y="1"/>
                  </a:moveTo>
                  <a:cubicBezTo>
                    <a:pt x="108" y="132"/>
                    <a:pt x="49" y="298"/>
                    <a:pt x="37" y="453"/>
                  </a:cubicBezTo>
                  <a:cubicBezTo>
                    <a:pt x="1" y="596"/>
                    <a:pt x="1" y="763"/>
                    <a:pt x="49" y="906"/>
                  </a:cubicBezTo>
                  <a:lnTo>
                    <a:pt x="2037" y="929"/>
                  </a:lnTo>
                  <a:cubicBezTo>
                    <a:pt x="2096" y="834"/>
                    <a:pt x="2132" y="751"/>
                    <a:pt x="2156" y="644"/>
                  </a:cubicBezTo>
                  <a:cubicBezTo>
                    <a:pt x="2192" y="477"/>
                    <a:pt x="2168" y="286"/>
                    <a:pt x="2096" y="120"/>
                  </a:cubicBezTo>
                  <a:cubicBezTo>
                    <a:pt x="2073" y="96"/>
                    <a:pt x="2061" y="48"/>
                    <a:pt x="2025" y="13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49;p61">
              <a:extLst>
                <a:ext uri="{FF2B5EF4-FFF2-40B4-BE49-F238E27FC236}">
                  <a16:creationId xmlns:a16="http://schemas.microsoft.com/office/drawing/2014/main" id="{FAB4B083-5292-4BB8-BB8D-FA6041C0FC78}"/>
                </a:ext>
              </a:extLst>
            </p:cNvPr>
            <p:cNvSpPr/>
            <p:nvPr/>
          </p:nvSpPr>
          <p:spPr>
            <a:xfrm>
              <a:off x="2288375" y="1549125"/>
              <a:ext cx="25925" cy="22950"/>
            </a:xfrm>
            <a:custGeom>
              <a:avLst/>
              <a:gdLst/>
              <a:ahLst/>
              <a:cxnLst/>
              <a:rect l="l" t="t" r="r" b="b"/>
              <a:pathLst>
                <a:path w="1037" h="918" extrusionOk="0">
                  <a:moveTo>
                    <a:pt x="0" y="1"/>
                  </a:moveTo>
                  <a:lnTo>
                    <a:pt x="0" y="906"/>
                  </a:lnTo>
                  <a:lnTo>
                    <a:pt x="1024" y="917"/>
                  </a:lnTo>
                  <a:lnTo>
                    <a:pt x="1036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50;p61">
              <a:extLst>
                <a:ext uri="{FF2B5EF4-FFF2-40B4-BE49-F238E27FC236}">
                  <a16:creationId xmlns:a16="http://schemas.microsoft.com/office/drawing/2014/main" id="{EE9C2EC3-4984-42C5-B6C3-3FD53CCE7AA8}"/>
                </a:ext>
              </a:extLst>
            </p:cNvPr>
            <p:cNvSpPr/>
            <p:nvPr/>
          </p:nvSpPr>
          <p:spPr>
            <a:xfrm>
              <a:off x="2440775" y="1541100"/>
              <a:ext cx="50925" cy="23500"/>
            </a:xfrm>
            <a:custGeom>
              <a:avLst/>
              <a:gdLst/>
              <a:ahLst/>
              <a:cxnLst/>
              <a:rect l="l" t="t" r="r" b="b"/>
              <a:pathLst>
                <a:path w="2037" h="940" extrusionOk="0">
                  <a:moveTo>
                    <a:pt x="1322" y="0"/>
                  </a:moveTo>
                  <a:cubicBezTo>
                    <a:pt x="1191" y="0"/>
                    <a:pt x="1072" y="36"/>
                    <a:pt x="953" y="95"/>
                  </a:cubicBezTo>
                  <a:cubicBezTo>
                    <a:pt x="846" y="155"/>
                    <a:pt x="727" y="203"/>
                    <a:pt x="607" y="250"/>
                  </a:cubicBezTo>
                  <a:cubicBezTo>
                    <a:pt x="417" y="322"/>
                    <a:pt x="215" y="369"/>
                    <a:pt x="0" y="381"/>
                  </a:cubicBezTo>
                  <a:cubicBezTo>
                    <a:pt x="48" y="441"/>
                    <a:pt x="96" y="500"/>
                    <a:pt x="155" y="548"/>
                  </a:cubicBezTo>
                  <a:cubicBezTo>
                    <a:pt x="405" y="774"/>
                    <a:pt x="750" y="869"/>
                    <a:pt x="1084" y="917"/>
                  </a:cubicBezTo>
                  <a:cubicBezTo>
                    <a:pt x="1169" y="931"/>
                    <a:pt x="1257" y="940"/>
                    <a:pt x="1346" y="940"/>
                  </a:cubicBezTo>
                  <a:cubicBezTo>
                    <a:pt x="1483" y="940"/>
                    <a:pt x="1621" y="920"/>
                    <a:pt x="1750" y="869"/>
                  </a:cubicBezTo>
                  <a:cubicBezTo>
                    <a:pt x="1858" y="834"/>
                    <a:pt x="1953" y="786"/>
                    <a:pt x="2036" y="715"/>
                  </a:cubicBezTo>
                  <a:cubicBezTo>
                    <a:pt x="2012" y="310"/>
                    <a:pt x="1703" y="0"/>
                    <a:pt x="1322" y="0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1;p61">
              <a:extLst>
                <a:ext uri="{FF2B5EF4-FFF2-40B4-BE49-F238E27FC236}">
                  <a16:creationId xmlns:a16="http://schemas.microsoft.com/office/drawing/2014/main" id="{8E1491AE-13CA-4F86-89B2-3F1A3C236AB3}"/>
                </a:ext>
              </a:extLst>
            </p:cNvPr>
            <p:cNvSpPr/>
            <p:nvPr/>
          </p:nvSpPr>
          <p:spPr>
            <a:xfrm>
              <a:off x="2465475" y="1546225"/>
              <a:ext cx="19650" cy="10600"/>
            </a:xfrm>
            <a:custGeom>
              <a:avLst/>
              <a:gdLst/>
              <a:ahLst/>
              <a:cxnLst/>
              <a:rect l="l" t="t" r="r" b="b"/>
              <a:pathLst>
                <a:path w="786" h="424" extrusionOk="0">
                  <a:moveTo>
                    <a:pt x="320" y="0"/>
                  </a:moveTo>
                  <a:cubicBezTo>
                    <a:pt x="280" y="0"/>
                    <a:pt x="244" y="3"/>
                    <a:pt x="215" y="10"/>
                  </a:cubicBezTo>
                  <a:cubicBezTo>
                    <a:pt x="167" y="33"/>
                    <a:pt x="120" y="57"/>
                    <a:pt x="72" y="93"/>
                  </a:cubicBezTo>
                  <a:cubicBezTo>
                    <a:pt x="24" y="129"/>
                    <a:pt x="0" y="212"/>
                    <a:pt x="24" y="283"/>
                  </a:cubicBezTo>
                  <a:cubicBezTo>
                    <a:pt x="60" y="343"/>
                    <a:pt x="120" y="367"/>
                    <a:pt x="179" y="391"/>
                  </a:cubicBezTo>
                  <a:cubicBezTo>
                    <a:pt x="235" y="406"/>
                    <a:pt x="335" y="423"/>
                    <a:pt x="435" y="423"/>
                  </a:cubicBezTo>
                  <a:cubicBezTo>
                    <a:pt x="567" y="423"/>
                    <a:pt x="700" y="392"/>
                    <a:pt x="727" y="283"/>
                  </a:cubicBezTo>
                  <a:cubicBezTo>
                    <a:pt x="786" y="77"/>
                    <a:pt x="511" y="0"/>
                    <a:pt x="320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52;p61">
              <a:extLst>
                <a:ext uri="{FF2B5EF4-FFF2-40B4-BE49-F238E27FC236}">
                  <a16:creationId xmlns:a16="http://schemas.microsoft.com/office/drawing/2014/main" id="{83120B7A-513B-46B5-89F6-0FC2594CD5ED}"/>
                </a:ext>
              </a:extLst>
            </p:cNvPr>
            <p:cNvSpPr/>
            <p:nvPr/>
          </p:nvSpPr>
          <p:spPr>
            <a:xfrm>
              <a:off x="2458325" y="1549275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99" y="1"/>
                  </a:moveTo>
                  <a:cubicBezTo>
                    <a:pt x="72" y="1"/>
                    <a:pt x="42" y="13"/>
                    <a:pt x="25" y="30"/>
                  </a:cubicBezTo>
                  <a:cubicBezTo>
                    <a:pt x="13" y="42"/>
                    <a:pt x="1" y="54"/>
                    <a:pt x="1" y="66"/>
                  </a:cubicBezTo>
                  <a:cubicBezTo>
                    <a:pt x="1" y="90"/>
                    <a:pt x="1" y="102"/>
                    <a:pt x="13" y="114"/>
                  </a:cubicBezTo>
                  <a:cubicBezTo>
                    <a:pt x="25" y="126"/>
                    <a:pt x="48" y="126"/>
                    <a:pt x="60" y="126"/>
                  </a:cubicBezTo>
                  <a:cubicBezTo>
                    <a:pt x="67" y="130"/>
                    <a:pt x="74" y="132"/>
                    <a:pt x="81" y="132"/>
                  </a:cubicBezTo>
                  <a:cubicBezTo>
                    <a:pt x="115" y="132"/>
                    <a:pt x="156" y="91"/>
                    <a:pt x="156" y="42"/>
                  </a:cubicBezTo>
                  <a:cubicBezTo>
                    <a:pt x="150" y="13"/>
                    <a:pt x="126" y="1"/>
                    <a:pt x="99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53;p61">
              <a:extLst>
                <a:ext uri="{FF2B5EF4-FFF2-40B4-BE49-F238E27FC236}">
                  <a16:creationId xmlns:a16="http://schemas.microsoft.com/office/drawing/2014/main" id="{3E0EF59F-F584-4137-8399-CA895D74CE5F}"/>
                </a:ext>
              </a:extLst>
            </p:cNvPr>
            <p:cNvSpPr/>
            <p:nvPr/>
          </p:nvSpPr>
          <p:spPr>
            <a:xfrm>
              <a:off x="2286000" y="1595575"/>
              <a:ext cx="94975" cy="96150"/>
            </a:xfrm>
            <a:custGeom>
              <a:avLst/>
              <a:gdLst/>
              <a:ahLst/>
              <a:cxnLst/>
              <a:rect l="l" t="t" r="r" b="b"/>
              <a:pathLst>
                <a:path w="3799" h="3846" extrusionOk="0">
                  <a:moveTo>
                    <a:pt x="429" y="0"/>
                  </a:moveTo>
                  <a:lnTo>
                    <a:pt x="0" y="441"/>
                  </a:lnTo>
                  <a:lnTo>
                    <a:pt x="321" y="762"/>
                  </a:lnTo>
                  <a:lnTo>
                    <a:pt x="369" y="714"/>
                  </a:lnTo>
                  <a:lnTo>
                    <a:pt x="476" y="822"/>
                  </a:lnTo>
                  <a:cubicBezTo>
                    <a:pt x="488" y="833"/>
                    <a:pt x="524" y="845"/>
                    <a:pt x="536" y="845"/>
                  </a:cubicBezTo>
                  <a:cubicBezTo>
                    <a:pt x="560" y="881"/>
                    <a:pt x="583" y="905"/>
                    <a:pt x="595" y="953"/>
                  </a:cubicBezTo>
                  <a:cubicBezTo>
                    <a:pt x="595" y="964"/>
                    <a:pt x="607" y="988"/>
                    <a:pt x="607" y="1000"/>
                  </a:cubicBezTo>
                  <a:cubicBezTo>
                    <a:pt x="607" y="1012"/>
                    <a:pt x="619" y="1048"/>
                    <a:pt x="619" y="1060"/>
                  </a:cubicBezTo>
                  <a:lnTo>
                    <a:pt x="619" y="1084"/>
                  </a:lnTo>
                  <a:lnTo>
                    <a:pt x="619" y="1107"/>
                  </a:lnTo>
                  <a:cubicBezTo>
                    <a:pt x="643" y="1131"/>
                    <a:pt x="667" y="1167"/>
                    <a:pt x="679" y="1191"/>
                  </a:cubicBezTo>
                  <a:lnTo>
                    <a:pt x="702" y="1203"/>
                  </a:lnTo>
                  <a:cubicBezTo>
                    <a:pt x="726" y="1226"/>
                    <a:pt x="738" y="1238"/>
                    <a:pt x="774" y="1250"/>
                  </a:cubicBezTo>
                  <a:lnTo>
                    <a:pt x="786" y="1250"/>
                  </a:lnTo>
                  <a:cubicBezTo>
                    <a:pt x="798" y="1250"/>
                    <a:pt x="798" y="1262"/>
                    <a:pt x="822" y="1262"/>
                  </a:cubicBezTo>
                  <a:cubicBezTo>
                    <a:pt x="857" y="1286"/>
                    <a:pt x="905" y="1298"/>
                    <a:pt x="941" y="1310"/>
                  </a:cubicBezTo>
                  <a:cubicBezTo>
                    <a:pt x="964" y="1322"/>
                    <a:pt x="1000" y="1357"/>
                    <a:pt x="1012" y="1369"/>
                  </a:cubicBezTo>
                  <a:cubicBezTo>
                    <a:pt x="1012" y="1381"/>
                    <a:pt x="1024" y="1381"/>
                    <a:pt x="1024" y="1405"/>
                  </a:cubicBezTo>
                  <a:lnTo>
                    <a:pt x="1095" y="1476"/>
                  </a:lnTo>
                  <a:lnTo>
                    <a:pt x="1060" y="1524"/>
                  </a:lnTo>
                  <a:lnTo>
                    <a:pt x="3358" y="3846"/>
                  </a:lnTo>
                  <a:lnTo>
                    <a:pt x="3798" y="3405"/>
                  </a:lnTo>
                  <a:lnTo>
                    <a:pt x="1488" y="1084"/>
                  </a:lnTo>
                  <a:lnTo>
                    <a:pt x="1441" y="1131"/>
                  </a:lnTo>
                  <a:lnTo>
                    <a:pt x="1369" y="1060"/>
                  </a:lnTo>
                  <a:cubicBezTo>
                    <a:pt x="1357" y="1048"/>
                    <a:pt x="1322" y="1036"/>
                    <a:pt x="1310" y="1036"/>
                  </a:cubicBezTo>
                  <a:cubicBezTo>
                    <a:pt x="1274" y="1000"/>
                    <a:pt x="1262" y="976"/>
                    <a:pt x="1250" y="929"/>
                  </a:cubicBezTo>
                  <a:cubicBezTo>
                    <a:pt x="1250" y="917"/>
                    <a:pt x="1238" y="893"/>
                    <a:pt x="1238" y="881"/>
                  </a:cubicBezTo>
                  <a:cubicBezTo>
                    <a:pt x="1238" y="869"/>
                    <a:pt x="1214" y="833"/>
                    <a:pt x="1214" y="822"/>
                  </a:cubicBezTo>
                  <a:lnTo>
                    <a:pt x="1214" y="798"/>
                  </a:lnTo>
                  <a:lnTo>
                    <a:pt x="1214" y="774"/>
                  </a:lnTo>
                  <a:cubicBezTo>
                    <a:pt x="1238" y="762"/>
                    <a:pt x="1203" y="714"/>
                    <a:pt x="1179" y="703"/>
                  </a:cubicBezTo>
                  <a:cubicBezTo>
                    <a:pt x="1155" y="691"/>
                    <a:pt x="1155" y="691"/>
                    <a:pt x="1143" y="691"/>
                  </a:cubicBezTo>
                  <a:cubicBezTo>
                    <a:pt x="1119" y="679"/>
                    <a:pt x="1095" y="655"/>
                    <a:pt x="1072" y="643"/>
                  </a:cubicBezTo>
                  <a:cubicBezTo>
                    <a:pt x="1072" y="643"/>
                    <a:pt x="1060" y="643"/>
                    <a:pt x="1060" y="631"/>
                  </a:cubicBezTo>
                  <a:cubicBezTo>
                    <a:pt x="1036" y="631"/>
                    <a:pt x="1036" y="631"/>
                    <a:pt x="1024" y="619"/>
                  </a:cubicBezTo>
                  <a:cubicBezTo>
                    <a:pt x="976" y="595"/>
                    <a:pt x="941" y="583"/>
                    <a:pt x="905" y="572"/>
                  </a:cubicBezTo>
                  <a:cubicBezTo>
                    <a:pt x="881" y="560"/>
                    <a:pt x="845" y="536"/>
                    <a:pt x="833" y="512"/>
                  </a:cubicBezTo>
                  <a:cubicBezTo>
                    <a:pt x="822" y="500"/>
                    <a:pt x="822" y="500"/>
                    <a:pt x="822" y="476"/>
                  </a:cubicBezTo>
                  <a:lnTo>
                    <a:pt x="714" y="381"/>
                  </a:lnTo>
                  <a:lnTo>
                    <a:pt x="762" y="33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54;p61">
              <a:extLst>
                <a:ext uri="{FF2B5EF4-FFF2-40B4-BE49-F238E27FC236}">
                  <a16:creationId xmlns:a16="http://schemas.microsoft.com/office/drawing/2014/main" id="{35982B7A-723C-43F1-8AAE-A2B006361535}"/>
                </a:ext>
              </a:extLst>
            </p:cNvPr>
            <p:cNvSpPr/>
            <p:nvPr/>
          </p:nvSpPr>
          <p:spPr>
            <a:xfrm>
              <a:off x="2286000" y="1595575"/>
              <a:ext cx="46450" cy="43125"/>
            </a:xfrm>
            <a:custGeom>
              <a:avLst/>
              <a:gdLst/>
              <a:ahLst/>
              <a:cxnLst/>
              <a:rect l="l" t="t" r="r" b="b"/>
              <a:pathLst>
                <a:path w="1858" h="1725" extrusionOk="0">
                  <a:moveTo>
                    <a:pt x="429" y="0"/>
                  </a:moveTo>
                  <a:lnTo>
                    <a:pt x="0" y="441"/>
                  </a:lnTo>
                  <a:lnTo>
                    <a:pt x="321" y="762"/>
                  </a:lnTo>
                  <a:lnTo>
                    <a:pt x="369" y="714"/>
                  </a:lnTo>
                  <a:lnTo>
                    <a:pt x="381" y="703"/>
                  </a:lnTo>
                  <a:cubicBezTo>
                    <a:pt x="426" y="674"/>
                    <a:pt x="482" y="662"/>
                    <a:pt x="539" y="662"/>
                  </a:cubicBezTo>
                  <a:cubicBezTo>
                    <a:pt x="603" y="662"/>
                    <a:pt x="670" y="677"/>
                    <a:pt x="726" y="703"/>
                  </a:cubicBezTo>
                  <a:cubicBezTo>
                    <a:pt x="833" y="750"/>
                    <a:pt x="941" y="822"/>
                    <a:pt x="1000" y="929"/>
                  </a:cubicBezTo>
                  <a:cubicBezTo>
                    <a:pt x="1060" y="1036"/>
                    <a:pt x="1083" y="1155"/>
                    <a:pt x="1083" y="1274"/>
                  </a:cubicBezTo>
                  <a:cubicBezTo>
                    <a:pt x="1083" y="1310"/>
                    <a:pt x="1072" y="1357"/>
                    <a:pt x="1072" y="1405"/>
                  </a:cubicBezTo>
                  <a:lnTo>
                    <a:pt x="1072" y="1417"/>
                  </a:lnTo>
                  <a:lnTo>
                    <a:pt x="1072" y="1488"/>
                  </a:lnTo>
                  <a:lnTo>
                    <a:pt x="1072" y="1584"/>
                  </a:lnTo>
                  <a:cubicBezTo>
                    <a:pt x="1083" y="1631"/>
                    <a:pt x="1119" y="1643"/>
                    <a:pt x="1143" y="1667"/>
                  </a:cubicBezTo>
                  <a:cubicBezTo>
                    <a:pt x="1191" y="1703"/>
                    <a:pt x="1238" y="1715"/>
                    <a:pt x="1298" y="1715"/>
                  </a:cubicBezTo>
                  <a:cubicBezTo>
                    <a:pt x="1326" y="1722"/>
                    <a:pt x="1355" y="1725"/>
                    <a:pt x="1385" y="1725"/>
                  </a:cubicBezTo>
                  <a:cubicBezTo>
                    <a:pt x="1505" y="1725"/>
                    <a:pt x="1631" y="1670"/>
                    <a:pt x="1726" y="1584"/>
                  </a:cubicBezTo>
                  <a:cubicBezTo>
                    <a:pt x="1786" y="1536"/>
                    <a:pt x="1810" y="1476"/>
                    <a:pt x="1857" y="1405"/>
                  </a:cubicBezTo>
                  <a:lnTo>
                    <a:pt x="1548" y="1095"/>
                  </a:lnTo>
                  <a:lnTo>
                    <a:pt x="1500" y="1131"/>
                  </a:lnTo>
                  <a:lnTo>
                    <a:pt x="1429" y="1060"/>
                  </a:lnTo>
                  <a:cubicBezTo>
                    <a:pt x="1417" y="1048"/>
                    <a:pt x="1381" y="1036"/>
                    <a:pt x="1369" y="1036"/>
                  </a:cubicBezTo>
                  <a:cubicBezTo>
                    <a:pt x="1334" y="1000"/>
                    <a:pt x="1322" y="976"/>
                    <a:pt x="1310" y="929"/>
                  </a:cubicBezTo>
                  <a:cubicBezTo>
                    <a:pt x="1310" y="917"/>
                    <a:pt x="1298" y="893"/>
                    <a:pt x="1298" y="881"/>
                  </a:cubicBezTo>
                  <a:cubicBezTo>
                    <a:pt x="1298" y="869"/>
                    <a:pt x="1274" y="833"/>
                    <a:pt x="1274" y="822"/>
                  </a:cubicBezTo>
                  <a:lnTo>
                    <a:pt x="1274" y="798"/>
                  </a:lnTo>
                  <a:lnTo>
                    <a:pt x="1274" y="774"/>
                  </a:lnTo>
                  <a:cubicBezTo>
                    <a:pt x="1238" y="762"/>
                    <a:pt x="1203" y="714"/>
                    <a:pt x="1179" y="703"/>
                  </a:cubicBezTo>
                  <a:cubicBezTo>
                    <a:pt x="1155" y="691"/>
                    <a:pt x="1155" y="691"/>
                    <a:pt x="1143" y="691"/>
                  </a:cubicBezTo>
                  <a:cubicBezTo>
                    <a:pt x="1119" y="679"/>
                    <a:pt x="1095" y="655"/>
                    <a:pt x="1072" y="643"/>
                  </a:cubicBezTo>
                  <a:cubicBezTo>
                    <a:pt x="1072" y="643"/>
                    <a:pt x="1060" y="643"/>
                    <a:pt x="1060" y="631"/>
                  </a:cubicBezTo>
                  <a:cubicBezTo>
                    <a:pt x="1036" y="631"/>
                    <a:pt x="1036" y="631"/>
                    <a:pt x="1024" y="619"/>
                  </a:cubicBezTo>
                  <a:cubicBezTo>
                    <a:pt x="976" y="595"/>
                    <a:pt x="941" y="583"/>
                    <a:pt x="905" y="572"/>
                  </a:cubicBezTo>
                  <a:cubicBezTo>
                    <a:pt x="881" y="560"/>
                    <a:pt x="845" y="536"/>
                    <a:pt x="833" y="512"/>
                  </a:cubicBezTo>
                  <a:cubicBezTo>
                    <a:pt x="822" y="500"/>
                    <a:pt x="822" y="500"/>
                    <a:pt x="822" y="476"/>
                  </a:cubicBezTo>
                  <a:lnTo>
                    <a:pt x="714" y="381"/>
                  </a:lnTo>
                  <a:lnTo>
                    <a:pt x="762" y="33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55;p61">
              <a:extLst>
                <a:ext uri="{FF2B5EF4-FFF2-40B4-BE49-F238E27FC236}">
                  <a16:creationId xmlns:a16="http://schemas.microsoft.com/office/drawing/2014/main" id="{7DE89ABB-2C72-49DA-B8A1-3538AC15C323}"/>
                </a:ext>
              </a:extLst>
            </p:cNvPr>
            <p:cNvSpPr/>
            <p:nvPr/>
          </p:nvSpPr>
          <p:spPr>
            <a:xfrm>
              <a:off x="2361300" y="1673250"/>
              <a:ext cx="66400" cy="63275"/>
            </a:xfrm>
            <a:custGeom>
              <a:avLst/>
              <a:gdLst/>
              <a:ahLst/>
              <a:cxnLst/>
              <a:rect l="l" t="t" r="r" b="b"/>
              <a:pathLst>
                <a:path w="2656" h="2531" extrusionOk="0">
                  <a:moveTo>
                    <a:pt x="730" y="1"/>
                  </a:moveTo>
                  <a:cubicBezTo>
                    <a:pt x="628" y="1"/>
                    <a:pt x="458" y="96"/>
                    <a:pt x="310" y="263"/>
                  </a:cubicBezTo>
                  <a:cubicBezTo>
                    <a:pt x="96" y="465"/>
                    <a:pt x="0" y="691"/>
                    <a:pt x="72" y="751"/>
                  </a:cubicBezTo>
                  <a:cubicBezTo>
                    <a:pt x="84" y="763"/>
                    <a:pt x="96" y="763"/>
                    <a:pt x="131" y="763"/>
                  </a:cubicBezTo>
                  <a:cubicBezTo>
                    <a:pt x="274" y="822"/>
                    <a:pt x="393" y="917"/>
                    <a:pt x="512" y="1001"/>
                  </a:cubicBezTo>
                  <a:cubicBezTo>
                    <a:pt x="560" y="1036"/>
                    <a:pt x="596" y="1072"/>
                    <a:pt x="631" y="1120"/>
                  </a:cubicBezTo>
                  <a:cubicBezTo>
                    <a:pt x="774" y="1275"/>
                    <a:pt x="893" y="1453"/>
                    <a:pt x="965" y="1644"/>
                  </a:cubicBezTo>
                  <a:cubicBezTo>
                    <a:pt x="1024" y="1763"/>
                    <a:pt x="1072" y="1870"/>
                    <a:pt x="1096" y="1989"/>
                  </a:cubicBezTo>
                  <a:cubicBezTo>
                    <a:pt x="1143" y="2108"/>
                    <a:pt x="1191" y="2227"/>
                    <a:pt x="1274" y="2334"/>
                  </a:cubicBezTo>
                  <a:cubicBezTo>
                    <a:pt x="1411" y="2465"/>
                    <a:pt x="1590" y="2531"/>
                    <a:pt x="1771" y="2531"/>
                  </a:cubicBezTo>
                  <a:cubicBezTo>
                    <a:pt x="1953" y="2531"/>
                    <a:pt x="2137" y="2465"/>
                    <a:pt x="2286" y="2334"/>
                  </a:cubicBezTo>
                  <a:lnTo>
                    <a:pt x="2334" y="2287"/>
                  </a:lnTo>
                  <a:cubicBezTo>
                    <a:pt x="2643" y="2037"/>
                    <a:pt x="2655" y="1560"/>
                    <a:pt x="2382" y="1275"/>
                  </a:cubicBezTo>
                  <a:cubicBezTo>
                    <a:pt x="2286" y="1179"/>
                    <a:pt x="2155" y="1120"/>
                    <a:pt x="2024" y="1072"/>
                  </a:cubicBezTo>
                  <a:cubicBezTo>
                    <a:pt x="1965" y="1060"/>
                    <a:pt x="1881" y="1036"/>
                    <a:pt x="1822" y="1001"/>
                  </a:cubicBezTo>
                  <a:cubicBezTo>
                    <a:pt x="1667" y="941"/>
                    <a:pt x="1500" y="870"/>
                    <a:pt x="1370" y="763"/>
                  </a:cubicBezTo>
                  <a:cubicBezTo>
                    <a:pt x="1203" y="644"/>
                    <a:pt x="1036" y="513"/>
                    <a:pt x="929" y="334"/>
                  </a:cubicBezTo>
                  <a:cubicBezTo>
                    <a:pt x="893" y="274"/>
                    <a:pt x="846" y="203"/>
                    <a:pt x="810" y="120"/>
                  </a:cubicBezTo>
                  <a:cubicBezTo>
                    <a:pt x="834" y="84"/>
                    <a:pt x="810" y="48"/>
                    <a:pt x="798" y="24"/>
                  </a:cubicBezTo>
                  <a:cubicBezTo>
                    <a:pt x="782" y="9"/>
                    <a:pt x="759" y="1"/>
                    <a:pt x="730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356;p61">
              <a:extLst>
                <a:ext uri="{FF2B5EF4-FFF2-40B4-BE49-F238E27FC236}">
                  <a16:creationId xmlns:a16="http://schemas.microsoft.com/office/drawing/2014/main" id="{AC1635B4-D934-43BA-B9E7-B835E164BA17}"/>
                </a:ext>
              </a:extLst>
            </p:cNvPr>
            <p:cNvSpPr/>
            <p:nvPr/>
          </p:nvSpPr>
          <p:spPr>
            <a:xfrm>
              <a:off x="2313375" y="1623850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643" y="0"/>
                  </a:moveTo>
                  <a:lnTo>
                    <a:pt x="0" y="643"/>
                  </a:lnTo>
                  <a:lnTo>
                    <a:pt x="1846" y="2500"/>
                  </a:lnTo>
                  <a:lnTo>
                    <a:pt x="2489" y="1869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357;p61">
              <a:extLst>
                <a:ext uri="{FF2B5EF4-FFF2-40B4-BE49-F238E27FC236}">
                  <a16:creationId xmlns:a16="http://schemas.microsoft.com/office/drawing/2014/main" id="{58D3B63D-159F-48CA-B64E-26005779C358}"/>
                </a:ext>
              </a:extLst>
            </p:cNvPr>
            <p:cNvSpPr/>
            <p:nvPr/>
          </p:nvSpPr>
          <p:spPr>
            <a:xfrm>
              <a:off x="2319625" y="1628000"/>
              <a:ext cx="49125" cy="51525"/>
            </a:xfrm>
            <a:custGeom>
              <a:avLst/>
              <a:gdLst/>
              <a:ahLst/>
              <a:cxnLst/>
              <a:rect l="l" t="t" r="r" b="b"/>
              <a:pathLst>
                <a:path w="1965" h="2061" extrusionOk="0">
                  <a:moveTo>
                    <a:pt x="560" y="1"/>
                  </a:moveTo>
                  <a:cubicBezTo>
                    <a:pt x="429" y="60"/>
                    <a:pt x="310" y="191"/>
                    <a:pt x="215" y="310"/>
                  </a:cubicBezTo>
                  <a:cubicBezTo>
                    <a:pt x="131" y="429"/>
                    <a:pt x="60" y="584"/>
                    <a:pt x="0" y="727"/>
                  </a:cubicBezTo>
                  <a:lnTo>
                    <a:pt x="1310" y="2061"/>
                  </a:lnTo>
                  <a:cubicBezTo>
                    <a:pt x="1346" y="2061"/>
                    <a:pt x="1393" y="2037"/>
                    <a:pt x="1441" y="2025"/>
                  </a:cubicBezTo>
                  <a:cubicBezTo>
                    <a:pt x="1608" y="1965"/>
                    <a:pt x="1751" y="1846"/>
                    <a:pt x="1858" y="1703"/>
                  </a:cubicBezTo>
                  <a:cubicBezTo>
                    <a:pt x="1905" y="1596"/>
                    <a:pt x="1941" y="1501"/>
                    <a:pt x="1965" y="1418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358;p61">
              <a:extLst>
                <a:ext uri="{FF2B5EF4-FFF2-40B4-BE49-F238E27FC236}">
                  <a16:creationId xmlns:a16="http://schemas.microsoft.com/office/drawing/2014/main" id="{CCA18764-0DFD-460A-9962-DC589DD883A9}"/>
                </a:ext>
              </a:extLst>
            </p:cNvPr>
            <p:cNvSpPr/>
            <p:nvPr/>
          </p:nvSpPr>
          <p:spPr>
            <a:xfrm>
              <a:off x="2269025" y="15792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43" y="0"/>
                  </a:moveTo>
                  <a:lnTo>
                    <a:pt x="0" y="643"/>
                  </a:lnTo>
                  <a:lnTo>
                    <a:pt x="727" y="1369"/>
                  </a:lnTo>
                  <a:lnTo>
                    <a:pt x="1370" y="727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359;p61">
              <a:extLst>
                <a:ext uri="{FF2B5EF4-FFF2-40B4-BE49-F238E27FC236}">
                  <a16:creationId xmlns:a16="http://schemas.microsoft.com/office/drawing/2014/main" id="{32778D9D-95B3-48EE-8DDE-E214B90490F5}"/>
                </a:ext>
              </a:extLst>
            </p:cNvPr>
            <p:cNvSpPr/>
            <p:nvPr/>
          </p:nvSpPr>
          <p:spPr>
            <a:xfrm>
              <a:off x="2376775" y="1702425"/>
              <a:ext cx="41400" cy="35225"/>
            </a:xfrm>
            <a:custGeom>
              <a:avLst/>
              <a:gdLst/>
              <a:ahLst/>
              <a:cxnLst/>
              <a:rect l="l" t="t" r="r" b="b"/>
              <a:pathLst>
                <a:path w="1656" h="1409" extrusionOk="0">
                  <a:moveTo>
                    <a:pt x="0" y="0"/>
                  </a:moveTo>
                  <a:cubicBezTo>
                    <a:pt x="131" y="155"/>
                    <a:pt x="250" y="334"/>
                    <a:pt x="334" y="524"/>
                  </a:cubicBezTo>
                  <a:cubicBezTo>
                    <a:pt x="393" y="643"/>
                    <a:pt x="429" y="750"/>
                    <a:pt x="465" y="870"/>
                  </a:cubicBezTo>
                  <a:cubicBezTo>
                    <a:pt x="500" y="989"/>
                    <a:pt x="548" y="1108"/>
                    <a:pt x="643" y="1203"/>
                  </a:cubicBezTo>
                  <a:cubicBezTo>
                    <a:pt x="774" y="1340"/>
                    <a:pt x="953" y="1408"/>
                    <a:pt x="1136" y="1408"/>
                  </a:cubicBezTo>
                  <a:cubicBezTo>
                    <a:pt x="1319" y="1408"/>
                    <a:pt x="1507" y="1340"/>
                    <a:pt x="1655" y="1203"/>
                  </a:cubicBezTo>
                  <a:cubicBezTo>
                    <a:pt x="1655" y="1108"/>
                    <a:pt x="1620" y="989"/>
                    <a:pt x="1560" y="893"/>
                  </a:cubicBezTo>
                  <a:cubicBezTo>
                    <a:pt x="1489" y="703"/>
                    <a:pt x="1322" y="536"/>
                    <a:pt x="1143" y="405"/>
                  </a:cubicBezTo>
                  <a:cubicBezTo>
                    <a:pt x="881" y="191"/>
                    <a:pt x="572" y="12"/>
                    <a:pt x="227" y="0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360;p61">
              <a:extLst>
                <a:ext uri="{FF2B5EF4-FFF2-40B4-BE49-F238E27FC236}">
                  <a16:creationId xmlns:a16="http://schemas.microsoft.com/office/drawing/2014/main" id="{31927AD5-79D9-4229-9598-198A1DCF44E3}"/>
                </a:ext>
              </a:extLst>
            </p:cNvPr>
            <p:cNvSpPr/>
            <p:nvPr/>
          </p:nvSpPr>
          <p:spPr>
            <a:xfrm>
              <a:off x="2394325" y="1718675"/>
              <a:ext cx="17600" cy="14600"/>
            </a:xfrm>
            <a:custGeom>
              <a:avLst/>
              <a:gdLst/>
              <a:ahLst/>
              <a:cxnLst/>
              <a:rect l="l" t="t" r="r" b="b"/>
              <a:pathLst>
                <a:path w="704" h="584" extrusionOk="0">
                  <a:moveTo>
                    <a:pt x="153" y="1"/>
                  </a:moveTo>
                  <a:cubicBezTo>
                    <a:pt x="138" y="1"/>
                    <a:pt x="123" y="2"/>
                    <a:pt x="108" y="5"/>
                  </a:cubicBezTo>
                  <a:cubicBezTo>
                    <a:pt x="25" y="41"/>
                    <a:pt x="1" y="100"/>
                    <a:pt x="1" y="172"/>
                  </a:cubicBezTo>
                  <a:cubicBezTo>
                    <a:pt x="1" y="231"/>
                    <a:pt x="13" y="291"/>
                    <a:pt x="49" y="315"/>
                  </a:cubicBezTo>
                  <a:cubicBezTo>
                    <a:pt x="99" y="425"/>
                    <a:pt x="290" y="584"/>
                    <a:pt x="442" y="584"/>
                  </a:cubicBezTo>
                  <a:cubicBezTo>
                    <a:pt x="503" y="584"/>
                    <a:pt x="559" y="558"/>
                    <a:pt x="596" y="493"/>
                  </a:cubicBezTo>
                  <a:cubicBezTo>
                    <a:pt x="703" y="315"/>
                    <a:pt x="406" y="112"/>
                    <a:pt x="287" y="41"/>
                  </a:cubicBezTo>
                  <a:cubicBezTo>
                    <a:pt x="242" y="14"/>
                    <a:pt x="197" y="1"/>
                    <a:pt x="153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361;p61">
              <a:extLst>
                <a:ext uri="{FF2B5EF4-FFF2-40B4-BE49-F238E27FC236}">
                  <a16:creationId xmlns:a16="http://schemas.microsoft.com/office/drawing/2014/main" id="{84089CE4-BC6D-4BBE-82DE-32078969F57D}"/>
                </a:ext>
              </a:extLst>
            </p:cNvPr>
            <p:cNvSpPr/>
            <p:nvPr/>
          </p:nvSpPr>
          <p:spPr>
            <a:xfrm>
              <a:off x="2389575" y="1714625"/>
              <a:ext cx="3900" cy="3925"/>
            </a:xfrm>
            <a:custGeom>
              <a:avLst/>
              <a:gdLst/>
              <a:ahLst/>
              <a:cxnLst/>
              <a:rect l="l" t="t" r="r" b="b"/>
              <a:pathLst>
                <a:path w="156" h="157" extrusionOk="0">
                  <a:moveTo>
                    <a:pt x="60" y="1"/>
                  </a:moveTo>
                  <a:cubicBezTo>
                    <a:pt x="36" y="1"/>
                    <a:pt x="24" y="1"/>
                    <a:pt x="12" y="12"/>
                  </a:cubicBezTo>
                  <a:cubicBezTo>
                    <a:pt x="0" y="36"/>
                    <a:pt x="0" y="48"/>
                    <a:pt x="0" y="60"/>
                  </a:cubicBezTo>
                  <a:cubicBezTo>
                    <a:pt x="0" y="104"/>
                    <a:pt x="30" y="157"/>
                    <a:pt x="99" y="157"/>
                  </a:cubicBezTo>
                  <a:cubicBezTo>
                    <a:pt x="105" y="157"/>
                    <a:pt x="112" y="156"/>
                    <a:pt x="119" y="155"/>
                  </a:cubicBezTo>
                  <a:cubicBezTo>
                    <a:pt x="155" y="120"/>
                    <a:pt x="143" y="48"/>
                    <a:pt x="96" y="12"/>
                  </a:cubicBezTo>
                  <a:cubicBezTo>
                    <a:pt x="84" y="1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362;p61">
              <a:extLst>
                <a:ext uri="{FF2B5EF4-FFF2-40B4-BE49-F238E27FC236}">
                  <a16:creationId xmlns:a16="http://schemas.microsoft.com/office/drawing/2014/main" id="{485F0F23-CD60-4F57-ABAF-475A88DB8537}"/>
                </a:ext>
              </a:extLst>
            </p:cNvPr>
            <p:cNvSpPr/>
            <p:nvPr/>
          </p:nvSpPr>
          <p:spPr>
            <a:xfrm>
              <a:off x="2118400" y="1426200"/>
              <a:ext cx="95875" cy="96175"/>
            </a:xfrm>
            <a:custGeom>
              <a:avLst/>
              <a:gdLst/>
              <a:ahLst/>
              <a:cxnLst/>
              <a:rect l="l" t="t" r="r" b="b"/>
              <a:pathLst>
                <a:path w="3835" h="3847" extrusionOk="0">
                  <a:moveTo>
                    <a:pt x="441" y="0"/>
                  </a:moveTo>
                  <a:lnTo>
                    <a:pt x="1" y="441"/>
                  </a:lnTo>
                  <a:lnTo>
                    <a:pt x="2311" y="2763"/>
                  </a:lnTo>
                  <a:lnTo>
                    <a:pt x="2358" y="2715"/>
                  </a:lnTo>
                  <a:lnTo>
                    <a:pt x="2430" y="2786"/>
                  </a:lnTo>
                  <a:cubicBezTo>
                    <a:pt x="2442" y="2786"/>
                    <a:pt x="2442" y="2798"/>
                    <a:pt x="2465" y="2798"/>
                  </a:cubicBezTo>
                  <a:cubicBezTo>
                    <a:pt x="2477" y="2822"/>
                    <a:pt x="2501" y="2846"/>
                    <a:pt x="2525" y="2882"/>
                  </a:cubicBezTo>
                  <a:cubicBezTo>
                    <a:pt x="2537" y="2906"/>
                    <a:pt x="2549" y="2953"/>
                    <a:pt x="2561" y="3001"/>
                  </a:cubicBezTo>
                  <a:cubicBezTo>
                    <a:pt x="2561" y="3013"/>
                    <a:pt x="2584" y="3013"/>
                    <a:pt x="2584" y="3025"/>
                  </a:cubicBezTo>
                  <a:lnTo>
                    <a:pt x="2584" y="3037"/>
                  </a:lnTo>
                  <a:cubicBezTo>
                    <a:pt x="2596" y="3072"/>
                    <a:pt x="2608" y="3084"/>
                    <a:pt x="2620" y="3120"/>
                  </a:cubicBezTo>
                  <a:lnTo>
                    <a:pt x="2644" y="3132"/>
                  </a:lnTo>
                  <a:cubicBezTo>
                    <a:pt x="2668" y="3156"/>
                    <a:pt x="2704" y="3191"/>
                    <a:pt x="2727" y="3203"/>
                  </a:cubicBezTo>
                  <a:lnTo>
                    <a:pt x="2739" y="3203"/>
                  </a:lnTo>
                  <a:cubicBezTo>
                    <a:pt x="2763" y="3215"/>
                    <a:pt x="2763" y="3215"/>
                    <a:pt x="2775" y="3215"/>
                  </a:cubicBezTo>
                  <a:cubicBezTo>
                    <a:pt x="2787" y="3215"/>
                    <a:pt x="2823" y="3239"/>
                    <a:pt x="2834" y="3239"/>
                  </a:cubicBezTo>
                  <a:cubicBezTo>
                    <a:pt x="2846" y="3239"/>
                    <a:pt x="2858" y="3251"/>
                    <a:pt x="2882" y="3251"/>
                  </a:cubicBezTo>
                  <a:cubicBezTo>
                    <a:pt x="2918" y="3263"/>
                    <a:pt x="2954" y="3275"/>
                    <a:pt x="2977" y="3310"/>
                  </a:cubicBezTo>
                  <a:cubicBezTo>
                    <a:pt x="2977" y="3322"/>
                    <a:pt x="3013" y="3358"/>
                    <a:pt x="3013" y="3370"/>
                  </a:cubicBezTo>
                  <a:lnTo>
                    <a:pt x="3120" y="3477"/>
                  </a:lnTo>
                  <a:lnTo>
                    <a:pt x="3073" y="3513"/>
                  </a:lnTo>
                  <a:lnTo>
                    <a:pt x="3406" y="3846"/>
                  </a:lnTo>
                  <a:lnTo>
                    <a:pt x="3835" y="3418"/>
                  </a:lnTo>
                  <a:lnTo>
                    <a:pt x="3501" y="3084"/>
                  </a:lnTo>
                  <a:lnTo>
                    <a:pt x="3466" y="3132"/>
                  </a:lnTo>
                  <a:lnTo>
                    <a:pt x="3358" y="3025"/>
                  </a:lnTo>
                  <a:cubicBezTo>
                    <a:pt x="3335" y="3025"/>
                    <a:pt x="3335" y="3025"/>
                    <a:pt x="3323" y="3013"/>
                  </a:cubicBezTo>
                  <a:cubicBezTo>
                    <a:pt x="3299" y="3001"/>
                    <a:pt x="3287" y="2965"/>
                    <a:pt x="3263" y="2941"/>
                  </a:cubicBezTo>
                  <a:cubicBezTo>
                    <a:pt x="3239" y="2906"/>
                    <a:pt x="3239" y="2858"/>
                    <a:pt x="3227" y="2822"/>
                  </a:cubicBezTo>
                  <a:cubicBezTo>
                    <a:pt x="3204" y="2798"/>
                    <a:pt x="3204" y="2798"/>
                    <a:pt x="3204" y="2786"/>
                  </a:cubicBezTo>
                  <a:cubicBezTo>
                    <a:pt x="3192" y="2786"/>
                    <a:pt x="3192" y="2775"/>
                    <a:pt x="3192" y="2775"/>
                  </a:cubicBezTo>
                  <a:cubicBezTo>
                    <a:pt x="3180" y="2751"/>
                    <a:pt x="3168" y="2727"/>
                    <a:pt x="3144" y="2703"/>
                  </a:cubicBezTo>
                  <a:cubicBezTo>
                    <a:pt x="3144" y="2691"/>
                    <a:pt x="3144" y="2691"/>
                    <a:pt x="3132" y="2667"/>
                  </a:cubicBezTo>
                  <a:cubicBezTo>
                    <a:pt x="3108" y="2644"/>
                    <a:pt x="3073" y="2632"/>
                    <a:pt x="3061" y="2608"/>
                  </a:cubicBezTo>
                  <a:lnTo>
                    <a:pt x="3037" y="2608"/>
                  </a:lnTo>
                  <a:cubicBezTo>
                    <a:pt x="3025" y="2596"/>
                    <a:pt x="3025" y="2596"/>
                    <a:pt x="3013" y="2596"/>
                  </a:cubicBezTo>
                  <a:cubicBezTo>
                    <a:pt x="3001" y="2596"/>
                    <a:pt x="2965" y="2584"/>
                    <a:pt x="2954" y="2584"/>
                  </a:cubicBezTo>
                  <a:cubicBezTo>
                    <a:pt x="2942" y="2584"/>
                    <a:pt x="2930" y="2572"/>
                    <a:pt x="2906" y="2572"/>
                  </a:cubicBezTo>
                  <a:cubicBezTo>
                    <a:pt x="2858" y="2548"/>
                    <a:pt x="2834" y="2536"/>
                    <a:pt x="2799" y="2513"/>
                  </a:cubicBezTo>
                  <a:cubicBezTo>
                    <a:pt x="2787" y="2489"/>
                    <a:pt x="2775" y="2465"/>
                    <a:pt x="2775" y="2453"/>
                  </a:cubicBezTo>
                  <a:lnTo>
                    <a:pt x="2704" y="2370"/>
                  </a:lnTo>
                  <a:lnTo>
                    <a:pt x="2739" y="232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363;p61">
              <a:extLst>
                <a:ext uri="{FF2B5EF4-FFF2-40B4-BE49-F238E27FC236}">
                  <a16:creationId xmlns:a16="http://schemas.microsoft.com/office/drawing/2014/main" id="{A759057B-585E-4771-88E9-5F8533D0D803}"/>
                </a:ext>
              </a:extLst>
            </p:cNvPr>
            <p:cNvSpPr/>
            <p:nvPr/>
          </p:nvSpPr>
          <p:spPr>
            <a:xfrm>
              <a:off x="2171100" y="1476200"/>
              <a:ext cx="43175" cy="46175"/>
            </a:xfrm>
            <a:custGeom>
              <a:avLst/>
              <a:gdLst/>
              <a:ahLst/>
              <a:cxnLst/>
              <a:rect l="l" t="t" r="r" b="b"/>
              <a:pathLst>
                <a:path w="1727" h="1847" extrusionOk="0">
                  <a:moveTo>
                    <a:pt x="322" y="1"/>
                  </a:moveTo>
                  <a:cubicBezTo>
                    <a:pt x="262" y="24"/>
                    <a:pt x="191" y="60"/>
                    <a:pt x="143" y="120"/>
                  </a:cubicBezTo>
                  <a:cubicBezTo>
                    <a:pt x="48" y="239"/>
                    <a:pt x="0" y="405"/>
                    <a:pt x="12" y="548"/>
                  </a:cubicBezTo>
                  <a:cubicBezTo>
                    <a:pt x="12" y="608"/>
                    <a:pt x="24" y="656"/>
                    <a:pt x="60" y="703"/>
                  </a:cubicBezTo>
                  <a:cubicBezTo>
                    <a:pt x="84" y="727"/>
                    <a:pt x="107" y="763"/>
                    <a:pt x="143" y="775"/>
                  </a:cubicBezTo>
                  <a:lnTo>
                    <a:pt x="322" y="775"/>
                  </a:lnTo>
                  <a:cubicBezTo>
                    <a:pt x="369" y="775"/>
                    <a:pt x="417" y="763"/>
                    <a:pt x="465" y="763"/>
                  </a:cubicBezTo>
                  <a:cubicBezTo>
                    <a:pt x="584" y="763"/>
                    <a:pt x="691" y="786"/>
                    <a:pt x="798" y="846"/>
                  </a:cubicBezTo>
                  <a:cubicBezTo>
                    <a:pt x="905" y="906"/>
                    <a:pt x="977" y="1013"/>
                    <a:pt x="1024" y="1120"/>
                  </a:cubicBezTo>
                  <a:cubicBezTo>
                    <a:pt x="1072" y="1215"/>
                    <a:pt x="1084" y="1370"/>
                    <a:pt x="1024" y="1453"/>
                  </a:cubicBezTo>
                  <a:lnTo>
                    <a:pt x="1012" y="1477"/>
                  </a:lnTo>
                  <a:lnTo>
                    <a:pt x="965" y="1513"/>
                  </a:lnTo>
                  <a:lnTo>
                    <a:pt x="1298" y="1846"/>
                  </a:lnTo>
                  <a:lnTo>
                    <a:pt x="1727" y="1418"/>
                  </a:lnTo>
                  <a:lnTo>
                    <a:pt x="1393" y="1084"/>
                  </a:lnTo>
                  <a:lnTo>
                    <a:pt x="1358" y="1132"/>
                  </a:lnTo>
                  <a:lnTo>
                    <a:pt x="1250" y="1025"/>
                  </a:lnTo>
                  <a:cubicBezTo>
                    <a:pt x="1227" y="1025"/>
                    <a:pt x="1227" y="1025"/>
                    <a:pt x="1215" y="1013"/>
                  </a:cubicBezTo>
                  <a:cubicBezTo>
                    <a:pt x="1191" y="1001"/>
                    <a:pt x="1179" y="965"/>
                    <a:pt x="1155" y="941"/>
                  </a:cubicBezTo>
                  <a:cubicBezTo>
                    <a:pt x="1131" y="906"/>
                    <a:pt x="1131" y="858"/>
                    <a:pt x="1119" y="822"/>
                  </a:cubicBezTo>
                  <a:cubicBezTo>
                    <a:pt x="1096" y="798"/>
                    <a:pt x="1096" y="798"/>
                    <a:pt x="1096" y="786"/>
                  </a:cubicBezTo>
                  <a:cubicBezTo>
                    <a:pt x="1084" y="786"/>
                    <a:pt x="1084" y="775"/>
                    <a:pt x="1084" y="775"/>
                  </a:cubicBezTo>
                  <a:cubicBezTo>
                    <a:pt x="1072" y="751"/>
                    <a:pt x="1060" y="727"/>
                    <a:pt x="1036" y="703"/>
                  </a:cubicBezTo>
                  <a:cubicBezTo>
                    <a:pt x="1036" y="691"/>
                    <a:pt x="1036" y="691"/>
                    <a:pt x="1024" y="667"/>
                  </a:cubicBezTo>
                  <a:cubicBezTo>
                    <a:pt x="1000" y="644"/>
                    <a:pt x="965" y="632"/>
                    <a:pt x="953" y="596"/>
                  </a:cubicBezTo>
                  <a:lnTo>
                    <a:pt x="941" y="596"/>
                  </a:lnTo>
                  <a:cubicBezTo>
                    <a:pt x="917" y="584"/>
                    <a:pt x="917" y="584"/>
                    <a:pt x="905" y="584"/>
                  </a:cubicBezTo>
                  <a:cubicBezTo>
                    <a:pt x="893" y="584"/>
                    <a:pt x="857" y="560"/>
                    <a:pt x="846" y="560"/>
                  </a:cubicBezTo>
                  <a:cubicBezTo>
                    <a:pt x="834" y="560"/>
                    <a:pt x="822" y="548"/>
                    <a:pt x="798" y="548"/>
                  </a:cubicBezTo>
                  <a:cubicBezTo>
                    <a:pt x="762" y="536"/>
                    <a:pt x="726" y="525"/>
                    <a:pt x="703" y="489"/>
                  </a:cubicBezTo>
                  <a:cubicBezTo>
                    <a:pt x="679" y="477"/>
                    <a:pt x="667" y="441"/>
                    <a:pt x="667" y="429"/>
                  </a:cubicBezTo>
                  <a:lnTo>
                    <a:pt x="596" y="358"/>
                  </a:lnTo>
                  <a:lnTo>
                    <a:pt x="643" y="31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364;p61">
              <a:extLst>
                <a:ext uri="{FF2B5EF4-FFF2-40B4-BE49-F238E27FC236}">
                  <a16:creationId xmlns:a16="http://schemas.microsoft.com/office/drawing/2014/main" id="{D20325CE-52CF-406C-B79C-B338B92DB9EB}"/>
                </a:ext>
              </a:extLst>
            </p:cNvPr>
            <p:cNvSpPr/>
            <p:nvPr/>
          </p:nvSpPr>
          <p:spPr>
            <a:xfrm>
              <a:off x="2071675" y="1381900"/>
              <a:ext cx="66400" cy="64075"/>
            </a:xfrm>
            <a:custGeom>
              <a:avLst/>
              <a:gdLst/>
              <a:ahLst/>
              <a:cxnLst/>
              <a:rect l="l" t="t" r="r" b="b"/>
              <a:pathLst>
                <a:path w="2656" h="2563" extrusionOk="0">
                  <a:moveTo>
                    <a:pt x="866" y="1"/>
                  </a:moveTo>
                  <a:cubicBezTo>
                    <a:pt x="666" y="1"/>
                    <a:pt x="462" y="84"/>
                    <a:pt x="310" y="248"/>
                  </a:cubicBezTo>
                  <a:lnTo>
                    <a:pt x="262" y="284"/>
                  </a:lnTo>
                  <a:cubicBezTo>
                    <a:pt x="1" y="582"/>
                    <a:pt x="1" y="1034"/>
                    <a:pt x="262" y="1308"/>
                  </a:cubicBezTo>
                  <a:cubicBezTo>
                    <a:pt x="358" y="1391"/>
                    <a:pt x="477" y="1439"/>
                    <a:pt x="596" y="1475"/>
                  </a:cubicBezTo>
                  <a:cubicBezTo>
                    <a:pt x="715" y="1522"/>
                    <a:pt x="822" y="1570"/>
                    <a:pt x="941" y="1630"/>
                  </a:cubicBezTo>
                  <a:cubicBezTo>
                    <a:pt x="1132" y="1725"/>
                    <a:pt x="1310" y="1832"/>
                    <a:pt x="1453" y="1975"/>
                  </a:cubicBezTo>
                  <a:cubicBezTo>
                    <a:pt x="1501" y="2022"/>
                    <a:pt x="1548" y="2046"/>
                    <a:pt x="1572" y="2094"/>
                  </a:cubicBezTo>
                  <a:cubicBezTo>
                    <a:pt x="1679" y="2213"/>
                    <a:pt x="1763" y="2332"/>
                    <a:pt x="1810" y="2475"/>
                  </a:cubicBezTo>
                  <a:cubicBezTo>
                    <a:pt x="1810" y="2511"/>
                    <a:pt x="1810" y="2523"/>
                    <a:pt x="1834" y="2534"/>
                  </a:cubicBezTo>
                  <a:cubicBezTo>
                    <a:pt x="1851" y="2554"/>
                    <a:pt x="1875" y="2563"/>
                    <a:pt x="1906" y="2563"/>
                  </a:cubicBezTo>
                  <a:cubicBezTo>
                    <a:pt x="2008" y="2563"/>
                    <a:pt x="2178" y="2461"/>
                    <a:pt x="2334" y="2296"/>
                  </a:cubicBezTo>
                  <a:cubicBezTo>
                    <a:pt x="2548" y="2106"/>
                    <a:pt x="2656" y="1880"/>
                    <a:pt x="2572" y="1808"/>
                  </a:cubicBezTo>
                  <a:cubicBezTo>
                    <a:pt x="2548" y="1796"/>
                    <a:pt x="2513" y="1796"/>
                    <a:pt x="2477" y="1796"/>
                  </a:cubicBezTo>
                  <a:cubicBezTo>
                    <a:pt x="2394" y="1761"/>
                    <a:pt x="2322" y="1725"/>
                    <a:pt x="2263" y="1677"/>
                  </a:cubicBezTo>
                  <a:cubicBezTo>
                    <a:pt x="2084" y="1558"/>
                    <a:pt x="1953" y="1403"/>
                    <a:pt x="1834" y="1225"/>
                  </a:cubicBezTo>
                  <a:cubicBezTo>
                    <a:pt x="1727" y="1082"/>
                    <a:pt x="1655" y="915"/>
                    <a:pt x="1596" y="748"/>
                  </a:cubicBezTo>
                  <a:cubicBezTo>
                    <a:pt x="1584" y="689"/>
                    <a:pt x="1548" y="618"/>
                    <a:pt x="1536" y="558"/>
                  </a:cubicBezTo>
                  <a:cubicBezTo>
                    <a:pt x="1489" y="427"/>
                    <a:pt x="1429" y="284"/>
                    <a:pt x="1346" y="201"/>
                  </a:cubicBezTo>
                  <a:cubicBezTo>
                    <a:pt x="1217" y="66"/>
                    <a:pt x="1044" y="1"/>
                    <a:pt x="866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365;p61">
              <a:extLst>
                <a:ext uri="{FF2B5EF4-FFF2-40B4-BE49-F238E27FC236}">
                  <a16:creationId xmlns:a16="http://schemas.microsoft.com/office/drawing/2014/main" id="{5D73085C-0CBE-45A0-AA30-519B506BE696}"/>
                </a:ext>
              </a:extLst>
            </p:cNvPr>
            <p:cNvSpPr/>
            <p:nvPr/>
          </p:nvSpPr>
          <p:spPr>
            <a:xfrm>
              <a:off x="2123775" y="1432750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643" y="0"/>
                  </a:moveTo>
                  <a:lnTo>
                    <a:pt x="0" y="643"/>
                  </a:lnTo>
                  <a:lnTo>
                    <a:pt x="1846" y="2501"/>
                  </a:lnTo>
                  <a:lnTo>
                    <a:pt x="2489" y="1858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366;p61">
              <a:extLst>
                <a:ext uri="{FF2B5EF4-FFF2-40B4-BE49-F238E27FC236}">
                  <a16:creationId xmlns:a16="http://schemas.microsoft.com/office/drawing/2014/main" id="{FDE750D5-2CA6-443D-A4D6-6CBA88E33244}"/>
                </a:ext>
              </a:extLst>
            </p:cNvPr>
            <p:cNvSpPr/>
            <p:nvPr/>
          </p:nvSpPr>
          <p:spPr>
            <a:xfrm>
              <a:off x="2130900" y="1439300"/>
              <a:ext cx="50925" cy="49725"/>
            </a:xfrm>
            <a:custGeom>
              <a:avLst/>
              <a:gdLst/>
              <a:ahLst/>
              <a:cxnLst/>
              <a:rect l="l" t="t" r="r" b="b"/>
              <a:pathLst>
                <a:path w="2037" h="1989" extrusionOk="0">
                  <a:moveTo>
                    <a:pt x="644" y="0"/>
                  </a:moveTo>
                  <a:cubicBezTo>
                    <a:pt x="537" y="36"/>
                    <a:pt x="441" y="60"/>
                    <a:pt x="370" y="107"/>
                  </a:cubicBezTo>
                  <a:cubicBezTo>
                    <a:pt x="203" y="215"/>
                    <a:pt x="84" y="357"/>
                    <a:pt x="25" y="524"/>
                  </a:cubicBezTo>
                  <a:cubicBezTo>
                    <a:pt x="13" y="572"/>
                    <a:pt x="1" y="619"/>
                    <a:pt x="1" y="655"/>
                  </a:cubicBezTo>
                  <a:lnTo>
                    <a:pt x="1311" y="1989"/>
                  </a:lnTo>
                  <a:cubicBezTo>
                    <a:pt x="1453" y="1929"/>
                    <a:pt x="1608" y="1846"/>
                    <a:pt x="1727" y="1762"/>
                  </a:cubicBezTo>
                  <a:cubicBezTo>
                    <a:pt x="1846" y="1667"/>
                    <a:pt x="1977" y="1548"/>
                    <a:pt x="2037" y="1417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367;p61">
              <a:extLst>
                <a:ext uri="{FF2B5EF4-FFF2-40B4-BE49-F238E27FC236}">
                  <a16:creationId xmlns:a16="http://schemas.microsoft.com/office/drawing/2014/main" id="{B048A630-6370-4EED-AC74-260155DCD1FD}"/>
                </a:ext>
              </a:extLst>
            </p:cNvPr>
            <p:cNvSpPr/>
            <p:nvPr/>
          </p:nvSpPr>
          <p:spPr>
            <a:xfrm>
              <a:off x="2196100" y="15053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55" y="0"/>
                  </a:moveTo>
                  <a:lnTo>
                    <a:pt x="0" y="643"/>
                  </a:lnTo>
                  <a:lnTo>
                    <a:pt x="727" y="1370"/>
                  </a:lnTo>
                  <a:lnTo>
                    <a:pt x="1370" y="727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368;p61">
              <a:extLst>
                <a:ext uri="{FF2B5EF4-FFF2-40B4-BE49-F238E27FC236}">
                  <a16:creationId xmlns:a16="http://schemas.microsoft.com/office/drawing/2014/main" id="{BF216F75-8569-4EC4-BE11-13D156088EF9}"/>
                </a:ext>
              </a:extLst>
            </p:cNvPr>
            <p:cNvSpPr/>
            <p:nvPr/>
          </p:nvSpPr>
          <p:spPr>
            <a:xfrm>
              <a:off x="2071675" y="1388700"/>
              <a:ext cx="36625" cy="42275"/>
            </a:xfrm>
            <a:custGeom>
              <a:avLst/>
              <a:gdLst/>
              <a:ahLst/>
              <a:cxnLst/>
              <a:rect l="l" t="t" r="r" b="b"/>
              <a:pathLst>
                <a:path w="1465" h="1691" extrusionOk="0">
                  <a:moveTo>
                    <a:pt x="274" y="0"/>
                  </a:moveTo>
                  <a:cubicBezTo>
                    <a:pt x="1" y="298"/>
                    <a:pt x="1" y="750"/>
                    <a:pt x="274" y="1012"/>
                  </a:cubicBezTo>
                  <a:cubicBezTo>
                    <a:pt x="358" y="1108"/>
                    <a:pt x="477" y="1143"/>
                    <a:pt x="596" y="1191"/>
                  </a:cubicBezTo>
                  <a:cubicBezTo>
                    <a:pt x="715" y="1238"/>
                    <a:pt x="822" y="1286"/>
                    <a:pt x="941" y="1346"/>
                  </a:cubicBezTo>
                  <a:cubicBezTo>
                    <a:pt x="1132" y="1429"/>
                    <a:pt x="1310" y="1548"/>
                    <a:pt x="1465" y="1691"/>
                  </a:cubicBezTo>
                  <a:lnTo>
                    <a:pt x="1465" y="1465"/>
                  </a:lnTo>
                  <a:cubicBezTo>
                    <a:pt x="1429" y="1119"/>
                    <a:pt x="1263" y="810"/>
                    <a:pt x="1060" y="536"/>
                  </a:cubicBezTo>
                  <a:cubicBezTo>
                    <a:pt x="929" y="357"/>
                    <a:pt x="763" y="203"/>
                    <a:pt x="584" y="95"/>
                  </a:cubicBezTo>
                  <a:cubicBezTo>
                    <a:pt x="489" y="48"/>
                    <a:pt x="370" y="0"/>
                    <a:pt x="274" y="0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369;p61">
              <a:extLst>
                <a:ext uri="{FF2B5EF4-FFF2-40B4-BE49-F238E27FC236}">
                  <a16:creationId xmlns:a16="http://schemas.microsoft.com/office/drawing/2014/main" id="{D5D15CAD-6D4D-4EF5-A90F-66E3C4F6BF60}"/>
                </a:ext>
              </a:extLst>
            </p:cNvPr>
            <p:cNvSpPr/>
            <p:nvPr/>
          </p:nvSpPr>
          <p:spPr>
            <a:xfrm>
              <a:off x="2073450" y="1397950"/>
              <a:ext cx="18500" cy="15475"/>
            </a:xfrm>
            <a:custGeom>
              <a:avLst/>
              <a:gdLst/>
              <a:ahLst/>
              <a:cxnLst/>
              <a:rect l="l" t="t" r="r" b="b"/>
              <a:pathLst>
                <a:path w="740" h="619" extrusionOk="0">
                  <a:moveTo>
                    <a:pt x="308" y="0"/>
                  </a:moveTo>
                  <a:cubicBezTo>
                    <a:pt x="281" y="0"/>
                    <a:pt x="254" y="7"/>
                    <a:pt x="227" y="23"/>
                  </a:cubicBezTo>
                  <a:cubicBezTo>
                    <a:pt x="1" y="154"/>
                    <a:pt x="239" y="499"/>
                    <a:pt x="394" y="571"/>
                  </a:cubicBezTo>
                  <a:cubicBezTo>
                    <a:pt x="441" y="595"/>
                    <a:pt x="501" y="618"/>
                    <a:pt x="561" y="618"/>
                  </a:cubicBezTo>
                  <a:cubicBezTo>
                    <a:pt x="632" y="618"/>
                    <a:pt x="692" y="583"/>
                    <a:pt x="715" y="511"/>
                  </a:cubicBezTo>
                  <a:cubicBezTo>
                    <a:pt x="739" y="452"/>
                    <a:pt x="715" y="392"/>
                    <a:pt x="692" y="333"/>
                  </a:cubicBezTo>
                  <a:cubicBezTo>
                    <a:pt x="631" y="231"/>
                    <a:pt x="466" y="0"/>
                    <a:pt x="308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370;p61">
              <a:extLst>
                <a:ext uri="{FF2B5EF4-FFF2-40B4-BE49-F238E27FC236}">
                  <a16:creationId xmlns:a16="http://schemas.microsoft.com/office/drawing/2014/main" id="{729E4EFC-12C2-414C-B432-EE24BAC1AAE6}"/>
                </a:ext>
              </a:extLst>
            </p:cNvPr>
            <p:cNvSpPr/>
            <p:nvPr/>
          </p:nvSpPr>
          <p:spPr>
            <a:xfrm>
              <a:off x="2091325" y="1414825"/>
              <a:ext cx="4175" cy="3650"/>
            </a:xfrm>
            <a:custGeom>
              <a:avLst/>
              <a:gdLst/>
              <a:ahLst/>
              <a:cxnLst/>
              <a:rect l="l" t="t" r="r" b="b"/>
              <a:pathLst>
                <a:path w="167" h="146" extrusionOk="0">
                  <a:moveTo>
                    <a:pt x="70" y="0"/>
                  </a:moveTo>
                  <a:cubicBezTo>
                    <a:pt x="51" y="0"/>
                    <a:pt x="34" y="8"/>
                    <a:pt x="24" y="27"/>
                  </a:cubicBezTo>
                  <a:cubicBezTo>
                    <a:pt x="0" y="86"/>
                    <a:pt x="84" y="134"/>
                    <a:pt x="107" y="146"/>
                  </a:cubicBezTo>
                  <a:cubicBezTo>
                    <a:pt x="119" y="146"/>
                    <a:pt x="143" y="146"/>
                    <a:pt x="155" y="134"/>
                  </a:cubicBezTo>
                  <a:cubicBezTo>
                    <a:pt x="167" y="122"/>
                    <a:pt x="167" y="110"/>
                    <a:pt x="167" y="86"/>
                  </a:cubicBezTo>
                  <a:cubicBezTo>
                    <a:pt x="167" y="74"/>
                    <a:pt x="167" y="63"/>
                    <a:pt x="155" y="39"/>
                  </a:cubicBezTo>
                  <a:cubicBezTo>
                    <a:pt x="134" y="17"/>
                    <a:pt x="99" y="0"/>
                    <a:pt x="70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371;p61">
              <a:extLst>
                <a:ext uri="{FF2B5EF4-FFF2-40B4-BE49-F238E27FC236}">
                  <a16:creationId xmlns:a16="http://schemas.microsoft.com/office/drawing/2014/main" id="{822316F1-94B6-4CFD-A860-B6318F22506B}"/>
                </a:ext>
              </a:extLst>
            </p:cNvPr>
            <p:cNvSpPr/>
            <p:nvPr/>
          </p:nvSpPr>
          <p:spPr>
            <a:xfrm>
              <a:off x="2117525" y="1596450"/>
              <a:ext cx="95850" cy="94975"/>
            </a:xfrm>
            <a:custGeom>
              <a:avLst/>
              <a:gdLst/>
              <a:ahLst/>
              <a:cxnLst/>
              <a:rect l="l" t="t" r="r" b="b"/>
              <a:pathLst>
                <a:path w="3834" h="3799" extrusionOk="0">
                  <a:moveTo>
                    <a:pt x="3405" y="1"/>
                  </a:moveTo>
                  <a:lnTo>
                    <a:pt x="3084" y="322"/>
                  </a:lnTo>
                  <a:lnTo>
                    <a:pt x="3120" y="370"/>
                  </a:lnTo>
                  <a:lnTo>
                    <a:pt x="3024" y="477"/>
                  </a:lnTo>
                  <a:cubicBezTo>
                    <a:pt x="3000" y="489"/>
                    <a:pt x="2989" y="525"/>
                    <a:pt x="2989" y="537"/>
                  </a:cubicBezTo>
                  <a:cubicBezTo>
                    <a:pt x="2953" y="560"/>
                    <a:pt x="2929" y="584"/>
                    <a:pt x="2881" y="596"/>
                  </a:cubicBezTo>
                  <a:cubicBezTo>
                    <a:pt x="2869" y="596"/>
                    <a:pt x="2858" y="608"/>
                    <a:pt x="2834" y="608"/>
                  </a:cubicBezTo>
                  <a:cubicBezTo>
                    <a:pt x="2822" y="608"/>
                    <a:pt x="2798" y="620"/>
                    <a:pt x="2774" y="620"/>
                  </a:cubicBezTo>
                  <a:lnTo>
                    <a:pt x="2739" y="620"/>
                  </a:lnTo>
                  <a:cubicBezTo>
                    <a:pt x="2703" y="644"/>
                    <a:pt x="2679" y="668"/>
                    <a:pt x="2643" y="679"/>
                  </a:cubicBezTo>
                  <a:lnTo>
                    <a:pt x="2631" y="703"/>
                  </a:lnTo>
                  <a:cubicBezTo>
                    <a:pt x="2619" y="727"/>
                    <a:pt x="2596" y="739"/>
                    <a:pt x="2584" y="775"/>
                  </a:cubicBezTo>
                  <a:lnTo>
                    <a:pt x="2584" y="787"/>
                  </a:lnTo>
                  <a:cubicBezTo>
                    <a:pt x="2584" y="798"/>
                    <a:pt x="2572" y="798"/>
                    <a:pt x="2572" y="822"/>
                  </a:cubicBezTo>
                  <a:cubicBezTo>
                    <a:pt x="2560" y="858"/>
                    <a:pt x="2536" y="906"/>
                    <a:pt x="2524" y="941"/>
                  </a:cubicBezTo>
                  <a:cubicBezTo>
                    <a:pt x="2512" y="965"/>
                    <a:pt x="2477" y="1001"/>
                    <a:pt x="2465" y="1013"/>
                  </a:cubicBezTo>
                  <a:cubicBezTo>
                    <a:pt x="2453" y="1013"/>
                    <a:pt x="2453" y="1025"/>
                    <a:pt x="2441" y="1025"/>
                  </a:cubicBezTo>
                  <a:lnTo>
                    <a:pt x="2358" y="1096"/>
                  </a:lnTo>
                  <a:lnTo>
                    <a:pt x="2322" y="1060"/>
                  </a:lnTo>
                  <a:lnTo>
                    <a:pt x="0" y="3358"/>
                  </a:lnTo>
                  <a:lnTo>
                    <a:pt x="429" y="3799"/>
                  </a:lnTo>
                  <a:lnTo>
                    <a:pt x="2750" y="1489"/>
                  </a:lnTo>
                  <a:lnTo>
                    <a:pt x="2703" y="1441"/>
                  </a:lnTo>
                  <a:lnTo>
                    <a:pt x="2774" y="1370"/>
                  </a:lnTo>
                  <a:cubicBezTo>
                    <a:pt x="2798" y="1358"/>
                    <a:pt x="2810" y="1322"/>
                    <a:pt x="2810" y="1310"/>
                  </a:cubicBezTo>
                  <a:cubicBezTo>
                    <a:pt x="2846" y="1275"/>
                    <a:pt x="2869" y="1263"/>
                    <a:pt x="2917" y="1251"/>
                  </a:cubicBezTo>
                  <a:cubicBezTo>
                    <a:pt x="2929" y="1251"/>
                    <a:pt x="2941" y="1239"/>
                    <a:pt x="2965" y="1239"/>
                  </a:cubicBezTo>
                  <a:cubicBezTo>
                    <a:pt x="2977" y="1239"/>
                    <a:pt x="3000" y="1215"/>
                    <a:pt x="3024" y="1215"/>
                  </a:cubicBezTo>
                  <a:lnTo>
                    <a:pt x="3060" y="1215"/>
                  </a:lnTo>
                  <a:cubicBezTo>
                    <a:pt x="3063" y="1221"/>
                    <a:pt x="3067" y="1223"/>
                    <a:pt x="3072" y="1223"/>
                  </a:cubicBezTo>
                  <a:cubicBezTo>
                    <a:pt x="3088" y="1223"/>
                    <a:pt x="3116" y="1198"/>
                    <a:pt x="3143" y="1179"/>
                  </a:cubicBezTo>
                  <a:cubicBezTo>
                    <a:pt x="3155" y="1156"/>
                    <a:pt x="3155" y="1156"/>
                    <a:pt x="3155" y="1144"/>
                  </a:cubicBezTo>
                  <a:cubicBezTo>
                    <a:pt x="3167" y="1120"/>
                    <a:pt x="3179" y="1096"/>
                    <a:pt x="3203" y="1072"/>
                  </a:cubicBezTo>
                  <a:cubicBezTo>
                    <a:pt x="3203" y="1072"/>
                    <a:pt x="3203" y="1060"/>
                    <a:pt x="3215" y="1060"/>
                  </a:cubicBezTo>
                  <a:cubicBezTo>
                    <a:pt x="3215" y="1037"/>
                    <a:pt x="3215" y="1037"/>
                    <a:pt x="3227" y="1025"/>
                  </a:cubicBezTo>
                  <a:cubicBezTo>
                    <a:pt x="3239" y="977"/>
                    <a:pt x="3262" y="941"/>
                    <a:pt x="3274" y="906"/>
                  </a:cubicBezTo>
                  <a:cubicBezTo>
                    <a:pt x="3286" y="882"/>
                    <a:pt x="3298" y="846"/>
                    <a:pt x="3334" y="834"/>
                  </a:cubicBezTo>
                  <a:cubicBezTo>
                    <a:pt x="3346" y="822"/>
                    <a:pt x="3346" y="822"/>
                    <a:pt x="3358" y="822"/>
                  </a:cubicBezTo>
                  <a:lnTo>
                    <a:pt x="3465" y="715"/>
                  </a:lnTo>
                  <a:lnTo>
                    <a:pt x="3512" y="763"/>
                  </a:lnTo>
                  <a:lnTo>
                    <a:pt x="3834" y="429"/>
                  </a:lnTo>
                  <a:lnTo>
                    <a:pt x="3405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372;p61">
              <a:extLst>
                <a:ext uri="{FF2B5EF4-FFF2-40B4-BE49-F238E27FC236}">
                  <a16:creationId xmlns:a16="http://schemas.microsoft.com/office/drawing/2014/main" id="{878BE3F2-1DC7-44C8-8266-4538163C1E6C}"/>
                </a:ext>
              </a:extLst>
            </p:cNvPr>
            <p:cNvSpPr/>
            <p:nvPr/>
          </p:nvSpPr>
          <p:spPr>
            <a:xfrm>
              <a:off x="2169900" y="1596450"/>
              <a:ext cx="43475" cy="46475"/>
            </a:xfrm>
            <a:custGeom>
              <a:avLst/>
              <a:gdLst/>
              <a:ahLst/>
              <a:cxnLst/>
              <a:rect l="l" t="t" r="r" b="b"/>
              <a:pathLst>
                <a:path w="1739" h="1859" extrusionOk="0">
                  <a:moveTo>
                    <a:pt x="1310" y="1"/>
                  </a:moveTo>
                  <a:lnTo>
                    <a:pt x="989" y="322"/>
                  </a:lnTo>
                  <a:lnTo>
                    <a:pt x="1025" y="370"/>
                  </a:lnTo>
                  <a:lnTo>
                    <a:pt x="1048" y="382"/>
                  </a:lnTo>
                  <a:cubicBezTo>
                    <a:pt x="1108" y="477"/>
                    <a:pt x="1084" y="620"/>
                    <a:pt x="1048" y="727"/>
                  </a:cubicBezTo>
                  <a:cubicBezTo>
                    <a:pt x="1001" y="834"/>
                    <a:pt x="929" y="941"/>
                    <a:pt x="822" y="1001"/>
                  </a:cubicBezTo>
                  <a:cubicBezTo>
                    <a:pt x="715" y="1060"/>
                    <a:pt x="596" y="1084"/>
                    <a:pt x="477" y="1084"/>
                  </a:cubicBezTo>
                  <a:cubicBezTo>
                    <a:pt x="429" y="1084"/>
                    <a:pt x="393" y="1072"/>
                    <a:pt x="346" y="1072"/>
                  </a:cubicBezTo>
                  <a:lnTo>
                    <a:pt x="167" y="1072"/>
                  </a:lnTo>
                  <a:cubicBezTo>
                    <a:pt x="120" y="1084"/>
                    <a:pt x="108" y="1120"/>
                    <a:pt x="72" y="1144"/>
                  </a:cubicBezTo>
                  <a:cubicBezTo>
                    <a:pt x="48" y="1191"/>
                    <a:pt x="36" y="1239"/>
                    <a:pt x="36" y="1299"/>
                  </a:cubicBezTo>
                  <a:cubicBezTo>
                    <a:pt x="1" y="1441"/>
                    <a:pt x="60" y="1608"/>
                    <a:pt x="167" y="1727"/>
                  </a:cubicBezTo>
                  <a:cubicBezTo>
                    <a:pt x="215" y="1787"/>
                    <a:pt x="274" y="1811"/>
                    <a:pt x="346" y="1858"/>
                  </a:cubicBezTo>
                  <a:lnTo>
                    <a:pt x="655" y="1549"/>
                  </a:lnTo>
                  <a:lnTo>
                    <a:pt x="608" y="1501"/>
                  </a:lnTo>
                  <a:lnTo>
                    <a:pt x="691" y="1430"/>
                  </a:lnTo>
                  <a:cubicBezTo>
                    <a:pt x="703" y="1418"/>
                    <a:pt x="715" y="1382"/>
                    <a:pt x="715" y="1370"/>
                  </a:cubicBezTo>
                  <a:cubicBezTo>
                    <a:pt x="751" y="1334"/>
                    <a:pt x="774" y="1322"/>
                    <a:pt x="822" y="1310"/>
                  </a:cubicBezTo>
                  <a:cubicBezTo>
                    <a:pt x="834" y="1310"/>
                    <a:pt x="846" y="1299"/>
                    <a:pt x="870" y="1299"/>
                  </a:cubicBezTo>
                  <a:cubicBezTo>
                    <a:pt x="882" y="1299"/>
                    <a:pt x="905" y="1275"/>
                    <a:pt x="929" y="1275"/>
                  </a:cubicBezTo>
                  <a:lnTo>
                    <a:pt x="965" y="1275"/>
                  </a:lnTo>
                  <a:cubicBezTo>
                    <a:pt x="977" y="1239"/>
                    <a:pt x="1013" y="1203"/>
                    <a:pt x="1048" y="1179"/>
                  </a:cubicBezTo>
                  <a:cubicBezTo>
                    <a:pt x="1060" y="1156"/>
                    <a:pt x="1060" y="1156"/>
                    <a:pt x="1060" y="1144"/>
                  </a:cubicBezTo>
                  <a:cubicBezTo>
                    <a:pt x="1072" y="1120"/>
                    <a:pt x="1084" y="1096"/>
                    <a:pt x="1108" y="1072"/>
                  </a:cubicBezTo>
                  <a:cubicBezTo>
                    <a:pt x="1108" y="1072"/>
                    <a:pt x="1108" y="1060"/>
                    <a:pt x="1120" y="1060"/>
                  </a:cubicBezTo>
                  <a:cubicBezTo>
                    <a:pt x="1120" y="1037"/>
                    <a:pt x="1120" y="1037"/>
                    <a:pt x="1132" y="1025"/>
                  </a:cubicBezTo>
                  <a:cubicBezTo>
                    <a:pt x="1144" y="977"/>
                    <a:pt x="1167" y="941"/>
                    <a:pt x="1179" y="906"/>
                  </a:cubicBezTo>
                  <a:cubicBezTo>
                    <a:pt x="1191" y="882"/>
                    <a:pt x="1203" y="846"/>
                    <a:pt x="1239" y="834"/>
                  </a:cubicBezTo>
                  <a:cubicBezTo>
                    <a:pt x="1251" y="822"/>
                    <a:pt x="1251" y="822"/>
                    <a:pt x="1263" y="822"/>
                  </a:cubicBezTo>
                  <a:lnTo>
                    <a:pt x="1370" y="715"/>
                  </a:lnTo>
                  <a:lnTo>
                    <a:pt x="1417" y="763"/>
                  </a:lnTo>
                  <a:lnTo>
                    <a:pt x="1739" y="429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373;p61">
              <a:extLst>
                <a:ext uri="{FF2B5EF4-FFF2-40B4-BE49-F238E27FC236}">
                  <a16:creationId xmlns:a16="http://schemas.microsoft.com/office/drawing/2014/main" id="{68A2CC44-1679-468F-A2BF-46053F48AEC2}"/>
                </a:ext>
              </a:extLst>
            </p:cNvPr>
            <p:cNvSpPr/>
            <p:nvPr/>
          </p:nvSpPr>
          <p:spPr>
            <a:xfrm>
              <a:off x="2070475" y="1672700"/>
              <a:ext cx="66400" cy="63425"/>
            </a:xfrm>
            <a:custGeom>
              <a:avLst/>
              <a:gdLst/>
              <a:ahLst/>
              <a:cxnLst/>
              <a:rect l="l" t="t" r="r" b="b"/>
              <a:pathLst>
                <a:path w="2656" h="2537" extrusionOk="0">
                  <a:moveTo>
                    <a:pt x="1904" y="0"/>
                  </a:moveTo>
                  <a:cubicBezTo>
                    <a:pt x="1879" y="0"/>
                    <a:pt x="1859" y="8"/>
                    <a:pt x="1846" y="23"/>
                  </a:cubicBezTo>
                  <a:cubicBezTo>
                    <a:pt x="1834" y="46"/>
                    <a:pt x="1834" y="58"/>
                    <a:pt x="1834" y="82"/>
                  </a:cubicBezTo>
                  <a:cubicBezTo>
                    <a:pt x="1775" y="237"/>
                    <a:pt x="1680" y="356"/>
                    <a:pt x="1596" y="475"/>
                  </a:cubicBezTo>
                  <a:cubicBezTo>
                    <a:pt x="1561" y="523"/>
                    <a:pt x="1525" y="546"/>
                    <a:pt x="1477" y="594"/>
                  </a:cubicBezTo>
                  <a:cubicBezTo>
                    <a:pt x="1322" y="725"/>
                    <a:pt x="1144" y="844"/>
                    <a:pt x="953" y="916"/>
                  </a:cubicBezTo>
                  <a:cubicBezTo>
                    <a:pt x="834" y="975"/>
                    <a:pt x="727" y="1023"/>
                    <a:pt x="608" y="1058"/>
                  </a:cubicBezTo>
                  <a:cubicBezTo>
                    <a:pt x="489" y="1094"/>
                    <a:pt x="370" y="1142"/>
                    <a:pt x="275" y="1237"/>
                  </a:cubicBezTo>
                  <a:cubicBezTo>
                    <a:pt x="1" y="1499"/>
                    <a:pt x="1" y="1951"/>
                    <a:pt x="275" y="2249"/>
                  </a:cubicBezTo>
                  <a:lnTo>
                    <a:pt x="310" y="2285"/>
                  </a:lnTo>
                  <a:cubicBezTo>
                    <a:pt x="454" y="2453"/>
                    <a:pt x="650" y="2537"/>
                    <a:pt x="845" y="2537"/>
                  </a:cubicBezTo>
                  <a:cubicBezTo>
                    <a:pt x="1022" y="2537"/>
                    <a:pt x="1199" y="2468"/>
                    <a:pt x="1334" y="2332"/>
                  </a:cubicBezTo>
                  <a:cubicBezTo>
                    <a:pt x="1418" y="2249"/>
                    <a:pt x="1477" y="2118"/>
                    <a:pt x="1525" y="1975"/>
                  </a:cubicBezTo>
                  <a:cubicBezTo>
                    <a:pt x="1537" y="1916"/>
                    <a:pt x="1573" y="1844"/>
                    <a:pt x="1596" y="1785"/>
                  </a:cubicBezTo>
                  <a:cubicBezTo>
                    <a:pt x="1656" y="1618"/>
                    <a:pt x="1727" y="1463"/>
                    <a:pt x="1834" y="1320"/>
                  </a:cubicBezTo>
                  <a:cubicBezTo>
                    <a:pt x="1954" y="1166"/>
                    <a:pt x="2084" y="999"/>
                    <a:pt x="2263" y="892"/>
                  </a:cubicBezTo>
                  <a:cubicBezTo>
                    <a:pt x="2323" y="844"/>
                    <a:pt x="2406" y="796"/>
                    <a:pt x="2477" y="773"/>
                  </a:cubicBezTo>
                  <a:cubicBezTo>
                    <a:pt x="2491" y="776"/>
                    <a:pt x="2503" y="778"/>
                    <a:pt x="2514" y="778"/>
                  </a:cubicBezTo>
                  <a:cubicBezTo>
                    <a:pt x="2539" y="778"/>
                    <a:pt x="2556" y="769"/>
                    <a:pt x="2573" y="761"/>
                  </a:cubicBezTo>
                  <a:cubicBezTo>
                    <a:pt x="2656" y="677"/>
                    <a:pt x="2549" y="463"/>
                    <a:pt x="2335" y="261"/>
                  </a:cubicBezTo>
                  <a:cubicBezTo>
                    <a:pt x="2175" y="101"/>
                    <a:pt x="2000" y="0"/>
                    <a:pt x="1904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374;p61">
              <a:extLst>
                <a:ext uri="{FF2B5EF4-FFF2-40B4-BE49-F238E27FC236}">
                  <a16:creationId xmlns:a16="http://schemas.microsoft.com/office/drawing/2014/main" id="{C0177642-FC9F-4395-9869-D3A24033DB72}"/>
                </a:ext>
              </a:extLst>
            </p:cNvPr>
            <p:cNvSpPr/>
            <p:nvPr/>
          </p:nvSpPr>
          <p:spPr>
            <a:xfrm>
              <a:off x="2122875" y="1623550"/>
              <a:ext cx="62525" cy="62225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858" y="0"/>
                  </a:moveTo>
                  <a:lnTo>
                    <a:pt x="0" y="1834"/>
                  </a:lnTo>
                  <a:lnTo>
                    <a:pt x="643" y="2489"/>
                  </a:lnTo>
                  <a:lnTo>
                    <a:pt x="2501" y="643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375;p61">
              <a:extLst>
                <a:ext uri="{FF2B5EF4-FFF2-40B4-BE49-F238E27FC236}">
                  <a16:creationId xmlns:a16="http://schemas.microsoft.com/office/drawing/2014/main" id="{CF9F29D9-6613-4A18-8D36-58CB4457B3EB}"/>
                </a:ext>
              </a:extLst>
            </p:cNvPr>
            <p:cNvSpPr/>
            <p:nvPr/>
          </p:nvSpPr>
          <p:spPr>
            <a:xfrm>
              <a:off x="2129725" y="1629800"/>
              <a:ext cx="51500" cy="49125"/>
            </a:xfrm>
            <a:custGeom>
              <a:avLst/>
              <a:gdLst/>
              <a:ahLst/>
              <a:cxnLst/>
              <a:rect l="l" t="t" r="r" b="b"/>
              <a:pathLst>
                <a:path w="2060" h="1965" extrusionOk="0">
                  <a:moveTo>
                    <a:pt x="1322" y="0"/>
                  </a:moveTo>
                  <a:lnTo>
                    <a:pt x="0" y="1310"/>
                  </a:lnTo>
                  <a:cubicBezTo>
                    <a:pt x="0" y="1358"/>
                    <a:pt x="12" y="1405"/>
                    <a:pt x="36" y="1453"/>
                  </a:cubicBezTo>
                  <a:cubicBezTo>
                    <a:pt x="95" y="1608"/>
                    <a:pt x="215" y="1762"/>
                    <a:pt x="357" y="1870"/>
                  </a:cubicBezTo>
                  <a:cubicBezTo>
                    <a:pt x="453" y="1905"/>
                    <a:pt x="548" y="1953"/>
                    <a:pt x="643" y="1965"/>
                  </a:cubicBezTo>
                  <a:lnTo>
                    <a:pt x="2060" y="572"/>
                  </a:lnTo>
                  <a:cubicBezTo>
                    <a:pt x="2000" y="429"/>
                    <a:pt x="1858" y="322"/>
                    <a:pt x="1739" y="226"/>
                  </a:cubicBezTo>
                  <a:cubicBezTo>
                    <a:pt x="1619" y="131"/>
                    <a:pt x="1477" y="60"/>
                    <a:pt x="1322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376;p61">
              <a:extLst>
                <a:ext uri="{FF2B5EF4-FFF2-40B4-BE49-F238E27FC236}">
                  <a16:creationId xmlns:a16="http://schemas.microsoft.com/office/drawing/2014/main" id="{8E312EC3-58A2-440D-B899-687A3FB15932}"/>
                </a:ext>
              </a:extLst>
            </p:cNvPr>
            <p:cNvSpPr/>
            <p:nvPr/>
          </p:nvSpPr>
          <p:spPr>
            <a:xfrm>
              <a:off x="2195800" y="1579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727" y="0"/>
                  </a:moveTo>
                  <a:lnTo>
                    <a:pt x="0" y="726"/>
                  </a:lnTo>
                  <a:lnTo>
                    <a:pt x="643" y="1369"/>
                  </a:lnTo>
                  <a:lnTo>
                    <a:pt x="1370" y="64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377;p61">
              <a:extLst>
                <a:ext uri="{FF2B5EF4-FFF2-40B4-BE49-F238E27FC236}">
                  <a16:creationId xmlns:a16="http://schemas.microsoft.com/office/drawing/2014/main" id="{E4F90B6E-FF7B-4B38-8C17-93E9AF61C443}"/>
                </a:ext>
              </a:extLst>
            </p:cNvPr>
            <p:cNvSpPr/>
            <p:nvPr/>
          </p:nvSpPr>
          <p:spPr>
            <a:xfrm>
              <a:off x="2069900" y="1687250"/>
              <a:ext cx="36925" cy="41400"/>
            </a:xfrm>
            <a:custGeom>
              <a:avLst/>
              <a:gdLst/>
              <a:ahLst/>
              <a:cxnLst/>
              <a:rect l="l" t="t" r="r" b="b"/>
              <a:pathLst>
                <a:path w="1477" h="1656" extrusionOk="0">
                  <a:moveTo>
                    <a:pt x="1476" y="0"/>
                  </a:moveTo>
                  <a:cubicBezTo>
                    <a:pt x="1322" y="131"/>
                    <a:pt x="1143" y="250"/>
                    <a:pt x="953" y="322"/>
                  </a:cubicBezTo>
                  <a:cubicBezTo>
                    <a:pt x="834" y="381"/>
                    <a:pt x="726" y="429"/>
                    <a:pt x="607" y="465"/>
                  </a:cubicBezTo>
                  <a:cubicBezTo>
                    <a:pt x="488" y="500"/>
                    <a:pt x="369" y="548"/>
                    <a:pt x="262" y="643"/>
                  </a:cubicBezTo>
                  <a:cubicBezTo>
                    <a:pt x="0" y="905"/>
                    <a:pt x="0" y="1357"/>
                    <a:pt x="262" y="1655"/>
                  </a:cubicBezTo>
                  <a:cubicBezTo>
                    <a:pt x="369" y="1655"/>
                    <a:pt x="488" y="1619"/>
                    <a:pt x="583" y="1560"/>
                  </a:cubicBezTo>
                  <a:cubicBezTo>
                    <a:pt x="774" y="1488"/>
                    <a:pt x="941" y="1322"/>
                    <a:pt x="1072" y="1143"/>
                  </a:cubicBezTo>
                  <a:cubicBezTo>
                    <a:pt x="1274" y="881"/>
                    <a:pt x="1453" y="560"/>
                    <a:pt x="1476" y="226"/>
                  </a:cubicBezTo>
                  <a:lnTo>
                    <a:pt x="1476" y="0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378;p61">
              <a:extLst>
                <a:ext uri="{FF2B5EF4-FFF2-40B4-BE49-F238E27FC236}">
                  <a16:creationId xmlns:a16="http://schemas.microsoft.com/office/drawing/2014/main" id="{CA563E0F-97B2-4BC8-8443-CDE09DBC9229}"/>
                </a:ext>
              </a:extLst>
            </p:cNvPr>
            <p:cNvSpPr/>
            <p:nvPr/>
          </p:nvSpPr>
          <p:spPr>
            <a:xfrm>
              <a:off x="2072575" y="1704800"/>
              <a:ext cx="18175" cy="15175"/>
            </a:xfrm>
            <a:custGeom>
              <a:avLst/>
              <a:gdLst/>
              <a:ahLst/>
              <a:cxnLst/>
              <a:rect l="l" t="t" r="r" b="b"/>
              <a:pathLst>
                <a:path w="727" h="607" extrusionOk="0">
                  <a:moveTo>
                    <a:pt x="548" y="1"/>
                  </a:moveTo>
                  <a:cubicBezTo>
                    <a:pt x="488" y="1"/>
                    <a:pt x="429" y="13"/>
                    <a:pt x="393" y="36"/>
                  </a:cubicBezTo>
                  <a:cubicBezTo>
                    <a:pt x="250" y="108"/>
                    <a:pt x="0" y="453"/>
                    <a:pt x="215" y="584"/>
                  </a:cubicBezTo>
                  <a:cubicBezTo>
                    <a:pt x="241" y="600"/>
                    <a:pt x="268" y="607"/>
                    <a:pt x="296" y="607"/>
                  </a:cubicBezTo>
                  <a:cubicBezTo>
                    <a:pt x="454" y="607"/>
                    <a:pt x="618" y="376"/>
                    <a:pt x="679" y="274"/>
                  </a:cubicBezTo>
                  <a:cubicBezTo>
                    <a:pt x="715" y="215"/>
                    <a:pt x="727" y="155"/>
                    <a:pt x="715" y="9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379;p61">
              <a:extLst>
                <a:ext uri="{FF2B5EF4-FFF2-40B4-BE49-F238E27FC236}">
                  <a16:creationId xmlns:a16="http://schemas.microsoft.com/office/drawing/2014/main" id="{5B13F28F-028A-45F0-A93F-F538C948B178}"/>
                </a:ext>
              </a:extLst>
            </p:cNvPr>
            <p:cNvSpPr/>
            <p:nvPr/>
          </p:nvSpPr>
          <p:spPr>
            <a:xfrm>
              <a:off x="2090425" y="1699450"/>
              <a:ext cx="3900" cy="3750"/>
            </a:xfrm>
            <a:custGeom>
              <a:avLst/>
              <a:gdLst/>
              <a:ahLst/>
              <a:cxnLst/>
              <a:rect l="l" t="t" r="r" b="b"/>
              <a:pathLst>
                <a:path w="156" h="150" extrusionOk="0">
                  <a:moveTo>
                    <a:pt x="96" y="0"/>
                  </a:moveTo>
                  <a:cubicBezTo>
                    <a:pt x="60" y="12"/>
                    <a:pt x="1" y="60"/>
                    <a:pt x="13" y="119"/>
                  </a:cubicBezTo>
                  <a:cubicBezTo>
                    <a:pt x="23" y="140"/>
                    <a:pt x="45" y="150"/>
                    <a:pt x="68" y="150"/>
                  </a:cubicBezTo>
                  <a:cubicBezTo>
                    <a:pt x="98" y="150"/>
                    <a:pt x="130" y="134"/>
                    <a:pt x="143" y="107"/>
                  </a:cubicBezTo>
                  <a:cubicBezTo>
                    <a:pt x="155" y="96"/>
                    <a:pt x="155" y="72"/>
                    <a:pt x="155" y="60"/>
                  </a:cubicBezTo>
                  <a:cubicBezTo>
                    <a:pt x="155" y="48"/>
                    <a:pt x="155" y="24"/>
                    <a:pt x="143" y="12"/>
                  </a:cubicBezTo>
                  <a:cubicBezTo>
                    <a:pt x="132" y="0"/>
                    <a:pt x="120" y="0"/>
                    <a:pt x="96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80;p61">
              <a:extLst>
                <a:ext uri="{FF2B5EF4-FFF2-40B4-BE49-F238E27FC236}">
                  <a16:creationId xmlns:a16="http://schemas.microsoft.com/office/drawing/2014/main" id="{58BFEFD2-B234-4E3D-A087-248F82A73CAA}"/>
                </a:ext>
              </a:extLst>
            </p:cNvPr>
            <p:cNvSpPr/>
            <p:nvPr/>
          </p:nvSpPr>
          <p:spPr>
            <a:xfrm>
              <a:off x="2286575" y="1428875"/>
              <a:ext cx="96175" cy="95875"/>
            </a:xfrm>
            <a:custGeom>
              <a:avLst/>
              <a:gdLst/>
              <a:ahLst/>
              <a:cxnLst/>
              <a:rect l="l" t="t" r="r" b="b"/>
              <a:pathLst>
                <a:path w="3847" h="3835" extrusionOk="0">
                  <a:moveTo>
                    <a:pt x="3418" y="1"/>
                  </a:moveTo>
                  <a:lnTo>
                    <a:pt x="1096" y="2310"/>
                  </a:lnTo>
                  <a:lnTo>
                    <a:pt x="1132" y="2358"/>
                  </a:lnTo>
                  <a:lnTo>
                    <a:pt x="1060" y="2429"/>
                  </a:lnTo>
                  <a:cubicBezTo>
                    <a:pt x="1060" y="2441"/>
                    <a:pt x="1049" y="2441"/>
                    <a:pt x="1049" y="2465"/>
                  </a:cubicBezTo>
                  <a:cubicBezTo>
                    <a:pt x="1037" y="2477"/>
                    <a:pt x="1001" y="2501"/>
                    <a:pt x="977" y="2525"/>
                  </a:cubicBezTo>
                  <a:cubicBezTo>
                    <a:pt x="941" y="2537"/>
                    <a:pt x="894" y="2549"/>
                    <a:pt x="858" y="2560"/>
                  </a:cubicBezTo>
                  <a:cubicBezTo>
                    <a:pt x="834" y="2560"/>
                    <a:pt x="834" y="2584"/>
                    <a:pt x="822" y="2584"/>
                  </a:cubicBezTo>
                  <a:lnTo>
                    <a:pt x="810" y="2584"/>
                  </a:lnTo>
                  <a:cubicBezTo>
                    <a:pt x="775" y="2596"/>
                    <a:pt x="763" y="2608"/>
                    <a:pt x="739" y="2620"/>
                  </a:cubicBezTo>
                  <a:lnTo>
                    <a:pt x="715" y="2644"/>
                  </a:lnTo>
                  <a:cubicBezTo>
                    <a:pt x="691" y="2668"/>
                    <a:pt x="656" y="2703"/>
                    <a:pt x="644" y="2727"/>
                  </a:cubicBezTo>
                  <a:lnTo>
                    <a:pt x="644" y="2739"/>
                  </a:lnTo>
                  <a:cubicBezTo>
                    <a:pt x="632" y="2763"/>
                    <a:pt x="632" y="2763"/>
                    <a:pt x="632" y="2775"/>
                  </a:cubicBezTo>
                  <a:cubicBezTo>
                    <a:pt x="632" y="2787"/>
                    <a:pt x="620" y="2822"/>
                    <a:pt x="620" y="2834"/>
                  </a:cubicBezTo>
                  <a:cubicBezTo>
                    <a:pt x="620" y="2846"/>
                    <a:pt x="596" y="2858"/>
                    <a:pt x="596" y="2882"/>
                  </a:cubicBezTo>
                  <a:cubicBezTo>
                    <a:pt x="584" y="2918"/>
                    <a:pt x="572" y="2953"/>
                    <a:pt x="537" y="2977"/>
                  </a:cubicBezTo>
                  <a:cubicBezTo>
                    <a:pt x="525" y="3001"/>
                    <a:pt x="501" y="3013"/>
                    <a:pt x="477" y="3013"/>
                  </a:cubicBezTo>
                  <a:lnTo>
                    <a:pt x="382" y="3120"/>
                  </a:lnTo>
                  <a:lnTo>
                    <a:pt x="334" y="3072"/>
                  </a:lnTo>
                  <a:lnTo>
                    <a:pt x="1" y="3394"/>
                  </a:lnTo>
                  <a:lnTo>
                    <a:pt x="441" y="3834"/>
                  </a:lnTo>
                  <a:lnTo>
                    <a:pt x="763" y="3501"/>
                  </a:lnTo>
                  <a:lnTo>
                    <a:pt x="715" y="3453"/>
                  </a:lnTo>
                  <a:lnTo>
                    <a:pt x="822" y="3358"/>
                  </a:lnTo>
                  <a:cubicBezTo>
                    <a:pt x="822" y="3334"/>
                    <a:pt x="822" y="3334"/>
                    <a:pt x="834" y="3322"/>
                  </a:cubicBezTo>
                  <a:cubicBezTo>
                    <a:pt x="858" y="3299"/>
                    <a:pt x="882" y="3275"/>
                    <a:pt x="918" y="3263"/>
                  </a:cubicBezTo>
                  <a:cubicBezTo>
                    <a:pt x="941" y="3239"/>
                    <a:pt x="989" y="3239"/>
                    <a:pt x="1037" y="3215"/>
                  </a:cubicBezTo>
                  <a:cubicBezTo>
                    <a:pt x="1049" y="3203"/>
                    <a:pt x="1049" y="3203"/>
                    <a:pt x="1060" y="3203"/>
                  </a:cubicBezTo>
                  <a:cubicBezTo>
                    <a:pt x="1060" y="3191"/>
                    <a:pt x="1072" y="3191"/>
                    <a:pt x="1072" y="3191"/>
                  </a:cubicBezTo>
                  <a:cubicBezTo>
                    <a:pt x="1108" y="3180"/>
                    <a:pt x="1120" y="3156"/>
                    <a:pt x="1156" y="3144"/>
                  </a:cubicBezTo>
                  <a:cubicBezTo>
                    <a:pt x="1168" y="3144"/>
                    <a:pt x="1168" y="3144"/>
                    <a:pt x="1180" y="3132"/>
                  </a:cubicBezTo>
                  <a:cubicBezTo>
                    <a:pt x="1203" y="3096"/>
                    <a:pt x="1227" y="3072"/>
                    <a:pt x="1239" y="3037"/>
                  </a:cubicBezTo>
                  <a:lnTo>
                    <a:pt x="1239" y="3025"/>
                  </a:lnTo>
                  <a:cubicBezTo>
                    <a:pt x="1263" y="3013"/>
                    <a:pt x="1263" y="3013"/>
                    <a:pt x="1263" y="3001"/>
                  </a:cubicBezTo>
                  <a:cubicBezTo>
                    <a:pt x="1263" y="2977"/>
                    <a:pt x="1275" y="2953"/>
                    <a:pt x="1275" y="2941"/>
                  </a:cubicBezTo>
                  <a:cubicBezTo>
                    <a:pt x="1275" y="2918"/>
                    <a:pt x="1287" y="2906"/>
                    <a:pt x="1287" y="2894"/>
                  </a:cubicBezTo>
                  <a:cubicBezTo>
                    <a:pt x="1299" y="2846"/>
                    <a:pt x="1322" y="2810"/>
                    <a:pt x="1346" y="2787"/>
                  </a:cubicBezTo>
                  <a:cubicBezTo>
                    <a:pt x="1358" y="2775"/>
                    <a:pt x="1394" y="2763"/>
                    <a:pt x="1406" y="2763"/>
                  </a:cubicBezTo>
                  <a:lnTo>
                    <a:pt x="1477" y="2703"/>
                  </a:lnTo>
                  <a:lnTo>
                    <a:pt x="1525" y="2739"/>
                  </a:lnTo>
                  <a:lnTo>
                    <a:pt x="3847" y="441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81;p61">
              <a:extLst>
                <a:ext uri="{FF2B5EF4-FFF2-40B4-BE49-F238E27FC236}">
                  <a16:creationId xmlns:a16="http://schemas.microsoft.com/office/drawing/2014/main" id="{37088CBE-E7D1-4E9D-A661-F2F1FBABBA45}"/>
                </a:ext>
              </a:extLst>
            </p:cNvPr>
            <p:cNvSpPr/>
            <p:nvPr/>
          </p:nvSpPr>
          <p:spPr>
            <a:xfrm>
              <a:off x="2286575" y="1481800"/>
              <a:ext cx="46175" cy="42950"/>
            </a:xfrm>
            <a:custGeom>
              <a:avLst/>
              <a:gdLst/>
              <a:ahLst/>
              <a:cxnLst/>
              <a:rect l="l" t="t" r="r" b="b"/>
              <a:pathLst>
                <a:path w="1847" h="1718" extrusionOk="0">
                  <a:moveTo>
                    <a:pt x="1355" y="1"/>
                  </a:moveTo>
                  <a:cubicBezTo>
                    <a:pt x="1336" y="1"/>
                    <a:pt x="1317" y="1"/>
                    <a:pt x="1299" y="3"/>
                  </a:cubicBezTo>
                  <a:cubicBezTo>
                    <a:pt x="1239" y="3"/>
                    <a:pt x="1191" y="15"/>
                    <a:pt x="1156" y="51"/>
                  </a:cubicBezTo>
                  <a:cubicBezTo>
                    <a:pt x="1120" y="74"/>
                    <a:pt x="1096" y="86"/>
                    <a:pt x="1072" y="134"/>
                  </a:cubicBezTo>
                  <a:lnTo>
                    <a:pt x="1072" y="229"/>
                  </a:lnTo>
                  <a:lnTo>
                    <a:pt x="1072" y="301"/>
                  </a:lnTo>
                  <a:lnTo>
                    <a:pt x="1072" y="312"/>
                  </a:lnTo>
                  <a:cubicBezTo>
                    <a:pt x="1072" y="360"/>
                    <a:pt x="1096" y="396"/>
                    <a:pt x="1096" y="443"/>
                  </a:cubicBezTo>
                  <a:cubicBezTo>
                    <a:pt x="1096" y="562"/>
                    <a:pt x="1060" y="682"/>
                    <a:pt x="1001" y="789"/>
                  </a:cubicBezTo>
                  <a:cubicBezTo>
                    <a:pt x="941" y="896"/>
                    <a:pt x="834" y="967"/>
                    <a:pt x="739" y="1015"/>
                  </a:cubicBezTo>
                  <a:cubicBezTo>
                    <a:pt x="682" y="1040"/>
                    <a:pt x="613" y="1055"/>
                    <a:pt x="547" y="1055"/>
                  </a:cubicBezTo>
                  <a:cubicBezTo>
                    <a:pt x="488" y="1055"/>
                    <a:pt x="433" y="1043"/>
                    <a:pt x="394" y="1015"/>
                  </a:cubicBezTo>
                  <a:lnTo>
                    <a:pt x="382" y="1003"/>
                  </a:lnTo>
                  <a:lnTo>
                    <a:pt x="334" y="955"/>
                  </a:lnTo>
                  <a:lnTo>
                    <a:pt x="1" y="1277"/>
                  </a:lnTo>
                  <a:lnTo>
                    <a:pt x="441" y="1717"/>
                  </a:lnTo>
                  <a:lnTo>
                    <a:pt x="763" y="1384"/>
                  </a:lnTo>
                  <a:lnTo>
                    <a:pt x="715" y="1336"/>
                  </a:lnTo>
                  <a:lnTo>
                    <a:pt x="822" y="1241"/>
                  </a:lnTo>
                  <a:cubicBezTo>
                    <a:pt x="822" y="1217"/>
                    <a:pt x="822" y="1217"/>
                    <a:pt x="834" y="1205"/>
                  </a:cubicBezTo>
                  <a:cubicBezTo>
                    <a:pt x="858" y="1182"/>
                    <a:pt x="882" y="1158"/>
                    <a:pt x="918" y="1146"/>
                  </a:cubicBezTo>
                  <a:cubicBezTo>
                    <a:pt x="941" y="1122"/>
                    <a:pt x="989" y="1122"/>
                    <a:pt x="1037" y="1098"/>
                  </a:cubicBezTo>
                  <a:cubicBezTo>
                    <a:pt x="1049" y="1086"/>
                    <a:pt x="1049" y="1086"/>
                    <a:pt x="1060" y="1086"/>
                  </a:cubicBezTo>
                  <a:cubicBezTo>
                    <a:pt x="1060" y="1074"/>
                    <a:pt x="1072" y="1074"/>
                    <a:pt x="1072" y="1074"/>
                  </a:cubicBezTo>
                  <a:cubicBezTo>
                    <a:pt x="1108" y="1063"/>
                    <a:pt x="1120" y="1039"/>
                    <a:pt x="1156" y="1027"/>
                  </a:cubicBezTo>
                  <a:cubicBezTo>
                    <a:pt x="1168" y="1027"/>
                    <a:pt x="1168" y="1027"/>
                    <a:pt x="1180" y="1015"/>
                  </a:cubicBezTo>
                  <a:cubicBezTo>
                    <a:pt x="1203" y="979"/>
                    <a:pt x="1227" y="955"/>
                    <a:pt x="1239" y="920"/>
                  </a:cubicBezTo>
                  <a:lnTo>
                    <a:pt x="1239" y="908"/>
                  </a:lnTo>
                  <a:cubicBezTo>
                    <a:pt x="1263" y="896"/>
                    <a:pt x="1263" y="896"/>
                    <a:pt x="1263" y="884"/>
                  </a:cubicBezTo>
                  <a:cubicBezTo>
                    <a:pt x="1263" y="860"/>
                    <a:pt x="1275" y="836"/>
                    <a:pt x="1275" y="824"/>
                  </a:cubicBezTo>
                  <a:cubicBezTo>
                    <a:pt x="1275" y="801"/>
                    <a:pt x="1287" y="789"/>
                    <a:pt x="1287" y="777"/>
                  </a:cubicBezTo>
                  <a:cubicBezTo>
                    <a:pt x="1299" y="729"/>
                    <a:pt x="1322" y="693"/>
                    <a:pt x="1346" y="670"/>
                  </a:cubicBezTo>
                  <a:cubicBezTo>
                    <a:pt x="1358" y="658"/>
                    <a:pt x="1394" y="646"/>
                    <a:pt x="1406" y="646"/>
                  </a:cubicBezTo>
                  <a:lnTo>
                    <a:pt x="1489" y="574"/>
                  </a:lnTo>
                  <a:lnTo>
                    <a:pt x="1537" y="622"/>
                  </a:lnTo>
                  <a:lnTo>
                    <a:pt x="1846" y="312"/>
                  </a:lnTo>
                  <a:cubicBezTo>
                    <a:pt x="1822" y="253"/>
                    <a:pt x="1787" y="181"/>
                    <a:pt x="1727" y="134"/>
                  </a:cubicBezTo>
                  <a:cubicBezTo>
                    <a:pt x="1623" y="40"/>
                    <a:pt x="1490" y="1"/>
                    <a:pt x="1355" y="1"/>
                  </a:cubicBez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82;p61">
              <a:extLst>
                <a:ext uri="{FF2B5EF4-FFF2-40B4-BE49-F238E27FC236}">
                  <a16:creationId xmlns:a16="http://schemas.microsoft.com/office/drawing/2014/main" id="{86892DBF-522C-4F3A-B6BA-0700035313D5}"/>
                </a:ext>
              </a:extLst>
            </p:cNvPr>
            <p:cNvSpPr/>
            <p:nvPr/>
          </p:nvSpPr>
          <p:spPr>
            <a:xfrm>
              <a:off x="2361900" y="1383775"/>
              <a:ext cx="67275" cy="63275"/>
            </a:xfrm>
            <a:custGeom>
              <a:avLst/>
              <a:gdLst/>
              <a:ahLst/>
              <a:cxnLst/>
              <a:rect l="l" t="t" r="r" b="b"/>
              <a:pathLst>
                <a:path w="2691" h="2531" extrusionOk="0">
                  <a:moveTo>
                    <a:pt x="1807" y="1"/>
                  </a:moveTo>
                  <a:cubicBezTo>
                    <a:pt x="1625" y="1"/>
                    <a:pt x="1447" y="66"/>
                    <a:pt x="1310" y="197"/>
                  </a:cubicBezTo>
                  <a:cubicBezTo>
                    <a:pt x="1226" y="292"/>
                    <a:pt x="1179" y="412"/>
                    <a:pt x="1131" y="531"/>
                  </a:cubicBezTo>
                  <a:cubicBezTo>
                    <a:pt x="1084" y="650"/>
                    <a:pt x="1036" y="757"/>
                    <a:pt x="988" y="876"/>
                  </a:cubicBezTo>
                  <a:cubicBezTo>
                    <a:pt x="893" y="1066"/>
                    <a:pt x="774" y="1245"/>
                    <a:pt x="643" y="1388"/>
                  </a:cubicBezTo>
                  <a:cubicBezTo>
                    <a:pt x="595" y="1435"/>
                    <a:pt x="572" y="1483"/>
                    <a:pt x="524" y="1507"/>
                  </a:cubicBezTo>
                  <a:cubicBezTo>
                    <a:pt x="405" y="1614"/>
                    <a:pt x="286" y="1686"/>
                    <a:pt x="131" y="1745"/>
                  </a:cubicBezTo>
                  <a:cubicBezTo>
                    <a:pt x="107" y="1745"/>
                    <a:pt x="95" y="1745"/>
                    <a:pt x="72" y="1769"/>
                  </a:cubicBezTo>
                  <a:cubicBezTo>
                    <a:pt x="0" y="1840"/>
                    <a:pt x="107" y="2067"/>
                    <a:pt x="310" y="2269"/>
                  </a:cubicBezTo>
                  <a:cubicBezTo>
                    <a:pt x="467" y="2436"/>
                    <a:pt x="632" y="2530"/>
                    <a:pt x="737" y="2530"/>
                  </a:cubicBezTo>
                  <a:cubicBezTo>
                    <a:pt x="766" y="2530"/>
                    <a:pt x="791" y="2523"/>
                    <a:pt x="810" y="2507"/>
                  </a:cubicBezTo>
                  <a:cubicBezTo>
                    <a:pt x="822" y="2483"/>
                    <a:pt x="822" y="2448"/>
                    <a:pt x="822" y="2400"/>
                  </a:cubicBezTo>
                  <a:cubicBezTo>
                    <a:pt x="845" y="2328"/>
                    <a:pt x="893" y="2257"/>
                    <a:pt x="941" y="2197"/>
                  </a:cubicBezTo>
                  <a:cubicBezTo>
                    <a:pt x="1060" y="2019"/>
                    <a:pt x="1203" y="1888"/>
                    <a:pt x="1381" y="1769"/>
                  </a:cubicBezTo>
                  <a:cubicBezTo>
                    <a:pt x="1536" y="1662"/>
                    <a:pt x="1703" y="1590"/>
                    <a:pt x="1857" y="1531"/>
                  </a:cubicBezTo>
                  <a:cubicBezTo>
                    <a:pt x="1917" y="1507"/>
                    <a:pt x="2000" y="1483"/>
                    <a:pt x="2060" y="1471"/>
                  </a:cubicBezTo>
                  <a:cubicBezTo>
                    <a:pt x="2191" y="1424"/>
                    <a:pt x="2322" y="1364"/>
                    <a:pt x="2417" y="1269"/>
                  </a:cubicBezTo>
                  <a:cubicBezTo>
                    <a:pt x="2691" y="995"/>
                    <a:pt x="2679" y="531"/>
                    <a:pt x="2369" y="245"/>
                  </a:cubicBezTo>
                  <a:lnTo>
                    <a:pt x="2322" y="197"/>
                  </a:lnTo>
                  <a:cubicBezTo>
                    <a:pt x="2173" y="66"/>
                    <a:pt x="1988" y="1"/>
                    <a:pt x="1807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83;p61">
              <a:extLst>
                <a:ext uri="{FF2B5EF4-FFF2-40B4-BE49-F238E27FC236}">
                  <a16:creationId xmlns:a16="http://schemas.microsoft.com/office/drawing/2014/main" id="{B0B73FE6-B467-405B-9DA8-894B7C0E6E64}"/>
                </a:ext>
              </a:extLst>
            </p:cNvPr>
            <p:cNvSpPr/>
            <p:nvPr/>
          </p:nvSpPr>
          <p:spPr>
            <a:xfrm>
              <a:off x="2313975" y="1434225"/>
              <a:ext cx="62525" cy="62250"/>
            </a:xfrm>
            <a:custGeom>
              <a:avLst/>
              <a:gdLst/>
              <a:ahLst/>
              <a:cxnLst/>
              <a:rect l="l" t="t" r="r" b="b"/>
              <a:pathLst>
                <a:path w="2501" h="2490" extrusionOk="0">
                  <a:moveTo>
                    <a:pt x="1858" y="1"/>
                  </a:moveTo>
                  <a:lnTo>
                    <a:pt x="0" y="1846"/>
                  </a:lnTo>
                  <a:lnTo>
                    <a:pt x="631" y="2489"/>
                  </a:lnTo>
                  <a:lnTo>
                    <a:pt x="2501" y="64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84;p61">
              <a:extLst>
                <a:ext uri="{FF2B5EF4-FFF2-40B4-BE49-F238E27FC236}">
                  <a16:creationId xmlns:a16="http://schemas.microsoft.com/office/drawing/2014/main" id="{40CA32D6-7C59-4678-A4D8-C379F928F28B}"/>
                </a:ext>
              </a:extLst>
            </p:cNvPr>
            <p:cNvSpPr/>
            <p:nvPr/>
          </p:nvSpPr>
          <p:spPr>
            <a:xfrm>
              <a:off x="2320225" y="1440775"/>
              <a:ext cx="49425" cy="51225"/>
            </a:xfrm>
            <a:custGeom>
              <a:avLst/>
              <a:gdLst/>
              <a:ahLst/>
              <a:cxnLst/>
              <a:rect l="l" t="t" r="r" b="b"/>
              <a:pathLst>
                <a:path w="1977" h="2049" extrusionOk="0">
                  <a:moveTo>
                    <a:pt x="1322" y="1"/>
                  </a:moveTo>
                  <a:lnTo>
                    <a:pt x="0" y="1311"/>
                  </a:lnTo>
                  <a:cubicBezTo>
                    <a:pt x="60" y="1465"/>
                    <a:pt x="131" y="1608"/>
                    <a:pt x="226" y="1727"/>
                  </a:cubicBezTo>
                  <a:cubicBezTo>
                    <a:pt x="310" y="1846"/>
                    <a:pt x="429" y="1989"/>
                    <a:pt x="572" y="2049"/>
                  </a:cubicBezTo>
                  <a:lnTo>
                    <a:pt x="1977" y="644"/>
                  </a:lnTo>
                  <a:cubicBezTo>
                    <a:pt x="1953" y="560"/>
                    <a:pt x="1917" y="465"/>
                    <a:pt x="1870" y="370"/>
                  </a:cubicBezTo>
                  <a:cubicBezTo>
                    <a:pt x="1774" y="215"/>
                    <a:pt x="1619" y="96"/>
                    <a:pt x="1465" y="37"/>
                  </a:cubicBezTo>
                  <a:cubicBezTo>
                    <a:pt x="1417" y="13"/>
                    <a:pt x="1369" y="1"/>
                    <a:pt x="1322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5;p61">
              <a:extLst>
                <a:ext uri="{FF2B5EF4-FFF2-40B4-BE49-F238E27FC236}">
                  <a16:creationId xmlns:a16="http://schemas.microsoft.com/office/drawing/2014/main" id="{F2C177E9-AC0A-48B0-9877-FE864D2175DE}"/>
                </a:ext>
              </a:extLst>
            </p:cNvPr>
            <p:cNvSpPr/>
            <p:nvPr/>
          </p:nvSpPr>
          <p:spPr>
            <a:xfrm>
              <a:off x="2269325" y="15065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727" y="0"/>
                  </a:moveTo>
                  <a:lnTo>
                    <a:pt x="0" y="714"/>
                  </a:lnTo>
                  <a:lnTo>
                    <a:pt x="643" y="1357"/>
                  </a:lnTo>
                  <a:lnTo>
                    <a:pt x="1369" y="64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86;p61">
              <a:extLst>
                <a:ext uri="{FF2B5EF4-FFF2-40B4-BE49-F238E27FC236}">
                  <a16:creationId xmlns:a16="http://schemas.microsoft.com/office/drawing/2014/main" id="{FE74176B-1687-48EF-BD55-722D062814B7}"/>
                </a:ext>
              </a:extLst>
            </p:cNvPr>
            <p:cNvSpPr/>
            <p:nvPr/>
          </p:nvSpPr>
          <p:spPr>
            <a:xfrm>
              <a:off x="2378250" y="1383250"/>
              <a:ext cx="42000" cy="34925"/>
            </a:xfrm>
            <a:custGeom>
              <a:avLst/>
              <a:gdLst/>
              <a:ahLst/>
              <a:cxnLst/>
              <a:rect l="l" t="t" r="r" b="b"/>
              <a:pathLst>
                <a:path w="1680" h="1397" extrusionOk="0">
                  <a:moveTo>
                    <a:pt x="1165" y="1"/>
                  </a:moveTo>
                  <a:cubicBezTo>
                    <a:pt x="983" y="1"/>
                    <a:pt x="805" y="69"/>
                    <a:pt x="668" y="206"/>
                  </a:cubicBezTo>
                  <a:cubicBezTo>
                    <a:pt x="584" y="290"/>
                    <a:pt x="537" y="409"/>
                    <a:pt x="489" y="528"/>
                  </a:cubicBezTo>
                  <a:cubicBezTo>
                    <a:pt x="441" y="659"/>
                    <a:pt x="406" y="754"/>
                    <a:pt x="346" y="873"/>
                  </a:cubicBezTo>
                  <a:cubicBezTo>
                    <a:pt x="251" y="1075"/>
                    <a:pt x="132" y="1254"/>
                    <a:pt x="1" y="1397"/>
                  </a:cubicBezTo>
                  <a:lnTo>
                    <a:pt x="227" y="1397"/>
                  </a:lnTo>
                  <a:cubicBezTo>
                    <a:pt x="572" y="1373"/>
                    <a:pt x="882" y="1206"/>
                    <a:pt x="1144" y="992"/>
                  </a:cubicBezTo>
                  <a:cubicBezTo>
                    <a:pt x="1323" y="861"/>
                    <a:pt x="1489" y="718"/>
                    <a:pt x="1596" y="516"/>
                  </a:cubicBezTo>
                  <a:cubicBezTo>
                    <a:pt x="1632" y="433"/>
                    <a:pt x="1680" y="313"/>
                    <a:pt x="1680" y="206"/>
                  </a:cubicBezTo>
                  <a:cubicBezTo>
                    <a:pt x="1531" y="69"/>
                    <a:pt x="1346" y="1"/>
                    <a:pt x="1165" y="1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387;p61">
              <a:extLst>
                <a:ext uri="{FF2B5EF4-FFF2-40B4-BE49-F238E27FC236}">
                  <a16:creationId xmlns:a16="http://schemas.microsoft.com/office/drawing/2014/main" id="{7E5F0EC6-7C12-4B5A-8C77-74241CBC72F3}"/>
                </a:ext>
              </a:extLst>
            </p:cNvPr>
            <p:cNvSpPr/>
            <p:nvPr/>
          </p:nvSpPr>
          <p:spPr>
            <a:xfrm>
              <a:off x="2395225" y="1387250"/>
              <a:ext cx="17600" cy="14675"/>
            </a:xfrm>
            <a:custGeom>
              <a:avLst/>
              <a:gdLst/>
              <a:ahLst/>
              <a:cxnLst/>
              <a:rect l="l" t="t" r="r" b="b"/>
              <a:pathLst>
                <a:path w="704" h="587" extrusionOk="0">
                  <a:moveTo>
                    <a:pt x="443" y="1"/>
                  </a:moveTo>
                  <a:cubicBezTo>
                    <a:pt x="290" y="1"/>
                    <a:pt x="107" y="152"/>
                    <a:pt x="48" y="261"/>
                  </a:cubicBezTo>
                  <a:cubicBezTo>
                    <a:pt x="36" y="296"/>
                    <a:pt x="24" y="356"/>
                    <a:pt x="1" y="415"/>
                  </a:cubicBezTo>
                  <a:cubicBezTo>
                    <a:pt x="1" y="499"/>
                    <a:pt x="36" y="558"/>
                    <a:pt x="108" y="582"/>
                  </a:cubicBezTo>
                  <a:cubicBezTo>
                    <a:pt x="124" y="585"/>
                    <a:pt x="140" y="587"/>
                    <a:pt x="156" y="587"/>
                  </a:cubicBezTo>
                  <a:cubicBezTo>
                    <a:pt x="199" y="587"/>
                    <a:pt x="243" y="576"/>
                    <a:pt x="286" y="558"/>
                  </a:cubicBezTo>
                  <a:cubicBezTo>
                    <a:pt x="405" y="475"/>
                    <a:pt x="703" y="273"/>
                    <a:pt x="608" y="94"/>
                  </a:cubicBezTo>
                  <a:cubicBezTo>
                    <a:pt x="566" y="27"/>
                    <a:pt x="507" y="1"/>
                    <a:pt x="443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388;p61">
              <a:extLst>
                <a:ext uri="{FF2B5EF4-FFF2-40B4-BE49-F238E27FC236}">
                  <a16:creationId xmlns:a16="http://schemas.microsoft.com/office/drawing/2014/main" id="{58F40FB7-0947-4188-9296-ECFEECE355FB}"/>
                </a:ext>
              </a:extLst>
            </p:cNvPr>
            <p:cNvSpPr/>
            <p:nvPr/>
          </p:nvSpPr>
          <p:spPr>
            <a:xfrm>
              <a:off x="2390475" y="1402050"/>
              <a:ext cx="4175" cy="3925"/>
            </a:xfrm>
            <a:custGeom>
              <a:avLst/>
              <a:gdLst/>
              <a:ahLst/>
              <a:cxnLst/>
              <a:rect l="l" t="t" r="r" b="b"/>
              <a:pathLst>
                <a:path w="167" h="157" extrusionOk="0">
                  <a:moveTo>
                    <a:pt x="104" y="0"/>
                  </a:moveTo>
                  <a:cubicBezTo>
                    <a:pt x="53" y="0"/>
                    <a:pt x="22" y="54"/>
                    <a:pt x="0" y="97"/>
                  </a:cubicBezTo>
                  <a:cubicBezTo>
                    <a:pt x="0" y="109"/>
                    <a:pt x="0" y="121"/>
                    <a:pt x="24" y="145"/>
                  </a:cubicBezTo>
                  <a:cubicBezTo>
                    <a:pt x="36" y="157"/>
                    <a:pt x="48" y="157"/>
                    <a:pt x="60" y="157"/>
                  </a:cubicBezTo>
                  <a:cubicBezTo>
                    <a:pt x="83" y="157"/>
                    <a:pt x="95" y="157"/>
                    <a:pt x="107" y="145"/>
                  </a:cubicBezTo>
                  <a:cubicBezTo>
                    <a:pt x="155" y="109"/>
                    <a:pt x="167" y="38"/>
                    <a:pt x="119" y="2"/>
                  </a:cubicBezTo>
                  <a:cubicBezTo>
                    <a:pt x="114" y="1"/>
                    <a:pt x="109" y="0"/>
                    <a:pt x="104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389;p61">
              <a:extLst>
                <a:ext uri="{FF2B5EF4-FFF2-40B4-BE49-F238E27FC236}">
                  <a16:creationId xmlns:a16="http://schemas.microsoft.com/office/drawing/2014/main" id="{50E64C9E-1431-4F59-B704-F244B3649850}"/>
                </a:ext>
              </a:extLst>
            </p:cNvPr>
            <p:cNvSpPr/>
            <p:nvPr/>
          </p:nvSpPr>
          <p:spPr>
            <a:xfrm>
              <a:off x="2116025" y="1425900"/>
              <a:ext cx="267625" cy="266725"/>
            </a:xfrm>
            <a:custGeom>
              <a:avLst/>
              <a:gdLst/>
              <a:ahLst/>
              <a:cxnLst/>
              <a:rect l="l" t="t" r="r" b="b"/>
              <a:pathLst>
                <a:path w="10705" h="10669" extrusionOk="0">
                  <a:moveTo>
                    <a:pt x="5348" y="834"/>
                  </a:moveTo>
                  <a:cubicBezTo>
                    <a:pt x="5356" y="834"/>
                    <a:pt x="5363" y="834"/>
                    <a:pt x="5370" y="834"/>
                  </a:cubicBezTo>
                  <a:cubicBezTo>
                    <a:pt x="7859" y="858"/>
                    <a:pt x="9871" y="2882"/>
                    <a:pt x="9847" y="5358"/>
                  </a:cubicBezTo>
                  <a:cubicBezTo>
                    <a:pt x="9835" y="7839"/>
                    <a:pt x="7823" y="9847"/>
                    <a:pt x="5345" y="9847"/>
                  </a:cubicBezTo>
                  <a:cubicBezTo>
                    <a:pt x="5337" y="9847"/>
                    <a:pt x="5330" y="9847"/>
                    <a:pt x="5323" y="9847"/>
                  </a:cubicBezTo>
                  <a:cubicBezTo>
                    <a:pt x="2834" y="9823"/>
                    <a:pt x="834" y="7799"/>
                    <a:pt x="846" y="5323"/>
                  </a:cubicBezTo>
                  <a:cubicBezTo>
                    <a:pt x="858" y="2842"/>
                    <a:pt x="2870" y="834"/>
                    <a:pt x="5348" y="834"/>
                  </a:cubicBezTo>
                  <a:close/>
                  <a:moveTo>
                    <a:pt x="5348" y="0"/>
                  </a:moveTo>
                  <a:cubicBezTo>
                    <a:pt x="2417" y="0"/>
                    <a:pt x="24" y="2377"/>
                    <a:pt x="12" y="5311"/>
                  </a:cubicBezTo>
                  <a:cubicBezTo>
                    <a:pt x="1" y="8263"/>
                    <a:pt x="2382" y="10657"/>
                    <a:pt x="5323" y="10668"/>
                  </a:cubicBezTo>
                  <a:cubicBezTo>
                    <a:pt x="5337" y="10669"/>
                    <a:pt x="5352" y="10669"/>
                    <a:pt x="5367" y="10669"/>
                  </a:cubicBezTo>
                  <a:cubicBezTo>
                    <a:pt x="8299" y="10669"/>
                    <a:pt x="10669" y="8296"/>
                    <a:pt x="10680" y="5358"/>
                  </a:cubicBezTo>
                  <a:cubicBezTo>
                    <a:pt x="10704" y="2417"/>
                    <a:pt x="8323" y="1"/>
                    <a:pt x="5370" y="1"/>
                  </a:cubicBezTo>
                  <a:cubicBezTo>
                    <a:pt x="5363" y="0"/>
                    <a:pt x="5356" y="0"/>
                    <a:pt x="5348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390;p61">
              <a:extLst>
                <a:ext uri="{FF2B5EF4-FFF2-40B4-BE49-F238E27FC236}">
                  <a16:creationId xmlns:a16="http://schemas.microsoft.com/office/drawing/2014/main" id="{0DF2ED1F-B224-42EE-BF19-8456CF584A42}"/>
                </a:ext>
              </a:extLst>
            </p:cNvPr>
            <p:cNvSpPr/>
            <p:nvPr/>
          </p:nvSpPr>
          <p:spPr>
            <a:xfrm>
              <a:off x="2094000" y="1404475"/>
              <a:ext cx="311075" cy="309875"/>
            </a:xfrm>
            <a:custGeom>
              <a:avLst/>
              <a:gdLst/>
              <a:ahLst/>
              <a:cxnLst/>
              <a:rect l="l" t="t" r="r" b="b"/>
              <a:pathLst>
                <a:path w="12443" h="12395" extrusionOk="0">
                  <a:moveTo>
                    <a:pt x="6229" y="965"/>
                  </a:moveTo>
                  <a:cubicBezTo>
                    <a:pt x="6237" y="965"/>
                    <a:pt x="6244" y="965"/>
                    <a:pt x="6251" y="965"/>
                  </a:cubicBezTo>
                  <a:cubicBezTo>
                    <a:pt x="9133" y="977"/>
                    <a:pt x="11478" y="3334"/>
                    <a:pt x="11454" y="6215"/>
                  </a:cubicBezTo>
                  <a:cubicBezTo>
                    <a:pt x="11442" y="9101"/>
                    <a:pt x="9109" y="11430"/>
                    <a:pt x="6226" y="11430"/>
                  </a:cubicBezTo>
                  <a:cubicBezTo>
                    <a:pt x="6218" y="11430"/>
                    <a:pt x="6211" y="11430"/>
                    <a:pt x="6204" y="11430"/>
                  </a:cubicBezTo>
                  <a:cubicBezTo>
                    <a:pt x="3322" y="11418"/>
                    <a:pt x="989" y="9061"/>
                    <a:pt x="1001" y="6168"/>
                  </a:cubicBezTo>
                  <a:cubicBezTo>
                    <a:pt x="1012" y="3294"/>
                    <a:pt x="3358" y="965"/>
                    <a:pt x="6229" y="965"/>
                  </a:cubicBezTo>
                  <a:close/>
                  <a:moveTo>
                    <a:pt x="6229" y="0"/>
                  </a:moveTo>
                  <a:cubicBezTo>
                    <a:pt x="2822" y="0"/>
                    <a:pt x="36" y="2758"/>
                    <a:pt x="12" y="6180"/>
                  </a:cubicBezTo>
                  <a:cubicBezTo>
                    <a:pt x="0" y="7989"/>
                    <a:pt x="786" y="9632"/>
                    <a:pt x="2025" y="10775"/>
                  </a:cubicBezTo>
                  <a:cubicBezTo>
                    <a:pt x="3132" y="11787"/>
                    <a:pt x="4584" y="12395"/>
                    <a:pt x="6192" y="12395"/>
                  </a:cubicBezTo>
                  <a:cubicBezTo>
                    <a:pt x="6199" y="12395"/>
                    <a:pt x="6206" y="12395"/>
                    <a:pt x="6214" y="12395"/>
                  </a:cubicBezTo>
                  <a:cubicBezTo>
                    <a:pt x="9633" y="12395"/>
                    <a:pt x="12419" y="9637"/>
                    <a:pt x="12431" y="6215"/>
                  </a:cubicBezTo>
                  <a:cubicBezTo>
                    <a:pt x="12443" y="4584"/>
                    <a:pt x="11823" y="3096"/>
                    <a:pt x="10776" y="1989"/>
                  </a:cubicBezTo>
                  <a:cubicBezTo>
                    <a:pt x="9645" y="774"/>
                    <a:pt x="8037" y="0"/>
                    <a:pt x="6251" y="0"/>
                  </a:cubicBezTo>
                  <a:cubicBezTo>
                    <a:pt x="6244" y="0"/>
                    <a:pt x="6237" y="0"/>
                    <a:pt x="6229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391;p61">
              <a:extLst>
                <a:ext uri="{FF2B5EF4-FFF2-40B4-BE49-F238E27FC236}">
                  <a16:creationId xmlns:a16="http://schemas.microsoft.com/office/drawing/2014/main" id="{91C59E10-2C4F-4B2B-84AA-09C6C1725BA5}"/>
                </a:ext>
              </a:extLst>
            </p:cNvPr>
            <p:cNvSpPr/>
            <p:nvPr/>
          </p:nvSpPr>
          <p:spPr>
            <a:xfrm>
              <a:off x="2103225" y="1413700"/>
              <a:ext cx="301550" cy="300950"/>
            </a:xfrm>
            <a:custGeom>
              <a:avLst/>
              <a:gdLst/>
              <a:ahLst/>
              <a:cxnLst/>
              <a:rect l="l" t="t" r="r" b="b"/>
              <a:pathLst>
                <a:path w="12062" h="12038" extrusionOk="0">
                  <a:moveTo>
                    <a:pt x="5860" y="596"/>
                  </a:moveTo>
                  <a:cubicBezTo>
                    <a:pt x="5868" y="596"/>
                    <a:pt x="5875" y="596"/>
                    <a:pt x="5882" y="596"/>
                  </a:cubicBezTo>
                  <a:cubicBezTo>
                    <a:pt x="8764" y="608"/>
                    <a:pt x="11109" y="2965"/>
                    <a:pt x="11085" y="5846"/>
                  </a:cubicBezTo>
                  <a:cubicBezTo>
                    <a:pt x="11073" y="8732"/>
                    <a:pt x="8740" y="11061"/>
                    <a:pt x="5857" y="11061"/>
                  </a:cubicBezTo>
                  <a:cubicBezTo>
                    <a:pt x="5849" y="11061"/>
                    <a:pt x="5842" y="11061"/>
                    <a:pt x="5835" y="11061"/>
                  </a:cubicBezTo>
                  <a:cubicBezTo>
                    <a:pt x="2953" y="11049"/>
                    <a:pt x="620" y="8692"/>
                    <a:pt x="632" y="5799"/>
                  </a:cubicBezTo>
                  <a:cubicBezTo>
                    <a:pt x="643" y="2925"/>
                    <a:pt x="2989" y="596"/>
                    <a:pt x="5860" y="596"/>
                  </a:cubicBezTo>
                  <a:close/>
                  <a:moveTo>
                    <a:pt x="6217" y="0"/>
                  </a:moveTo>
                  <a:cubicBezTo>
                    <a:pt x="2810" y="0"/>
                    <a:pt x="24" y="2758"/>
                    <a:pt x="1" y="6180"/>
                  </a:cubicBezTo>
                  <a:cubicBezTo>
                    <a:pt x="1" y="7811"/>
                    <a:pt x="620" y="9299"/>
                    <a:pt x="1644" y="10406"/>
                  </a:cubicBezTo>
                  <a:cubicBezTo>
                    <a:pt x="2739" y="11418"/>
                    <a:pt x="4203" y="12026"/>
                    <a:pt x="5811" y="12038"/>
                  </a:cubicBezTo>
                  <a:cubicBezTo>
                    <a:pt x="6597" y="12038"/>
                    <a:pt x="7359" y="11895"/>
                    <a:pt x="8061" y="11621"/>
                  </a:cubicBezTo>
                  <a:cubicBezTo>
                    <a:pt x="10383" y="10728"/>
                    <a:pt x="12026" y="8489"/>
                    <a:pt x="12026" y="5846"/>
                  </a:cubicBezTo>
                  <a:cubicBezTo>
                    <a:pt x="12062" y="5430"/>
                    <a:pt x="12014" y="5013"/>
                    <a:pt x="11943" y="4620"/>
                  </a:cubicBezTo>
                  <a:cubicBezTo>
                    <a:pt x="11716" y="3465"/>
                    <a:pt x="11181" y="2441"/>
                    <a:pt x="10407" y="1620"/>
                  </a:cubicBezTo>
                  <a:cubicBezTo>
                    <a:pt x="9311" y="608"/>
                    <a:pt x="7847" y="0"/>
                    <a:pt x="6239" y="0"/>
                  </a:cubicBezTo>
                  <a:cubicBezTo>
                    <a:pt x="6232" y="0"/>
                    <a:pt x="6225" y="0"/>
                    <a:pt x="6217" y="0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392;p61">
              <a:extLst>
                <a:ext uri="{FF2B5EF4-FFF2-40B4-BE49-F238E27FC236}">
                  <a16:creationId xmlns:a16="http://schemas.microsoft.com/office/drawing/2014/main" id="{1C82352E-71B7-47AA-BB35-9FA2A1EAF2CA}"/>
                </a:ext>
              </a:extLst>
            </p:cNvPr>
            <p:cNvSpPr/>
            <p:nvPr/>
          </p:nvSpPr>
          <p:spPr>
            <a:xfrm>
              <a:off x="2198475" y="1508950"/>
              <a:ext cx="102125" cy="101225"/>
            </a:xfrm>
            <a:custGeom>
              <a:avLst/>
              <a:gdLst/>
              <a:ahLst/>
              <a:cxnLst/>
              <a:rect l="l" t="t" r="r" b="b"/>
              <a:pathLst>
                <a:path w="4085" h="4049" extrusionOk="0">
                  <a:moveTo>
                    <a:pt x="2037" y="0"/>
                  </a:moveTo>
                  <a:cubicBezTo>
                    <a:pt x="1787" y="0"/>
                    <a:pt x="1548" y="48"/>
                    <a:pt x="1322" y="131"/>
                  </a:cubicBezTo>
                  <a:cubicBezTo>
                    <a:pt x="572" y="417"/>
                    <a:pt x="24" y="1167"/>
                    <a:pt x="24" y="2024"/>
                  </a:cubicBezTo>
                  <a:cubicBezTo>
                    <a:pt x="1" y="2929"/>
                    <a:pt x="620" y="3703"/>
                    <a:pt x="1429" y="3965"/>
                  </a:cubicBezTo>
                  <a:cubicBezTo>
                    <a:pt x="1620" y="4025"/>
                    <a:pt x="1822" y="4048"/>
                    <a:pt x="2025" y="4048"/>
                  </a:cubicBezTo>
                  <a:cubicBezTo>
                    <a:pt x="3144" y="4048"/>
                    <a:pt x="4073" y="3144"/>
                    <a:pt x="4073" y="2024"/>
                  </a:cubicBezTo>
                  <a:cubicBezTo>
                    <a:pt x="4084" y="905"/>
                    <a:pt x="3180" y="0"/>
                    <a:pt x="2037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393;p61">
              <a:extLst>
                <a:ext uri="{FF2B5EF4-FFF2-40B4-BE49-F238E27FC236}">
                  <a16:creationId xmlns:a16="http://schemas.microsoft.com/office/drawing/2014/main" id="{1E637629-B6D6-4ADB-BFFC-EA8A609D4A7E}"/>
                </a:ext>
              </a:extLst>
            </p:cNvPr>
            <p:cNvSpPr/>
            <p:nvPr/>
          </p:nvSpPr>
          <p:spPr>
            <a:xfrm>
              <a:off x="2199075" y="1512225"/>
              <a:ext cx="47950" cy="95875"/>
            </a:xfrm>
            <a:custGeom>
              <a:avLst/>
              <a:gdLst/>
              <a:ahLst/>
              <a:cxnLst/>
              <a:rect l="l" t="t" r="r" b="b"/>
              <a:pathLst>
                <a:path w="1918" h="3835" extrusionOk="0">
                  <a:moveTo>
                    <a:pt x="1322" y="0"/>
                  </a:moveTo>
                  <a:cubicBezTo>
                    <a:pt x="560" y="286"/>
                    <a:pt x="12" y="1036"/>
                    <a:pt x="12" y="1893"/>
                  </a:cubicBezTo>
                  <a:cubicBezTo>
                    <a:pt x="0" y="2798"/>
                    <a:pt x="608" y="3572"/>
                    <a:pt x="1429" y="3834"/>
                  </a:cubicBezTo>
                  <a:cubicBezTo>
                    <a:pt x="1727" y="3251"/>
                    <a:pt x="1893" y="2608"/>
                    <a:pt x="1917" y="1965"/>
                  </a:cubicBezTo>
                  <a:cubicBezTo>
                    <a:pt x="1917" y="1274"/>
                    <a:pt x="1703" y="572"/>
                    <a:pt x="1322" y="0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394;p61">
              <a:extLst>
                <a:ext uri="{FF2B5EF4-FFF2-40B4-BE49-F238E27FC236}">
                  <a16:creationId xmlns:a16="http://schemas.microsoft.com/office/drawing/2014/main" id="{A4349B8B-BD31-4606-80EF-D109B56F30F5}"/>
                </a:ext>
              </a:extLst>
            </p:cNvPr>
            <p:cNvSpPr/>
            <p:nvPr/>
          </p:nvSpPr>
          <p:spPr>
            <a:xfrm>
              <a:off x="2227650" y="1537525"/>
              <a:ext cx="43775" cy="44075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902" y="0"/>
                  </a:moveTo>
                  <a:cubicBezTo>
                    <a:pt x="895" y="0"/>
                    <a:pt x="888" y="0"/>
                    <a:pt x="881" y="0"/>
                  </a:cubicBezTo>
                  <a:cubicBezTo>
                    <a:pt x="405" y="0"/>
                    <a:pt x="0" y="393"/>
                    <a:pt x="0" y="881"/>
                  </a:cubicBezTo>
                  <a:cubicBezTo>
                    <a:pt x="0" y="1358"/>
                    <a:pt x="381" y="1762"/>
                    <a:pt x="881" y="1762"/>
                  </a:cubicBezTo>
                  <a:cubicBezTo>
                    <a:pt x="1346" y="1762"/>
                    <a:pt x="1751" y="1370"/>
                    <a:pt x="1751" y="881"/>
                  </a:cubicBezTo>
                  <a:cubicBezTo>
                    <a:pt x="1751" y="400"/>
                    <a:pt x="1380" y="0"/>
                    <a:pt x="902" y="0"/>
                  </a:cubicBezTo>
                  <a:close/>
                </a:path>
              </a:pathLst>
            </a:custGeom>
            <a:solidFill>
              <a:srgbClr val="74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993;p36">
            <a:extLst>
              <a:ext uri="{FF2B5EF4-FFF2-40B4-BE49-F238E27FC236}">
                <a16:creationId xmlns:a16="http://schemas.microsoft.com/office/drawing/2014/main" id="{29EE9695-8FC6-477C-A3F5-54DEF05B5DC9}"/>
              </a:ext>
            </a:extLst>
          </p:cNvPr>
          <p:cNvGrpSpPr/>
          <p:nvPr/>
        </p:nvGrpSpPr>
        <p:grpSpPr>
          <a:xfrm>
            <a:off x="244375" y="1938032"/>
            <a:ext cx="1305675" cy="2562411"/>
            <a:chOff x="958174" y="1303810"/>
            <a:chExt cx="2092692" cy="4464470"/>
          </a:xfrm>
        </p:grpSpPr>
        <p:sp>
          <p:nvSpPr>
            <p:cNvPr id="322" name="Google Shape;994;p36">
              <a:extLst>
                <a:ext uri="{FF2B5EF4-FFF2-40B4-BE49-F238E27FC236}">
                  <a16:creationId xmlns:a16="http://schemas.microsoft.com/office/drawing/2014/main" id="{1EAABA05-AF9B-45CA-B6BA-4EA56860AD7F}"/>
                </a:ext>
              </a:extLst>
            </p:cNvPr>
            <p:cNvSpPr/>
            <p:nvPr/>
          </p:nvSpPr>
          <p:spPr>
            <a:xfrm>
              <a:off x="1918505" y="1416054"/>
              <a:ext cx="158607" cy="4351888"/>
            </a:xfrm>
            <a:custGeom>
              <a:avLst/>
              <a:gdLst/>
              <a:ahLst/>
              <a:cxnLst/>
              <a:rect l="l" t="t" r="r" b="b"/>
              <a:pathLst>
                <a:path w="1406" h="38578" extrusionOk="0">
                  <a:moveTo>
                    <a:pt x="167" y="0"/>
                  </a:moveTo>
                  <a:cubicBezTo>
                    <a:pt x="167" y="0"/>
                    <a:pt x="48" y="1132"/>
                    <a:pt x="36" y="1596"/>
                  </a:cubicBezTo>
                  <a:cubicBezTo>
                    <a:pt x="1" y="2596"/>
                    <a:pt x="132" y="38458"/>
                    <a:pt x="167" y="38529"/>
                  </a:cubicBezTo>
                  <a:cubicBezTo>
                    <a:pt x="175" y="38558"/>
                    <a:pt x="286" y="38578"/>
                    <a:pt x="434" y="38578"/>
                  </a:cubicBezTo>
                  <a:cubicBezTo>
                    <a:pt x="716" y="38578"/>
                    <a:pt x="1134" y="38505"/>
                    <a:pt x="1251" y="38279"/>
                  </a:cubicBezTo>
                  <a:cubicBezTo>
                    <a:pt x="1406" y="37993"/>
                    <a:pt x="1382" y="37064"/>
                    <a:pt x="1382" y="36433"/>
                  </a:cubicBezTo>
                  <a:cubicBezTo>
                    <a:pt x="1370" y="30552"/>
                    <a:pt x="1286" y="1965"/>
                    <a:pt x="1251" y="1465"/>
                  </a:cubicBezTo>
                  <a:cubicBezTo>
                    <a:pt x="1227" y="893"/>
                    <a:pt x="1120" y="12"/>
                    <a:pt x="1120" y="1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91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95;p36">
              <a:extLst>
                <a:ext uri="{FF2B5EF4-FFF2-40B4-BE49-F238E27FC236}">
                  <a16:creationId xmlns:a16="http://schemas.microsoft.com/office/drawing/2014/main" id="{6B04C14F-763F-41F4-BB30-FE6FC853AE20}"/>
                </a:ext>
              </a:extLst>
            </p:cNvPr>
            <p:cNvSpPr/>
            <p:nvPr/>
          </p:nvSpPr>
          <p:spPr>
            <a:xfrm>
              <a:off x="1925273" y="2670473"/>
              <a:ext cx="145070" cy="401708"/>
            </a:xfrm>
            <a:custGeom>
              <a:avLst/>
              <a:gdLst/>
              <a:ahLst/>
              <a:cxnLst/>
              <a:rect l="l" t="t" r="r" b="b"/>
              <a:pathLst>
                <a:path w="1286" h="3561" extrusionOk="0">
                  <a:moveTo>
                    <a:pt x="0" y="1"/>
                  </a:moveTo>
                  <a:cubicBezTo>
                    <a:pt x="0" y="1132"/>
                    <a:pt x="0" y="2323"/>
                    <a:pt x="12" y="3561"/>
                  </a:cubicBezTo>
                  <a:cubicBezTo>
                    <a:pt x="254" y="3349"/>
                    <a:pt x="520" y="3248"/>
                    <a:pt x="798" y="3248"/>
                  </a:cubicBezTo>
                  <a:cubicBezTo>
                    <a:pt x="957" y="3248"/>
                    <a:pt x="1121" y="3281"/>
                    <a:pt x="1286" y="3346"/>
                  </a:cubicBezTo>
                  <a:cubicBezTo>
                    <a:pt x="1286" y="2227"/>
                    <a:pt x="1262" y="1144"/>
                    <a:pt x="1262" y="108"/>
                  </a:cubicBezTo>
                  <a:cubicBezTo>
                    <a:pt x="834" y="60"/>
                    <a:pt x="417" y="25"/>
                    <a:pt x="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96;p36">
              <a:extLst>
                <a:ext uri="{FF2B5EF4-FFF2-40B4-BE49-F238E27FC236}">
                  <a16:creationId xmlns:a16="http://schemas.microsoft.com/office/drawing/2014/main" id="{3BB79D60-9591-4900-8E44-2D75F08F3E03}"/>
                </a:ext>
              </a:extLst>
            </p:cNvPr>
            <p:cNvSpPr/>
            <p:nvPr/>
          </p:nvSpPr>
          <p:spPr>
            <a:xfrm>
              <a:off x="1925273" y="3035406"/>
              <a:ext cx="151839" cy="2732874"/>
            </a:xfrm>
            <a:custGeom>
              <a:avLst/>
              <a:gdLst/>
              <a:ahLst/>
              <a:cxnLst/>
              <a:rect l="l" t="t" r="r" b="b"/>
              <a:pathLst>
                <a:path w="1346" h="24226" extrusionOk="0">
                  <a:moveTo>
                    <a:pt x="787" y="0"/>
                  </a:moveTo>
                  <a:cubicBezTo>
                    <a:pt x="516" y="0"/>
                    <a:pt x="248" y="99"/>
                    <a:pt x="0" y="302"/>
                  </a:cubicBezTo>
                  <a:cubicBezTo>
                    <a:pt x="36" y="10922"/>
                    <a:pt x="95" y="24138"/>
                    <a:pt x="107" y="24174"/>
                  </a:cubicBezTo>
                  <a:cubicBezTo>
                    <a:pt x="116" y="24204"/>
                    <a:pt x="233" y="24226"/>
                    <a:pt x="389" y="24226"/>
                  </a:cubicBezTo>
                  <a:cubicBezTo>
                    <a:pt x="670" y="24226"/>
                    <a:pt x="1076" y="24154"/>
                    <a:pt x="1191" y="23924"/>
                  </a:cubicBezTo>
                  <a:cubicBezTo>
                    <a:pt x="1346" y="23626"/>
                    <a:pt x="1346" y="22698"/>
                    <a:pt x="1322" y="22043"/>
                  </a:cubicBezTo>
                  <a:cubicBezTo>
                    <a:pt x="1322" y="18816"/>
                    <a:pt x="1298" y="8636"/>
                    <a:pt x="1262" y="100"/>
                  </a:cubicBezTo>
                  <a:cubicBezTo>
                    <a:pt x="1104" y="34"/>
                    <a:pt x="945" y="0"/>
                    <a:pt x="787" y="0"/>
                  </a:cubicBezTo>
                  <a:close/>
                </a:path>
              </a:pathLst>
            </a:custGeom>
            <a:solidFill>
              <a:srgbClr val="91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97;p36">
              <a:extLst>
                <a:ext uri="{FF2B5EF4-FFF2-40B4-BE49-F238E27FC236}">
                  <a16:creationId xmlns:a16="http://schemas.microsoft.com/office/drawing/2014/main" id="{00783CDE-46DD-428C-AB43-549705F2AE64}"/>
                </a:ext>
              </a:extLst>
            </p:cNvPr>
            <p:cNvSpPr/>
            <p:nvPr/>
          </p:nvSpPr>
          <p:spPr>
            <a:xfrm>
              <a:off x="1883647" y="1303810"/>
              <a:ext cx="237798" cy="116869"/>
            </a:xfrm>
            <a:custGeom>
              <a:avLst/>
              <a:gdLst/>
              <a:ahLst/>
              <a:cxnLst/>
              <a:rect l="l" t="t" r="r" b="b"/>
              <a:pathLst>
                <a:path w="2108" h="1036" extrusionOk="0">
                  <a:moveTo>
                    <a:pt x="1000" y="1"/>
                  </a:moveTo>
                  <a:cubicBezTo>
                    <a:pt x="710" y="1"/>
                    <a:pt x="391" y="57"/>
                    <a:pt x="202" y="233"/>
                  </a:cubicBezTo>
                  <a:cubicBezTo>
                    <a:pt x="0" y="448"/>
                    <a:pt x="0" y="829"/>
                    <a:pt x="262" y="936"/>
                  </a:cubicBezTo>
                  <a:cubicBezTo>
                    <a:pt x="407" y="990"/>
                    <a:pt x="753" y="1036"/>
                    <a:pt x="1090" y="1036"/>
                  </a:cubicBezTo>
                  <a:cubicBezTo>
                    <a:pt x="1416" y="1036"/>
                    <a:pt x="1735" y="993"/>
                    <a:pt x="1857" y="876"/>
                  </a:cubicBezTo>
                  <a:cubicBezTo>
                    <a:pt x="2107" y="638"/>
                    <a:pt x="2024" y="281"/>
                    <a:pt x="1595" y="91"/>
                  </a:cubicBezTo>
                  <a:cubicBezTo>
                    <a:pt x="1494" y="46"/>
                    <a:pt x="1258" y="1"/>
                    <a:pt x="1000" y="1"/>
                  </a:cubicBezTo>
                  <a:close/>
                </a:path>
              </a:pathLst>
            </a:custGeom>
            <a:solidFill>
              <a:srgbClr val="751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98;p36">
              <a:extLst>
                <a:ext uri="{FF2B5EF4-FFF2-40B4-BE49-F238E27FC236}">
                  <a16:creationId xmlns:a16="http://schemas.microsoft.com/office/drawing/2014/main" id="{30ADCB90-CDB9-4185-84E4-1CD363BD9231}"/>
                </a:ext>
              </a:extLst>
            </p:cNvPr>
            <p:cNvSpPr/>
            <p:nvPr/>
          </p:nvSpPr>
          <p:spPr>
            <a:xfrm>
              <a:off x="1930575" y="3334007"/>
              <a:ext cx="135820" cy="102204"/>
            </a:xfrm>
            <a:custGeom>
              <a:avLst/>
              <a:gdLst/>
              <a:ahLst/>
              <a:cxnLst/>
              <a:rect l="l" t="t" r="r" b="b"/>
              <a:pathLst>
                <a:path w="1204" h="906" extrusionOk="0">
                  <a:moveTo>
                    <a:pt x="1179" y="1"/>
                  </a:moveTo>
                  <a:lnTo>
                    <a:pt x="1132" y="36"/>
                  </a:lnTo>
                  <a:cubicBezTo>
                    <a:pt x="1096" y="72"/>
                    <a:pt x="1060" y="96"/>
                    <a:pt x="1001" y="143"/>
                  </a:cubicBezTo>
                  <a:cubicBezTo>
                    <a:pt x="882" y="215"/>
                    <a:pt x="727" y="322"/>
                    <a:pt x="584" y="429"/>
                  </a:cubicBezTo>
                  <a:cubicBezTo>
                    <a:pt x="429" y="536"/>
                    <a:pt x="286" y="632"/>
                    <a:pt x="179" y="727"/>
                  </a:cubicBezTo>
                  <a:cubicBezTo>
                    <a:pt x="72" y="810"/>
                    <a:pt x="1" y="870"/>
                    <a:pt x="1" y="870"/>
                  </a:cubicBezTo>
                  <a:lnTo>
                    <a:pt x="25" y="905"/>
                  </a:lnTo>
                  <a:lnTo>
                    <a:pt x="239" y="798"/>
                  </a:lnTo>
                  <a:cubicBezTo>
                    <a:pt x="358" y="739"/>
                    <a:pt x="525" y="632"/>
                    <a:pt x="667" y="536"/>
                  </a:cubicBezTo>
                  <a:cubicBezTo>
                    <a:pt x="739" y="489"/>
                    <a:pt x="798" y="429"/>
                    <a:pt x="882" y="370"/>
                  </a:cubicBezTo>
                  <a:cubicBezTo>
                    <a:pt x="953" y="310"/>
                    <a:pt x="1013" y="251"/>
                    <a:pt x="1060" y="203"/>
                  </a:cubicBezTo>
                  <a:cubicBezTo>
                    <a:pt x="1096" y="143"/>
                    <a:pt x="1132" y="96"/>
                    <a:pt x="1156" y="72"/>
                  </a:cubicBezTo>
                  <a:lnTo>
                    <a:pt x="1203" y="24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99;p36">
              <a:extLst>
                <a:ext uri="{FF2B5EF4-FFF2-40B4-BE49-F238E27FC236}">
                  <a16:creationId xmlns:a16="http://schemas.microsoft.com/office/drawing/2014/main" id="{8B10FF1F-EB22-4430-9355-F4A8C1358989}"/>
                </a:ext>
              </a:extLst>
            </p:cNvPr>
            <p:cNvSpPr/>
            <p:nvPr/>
          </p:nvSpPr>
          <p:spPr>
            <a:xfrm>
              <a:off x="1930575" y="3468361"/>
              <a:ext cx="135820" cy="102091"/>
            </a:xfrm>
            <a:custGeom>
              <a:avLst/>
              <a:gdLst/>
              <a:ahLst/>
              <a:cxnLst/>
              <a:rect l="l" t="t" r="r" b="b"/>
              <a:pathLst>
                <a:path w="1204" h="905" extrusionOk="0">
                  <a:moveTo>
                    <a:pt x="1179" y="0"/>
                  </a:moveTo>
                  <a:lnTo>
                    <a:pt x="1132" y="36"/>
                  </a:lnTo>
                  <a:cubicBezTo>
                    <a:pt x="1096" y="72"/>
                    <a:pt x="1060" y="95"/>
                    <a:pt x="1001" y="143"/>
                  </a:cubicBezTo>
                  <a:cubicBezTo>
                    <a:pt x="882" y="214"/>
                    <a:pt x="727" y="322"/>
                    <a:pt x="584" y="429"/>
                  </a:cubicBezTo>
                  <a:cubicBezTo>
                    <a:pt x="429" y="536"/>
                    <a:pt x="286" y="631"/>
                    <a:pt x="179" y="726"/>
                  </a:cubicBezTo>
                  <a:cubicBezTo>
                    <a:pt x="72" y="810"/>
                    <a:pt x="1" y="869"/>
                    <a:pt x="1" y="869"/>
                  </a:cubicBezTo>
                  <a:lnTo>
                    <a:pt x="25" y="905"/>
                  </a:lnTo>
                  <a:lnTo>
                    <a:pt x="239" y="798"/>
                  </a:lnTo>
                  <a:cubicBezTo>
                    <a:pt x="358" y="738"/>
                    <a:pt x="525" y="631"/>
                    <a:pt x="667" y="536"/>
                  </a:cubicBezTo>
                  <a:cubicBezTo>
                    <a:pt x="739" y="488"/>
                    <a:pt x="798" y="429"/>
                    <a:pt x="882" y="369"/>
                  </a:cubicBezTo>
                  <a:cubicBezTo>
                    <a:pt x="953" y="310"/>
                    <a:pt x="1013" y="250"/>
                    <a:pt x="1060" y="203"/>
                  </a:cubicBezTo>
                  <a:cubicBezTo>
                    <a:pt x="1096" y="143"/>
                    <a:pt x="1132" y="95"/>
                    <a:pt x="1156" y="72"/>
                  </a:cubicBezTo>
                  <a:lnTo>
                    <a:pt x="1203" y="2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00;p36">
              <a:extLst>
                <a:ext uri="{FF2B5EF4-FFF2-40B4-BE49-F238E27FC236}">
                  <a16:creationId xmlns:a16="http://schemas.microsoft.com/office/drawing/2014/main" id="{4FD38941-9314-45B3-A6A0-FDC7FF24555D}"/>
                </a:ext>
              </a:extLst>
            </p:cNvPr>
            <p:cNvSpPr/>
            <p:nvPr/>
          </p:nvSpPr>
          <p:spPr>
            <a:xfrm>
              <a:off x="1931929" y="3649642"/>
              <a:ext cx="135820" cy="102204"/>
            </a:xfrm>
            <a:custGeom>
              <a:avLst/>
              <a:gdLst/>
              <a:ahLst/>
              <a:cxnLst/>
              <a:rect l="l" t="t" r="r" b="b"/>
              <a:pathLst>
                <a:path w="1204" h="906" extrusionOk="0">
                  <a:moveTo>
                    <a:pt x="1179" y="0"/>
                  </a:moveTo>
                  <a:lnTo>
                    <a:pt x="1132" y="36"/>
                  </a:lnTo>
                  <a:cubicBezTo>
                    <a:pt x="1108" y="72"/>
                    <a:pt x="1060" y="96"/>
                    <a:pt x="1001" y="143"/>
                  </a:cubicBezTo>
                  <a:cubicBezTo>
                    <a:pt x="882" y="239"/>
                    <a:pt x="727" y="334"/>
                    <a:pt x="584" y="441"/>
                  </a:cubicBezTo>
                  <a:cubicBezTo>
                    <a:pt x="429" y="548"/>
                    <a:pt x="286" y="655"/>
                    <a:pt x="179" y="739"/>
                  </a:cubicBezTo>
                  <a:cubicBezTo>
                    <a:pt x="72" y="834"/>
                    <a:pt x="1" y="893"/>
                    <a:pt x="1" y="893"/>
                  </a:cubicBezTo>
                  <a:lnTo>
                    <a:pt x="36" y="905"/>
                  </a:lnTo>
                  <a:lnTo>
                    <a:pt x="239" y="798"/>
                  </a:lnTo>
                  <a:cubicBezTo>
                    <a:pt x="358" y="739"/>
                    <a:pt x="525" y="631"/>
                    <a:pt x="667" y="536"/>
                  </a:cubicBezTo>
                  <a:cubicBezTo>
                    <a:pt x="751" y="489"/>
                    <a:pt x="810" y="429"/>
                    <a:pt x="882" y="370"/>
                  </a:cubicBezTo>
                  <a:cubicBezTo>
                    <a:pt x="953" y="310"/>
                    <a:pt x="1013" y="250"/>
                    <a:pt x="1060" y="203"/>
                  </a:cubicBezTo>
                  <a:cubicBezTo>
                    <a:pt x="1108" y="143"/>
                    <a:pt x="1132" y="96"/>
                    <a:pt x="1167" y="72"/>
                  </a:cubicBezTo>
                  <a:lnTo>
                    <a:pt x="1203" y="2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01;p36">
              <a:extLst>
                <a:ext uri="{FF2B5EF4-FFF2-40B4-BE49-F238E27FC236}">
                  <a16:creationId xmlns:a16="http://schemas.microsoft.com/office/drawing/2014/main" id="{C55A1247-0CAE-4493-8147-E6968051C6B9}"/>
                </a:ext>
              </a:extLst>
            </p:cNvPr>
            <p:cNvSpPr/>
            <p:nvPr/>
          </p:nvSpPr>
          <p:spPr>
            <a:xfrm>
              <a:off x="1931929" y="3818854"/>
              <a:ext cx="135820" cy="102204"/>
            </a:xfrm>
            <a:custGeom>
              <a:avLst/>
              <a:gdLst/>
              <a:ahLst/>
              <a:cxnLst/>
              <a:rect l="l" t="t" r="r" b="b"/>
              <a:pathLst>
                <a:path w="1204" h="906" extrusionOk="0">
                  <a:moveTo>
                    <a:pt x="1179" y="1"/>
                  </a:moveTo>
                  <a:lnTo>
                    <a:pt x="1132" y="48"/>
                  </a:lnTo>
                  <a:cubicBezTo>
                    <a:pt x="1108" y="72"/>
                    <a:pt x="1060" y="108"/>
                    <a:pt x="1001" y="144"/>
                  </a:cubicBezTo>
                  <a:cubicBezTo>
                    <a:pt x="882" y="239"/>
                    <a:pt x="727" y="346"/>
                    <a:pt x="584" y="441"/>
                  </a:cubicBezTo>
                  <a:cubicBezTo>
                    <a:pt x="429" y="548"/>
                    <a:pt x="286" y="655"/>
                    <a:pt x="179" y="739"/>
                  </a:cubicBezTo>
                  <a:cubicBezTo>
                    <a:pt x="72" y="834"/>
                    <a:pt x="1" y="894"/>
                    <a:pt x="1" y="894"/>
                  </a:cubicBezTo>
                  <a:lnTo>
                    <a:pt x="36" y="906"/>
                  </a:lnTo>
                  <a:lnTo>
                    <a:pt x="239" y="798"/>
                  </a:lnTo>
                  <a:cubicBezTo>
                    <a:pt x="358" y="739"/>
                    <a:pt x="525" y="644"/>
                    <a:pt x="667" y="536"/>
                  </a:cubicBezTo>
                  <a:cubicBezTo>
                    <a:pt x="751" y="489"/>
                    <a:pt x="810" y="429"/>
                    <a:pt x="882" y="370"/>
                  </a:cubicBezTo>
                  <a:cubicBezTo>
                    <a:pt x="953" y="310"/>
                    <a:pt x="1013" y="251"/>
                    <a:pt x="1060" y="203"/>
                  </a:cubicBezTo>
                  <a:cubicBezTo>
                    <a:pt x="1108" y="144"/>
                    <a:pt x="1132" y="108"/>
                    <a:pt x="1167" y="72"/>
                  </a:cubicBezTo>
                  <a:lnTo>
                    <a:pt x="1203" y="24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02;p36">
              <a:extLst>
                <a:ext uri="{FF2B5EF4-FFF2-40B4-BE49-F238E27FC236}">
                  <a16:creationId xmlns:a16="http://schemas.microsoft.com/office/drawing/2014/main" id="{A7D7B405-C54F-4187-B8CE-66CFDE8569F8}"/>
                </a:ext>
              </a:extLst>
            </p:cNvPr>
            <p:cNvSpPr/>
            <p:nvPr/>
          </p:nvSpPr>
          <p:spPr>
            <a:xfrm>
              <a:off x="1931929" y="3989419"/>
              <a:ext cx="135820" cy="103557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79" y="1"/>
                  </a:moveTo>
                  <a:lnTo>
                    <a:pt x="1132" y="48"/>
                  </a:lnTo>
                  <a:cubicBezTo>
                    <a:pt x="1108" y="84"/>
                    <a:pt x="1060" y="108"/>
                    <a:pt x="1001" y="156"/>
                  </a:cubicBezTo>
                  <a:cubicBezTo>
                    <a:pt x="882" y="227"/>
                    <a:pt x="727" y="334"/>
                    <a:pt x="584" y="441"/>
                  </a:cubicBezTo>
                  <a:cubicBezTo>
                    <a:pt x="429" y="537"/>
                    <a:pt x="286" y="644"/>
                    <a:pt x="179" y="739"/>
                  </a:cubicBezTo>
                  <a:cubicBezTo>
                    <a:pt x="72" y="822"/>
                    <a:pt x="1" y="882"/>
                    <a:pt x="1" y="882"/>
                  </a:cubicBezTo>
                  <a:lnTo>
                    <a:pt x="36" y="918"/>
                  </a:lnTo>
                  <a:lnTo>
                    <a:pt x="239" y="810"/>
                  </a:lnTo>
                  <a:cubicBezTo>
                    <a:pt x="358" y="751"/>
                    <a:pt x="525" y="644"/>
                    <a:pt x="667" y="537"/>
                  </a:cubicBezTo>
                  <a:cubicBezTo>
                    <a:pt x="751" y="501"/>
                    <a:pt x="810" y="441"/>
                    <a:pt x="882" y="382"/>
                  </a:cubicBezTo>
                  <a:cubicBezTo>
                    <a:pt x="953" y="322"/>
                    <a:pt x="1013" y="263"/>
                    <a:pt x="1060" y="215"/>
                  </a:cubicBezTo>
                  <a:cubicBezTo>
                    <a:pt x="1108" y="156"/>
                    <a:pt x="1132" y="108"/>
                    <a:pt x="1167" y="84"/>
                  </a:cubicBezTo>
                  <a:lnTo>
                    <a:pt x="1203" y="36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03;p36">
              <a:extLst>
                <a:ext uri="{FF2B5EF4-FFF2-40B4-BE49-F238E27FC236}">
                  <a16:creationId xmlns:a16="http://schemas.microsoft.com/office/drawing/2014/main" id="{96EF272E-8CC9-49EC-A8D1-681A519C02FE}"/>
                </a:ext>
              </a:extLst>
            </p:cNvPr>
            <p:cNvSpPr/>
            <p:nvPr/>
          </p:nvSpPr>
          <p:spPr>
            <a:xfrm>
              <a:off x="1933282" y="4159983"/>
              <a:ext cx="137061" cy="102204"/>
            </a:xfrm>
            <a:custGeom>
              <a:avLst/>
              <a:gdLst/>
              <a:ahLst/>
              <a:cxnLst/>
              <a:rect l="l" t="t" r="r" b="b"/>
              <a:pathLst>
                <a:path w="1215" h="906" extrusionOk="0">
                  <a:moveTo>
                    <a:pt x="1179" y="1"/>
                  </a:moveTo>
                  <a:lnTo>
                    <a:pt x="1132" y="37"/>
                  </a:lnTo>
                  <a:cubicBezTo>
                    <a:pt x="1108" y="72"/>
                    <a:pt x="1060" y="96"/>
                    <a:pt x="1001" y="144"/>
                  </a:cubicBezTo>
                  <a:cubicBezTo>
                    <a:pt x="882" y="215"/>
                    <a:pt x="739" y="322"/>
                    <a:pt x="584" y="429"/>
                  </a:cubicBezTo>
                  <a:cubicBezTo>
                    <a:pt x="441" y="537"/>
                    <a:pt x="286" y="632"/>
                    <a:pt x="179" y="727"/>
                  </a:cubicBezTo>
                  <a:cubicBezTo>
                    <a:pt x="84" y="810"/>
                    <a:pt x="1" y="870"/>
                    <a:pt x="1" y="870"/>
                  </a:cubicBezTo>
                  <a:lnTo>
                    <a:pt x="36" y="906"/>
                  </a:lnTo>
                  <a:lnTo>
                    <a:pt x="239" y="799"/>
                  </a:lnTo>
                  <a:cubicBezTo>
                    <a:pt x="358" y="739"/>
                    <a:pt x="524" y="632"/>
                    <a:pt x="679" y="537"/>
                  </a:cubicBezTo>
                  <a:cubicBezTo>
                    <a:pt x="751" y="489"/>
                    <a:pt x="810" y="429"/>
                    <a:pt x="882" y="370"/>
                  </a:cubicBezTo>
                  <a:cubicBezTo>
                    <a:pt x="953" y="310"/>
                    <a:pt x="1013" y="251"/>
                    <a:pt x="1060" y="203"/>
                  </a:cubicBezTo>
                  <a:cubicBezTo>
                    <a:pt x="1108" y="144"/>
                    <a:pt x="1132" y="96"/>
                    <a:pt x="1167" y="72"/>
                  </a:cubicBezTo>
                  <a:lnTo>
                    <a:pt x="1215" y="25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04;p36">
              <a:extLst>
                <a:ext uri="{FF2B5EF4-FFF2-40B4-BE49-F238E27FC236}">
                  <a16:creationId xmlns:a16="http://schemas.microsoft.com/office/drawing/2014/main" id="{9E4F36E5-2F25-43D6-8DF6-A3925E25CDE8}"/>
                </a:ext>
              </a:extLst>
            </p:cNvPr>
            <p:cNvSpPr/>
            <p:nvPr/>
          </p:nvSpPr>
          <p:spPr>
            <a:xfrm>
              <a:off x="1933282" y="4329308"/>
              <a:ext cx="137061" cy="102091"/>
            </a:xfrm>
            <a:custGeom>
              <a:avLst/>
              <a:gdLst/>
              <a:ahLst/>
              <a:cxnLst/>
              <a:rect l="l" t="t" r="r" b="b"/>
              <a:pathLst>
                <a:path w="1215" h="905" extrusionOk="0">
                  <a:moveTo>
                    <a:pt x="1179" y="0"/>
                  </a:moveTo>
                  <a:lnTo>
                    <a:pt x="1132" y="48"/>
                  </a:lnTo>
                  <a:cubicBezTo>
                    <a:pt x="1108" y="71"/>
                    <a:pt x="1060" y="107"/>
                    <a:pt x="1001" y="143"/>
                  </a:cubicBezTo>
                  <a:cubicBezTo>
                    <a:pt x="882" y="226"/>
                    <a:pt x="739" y="321"/>
                    <a:pt x="584" y="429"/>
                  </a:cubicBezTo>
                  <a:cubicBezTo>
                    <a:pt x="441" y="536"/>
                    <a:pt x="286" y="631"/>
                    <a:pt x="179" y="726"/>
                  </a:cubicBezTo>
                  <a:cubicBezTo>
                    <a:pt x="84" y="822"/>
                    <a:pt x="1" y="881"/>
                    <a:pt x="1" y="881"/>
                  </a:cubicBezTo>
                  <a:lnTo>
                    <a:pt x="36" y="905"/>
                  </a:lnTo>
                  <a:lnTo>
                    <a:pt x="239" y="798"/>
                  </a:lnTo>
                  <a:cubicBezTo>
                    <a:pt x="358" y="738"/>
                    <a:pt x="524" y="643"/>
                    <a:pt x="679" y="536"/>
                  </a:cubicBezTo>
                  <a:cubicBezTo>
                    <a:pt x="751" y="488"/>
                    <a:pt x="810" y="429"/>
                    <a:pt x="882" y="369"/>
                  </a:cubicBezTo>
                  <a:cubicBezTo>
                    <a:pt x="953" y="310"/>
                    <a:pt x="1013" y="250"/>
                    <a:pt x="1060" y="202"/>
                  </a:cubicBezTo>
                  <a:cubicBezTo>
                    <a:pt x="1108" y="143"/>
                    <a:pt x="1132" y="107"/>
                    <a:pt x="1167" y="71"/>
                  </a:cubicBezTo>
                  <a:lnTo>
                    <a:pt x="1215" y="2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05;p36">
              <a:extLst>
                <a:ext uri="{FF2B5EF4-FFF2-40B4-BE49-F238E27FC236}">
                  <a16:creationId xmlns:a16="http://schemas.microsoft.com/office/drawing/2014/main" id="{B63FCC24-7E8C-4204-BC32-2CF343327AA3}"/>
                </a:ext>
              </a:extLst>
            </p:cNvPr>
            <p:cNvSpPr/>
            <p:nvPr/>
          </p:nvSpPr>
          <p:spPr>
            <a:xfrm>
              <a:off x="1933282" y="4499872"/>
              <a:ext cx="137061" cy="103444"/>
            </a:xfrm>
            <a:custGeom>
              <a:avLst/>
              <a:gdLst/>
              <a:ahLst/>
              <a:cxnLst/>
              <a:rect l="l" t="t" r="r" b="b"/>
              <a:pathLst>
                <a:path w="1215" h="917" extrusionOk="0">
                  <a:moveTo>
                    <a:pt x="1179" y="0"/>
                  </a:moveTo>
                  <a:lnTo>
                    <a:pt x="1132" y="48"/>
                  </a:lnTo>
                  <a:cubicBezTo>
                    <a:pt x="1108" y="83"/>
                    <a:pt x="1060" y="107"/>
                    <a:pt x="1001" y="155"/>
                  </a:cubicBezTo>
                  <a:cubicBezTo>
                    <a:pt x="882" y="226"/>
                    <a:pt x="739" y="333"/>
                    <a:pt x="584" y="441"/>
                  </a:cubicBezTo>
                  <a:cubicBezTo>
                    <a:pt x="441" y="536"/>
                    <a:pt x="286" y="643"/>
                    <a:pt x="179" y="738"/>
                  </a:cubicBezTo>
                  <a:cubicBezTo>
                    <a:pt x="84" y="822"/>
                    <a:pt x="1" y="881"/>
                    <a:pt x="1" y="881"/>
                  </a:cubicBezTo>
                  <a:lnTo>
                    <a:pt x="36" y="917"/>
                  </a:lnTo>
                  <a:lnTo>
                    <a:pt x="239" y="810"/>
                  </a:lnTo>
                  <a:cubicBezTo>
                    <a:pt x="358" y="750"/>
                    <a:pt x="524" y="643"/>
                    <a:pt x="679" y="536"/>
                  </a:cubicBezTo>
                  <a:cubicBezTo>
                    <a:pt x="751" y="500"/>
                    <a:pt x="810" y="441"/>
                    <a:pt x="882" y="381"/>
                  </a:cubicBezTo>
                  <a:cubicBezTo>
                    <a:pt x="953" y="322"/>
                    <a:pt x="1013" y="262"/>
                    <a:pt x="1060" y="214"/>
                  </a:cubicBezTo>
                  <a:cubicBezTo>
                    <a:pt x="1108" y="155"/>
                    <a:pt x="1132" y="107"/>
                    <a:pt x="1167" y="83"/>
                  </a:cubicBezTo>
                  <a:lnTo>
                    <a:pt x="1215" y="36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06;p36">
              <a:extLst>
                <a:ext uri="{FF2B5EF4-FFF2-40B4-BE49-F238E27FC236}">
                  <a16:creationId xmlns:a16="http://schemas.microsoft.com/office/drawing/2014/main" id="{E79BD8A0-49FB-4EC0-B26F-B03E02175B3E}"/>
                </a:ext>
              </a:extLst>
            </p:cNvPr>
            <p:cNvSpPr/>
            <p:nvPr/>
          </p:nvSpPr>
          <p:spPr>
            <a:xfrm>
              <a:off x="1935990" y="4670437"/>
              <a:ext cx="135707" cy="102204"/>
            </a:xfrm>
            <a:custGeom>
              <a:avLst/>
              <a:gdLst/>
              <a:ahLst/>
              <a:cxnLst/>
              <a:rect l="l" t="t" r="r" b="b"/>
              <a:pathLst>
                <a:path w="1203" h="906" extrusionOk="0">
                  <a:moveTo>
                    <a:pt x="1167" y="0"/>
                  </a:moveTo>
                  <a:lnTo>
                    <a:pt x="1131" y="36"/>
                  </a:lnTo>
                  <a:cubicBezTo>
                    <a:pt x="1096" y="72"/>
                    <a:pt x="1048" y="95"/>
                    <a:pt x="989" y="143"/>
                  </a:cubicBezTo>
                  <a:cubicBezTo>
                    <a:pt x="870" y="215"/>
                    <a:pt x="727" y="322"/>
                    <a:pt x="572" y="429"/>
                  </a:cubicBezTo>
                  <a:cubicBezTo>
                    <a:pt x="429" y="536"/>
                    <a:pt x="274" y="631"/>
                    <a:pt x="179" y="726"/>
                  </a:cubicBezTo>
                  <a:cubicBezTo>
                    <a:pt x="72" y="810"/>
                    <a:pt x="0" y="869"/>
                    <a:pt x="0" y="869"/>
                  </a:cubicBezTo>
                  <a:lnTo>
                    <a:pt x="24" y="905"/>
                  </a:lnTo>
                  <a:lnTo>
                    <a:pt x="238" y="798"/>
                  </a:lnTo>
                  <a:cubicBezTo>
                    <a:pt x="358" y="738"/>
                    <a:pt x="512" y="631"/>
                    <a:pt x="667" y="536"/>
                  </a:cubicBezTo>
                  <a:cubicBezTo>
                    <a:pt x="739" y="488"/>
                    <a:pt x="798" y="429"/>
                    <a:pt x="870" y="369"/>
                  </a:cubicBezTo>
                  <a:cubicBezTo>
                    <a:pt x="953" y="310"/>
                    <a:pt x="1012" y="250"/>
                    <a:pt x="1048" y="203"/>
                  </a:cubicBezTo>
                  <a:cubicBezTo>
                    <a:pt x="1096" y="143"/>
                    <a:pt x="1131" y="95"/>
                    <a:pt x="1155" y="72"/>
                  </a:cubicBezTo>
                  <a:lnTo>
                    <a:pt x="1203" y="24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07;p36">
              <a:extLst>
                <a:ext uri="{FF2B5EF4-FFF2-40B4-BE49-F238E27FC236}">
                  <a16:creationId xmlns:a16="http://schemas.microsoft.com/office/drawing/2014/main" id="{17F897AD-B0BE-4933-AAD7-C41523FD4C31}"/>
                </a:ext>
              </a:extLst>
            </p:cNvPr>
            <p:cNvSpPr/>
            <p:nvPr/>
          </p:nvSpPr>
          <p:spPr>
            <a:xfrm>
              <a:off x="1935990" y="4838295"/>
              <a:ext cx="135707" cy="102204"/>
            </a:xfrm>
            <a:custGeom>
              <a:avLst/>
              <a:gdLst/>
              <a:ahLst/>
              <a:cxnLst/>
              <a:rect l="l" t="t" r="r" b="b"/>
              <a:pathLst>
                <a:path w="1203" h="906" extrusionOk="0">
                  <a:moveTo>
                    <a:pt x="1167" y="0"/>
                  </a:moveTo>
                  <a:lnTo>
                    <a:pt x="1131" y="36"/>
                  </a:lnTo>
                  <a:cubicBezTo>
                    <a:pt x="1096" y="72"/>
                    <a:pt x="1048" y="96"/>
                    <a:pt x="989" y="143"/>
                  </a:cubicBezTo>
                  <a:cubicBezTo>
                    <a:pt x="870" y="239"/>
                    <a:pt x="727" y="334"/>
                    <a:pt x="572" y="441"/>
                  </a:cubicBezTo>
                  <a:cubicBezTo>
                    <a:pt x="429" y="548"/>
                    <a:pt x="274" y="655"/>
                    <a:pt x="179" y="739"/>
                  </a:cubicBezTo>
                  <a:cubicBezTo>
                    <a:pt x="72" y="834"/>
                    <a:pt x="0" y="893"/>
                    <a:pt x="0" y="893"/>
                  </a:cubicBezTo>
                  <a:lnTo>
                    <a:pt x="24" y="905"/>
                  </a:lnTo>
                  <a:lnTo>
                    <a:pt x="238" y="798"/>
                  </a:lnTo>
                  <a:cubicBezTo>
                    <a:pt x="358" y="739"/>
                    <a:pt x="512" y="632"/>
                    <a:pt x="667" y="536"/>
                  </a:cubicBezTo>
                  <a:cubicBezTo>
                    <a:pt x="739" y="489"/>
                    <a:pt x="798" y="429"/>
                    <a:pt x="870" y="370"/>
                  </a:cubicBezTo>
                  <a:cubicBezTo>
                    <a:pt x="953" y="310"/>
                    <a:pt x="1012" y="251"/>
                    <a:pt x="1048" y="203"/>
                  </a:cubicBezTo>
                  <a:cubicBezTo>
                    <a:pt x="1096" y="143"/>
                    <a:pt x="1131" y="96"/>
                    <a:pt x="1155" y="72"/>
                  </a:cubicBezTo>
                  <a:lnTo>
                    <a:pt x="1203" y="24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08;p36">
              <a:extLst>
                <a:ext uri="{FF2B5EF4-FFF2-40B4-BE49-F238E27FC236}">
                  <a16:creationId xmlns:a16="http://schemas.microsoft.com/office/drawing/2014/main" id="{C59A21E9-497E-4405-A756-B19311856E9F}"/>
                </a:ext>
              </a:extLst>
            </p:cNvPr>
            <p:cNvSpPr/>
            <p:nvPr/>
          </p:nvSpPr>
          <p:spPr>
            <a:xfrm>
              <a:off x="1935990" y="5007506"/>
              <a:ext cx="135707" cy="102204"/>
            </a:xfrm>
            <a:custGeom>
              <a:avLst/>
              <a:gdLst/>
              <a:ahLst/>
              <a:cxnLst/>
              <a:rect l="l" t="t" r="r" b="b"/>
              <a:pathLst>
                <a:path w="1203" h="906" extrusionOk="0">
                  <a:moveTo>
                    <a:pt x="1167" y="1"/>
                  </a:moveTo>
                  <a:lnTo>
                    <a:pt x="1131" y="48"/>
                  </a:lnTo>
                  <a:cubicBezTo>
                    <a:pt x="1096" y="72"/>
                    <a:pt x="1048" y="108"/>
                    <a:pt x="989" y="144"/>
                  </a:cubicBezTo>
                  <a:cubicBezTo>
                    <a:pt x="870" y="239"/>
                    <a:pt x="727" y="346"/>
                    <a:pt x="572" y="441"/>
                  </a:cubicBezTo>
                  <a:cubicBezTo>
                    <a:pt x="429" y="548"/>
                    <a:pt x="274" y="655"/>
                    <a:pt x="179" y="739"/>
                  </a:cubicBezTo>
                  <a:cubicBezTo>
                    <a:pt x="72" y="834"/>
                    <a:pt x="0" y="894"/>
                    <a:pt x="0" y="894"/>
                  </a:cubicBezTo>
                  <a:lnTo>
                    <a:pt x="24" y="906"/>
                  </a:lnTo>
                  <a:lnTo>
                    <a:pt x="238" y="798"/>
                  </a:lnTo>
                  <a:cubicBezTo>
                    <a:pt x="358" y="739"/>
                    <a:pt x="512" y="644"/>
                    <a:pt x="667" y="536"/>
                  </a:cubicBezTo>
                  <a:cubicBezTo>
                    <a:pt x="739" y="489"/>
                    <a:pt x="798" y="429"/>
                    <a:pt x="870" y="370"/>
                  </a:cubicBezTo>
                  <a:cubicBezTo>
                    <a:pt x="953" y="310"/>
                    <a:pt x="1012" y="251"/>
                    <a:pt x="1048" y="203"/>
                  </a:cubicBezTo>
                  <a:cubicBezTo>
                    <a:pt x="1096" y="144"/>
                    <a:pt x="1131" y="108"/>
                    <a:pt x="1155" y="72"/>
                  </a:cubicBezTo>
                  <a:lnTo>
                    <a:pt x="1203" y="24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09;p36">
              <a:extLst>
                <a:ext uri="{FF2B5EF4-FFF2-40B4-BE49-F238E27FC236}">
                  <a16:creationId xmlns:a16="http://schemas.microsoft.com/office/drawing/2014/main" id="{C98A890F-9E49-40F3-B4DE-085C6891D991}"/>
                </a:ext>
              </a:extLst>
            </p:cNvPr>
            <p:cNvSpPr/>
            <p:nvPr/>
          </p:nvSpPr>
          <p:spPr>
            <a:xfrm>
              <a:off x="1937343" y="5176717"/>
              <a:ext cx="135707" cy="102204"/>
            </a:xfrm>
            <a:custGeom>
              <a:avLst/>
              <a:gdLst/>
              <a:ahLst/>
              <a:cxnLst/>
              <a:rect l="l" t="t" r="r" b="b"/>
              <a:pathLst>
                <a:path w="1203" h="906" extrusionOk="0">
                  <a:moveTo>
                    <a:pt x="1179" y="1"/>
                  </a:moveTo>
                  <a:lnTo>
                    <a:pt x="1131" y="48"/>
                  </a:lnTo>
                  <a:cubicBezTo>
                    <a:pt x="1096" y="72"/>
                    <a:pt x="1060" y="108"/>
                    <a:pt x="1000" y="156"/>
                  </a:cubicBezTo>
                  <a:cubicBezTo>
                    <a:pt x="881" y="239"/>
                    <a:pt x="727" y="346"/>
                    <a:pt x="584" y="453"/>
                  </a:cubicBezTo>
                  <a:cubicBezTo>
                    <a:pt x="429" y="549"/>
                    <a:pt x="286" y="656"/>
                    <a:pt x="179" y="751"/>
                  </a:cubicBezTo>
                  <a:cubicBezTo>
                    <a:pt x="72" y="834"/>
                    <a:pt x="0" y="894"/>
                    <a:pt x="0" y="894"/>
                  </a:cubicBezTo>
                  <a:lnTo>
                    <a:pt x="24" y="906"/>
                  </a:lnTo>
                  <a:lnTo>
                    <a:pt x="238" y="799"/>
                  </a:lnTo>
                  <a:cubicBezTo>
                    <a:pt x="357" y="739"/>
                    <a:pt x="524" y="644"/>
                    <a:pt x="667" y="537"/>
                  </a:cubicBezTo>
                  <a:cubicBezTo>
                    <a:pt x="738" y="489"/>
                    <a:pt x="798" y="429"/>
                    <a:pt x="881" y="370"/>
                  </a:cubicBezTo>
                  <a:cubicBezTo>
                    <a:pt x="953" y="310"/>
                    <a:pt x="1012" y="251"/>
                    <a:pt x="1060" y="203"/>
                  </a:cubicBezTo>
                  <a:cubicBezTo>
                    <a:pt x="1096" y="144"/>
                    <a:pt x="1131" y="108"/>
                    <a:pt x="1155" y="72"/>
                  </a:cubicBezTo>
                  <a:lnTo>
                    <a:pt x="1203" y="25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10;p36">
              <a:extLst>
                <a:ext uri="{FF2B5EF4-FFF2-40B4-BE49-F238E27FC236}">
                  <a16:creationId xmlns:a16="http://schemas.microsoft.com/office/drawing/2014/main" id="{66CD4ED1-E3F6-41F4-B48A-8BCDBC8B6B63}"/>
                </a:ext>
              </a:extLst>
            </p:cNvPr>
            <p:cNvSpPr/>
            <p:nvPr/>
          </p:nvSpPr>
          <p:spPr>
            <a:xfrm>
              <a:off x="1937343" y="5349990"/>
              <a:ext cx="135707" cy="102204"/>
            </a:xfrm>
            <a:custGeom>
              <a:avLst/>
              <a:gdLst/>
              <a:ahLst/>
              <a:cxnLst/>
              <a:rect l="l" t="t" r="r" b="b"/>
              <a:pathLst>
                <a:path w="1203" h="906" extrusionOk="0">
                  <a:moveTo>
                    <a:pt x="1179" y="1"/>
                  </a:moveTo>
                  <a:lnTo>
                    <a:pt x="1131" y="48"/>
                  </a:lnTo>
                  <a:cubicBezTo>
                    <a:pt x="1096" y="72"/>
                    <a:pt x="1060" y="108"/>
                    <a:pt x="1000" y="144"/>
                  </a:cubicBezTo>
                  <a:cubicBezTo>
                    <a:pt x="881" y="227"/>
                    <a:pt x="727" y="322"/>
                    <a:pt x="584" y="429"/>
                  </a:cubicBezTo>
                  <a:cubicBezTo>
                    <a:pt x="429" y="537"/>
                    <a:pt x="286" y="644"/>
                    <a:pt x="179" y="727"/>
                  </a:cubicBezTo>
                  <a:cubicBezTo>
                    <a:pt x="72" y="822"/>
                    <a:pt x="0" y="882"/>
                    <a:pt x="0" y="882"/>
                  </a:cubicBezTo>
                  <a:lnTo>
                    <a:pt x="24" y="906"/>
                  </a:lnTo>
                  <a:lnTo>
                    <a:pt x="238" y="798"/>
                  </a:lnTo>
                  <a:cubicBezTo>
                    <a:pt x="357" y="739"/>
                    <a:pt x="524" y="644"/>
                    <a:pt x="667" y="537"/>
                  </a:cubicBezTo>
                  <a:cubicBezTo>
                    <a:pt x="738" y="489"/>
                    <a:pt x="798" y="429"/>
                    <a:pt x="881" y="370"/>
                  </a:cubicBezTo>
                  <a:cubicBezTo>
                    <a:pt x="953" y="310"/>
                    <a:pt x="1012" y="251"/>
                    <a:pt x="1060" y="203"/>
                  </a:cubicBezTo>
                  <a:cubicBezTo>
                    <a:pt x="1096" y="144"/>
                    <a:pt x="1131" y="108"/>
                    <a:pt x="1155" y="72"/>
                  </a:cubicBezTo>
                  <a:lnTo>
                    <a:pt x="1203" y="25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11;p36">
              <a:extLst>
                <a:ext uri="{FF2B5EF4-FFF2-40B4-BE49-F238E27FC236}">
                  <a16:creationId xmlns:a16="http://schemas.microsoft.com/office/drawing/2014/main" id="{79D081C9-45CA-4A35-8C7F-A6FEE568A701}"/>
                </a:ext>
              </a:extLst>
            </p:cNvPr>
            <p:cNvSpPr/>
            <p:nvPr/>
          </p:nvSpPr>
          <p:spPr>
            <a:xfrm>
              <a:off x="979721" y="1661861"/>
              <a:ext cx="2071146" cy="1864482"/>
            </a:xfrm>
            <a:custGeom>
              <a:avLst/>
              <a:gdLst/>
              <a:ahLst/>
              <a:cxnLst/>
              <a:rect l="l" t="t" r="r" b="b"/>
              <a:pathLst>
                <a:path w="18360" h="16528" extrusionOk="0">
                  <a:moveTo>
                    <a:pt x="17121" y="0"/>
                  </a:moveTo>
                  <a:cubicBezTo>
                    <a:pt x="16883" y="12"/>
                    <a:pt x="16538" y="24"/>
                    <a:pt x="16133" y="24"/>
                  </a:cubicBezTo>
                  <a:cubicBezTo>
                    <a:pt x="14526" y="72"/>
                    <a:pt x="11823" y="84"/>
                    <a:pt x="9073" y="96"/>
                  </a:cubicBezTo>
                  <a:cubicBezTo>
                    <a:pt x="8080" y="103"/>
                    <a:pt x="7084" y="106"/>
                    <a:pt x="6134" y="106"/>
                  </a:cubicBezTo>
                  <a:cubicBezTo>
                    <a:pt x="4235" y="106"/>
                    <a:pt x="2520" y="96"/>
                    <a:pt x="1393" y="96"/>
                  </a:cubicBezTo>
                  <a:cubicBezTo>
                    <a:pt x="1000" y="96"/>
                    <a:pt x="691" y="96"/>
                    <a:pt x="453" y="84"/>
                  </a:cubicBezTo>
                  <a:lnTo>
                    <a:pt x="453" y="96"/>
                  </a:lnTo>
                  <a:cubicBezTo>
                    <a:pt x="453" y="96"/>
                    <a:pt x="0" y="14562"/>
                    <a:pt x="1334" y="16467"/>
                  </a:cubicBezTo>
                  <a:cubicBezTo>
                    <a:pt x="1362" y="16508"/>
                    <a:pt x="1415" y="16528"/>
                    <a:pt x="1488" y="16528"/>
                  </a:cubicBezTo>
                  <a:cubicBezTo>
                    <a:pt x="2623" y="16528"/>
                    <a:pt x="8760" y="11787"/>
                    <a:pt x="9085" y="11787"/>
                  </a:cubicBezTo>
                  <a:cubicBezTo>
                    <a:pt x="9425" y="11787"/>
                    <a:pt x="15799" y="16434"/>
                    <a:pt x="17113" y="16434"/>
                  </a:cubicBezTo>
                  <a:cubicBezTo>
                    <a:pt x="17133" y="16434"/>
                    <a:pt x="17152" y="16433"/>
                    <a:pt x="17169" y="16431"/>
                  </a:cubicBezTo>
                  <a:cubicBezTo>
                    <a:pt x="18360" y="16276"/>
                    <a:pt x="17502" y="1846"/>
                    <a:pt x="17121" y="60"/>
                  </a:cubicBezTo>
                  <a:lnTo>
                    <a:pt x="17121" y="0"/>
                  </a:lnTo>
                  <a:close/>
                </a:path>
              </a:pathLst>
            </a:custGeom>
            <a:solidFill>
              <a:srgbClr val="560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12;p36">
              <a:extLst>
                <a:ext uri="{FF2B5EF4-FFF2-40B4-BE49-F238E27FC236}">
                  <a16:creationId xmlns:a16="http://schemas.microsoft.com/office/drawing/2014/main" id="{012DFB71-E8A9-4D13-BF85-218A9A38532D}"/>
                </a:ext>
              </a:extLst>
            </p:cNvPr>
            <p:cNvSpPr/>
            <p:nvPr/>
          </p:nvSpPr>
          <p:spPr>
            <a:xfrm>
              <a:off x="1130093" y="2370969"/>
              <a:ext cx="874484" cy="988081"/>
            </a:xfrm>
            <a:custGeom>
              <a:avLst/>
              <a:gdLst/>
              <a:ahLst/>
              <a:cxnLst/>
              <a:rect l="l" t="t" r="r" b="b"/>
              <a:pathLst>
                <a:path w="7752" h="8759" extrusionOk="0">
                  <a:moveTo>
                    <a:pt x="1" y="1"/>
                  </a:moveTo>
                  <a:cubicBezTo>
                    <a:pt x="13" y="3727"/>
                    <a:pt x="143" y="7906"/>
                    <a:pt x="715" y="8716"/>
                  </a:cubicBezTo>
                  <a:cubicBezTo>
                    <a:pt x="735" y="8745"/>
                    <a:pt x="771" y="8758"/>
                    <a:pt x="822" y="8758"/>
                  </a:cubicBezTo>
                  <a:cubicBezTo>
                    <a:pt x="1729" y="8758"/>
                    <a:pt x="7323" y="4481"/>
                    <a:pt x="7752" y="4335"/>
                  </a:cubicBezTo>
                  <a:lnTo>
                    <a:pt x="7752" y="239"/>
                  </a:lnTo>
                  <a:lnTo>
                    <a:pt x="7692" y="239"/>
                  </a:lnTo>
                  <a:cubicBezTo>
                    <a:pt x="4013" y="239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13;p36">
              <a:extLst>
                <a:ext uri="{FF2B5EF4-FFF2-40B4-BE49-F238E27FC236}">
                  <a16:creationId xmlns:a16="http://schemas.microsoft.com/office/drawing/2014/main" id="{1FE300E2-F9A2-46AE-A5EC-A22E21CFF636}"/>
                </a:ext>
              </a:extLst>
            </p:cNvPr>
            <p:cNvSpPr/>
            <p:nvPr/>
          </p:nvSpPr>
          <p:spPr>
            <a:xfrm>
              <a:off x="2003110" y="1664569"/>
              <a:ext cx="854404" cy="733362"/>
            </a:xfrm>
            <a:custGeom>
              <a:avLst/>
              <a:gdLst/>
              <a:ahLst/>
              <a:cxnLst/>
              <a:rect l="l" t="t" r="r" b="b"/>
              <a:pathLst>
                <a:path w="7574" h="6501" extrusionOk="0">
                  <a:moveTo>
                    <a:pt x="7061" y="0"/>
                  </a:moveTo>
                  <a:cubicBezTo>
                    <a:pt x="5454" y="48"/>
                    <a:pt x="2751" y="60"/>
                    <a:pt x="1" y="72"/>
                  </a:cubicBezTo>
                  <a:lnTo>
                    <a:pt x="1" y="6501"/>
                  </a:lnTo>
                  <a:cubicBezTo>
                    <a:pt x="2834" y="6489"/>
                    <a:pt x="6799" y="6227"/>
                    <a:pt x="7573" y="6167"/>
                  </a:cubicBezTo>
                  <a:cubicBezTo>
                    <a:pt x="7418" y="3250"/>
                    <a:pt x="7180" y="607"/>
                    <a:pt x="7061" y="36"/>
                  </a:cubicBezTo>
                  <a:lnTo>
                    <a:pt x="7061" y="0"/>
                  </a:ln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014;p36">
              <a:extLst>
                <a:ext uri="{FF2B5EF4-FFF2-40B4-BE49-F238E27FC236}">
                  <a16:creationId xmlns:a16="http://schemas.microsoft.com/office/drawing/2014/main" id="{9C6FFFDB-7B7D-431F-8F80-D527BD0BDB69}"/>
                </a:ext>
              </a:extLst>
            </p:cNvPr>
            <p:cNvSpPr/>
            <p:nvPr/>
          </p:nvSpPr>
          <p:spPr>
            <a:xfrm>
              <a:off x="1127386" y="1671224"/>
              <a:ext cx="877191" cy="726932"/>
            </a:xfrm>
            <a:custGeom>
              <a:avLst/>
              <a:gdLst/>
              <a:ahLst/>
              <a:cxnLst/>
              <a:rect l="l" t="t" r="r" b="b"/>
              <a:pathLst>
                <a:path w="7776" h="6444" extrusionOk="0">
                  <a:moveTo>
                    <a:pt x="108" y="1"/>
                  </a:moveTo>
                  <a:lnTo>
                    <a:pt x="108" y="13"/>
                  </a:lnTo>
                  <a:cubicBezTo>
                    <a:pt x="108" y="13"/>
                    <a:pt x="1" y="2930"/>
                    <a:pt x="25" y="6204"/>
                  </a:cubicBezTo>
                  <a:lnTo>
                    <a:pt x="120" y="6204"/>
                  </a:lnTo>
                  <a:cubicBezTo>
                    <a:pt x="120" y="6204"/>
                    <a:pt x="3693" y="6443"/>
                    <a:pt x="7234" y="6443"/>
                  </a:cubicBezTo>
                  <a:cubicBezTo>
                    <a:pt x="7395" y="6443"/>
                    <a:pt x="7556" y="6443"/>
                    <a:pt x="7716" y="6442"/>
                  </a:cubicBezTo>
                  <a:lnTo>
                    <a:pt x="7776" y="6442"/>
                  </a:lnTo>
                  <a:lnTo>
                    <a:pt x="7776" y="13"/>
                  </a:lnTo>
                  <a:cubicBezTo>
                    <a:pt x="6904" y="16"/>
                    <a:pt x="6028" y="17"/>
                    <a:pt x="5183" y="17"/>
                  </a:cubicBezTo>
                  <a:cubicBezTo>
                    <a:pt x="3144" y="17"/>
                    <a:pt x="1287" y="9"/>
                    <a:pt x="108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015;p36">
              <a:extLst>
                <a:ext uri="{FF2B5EF4-FFF2-40B4-BE49-F238E27FC236}">
                  <a16:creationId xmlns:a16="http://schemas.microsoft.com/office/drawing/2014/main" id="{D91A72C1-4837-48BB-B5B4-E35BB2BD7C99}"/>
                </a:ext>
              </a:extLst>
            </p:cNvPr>
            <p:cNvSpPr/>
            <p:nvPr/>
          </p:nvSpPr>
          <p:spPr>
            <a:xfrm>
              <a:off x="2004464" y="2357545"/>
              <a:ext cx="889262" cy="1006356"/>
            </a:xfrm>
            <a:custGeom>
              <a:avLst/>
              <a:gdLst/>
              <a:ahLst/>
              <a:cxnLst/>
              <a:rect l="l" t="t" r="r" b="b"/>
              <a:pathLst>
                <a:path w="7883" h="8921" extrusionOk="0">
                  <a:moveTo>
                    <a:pt x="7573" y="1"/>
                  </a:moveTo>
                  <a:lnTo>
                    <a:pt x="7573" y="1"/>
                  </a:lnTo>
                  <a:cubicBezTo>
                    <a:pt x="6787" y="60"/>
                    <a:pt x="2846" y="346"/>
                    <a:pt x="1" y="358"/>
                  </a:cubicBezTo>
                  <a:lnTo>
                    <a:pt x="1" y="4454"/>
                  </a:lnTo>
                  <a:lnTo>
                    <a:pt x="12" y="4454"/>
                  </a:lnTo>
                  <a:cubicBezTo>
                    <a:pt x="283" y="4454"/>
                    <a:pt x="6239" y="8921"/>
                    <a:pt x="7296" y="8921"/>
                  </a:cubicBezTo>
                  <a:cubicBezTo>
                    <a:pt x="7310" y="8921"/>
                    <a:pt x="7323" y="8920"/>
                    <a:pt x="7335" y="8918"/>
                  </a:cubicBezTo>
                  <a:cubicBezTo>
                    <a:pt x="7883" y="8847"/>
                    <a:pt x="7799" y="4156"/>
                    <a:pt x="7573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16;p36">
              <a:extLst>
                <a:ext uri="{FF2B5EF4-FFF2-40B4-BE49-F238E27FC236}">
                  <a16:creationId xmlns:a16="http://schemas.microsoft.com/office/drawing/2014/main" id="{C8E8BAF2-72B1-4D3F-B168-1D870E56476A}"/>
                </a:ext>
              </a:extLst>
            </p:cNvPr>
            <p:cNvSpPr/>
            <p:nvPr/>
          </p:nvSpPr>
          <p:spPr>
            <a:xfrm>
              <a:off x="958174" y="1540932"/>
              <a:ext cx="2018803" cy="133000"/>
            </a:xfrm>
            <a:custGeom>
              <a:avLst/>
              <a:gdLst/>
              <a:ahLst/>
              <a:cxnLst/>
              <a:rect l="l" t="t" r="r" b="b"/>
              <a:pathLst>
                <a:path w="17896" h="1179" extrusionOk="0">
                  <a:moveTo>
                    <a:pt x="16898" y="0"/>
                  </a:moveTo>
                  <a:cubicBezTo>
                    <a:pt x="14722" y="0"/>
                    <a:pt x="7778" y="120"/>
                    <a:pt x="1034" y="120"/>
                  </a:cubicBezTo>
                  <a:cubicBezTo>
                    <a:pt x="768" y="120"/>
                    <a:pt x="503" y="120"/>
                    <a:pt x="239" y="120"/>
                  </a:cubicBezTo>
                  <a:cubicBezTo>
                    <a:pt x="1" y="120"/>
                    <a:pt x="36" y="1096"/>
                    <a:pt x="227" y="1144"/>
                  </a:cubicBezTo>
                  <a:cubicBezTo>
                    <a:pt x="239" y="1144"/>
                    <a:pt x="394" y="1156"/>
                    <a:pt x="655" y="1156"/>
                  </a:cubicBezTo>
                  <a:cubicBezTo>
                    <a:pt x="894" y="1168"/>
                    <a:pt x="1203" y="1168"/>
                    <a:pt x="1596" y="1168"/>
                  </a:cubicBezTo>
                  <a:cubicBezTo>
                    <a:pt x="2723" y="1168"/>
                    <a:pt x="4438" y="1178"/>
                    <a:pt x="6337" y="1178"/>
                  </a:cubicBezTo>
                  <a:cubicBezTo>
                    <a:pt x="7287" y="1178"/>
                    <a:pt x="8283" y="1175"/>
                    <a:pt x="9276" y="1168"/>
                  </a:cubicBezTo>
                  <a:cubicBezTo>
                    <a:pt x="12014" y="1156"/>
                    <a:pt x="14741" y="1144"/>
                    <a:pt x="16324" y="1096"/>
                  </a:cubicBezTo>
                  <a:cubicBezTo>
                    <a:pt x="16729" y="1096"/>
                    <a:pt x="17074" y="1084"/>
                    <a:pt x="17312" y="1060"/>
                  </a:cubicBezTo>
                  <a:cubicBezTo>
                    <a:pt x="17455" y="1048"/>
                    <a:pt x="17598" y="1048"/>
                    <a:pt x="17669" y="1037"/>
                  </a:cubicBezTo>
                  <a:cubicBezTo>
                    <a:pt x="17896" y="1025"/>
                    <a:pt x="17836" y="36"/>
                    <a:pt x="17574" y="13"/>
                  </a:cubicBezTo>
                  <a:cubicBezTo>
                    <a:pt x="17511" y="4"/>
                    <a:pt x="17277" y="0"/>
                    <a:pt x="1689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17;p36">
              <a:extLst>
                <a:ext uri="{FF2B5EF4-FFF2-40B4-BE49-F238E27FC236}">
                  <a16:creationId xmlns:a16="http://schemas.microsoft.com/office/drawing/2014/main" id="{EAA7C2D3-7364-45D9-BFB5-2BD3D6286356}"/>
                </a:ext>
              </a:extLst>
            </p:cNvPr>
            <p:cNvSpPr/>
            <p:nvPr/>
          </p:nvSpPr>
          <p:spPr>
            <a:xfrm>
              <a:off x="2266403" y="2532171"/>
              <a:ext cx="381515" cy="389637"/>
            </a:xfrm>
            <a:custGeom>
              <a:avLst/>
              <a:gdLst/>
              <a:ahLst/>
              <a:cxnLst/>
              <a:rect l="l" t="t" r="r" b="b"/>
              <a:pathLst>
                <a:path w="3382" h="3454" extrusionOk="0">
                  <a:moveTo>
                    <a:pt x="893" y="0"/>
                  </a:moveTo>
                  <a:cubicBezTo>
                    <a:pt x="858" y="0"/>
                    <a:pt x="834" y="24"/>
                    <a:pt x="822" y="48"/>
                  </a:cubicBezTo>
                  <a:cubicBezTo>
                    <a:pt x="798" y="72"/>
                    <a:pt x="822" y="108"/>
                    <a:pt x="834" y="120"/>
                  </a:cubicBezTo>
                  <a:cubicBezTo>
                    <a:pt x="834" y="120"/>
                    <a:pt x="1155" y="477"/>
                    <a:pt x="1262" y="1227"/>
                  </a:cubicBezTo>
                  <a:cubicBezTo>
                    <a:pt x="488" y="1132"/>
                    <a:pt x="131" y="882"/>
                    <a:pt x="131" y="882"/>
                  </a:cubicBezTo>
                  <a:cubicBezTo>
                    <a:pt x="119" y="876"/>
                    <a:pt x="104" y="873"/>
                    <a:pt x="91" y="873"/>
                  </a:cubicBezTo>
                  <a:cubicBezTo>
                    <a:pt x="78" y="873"/>
                    <a:pt x="66" y="876"/>
                    <a:pt x="60" y="882"/>
                  </a:cubicBezTo>
                  <a:cubicBezTo>
                    <a:pt x="24" y="893"/>
                    <a:pt x="12" y="929"/>
                    <a:pt x="12" y="941"/>
                  </a:cubicBezTo>
                  <a:lnTo>
                    <a:pt x="0" y="2489"/>
                  </a:lnTo>
                  <a:cubicBezTo>
                    <a:pt x="0" y="2513"/>
                    <a:pt x="12" y="2548"/>
                    <a:pt x="48" y="2560"/>
                  </a:cubicBezTo>
                  <a:cubicBezTo>
                    <a:pt x="55" y="2564"/>
                    <a:pt x="63" y="2565"/>
                    <a:pt x="71" y="2565"/>
                  </a:cubicBezTo>
                  <a:cubicBezTo>
                    <a:pt x="91" y="2565"/>
                    <a:pt x="111" y="2557"/>
                    <a:pt x="119" y="2548"/>
                  </a:cubicBezTo>
                  <a:cubicBezTo>
                    <a:pt x="119" y="2548"/>
                    <a:pt x="477" y="2203"/>
                    <a:pt x="1250" y="2120"/>
                  </a:cubicBezTo>
                  <a:lnTo>
                    <a:pt x="1250" y="2120"/>
                  </a:lnTo>
                  <a:cubicBezTo>
                    <a:pt x="1155" y="2918"/>
                    <a:pt x="822" y="3334"/>
                    <a:pt x="822" y="3334"/>
                  </a:cubicBezTo>
                  <a:cubicBezTo>
                    <a:pt x="798" y="3346"/>
                    <a:pt x="798" y="3394"/>
                    <a:pt x="798" y="3406"/>
                  </a:cubicBezTo>
                  <a:cubicBezTo>
                    <a:pt x="822" y="3441"/>
                    <a:pt x="846" y="3453"/>
                    <a:pt x="881" y="3453"/>
                  </a:cubicBezTo>
                  <a:lnTo>
                    <a:pt x="2429" y="3453"/>
                  </a:lnTo>
                  <a:cubicBezTo>
                    <a:pt x="2465" y="3453"/>
                    <a:pt x="2501" y="3429"/>
                    <a:pt x="2501" y="3382"/>
                  </a:cubicBezTo>
                  <a:cubicBezTo>
                    <a:pt x="2501" y="3346"/>
                    <a:pt x="2489" y="3334"/>
                    <a:pt x="2465" y="3322"/>
                  </a:cubicBezTo>
                  <a:cubicBezTo>
                    <a:pt x="2429" y="3251"/>
                    <a:pt x="2167" y="2858"/>
                    <a:pt x="2132" y="2120"/>
                  </a:cubicBezTo>
                  <a:lnTo>
                    <a:pt x="2132" y="2120"/>
                  </a:lnTo>
                  <a:cubicBezTo>
                    <a:pt x="2917" y="2215"/>
                    <a:pt x="3239" y="2548"/>
                    <a:pt x="3239" y="2548"/>
                  </a:cubicBezTo>
                  <a:cubicBezTo>
                    <a:pt x="3256" y="2557"/>
                    <a:pt x="3278" y="2565"/>
                    <a:pt x="3299" y="2565"/>
                  </a:cubicBezTo>
                  <a:cubicBezTo>
                    <a:pt x="3307" y="2565"/>
                    <a:pt x="3315" y="2564"/>
                    <a:pt x="3322" y="2560"/>
                  </a:cubicBezTo>
                  <a:cubicBezTo>
                    <a:pt x="3346" y="2548"/>
                    <a:pt x="3358" y="2513"/>
                    <a:pt x="3358" y="2489"/>
                  </a:cubicBezTo>
                  <a:lnTo>
                    <a:pt x="3358" y="965"/>
                  </a:lnTo>
                  <a:cubicBezTo>
                    <a:pt x="3382" y="953"/>
                    <a:pt x="3358" y="941"/>
                    <a:pt x="3334" y="929"/>
                  </a:cubicBezTo>
                  <a:cubicBezTo>
                    <a:pt x="3316" y="923"/>
                    <a:pt x="3301" y="920"/>
                    <a:pt x="3289" y="920"/>
                  </a:cubicBezTo>
                  <a:cubicBezTo>
                    <a:pt x="3277" y="920"/>
                    <a:pt x="3269" y="923"/>
                    <a:pt x="3263" y="929"/>
                  </a:cubicBezTo>
                  <a:cubicBezTo>
                    <a:pt x="3263" y="929"/>
                    <a:pt x="2965" y="1215"/>
                    <a:pt x="2155" y="1274"/>
                  </a:cubicBezTo>
                  <a:cubicBezTo>
                    <a:pt x="2251" y="501"/>
                    <a:pt x="2501" y="155"/>
                    <a:pt x="2501" y="143"/>
                  </a:cubicBezTo>
                  <a:cubicBezTo>
                    <a:pt x="2513" y="108"/>
                    <a:pt x="2513" y="84"/>
                    <a:pt x="2501" y="60"/>
                  </a:cubicBezTo>
                  <a:cubicBezTo>
                    <a:pt x="2489" y="36"/>
                    <a:pt x="2453" y="24"/>
                    <a:pt x="2441" y="24"/>
                  </a:cubicBezTo>
                  <a:lnTo>
                    <a:pt x="893" y="0"/>
                  </a:ln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018;p36">
              <a:extLst>
                <a:ext uri="{FF2B5EF4-FFF2-40B4-BE49-F238E27FC236}">
                  <a16:creationId xmlns:a16="http://schemas.microsoft.com/office/drawing/2014/main" id="{8C537BDD-9B54-48B6-8225-C6C3FA6846D0}"/>
                </a:ext>
              </a:extLst>
            </p:cNvPr>
            <p:cNvSpPr/>
            <p:nvPr/>
          </p:nvSpPr>
          <p:spPr>
            <a:xfrm>
              <a:off x="1342284" y="1831073"/>
              <a:ext cx="381628" cy="389637"/>
            </a:xfrm>
            <a:custGeom>
              <a:avLst/>
              <a:gdLst/>
              <a:ahLst/>
              <a:cxnLst/>
              <a:rect l="l" t="t" r="r" b="b"/>
              <a:pathLst>
                <a:path w="3383" h="3454" extrusionOk="0">
                  <a:moveTo>
                    <a:pt x="894" y="0"/>
                  </a:moveTo>
                  <a:cubicBezTo>
                    <a:pt x="870" y="0"/>
                    <a:pt x="834" y="12"/>
                    <a:pt x="822" y="36"/>
                  </a:cubicBezTo>
                  <a:cubicBezTo>
                    <a:pt x="810" y="72"/>
                    <a:pt x="822" y="96"/>
                    <a:pt x="834" y="119"/>
                  </a:cubicBezTo>
                  <a:cubicBezTo>
                    <a:pt x="834" y="119"/>
                    <a:pt x="1168" y="477"/>
                    <a:pt x="1275" y="1215"/>
                  </a:cubicBezTo>
                  <a:cubicBezTo>
                    <a:pt x="501" y="1132"/>
                    <a:pt x="144" y="870"/>
                    <a:pt x="144" y="870"/>
                  </a:cubicBezTo>
                  <a:cubicBezTo>
                    <a:pt x="126" y="864"/>
                    <a:pt x="111" y="861"/>
                    <a:pt x="98" y="861"/>
                  </a:cubicBezTo>
                  <a:cubicBezTo>
                    <a:pt x="84" y="861"/>
                    <a:pt x="72" y="864"/>
                    <a:pt x="60" y="870"/>
                  </a:cubicBezTo>
                  <a:cubicBezTo>
                    <a:pt x="37" y="893"/>
                    <a:pt x="25" y="917"/>
                    <a:pt x="25" y="929"/>
                  </a:cubicBezTo>
                  <a:lnTo>
                    <a:pt x="1" y="2477"/>
                  </a:lnTo>
                  <a:cubicBezTo>
                    <a:pt x="1" y="2513"/>
                    <a:pt x="25" y="2536"/>
                    <a:pt x="48" y="2560"/>
                  </a:cubicBezTo>
                  <a:cubicBezTo>
                    <a:pt x="58" y="2563"/>
                    <a:pt x="67" y="2565"/>
                    <a:pt x="75" y="2565"/>
                  </a:cubicBezTo>
                  <a:cubicBezTo>
                    <a:pt x="96" y="2565"/>
                    <a:pt x="111" y="2554"/>
                    <a:pt x="120" y="2536"/>
                  </a:cubicBezTo>
                  <a:cubicBezTo>
                    <a:pt x="120" y="2536"/>
                    <a:pt x="477" y="2203"/>
                    <a:pt x="1251" y="2108"/>
                  </a:cubicBezTo>
                  <a:lnTo>
                    <a:pt x="1251" y="2108"/>
                  </a:lnTo>
                  <a:cubicBezTo>
                    <a:pt x="1168" y="2917"/>
                    <a:pt x="822" y="3334"/>
                    <a:pt x="822" y="3334"/>
                  </a:cubicBezTo>
                  <a:cubicBezTo>
                    <a:pt x="810" y="3346"/>
                    <a:pt x="810" y="3394"/>
                    <a:pt x="810" y="3406"/>
                  </a:cubicBezTo>
                  <a:cubicBezTo>
                    <a:pt x="822" y="3429"/>
                    <a:pt x="858" y="3453"/>
                    <a:pt x="882" y="3453"/>
                  </a:cubicBezTo>
                  <a:lnTo>
                    <a:pt x="2430" y="3453"/>
                  </a:lnTo>
                  <a:cubicBezTo>
                    <a:pt x="2477" y="3453"/>
                    <a:pt x="2501" y="3418"/>
                    <a:pt x="2501" y="3370"/>
                  </a:cubicBezTo>
                  <a:cubicBezTo>
                    <a:pt x="2501" y="3346"/>
                    <a:pt x="2489" y="3334"/>
                    <a:pt x="2477" y="3310"/>
                  </a:cubicBezTo>
                  <a:cubicBezTo>
                    <a:pt x="2430" y="3239"/>
                    <a:pt x="2180" y="2858"/>
                    <a:pt x="2132" y="2108"/>
                  </a:cubicBezTo>
                  <a:lnTo>
                    <a:pt x="2132" y="2108"/>
                  </a:lnTo>
                  <a:cubicBezTo>
                    <a:pt x="2918" y="2215"/>
                    <a:pt x="3251" y="2536"/>
                    <a:pt x="3251" y="2536"/>
                  </a:cubicBezTo>
                  <a:cubicBezTo>
                    <a:pt x="3260" y="2554"/>
                    <a:pt x="3288" y="2565"/>
                    <a:pt x="3307" y="2565"/>
                  </a:cubicBezTo>
                  <a:cubicBezTo>
                    <a:pt x="3314" y="2565"/>
                    <a:pt x="3319" y="2563"/>
                    <a:pt x="3323" y="2560"/>
                  </a:cubicBezTo>
                  <a:cubicBezTo>
                    <a:pt x="3358" y="2536"/>
                    <a:pt x="3370" y="2513"/>
                    <a:pt x="3370" y="2477"/>
                  </a:cubicBezTo>
                  <a:lnTo>
                    <a:pt x="3370" y="965"/>
                  </a:lnTo>
                  <a:cubicBezTo>
                    <a:pt x="3382" y="965"/>
                    <a:pt x="3370" y="941"/>
                    <a:pt x="3335" y="917"/>
                  </a:cubicBezTo>
                  <a:cubicBezTo>
                    <a:pt x="3323" y="911"/>
                    <a:pt x="3308" y="908"/>
                    <a:pt x="3294" y="908"/>
                  </a:cubicBezTo>
                  <a:cubicBezTo>
                    <a:pt x="3281" y="908"/>
                    <a:pt x="3269" y="911"/>
                    <a:pt x="3263" y="917"/>
                  </a:cubicBezTo>
                  <a:cubicBezTo>
                    <a:pt x="3263" y="917"/>
                    <a:pt x="2965" y="1203"/>
                    <a:pt x="2168" y="1262"/>
                  </a:cubicBezTo>
                  <a:cubicBezTo>
                    <a:pt x="2251" y="489"/>
                    <a:pt x="2501" y="143"/>
                    <a:pt x="2501" y="131"/>
                  </a:cubicBezTo>
                  <a:cubicBezTo>
                    <a:pt x="2525" y="96"/>
                    <a:pt x="2525" y="72"/>
                    <a:pt x="2501" y="60"/>
                  </a:cubicBezTo>
                  <a:cubicBezTo>
                    <a:pt x="2489" y="24"/>
                    <a:pt x="2465" y="12"/>
                    <a:pt x="2442" y="12"/>
                  </a:cubicBezTo>
                  <a:lnTo>
                    <a:pt x="894" y="0"/>
                  </a:ln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19;p36">
              <a:extLst>
                <a:ext uri="{FF2B5EF4-FFF2-40B4-BE49-F238E27FC236}">
                  <a16:creationId xmlns:a16="http://schemas.microsoft.com/office/drawing/2014/main" id="{0C182DD0-6BD9-4BBB-9BDF-E592289FEE90}"/>
                </a:ext>
              </a:extLst>
            </p:cNvPr>
            <p:cNvSpPr/>
            <p:nvPr/>
          </p:nvSpPr>
          <p:spPr>
            <a:xfrm>
              <a:off x="1930575" y="3190290"/>
              <a:ext cx="135820" cy="103557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79" y="1"/>
                  </a:moveTo>
                  <a:lnTo>
                    <a:pt x="1132" y="48"/>
                  </a:lnTo>
                  <a:cubicBezTo>
                    <a:pt x="1096" y="84"/>
                    <a:pt x="1060" y="108"/>
                    <a:pt x="1001" y="155"/>
                  </a:cubicBezTo>
                  <a:cubicBezTo>
                    <a:pt x="882" y="227"/>
                    <a:pt x="727" y="334"/>
                    <a:pt x="584" y="441"/>
                  </a:cubicBezTo>
                  <a:cubicBezTo>
                    <a:pt x="429" y="536"/>
                    <a:pt x="286" y="643"/>
                    <a:pt x="179" y="739"/>
                  </a:cubicBezTo>
                  <a:cubicBezTo>
                    <a:pt x="72" y="822"/>
                    <a:pt x="1" y="882"/>
                    <a:pt x="1" y="882"/>
                  </a:cubicBezTo>
                  <a:lnTo>
                    <a:pt x="25" y="917"/>
                  </a:lnTo>
                  <a:lnTo>
                    <a:pt x="239" y="810"/>
                  </a:lnTo>
                  <a:cubicBezTo>
                    <a:pt x="358" y="751"/>
                    <a:pt x="525" y="643"/>
                    <a:pt x="667" y="536"/>
                  </a:cubicBezTo>
                  <a:cubicBezTo>
                    <a:pt x="739" y="501"/>
                    <a:pt x="798" y="441"/>
                    <a:pt x="882" y="382"/>
                  </a:cubicBezTo>
                  <a:cubicBezTo>
                    <a:pt x="953" y="322"/>
                    <a:pt x="1013" y="262"/>
                    <a:pt x="1060" y="215"/>
                  </a:cubicBezTo>
                  <a:cubicBezTo>
                    <a:pt x="1096" y="155"/>
                    <a:pt x="1132" y="108"/>
                    <a:pt x="1156" y="84"/>
                  </a:cubicBezTo>
                  <a:lnTo>
                    <a:pt x="1203" y="36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69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20;p36">
              <a:extLst>
                <a:ext uri="{FF2B5EF4-FFF2-40B4-BE49-F238E27FC236}">
                  <a16:creationId xmlns:a16="http://schemas.microsoft.com/office/drawing/2014/main" id="{C92158CE-55DF-4953-B60B-68F0C5FEEC10}"/>
                </a:ext>
              </a:extLst>
            </p:cNvPr>
            <p:cNvSpPr/>
            <p:nvPr/>
          </p:nvSpPr>
          <p:spPr>
            <a:xfrm>
              <a:off x="1018639" y="1577256"/>
              <a:ext cx="88780" cy="32940"/>
            </a:xfrm>
            <a:custGeom>
              <a:avLst/>
              <a:gdLst/>
              <a:ahLst/>
              <a:cxnLst/>
              <a:rect l="l" t="t" r="r" b="b"/>
              <a:pathLst>
                <a:path w="787" h="292" extrusionOk="0">
                  <a:moveTo>
                    <a:pt x="631" y="0"/>
                  </a:moveTo>
                  <a:cubicBezTo>
                    <a:pt x="524" y="0"/>
                    <a:pt x="417" y="36"/>
                    <a:pt x="298" y="36"/>
                  </a:cubicBezTo>
                  <a:cubicBezTo>
                    <a:pt x="239" y="36"/>
                    <a:pt x="179" y="36"/>
                    <a:pt x="131" y="48"/>
                  </a:cubicBezTo>
                  <a:cubicBezTo>
                    <a:pt x="72" y="60"/>
                    <a:pt x="60" y="72"/>
                    <a:pt x="12" y="107"/>
                  </a:cubicBezTo>
                  <a:cubicBezTo>
                    <a:pt x="0" y="107"/>
                    <a:pt x="0" y="119"/>
                    <a:pt x="0" y="131"/>
                  </a:cubicBezTo>
                  <a:cubicBezTo>
                    <a:pt x="12" y="167"/>
                    <a:pt x="36" y="214"/>
                    <a:pt x="60" y="226"/>
                  </a:cubicBezTo>
                  <a:cubicBezTo>
                    <a:pt x="119" y="250"/>
                    <a:pt x="179" y="274"/>
                    <a:pt x="250" y="286"/>
                  </a:cubicBezTo>
                  <a:cubicBezTo>
                    <a:pt x="295" y="289"/>
                    <a:pt x="339" y="292"/>
                    <a:pt x="382" y="292"/>
                  </a:cubicBezTo>
                  <a:cubicBezTo>
                    <a:pt x="487" y="292"/>
                    <a:pt x="586" y="277"/>
                    <a:pt x="679" y="226"/>
                  </a:cubicBezTo>
                  <a:cubicBezTo>
                    <a:pt x="786" y="167"/>
                    <a:pt x="727" y="0"/>
                    <a:pt x="631" y="0"/>
                  </a:cubicBezTo>
                  <a:close/>
                </a:path>
              </a:pathLst>
            </a:custGeom>
            <a:solidFill>
              <a:srgbClr val="FFFFFF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21;p36">
              <a:extLst>
                <a:ext uri="{FF2B5EF4-FFF2-40B4-BE49-F238E27FC236}">
                  <a16:creationId xmlns:a16="http://schemas.microsoft.com/office/drawing/2014/main" id="{3C8AEF29-F1A8-4518-B279-AA96EDE02764}"/>
                </a:ext>
              </a:extLst>
            </p:cNvPr>
            <p:cNvSpPr/>
            <p:nvPr/>
          </p:nvSpPr>
          <p:spPr>
            <a:xfrm>
              <a:off x="1158295" y="1590680"/>
              <a:ext cx="28315" cy="21772"/>
            </a:xfrm>
            <a:custGeom>
              <a:avLst/>
              <a:gdLst/>
              <a:ahLst/>
              <a:cxnLst/>
              <a:rect l="l" t="t" r="r" b="b"/>
              <a:pathLst>
                <a:path w="251" h="193" extrusionOk="0">
                  <a:moveTo>
                    <a:pt x="132" y="0"/>
                  </a:moveTo>
                  <a:cubicBezTo>
                    <a:pt x="1" y="0"/>
                    <a:pt x="1" y="191"/>
                    <a:pt x="132" y="191"/>
                  </a:cubicBezTo>
                  <a:cubicBezTo>
                    <a:pt x="138" y="192"/>
                    <a:pt x="144" y="193"/>
                    <a:pt x="149" y="193"/>
                  </a:cubicBezTo>
                  <a:cubicBezTo>
                    <a:pt x="250" y="193"/>
                    <a:pt x="244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22;p36">
              <a:extLst>
                <a:ext uri="{FF2B5EF4-FFF2-40B4-BE49-F238E27FC236}">
                  <a16:creationId xmlns:a16="http://schemas.microsoft.com/office/drawing/2014/main" id="{A32B5296-642A-4FD4-A021-A47F30B37158}"/>
                </a:ext>
              </a:extLst>
            </p:cNvPr>
            <p:cNvSpPr/>
            <p:nvPr/>
          </p:nvSpPr>
          <p:spPr>
            <a:xfrm>
              <a:off x="1911962" y="1332463"/>
              <a:ext cx="63962" cy="51553"/>
            </a:xfrm>
            <a:custGeom>
              <a:avLst/>
              <a:gdLst/>
              <a:ahLst/>
              <a:cxnLst/>
              <a:rect l="l" t="t" r="r" b="b"/>
              <a:pathLst>
                <a:path w="567" h="457" extrusionOk="0">
                  <a:moveTo>
                    <a:pt x="440" y="1"/>
                  </a:moveTo>
                  <a:cubicBezTo>
                    <a:pt x="432" y="1"/>
                    <a:pt x="424" y="2"/>
                    <a:pt x="416" y="3"/>
                  </a:cubicBezTo>
                  <a:cubicBezTo>
                    <a:pt x="273" y="15"/>
                    <a:pt x="130" y="98"/>
                    <a:pt x="59" y="241"/>
                  </a:cubicBezTo>
                  <a:cubicBezTo>
                    <a:pt x="1" y="349"/>
                    <a:pt x="103" y="456"/>
                    <a:pt x="200" y="456"/>
                  </a:cubicBezTo>
                  <a:cubicBezTo>
                    <a:pt x="242" y="456"/>
                    <a:pt x="283" y="435"/>
                    <a:pt x="309" y="384"/>
                  </a:cubicBezTo>
                  <a:cubicBezTo>
                    <a:pt x="356" y="313"/>
                    <a:pt x="451" y="265"/>
                    <a:pt x="511" y="206"/>
                  </a:cubicBezTo>
                  <a:cubicBezTo>
                    <a:pt x="566" y="139"/>
                    <a:pt x="539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23;p36">
              <a:extLst>
                <a:ext uri="{FF2B5EF4-FFF2-40B4-BE49-F238E27FC236}">
                  <a16:creationId xmlns:a16="http://schemas.microsoft.com/office/drawing/2014/main" id="{7AA3E7E4-5DCC-4F82-9DFE-56633C7FD816}"/>
                </a:ext>
              </a:extLst>
            </p:cNvPr>
            <p:cNvSpPr/>
            <p:nvPr/>
          </p:nvSpPr>
          <p:spPr>
            <a:xfrm>
              <a:off x="1986979" y="1323326"/>
              <a:ext cx="26961" cy="20305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79"/>
                    <a:pt x="120" y="179"/>
                  </a:cubicBezTo>
                  <a:cubicBezTo>
                    <a:pt x="239" y="179"/>
                    <a:pt x="239" y="1"/>
                    <a:pt x="120" y="1"/>
                  </a:cubicBezTo>
                  <a:close/>
                </a:path>
              </a:pathLst>
            </a:custGeom>
            <a:solidFill>
              <a:srgbClr val="FFFFFF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964;p34">
            <a:extLst>
              <a:ext uri="{FF2B5EF4-FFF2-40B4-BE49-F238E27FC236}">
                <a16:creationId xmlns:a16="http://schemas.microsoft.com/office/drawing/2014/main" id="{9245B963-5E6B-4DE5-A0B7-0C94EA8BADDC}"/>
              </a:ext>
            </a:extLst>
          </p:cNvPr>
          <p:cNvGrpSpPr/>
          <p:nvPr/>
        </p:nvGrpSpPr>
        <p:grpSpPr>
          <a:xfrm>
            <a:off x="7052752" y="4060732"/>
            <a:ext cx="872685" cy="1002375"/>
            <a:chOff x="5410385" y="928343"/>
            <a:chExt cx="2483366" cy="3131998"/>
          </a:xfrm>
        </p:grpSpPr>
        <p:grpSp>
          <p:nvGrpSpPr>
            <p:cNvPr id="311" name="Google Shape;965;p34">
              <a:extLst>
                <a:ext uri="{FF2B5EF4-FFF2-40B4-BE49-F238E27FC236}">
                  <a16:creationId xmlns:a16="http://schemas.microsoft.com/office/drawing/2014/main" id="{A0E8CE67-30CC-4193-ACC3-835A0F8BCEEC}"/>
                </a:ext>
              </a:extLst>
            </p:cNvPr>
            <p:cNvGrpSpPr/>
            <p:nvPr/>
          </p:nvGrpSpPr>
          <p:grpSpPr>
            <a:xfrm>
              <a:off x="5410385" y="928343"/>
              <a:ext cx="2483366" cy="3131998"/>
              <a:chOff x="796525" y="1624500"/>
              <a:chExt cx="487575" cy="614925"/>
            </a:xfrm>
          </p:grpSpPr>
          <p:sp>
            <p:nvSpPr>
              <p:cNvPr id="313" name="Google Shape;966;p34">
                <a:extLst>
                  <a:ext uri="{FF2B5EF4-FFF2-40B4-BE49-F238E27FC236}">
                    <a16:creationId xmlns:a16="http://schemas.microsoft.com/office/drawing/2014/main" id="{2C95D65D-C420-4DD5-BBD1-711E8C38083B}"/>
                  </a:ext>
                </a:extLst>
              </p:cNvPr>
              <p:cNvSpPr/>
              <p:nvPr/>
            </p:nvSpPr>
            <p:spPr>
              <a:xfrm>
                <a:off x="796525" y="1624500"/>
                <a:ext cx="487575" cy="614925"/>
              </a:xfrm>
              <a:custGeom>
                <a:avLst/>
                <a:gdLst/>
                <a:ahLst/>
                <a:cxnLst/>
                <a:rect l="l" t="t" r="r" b="b"/>
                <a:pathLst>
                  <a:path w="19503" h="24597" extrusionOk="0">
                    <a:moveTo>
                      <a:pt x="13240" y="1"/>
                    </a:moveTo>
                    <a:cubicBezTo>
                      <a:pt x="13216" y="1"/>
                      <a:pt x="13192" y="4"/>
                      <a:pt x="13168" y="10"/>
                    </a:cubicBezTo>
                    <a:cubicBezTo>
                      <a:pt x="13142" y="27"/>
                      <a:pt x="10658" y="1283"/>
                      <a:pt x="7598" y="1283"/>
                    </a:cubicBezTo>
                    <a:cubicBezTo>
                      <a:pt x="6447" y="1283"/>
                      <a:pt x="5215" y="1105"/>
                      <a:pt x="4001" y="617"/>
                    </a:cubicBezTo>
                    <a:cubicBezTo>
                      <a:pt x="3858" y="558"/>
                      <a:pt x="3691" y="486"/>
                      <a:pt x="3536" y="415"/>
                    </a:cubicBezTo>
                    <a:cubicBezTo>
                      <a:pt x="3509" y="403"/>
                      <a:pt x="3483" y="397"/>
                      <a:pt x="3457" y="397"/>
                    </a:cubicBezTo>
                    <a:cubicBezTo>
                      <a:pt x="3382" y="397"/>
                      <a:pt x="3313" y="448"/>
                      <a:pt x="3251" y="546"/>
                    </a:cubicBezTo>
                    <a:cubicBezTo>
                      <a:pt x="2715" y="1284"/>
                      <a:pt x="1262" y="5749"/>
                      <a:pt x="607" y="10547"/>
                    </a:cubicBezTo>
                    <a:cubicBezTo>
                      <a:pt x="0" y="14964"/>
                      <a:pt x="488" y="21191"/>
                      <a:pt x="3310" y="24537"/>
                    </a:cubicBezTo>
                    <a:cubicBezTo>
                      <a:pt x="3322" y="24549"/>
                      <a:pt x="3334" y="24561"/>
                      <a:pt x="3370" y="24584"/>
                    </a:cubicBezTo>
                    <a:cubicBezTo>
                      <a:pt x="3393" y="24596"/>
                      <a:pt x="3417" y="24596"/>
                      <a:pt x="3441" y="24596"/>
                    </a:cubicBezTo>
                    <a:cubicBezTo>
                      <a:pt x="3489" y="24584"/>
                      <a:pt x="4739" y="24382"/>
                      <a:pt x="6727" y="23298"/>
                    </a:cubicBezTo>
                    <a:cubicBezTo>
                      <a:pt x="8561" y="22298"/>
                      <a:pt x="11061" y="20179"/>
                      <a:pt x="14180" y="16429"/>
                    </a:cubicBezTo>
                    <a:cubicBezTo>
                      <a:pt x="15812" y="14476"/>
                      <a:pt x="17383" y="11607"/>
                      <a:pt x="19455" y="7511"/>
                    </a:cubicBezTo>
                    <a:cubicBezTo>
                      <a:pt x="19503" y="7451"/>
                      <a:pt x="19503" y="7404"/>
                      <a:pt x="19491" y="7380"/>
                    </a:cubicBezTo>
                    <a:cubicBezTo>
                      <a:pt x="19467" y="7332"/>
                      <a:pt x="19443" y="7296"/>
                      <a:pt x="19395" y="7285"/>
                    </a:cubicBezTo>
                    <a:cubicBezTo>
                      <a:pt x="19395" y="7285"/>
                      <a:pt x="19348" y="7273"/>
                      <a:pt x="19288" y="7237"/>
                    </a:cubicBezTo>
                    <a:cubicBezTo>
                      <a:pt x="18860" y="7058"/>
                      <a:pt x="16538" y="6070"/>
                      <a:pt x="15371" y="4368"/>
                    </a:cubicBezTo>
                    <a:cubicBezTo>
                      <a:pt x="14061" y="2463"/>
                      <a:pt x="13418" y="129"/>
                      <a:pt x="13395" y="93"/>
                    </a:cubicBezTo>
                    <a:cubicBezTo>
                      <a:pt x="13383" y="46"/>
                      <a:pt x="13347" y="22"/>
                      <a:pt x="13311" y="10"/>
                    </a:cubicBezTo>
                    <a:cubicBezTo>
                      <a:pt x="13288" y="4"/>
                      <a:pt x="13264" y="1"/>
                      <a:pt x="13240" y="1"/>
                    </a:cubicBezTo>
                    <a:close/>
                  </a:path>
                </a:pathLst>
              </a:custGeom>
              <a:solidFill>
                <a:srgbClr val="919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67;p34">
                <a:extLst>
                  <a:ext uri="{FF2B5EF4-FFF2-40B4-BE49-F238E27FC236}">
                    <a16:creationId xmlns:a16="http://schemas.microsoft.com/office/drawing/2014/main" id="{558081D7-B71E-4F4A-846C-218BE1EB6AE1}"/>
                  </a:ext>
                </a:extLst>
              </p:cNvPr>
              <p:cNvSpPr/>
              <p:nvPr/>
            </p:nvSpPr>
            <p:spPr>
              <a:xfrm>
                <a:off x="844250" y="1681575"/>
                <a:ext cx="395500" cy="496825"/>
              </a:xfrm>
              <a:custGeom>
                <a:avLst/>
                <a:gdLst/>
                <a:ahLst/>
                <a:cxnLst/>
                <a:rect l="l" t="t" r="r" b="b"/>
                <a:pathLst>
                  <a:path w="15820" h="19873" extrusionOk="0">
                    <a:moveTo>
                      <a:pt x="10521" y="1"/>
                    </a:moveTo>
                    <a:cubicBezTo>
                      <a:pt x="10521" y="1"/>
                      <a:pt x="8366" y="1001"/>
                      <a:pt x="5759" y="1001"/>
                    </a:cubicBezTo>
                    <a:cubicBezTo>
                      <a:pt x="5425" y="1001"/>
                      <a:pt x="5092" y="977"/>
                      <a:pt x="4747" y="942"/>
                    </a:cubicBezTo>
                    <a:cubicBezTo>
                      <a:pt x="3913" y="846"/>
                      <a:pt x="3068" y="644"/>
                      <a:pt x="2235" y="239"/>
                    </a:cubicBezTo>
                    <a:cubicBezTo>
                      <a:pt x="2231" y="237"/>
                      <a:pt x="2228" y="237"/>
                      <a:pt x="2224" y="237"/>
                    </a:cubicBezTo>
                    <a:cubicBezTo>
                      <a:pt x="1894" y="237"/>
                      <a:pt x="0" y="7057"/>
                      <a:pt x="365" y="13050"/>
                    </a:cubicBezTo>
                    <a:cubicBezTo>
                      <a:pt x="413" y="13800"/>
                      <a:pt x="508" y="14527"/>
                      <a:pt x="627" y="15229"/>
                    </a:cubicBezTo>
                    <a:cubicBezTo>
                      <a:pt x="937" y="17039"/>
                      <a:pt x="1532" y="18682"/>
                      <a:pt x="2544" y="19872"/>
                    </a:cubicBezTo>
                    <a:cubicBezTo>
                      <a:pt x="2544" y="19872"/>
                      <a:pt x="4151" y="19622"/>
                      <a:pt x="6687" y="17729"/>
                    </a:cubicBezTo>
                    <a:cubicBezTo>
                      <a:pt x="7235" y="17313"/>
                      <a:pt x="7830" y="16824"/>
                      <a:pt x="8473" y="16229"/>
                    </a:cubicBezTo>
                    <a:cubicBezTo>
                      <a:pt x="9319" y="15431"/>
                      <a:pt x="10224" y="14479"/>
                      <a:pt x="11188" y="13324"/>
                    </a:cubicBezTo>
                    <a:cubicBezTo>
                      <a:pt x="12676" y="11502"/>
                      <a:pt x="14331" y="8847"/>
                      <a:pt x="15820" y="5895"/>
                    </a:cubicBezTo>
                    <a:cubicBezTo>
                      <a:pt x="15820" y="5895"/>
                      <a:pt x="15272" y="5716"/>
                      <a:pt x="14534" y="5335"/>
                    </a:cubicBezTo>
                    <a:cubicBezTo>
                      <a:pt x="14236" y="5168"/>
                      <a:pt x="13926" y="4978"/>
                      <a:pt x="13605" y="4740"/>
                    </a:cubicBezTo>
                    <a:cubicBezTo>
                      <a:pt x="13200" y="4454"/>
                      <a:pt x="12819" y="4109"/>
                      <a:pt x="12462" y="3692"/>
                    </a:cubicBezTo>
                    <a:cubicBezTo>
                      <a:pt x="11188" y="2216"/>
                      <a:pt x="10521" y="1"/>
                      <a:pt x="10521" y="1"/>
                    </a:cubicBezTo>
                    <a:close/>
                  </a:path>
                </a:pathLst>
              </a:custGeom>
              <a:solidFill>
                <a:srgbClr val="8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68;p34">
                <a:extLst>
                  <a:ext uri="{FF2B5EF4-FFF2-40B4-BE49-F238E27FC236}">
                    <a16:creationId xmlns:a16="http://schemas.microsoft.com/office/drawing/2014/main" id="{DFB7C9AD-3E59-4C94-AC91-D3401D7D537C}"/>
                  </a:ext>
                </a:extLst>
              </p:cNvPr>
              <p:cNvSpPr/>
              <p:nvPr/>
            </p:nvSpPr>
            <p:spPr>
              <a:xfrm>
                <a:off x="874800" y="1688475"/>
                <a:ext cx="100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666" extrusionOk="0">
                    <a:moveTo>
                      <a:pt x="259" y="1"/>
                    </a:moveTo>
                    <a:cubicBezTo>
                      <a:pt x="219" y="1"/>
                      <a:pt x="180" y="21"/>
                      <a:pt x="167" y="70"/>
                    </a:cubicBezTo>
                    <a:cubicBezTo>
                      <a:pt x="108" y="237"/>
                      <a:pt x="0" y="439"/>
                      <a:pt x="24" y="618"/>
                    </a:cubicBezTo>
                    <a:cubicBezTo>
                      <a:pt x="40" y="650"/>
                      <a:pt x="61" y="666"/>
                      <a:pt x="84" y="666"/>
                    </a:cubicBezTo>
                    <a:cubicBezTo>
                      <a:pt x="96" y="666"/>
                      <a:pt x="108" y="662"/>
                      <a:pt x="120" y="654"/>
                    </a:cubicBezTo>
                    <a:cubicBezTo>
                      <a:pt x="262" y="535"/>
                      <a:pt x="310" y="308"/>
                      <a:pt x="370" y="142"/>
                    </a:cubicBezTo>
                    <a:cubicBezTo>
                      <a:pt x="399" y="59"/>
                      <a:pt x="326" y="1"/>
                      <a:pt x="2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69;p34">
                <a:extLst>
                  <a:ext uri="{FF2B5EF4-FFF2-40B4-BE49-F238E27FC236}">
                    <a16:creationId xmlns:a16="http://schemas.microsoft.com/office/drawing/2014/main" id="{B841579B-C7BC-4351-AFA0-6260BE5D9EF2}"/>
                  </a:ext>
                </a:extLst>
              </p:cNvPr>
              <p:cNvSpPr/>
              <p:nvPr/>
            </p:nvSpPr>
            <p:spPr>
              <a:xfrm>
                <a:off x="922125" y="2185575"/>
                <a:ext cx="161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487" extrusionOk="0">
                    <a:moveTo>
                      <a:pt x="482" y="0"/>
                    </a:moveTo>
                    <a:cubicBezTo>
                      <a:pt x="461" y="0"/>
                      <a:pt x="439" y="7"/>
                      <a:pt x="417" y="22"/>
                    </a:cubicBezTo>
                    <a:cubicBezTo>
                      <a:pt x="274" y="129"/>
                      <a:pt x="72" y="248"/>
                      <a:pt x="12" y="415"/>
                    </a:cubicBezTo>
                    <a:cubicBezTo>
                      <a:pt x="1" y="451"/>
                      <a:pt x="24" y="486"/>
                      <a:pt x="72" y="486"/>
                    </a:cubicBezTo>
                    <a:cubicBezTo>
                      <a:pt x="251" y="486"/>
                      <a:pt x="417" y="308"/>
                      <a:pt x="548" y="201"/>
                    </a:cubicBezTo>
                    <a:cubicBezTo>
                      <a:pt x="646" y="132"/>
                      <a:pt x="576" y="0"/>
                      <a:pt x="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70;p34">
                <a:extLst>
                  <a:ext uri="{FF2B5EF4-FFF2-40B4-BE49-F238E27FC236}">
                    <a16:creationId xmlns:a16="http://schemas.microsoft.com/office/drawing/2014/main" id="{E2E021C0-004E-44C7-BD11-E3868234ECFF}"/>
                  </a:ext>
                </a:extLst>
              </p:cNvPr>
              <p:cNvSpPr/>
              <p:nvPr/>
            </p:nvSpPr>
            <p:spPr>
              <a:xfrm>
                <a:off x="953775" y="1667900"/>
                <a:ext cx="558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589" extrusionOk="0">
                    <a:moveTo>
                      <a:pt x="108" y="69"/>
                    </a:moveTo>
                    <a:cubicBezTo>
                      <a:pt x="108" y="69"/>
                      <a:pt x="107" y="70"/>
                      <a:pt x="104" y="72"/>
                    </a:cubicBezTo>
                    <a:cubicBezTo>
                      <a:pt x="98" y="76"/>
                      <a:pt x="93" y="80"/>
                      <a:pt x="88" y="84"/>
                    </a:cubicBezTo>
                    <a:lnTo>
                      <a:pt x="88" y="84"/>
                    </a:lnTo>
                    <a:cubicBezTo>
                      <a:pt x="99" y="76"/>
                      <a:pt x="109" y="69"/>
                      <a:pt x="108" y="69"/>
                    </a:cubicBezTo>
                    <a:close/>
                    <a:moveTo>
                      <a:pt x="2199" y="238"/>
                    </a:moveTo>
                    <a:cubicBezTo>
                      <a:pt x="2202" y="241"/>
                      <a:pt x="2205" y="243"/>
                      <a:pt x="2207" y="245"/>
                    </a:cubicBezTo>
                    <a:lnTo>
                      <a:pt x="2207" y="245"/>
                    </a:lnTo>
                    <a:cubicBezTo>
                      <a:pt x="2205" y="242"/>
                      <a:pt x="2202" y="240"/>
                      <a:pt x="2199" y="238"/>
                    </a:cubicBezTo>
                    <a:close/>
                    <a:moveTo>
                      <a:pt x="342" y="0"/>
                    </a:moveTo>
                    <a:cubicBezTo>
                      <a:pt x="259" y="0"/>
                      <a:pt x="199" y="12"/>
                      <a:pt x="140" y="60"/>
                    </a:cubicBezTo>
                    <a:cubicBezTo>
                      <a:pt x="103" y="83"/>
                      <a:pt x="80" y="98"/>
                      <a:pt x="66" y="106"/>
                    </a:cubicBezTo>
                    <a:lnTo>
                      <a:pt x="66" y="106"/>
                    </a:lnTo>
                    <a:cubicBezTo>
                      <a:pt x="73" y="99"/>
                      <a:pt x="80" y="91"/>
                      <a:pt x="88" y="84"/>
                    </a:cubicBezTo>
                    <a:lnTo>
                      <a:pt x="88" y="84"/>
                    </a:lnTo>
                    <a:cubicBezTo>
                      <a:pt x="70" y="98"/>
                      <a:pt x="45" y="116"/>
                      <a:pt x="48" y="116"/>
                    </a:cubicBezTo>
                    <a:cubicBezTo>
                      <a:pt x="50" y="116"/>
                      <a:pt x="55" y="113"/>
                      <a:pt x="66" y="106"/>
                    </a:cubicBezTo>
                    <a:lnTo>
                      <a:pt x="66" y="106"/>
                    </a:lnTo>
                    <a:cubicBezTo>
                      <a:pt x="14" y="168"/>
                      <a:pt x="1" y="253"/>
                      <a:pt x="20" y="322"/>
                    </a:cubicBezTo>
                    <a:cubicBezTo>
                      <a:pt x="100" y="544"/>
                      <a:pt x="417" y="576"/>
                      <a:pt x="701" y="576"/>
                    </a:cubicBezTo>
                    <a:cubicBezTo>
                      <a:pt x="815" y="576"/>
                      <a:pt x="923" y="571"/>
                      <a:pt x="1009" y="571"/>
                    </a:cubicBezTo>
                    <a:cubicBezTo>
                      <a:pt x="1030" y="571"/>
                      <a:pt x="1050" y="571"/>
                      <a:pt x="1068" y="572"/>
                    </a:cubicBezTo>
                    <a:cubicBezTo>
                      <a:pt x="1181" y="582"/>
                      <a:pt x="1293" y="588"/>
                      <a:pt x="1404" y="588"/>
                    </a:cubicBezTo>
                    <a:cubicBezTo>
                      <a:pt x="1541" y="588"/>
                      <a:pt x="1675" y="580"/>
                      <a:pt x="1806" y="560"/>
                    </a:cubicBezTo>
                    <a:cubicBezTo>
                      <a:pt x="1914" y="548"/>
                      <a:pt x="2021" y="536"/>
                      <a:pt x="2104" y="488"/>
                    </a:cubicBezTo>
                    <a:cubicBezTo>
                      <a:pt x="2144" y="469"/>
                      <a:pt x="2224" y="367"/>
                      <a:pt x="2223" y="367"/>
                    </a:cubicBezTo>
                    <a:lnTo>
                      <a:pt x="2223" y="367"/>
                    </a:lnTo>
                    <a:cubicBezTo>
                      <a:pt x="2223" y="367"/>
                      <a:pt x="2219" y="371"/>
                      <a:pt x="2211" y="381"/>
                    </a:cubicBezTo>
                    <a:cubicBezTo>
                      <a:pt x="2233" y="338"/>
                      <a:pt x="2235" y="276"/>
                      <a:pt x="2209" y="247"/>
                    </a:cubicBezTo>
                    <a:lnTo>
                      <a:pt x="2209" y="247"/>
                    </a:lnTo>
                    <a:cubicBezTo>
                      <a:pt x="2215" y="252"/>
                      <a:pt x="2219" y="255"/>
                      <a:pt x="2219" y="255"/>
                    </a:cubicBezTo>
                    <a:cubicBezTo>
                      <a:pt x="2219" y="255"/>
                      <a:pt x="2216" y="252"/>
                      <a:pt x="2207" y="245"/>
                    </a:cubicBezTo>
                    <a:lnTo>
                      <a:pt x="2207" y="245"/>
                    </a:lnTo>
                    <a:cubicBezTo>
                      <a:pt x="2208" y="245"/>
                      <a:pt x="2208" y="246"/>
                      <a:pt x="2209" y="247"/>
                    </a:cubicBezTo>
                    <a:lnTo>
                      <a:pt x="2209" y="247"/>
                    </a:lnTo>
                    <a:cubicBezTo>
                      <a:pt x="2183" y="226"/>
                      <a:pt x="2119" y="175"/>
                      <a:pt x="2104" y="167"/>
                    </a:cubicBezTo>
                    <a:cubicBezTo>
                      <a:pt x="2021" y="119"/>
                      <a:pt x="1925" y="119"/>
                      <a:pt x="1830" y="96"/>
                    </a:cubicBezTo>
                    <a:cubicBezTo>
                      <a:pt x="1604" y="84"/>
                      <a:pt x="1378" y="72"/>
                      <a:pt x="1140" y="60"/>
                    </a:cubicBezTo>
                    <a:lnTo>
                      <a:pt x="521" y="12"/>
                    </a:lnTo>
                    <a:cubicBezTo>
                      <a:pt x="461" y="12"/>
                      <a:pt x="401" y="0"/>
                      <a:pt x="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71;p34">
                <a:extLst>
                  <a:ext uri="{FF2B5EF4-FFF2-40B4-BE49-F238E27FC236}">
                    <a16:creationId xmlns:a16="http://schemas.microsoft.com/office/drawing/2014/main" id="{06BB6DEE-95D2-4889-955F-FBB394CF06CD}"/>
                  </a:ext>
                </a:extLst>
              </p:cNvPr>
              <p:cNvSpPr/>
              <p:nvPr/>
            </p:nvSpPr>
            <p:spPr>
              <a:xfrm>
                <a:off x="1018275" y="1667125"/>
                <a:ext cx="184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496" extrusionOk="0">
                    <a:moveTo>
                      <a:pt x="467" y="1"/>
                    </a:moveTo>
                    <a:cubicBezTo>
                      <a:pt x="391" y="1"/>
                      <a:pt x="312" y="19"/>
                      <a:pt x="227" y="19"/>
                    </a:cubicBezTo>
                    <a:cubicBezTo>
                      <a:pt x="119" y="19"/>
                      <a:pt x="36" y="115"/>
                      <a:pt x="24" y="222"/>
                    </a:cubicBezTo>
                    <a:cubicBezTo>
                      <a:pt x="0" y="341"/>
                      <a:pt x="96" y="496"/>
                      <a:pt x="227" y="496"/>
                    </a:cubicBezTo>
                    <a:cubicBezTo>
                      <a:pt x="322" y="496"/>
                      <a:pt x="417" y="496"/>
                      <a:pt x="512" y="460"/>
                    </a:cubicBezTo>
                    <a:cubicBezTo>
                      <a:pt x="631" y="412"/>
                      <a:pt x="691" y="341"/>
                      <a:pt x="715" y="222"/>
                    </a:cubicBezTo>
                    <a:cubicBezTo>
                      <a:pt x="738" y="162"/>
                      <a:pt x="691" y="91"/>
                      <a:pt x="643" y="55"/>
                    </a:cubicBezTo>
                    <a:cubicBezTo>
                      <a:pt x="585" y="13"/>
                      <a:pt x="527" y="1"/>
                      <a:pt x="4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972;p34">
                <a:extLst>
                  <a:ext uri="{FF2B5EF4-FFF2-40B4-BE49-F238E27FC236}">
                    <a16:creationId xmlns:a16="http://schemas.microsoft.com/office/drawing/2014/main" id="{0184B899-FDEC-47FD-835B-7B29FD2E0D57}"/>
                  </a:ext>
                </a:extLst>
              </p:cNvPr>
              <p:cNvSpPr/>
              <p:nvPr/>
            </p:nvSpPr>
            <p:spPr>
              <a:xfrm>
                <a:off x="951300" y="1705100"/>
                <a:ext cx="116100" cy="41942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16777" extrusionOk="0">
                    <a:moveTo>
                      <a:pt x="536" y="1"/>
                    </a:moveTo>
                    <a:lnTo>
                      <a:pt x="274" y="584"/>
                    </a:lnTo>
                    <a:lnTo>
                      <a:pt x="667" y="2965"/>
                    </a:lnTo>
                    <a:cubicBezTo>
                      <a:pt x="677" y="3017"/>
                      <a:pt x="654" y="3035"/>
                      <a:pt x="615" y="3035"/>
                    </a:cubicBezTo>
                    <a:cubicBezTo>
                      <a:pt x="563" y="3035"/>
                      <a:pt x="485" y="3004"/>
                      <a:pt x="417" y="2977"/>
                    </a:cubicBezTo>
                    <a:cubicBezTo>
                      <a:pt x="369" y="2965"/>
                      <a:pt x="310" y="2965"/>
                      <a:pt x="274" y="2965"/>
                    </a:cubicBezTo>
                    <a:cubicBezTo>
                      <a:pt x="108" y="2989"/>
                      <a:pt x="0" y="3144"/>
                      <a:pt x="36" y="3287"/>
                    </a:cubicBezTo>
                    <a:cubicBezTo>
                      <a:pt x="36" y="3346"/>
                      <a:pt x="72" y="3406"/>
                      <a:pt x="119" y="3453"/>
                    </a:cubicBezTo>
                    <a:lnTo>
                      <a:pt x="405" y="3703"/>
                    </a:lnTo>
                    <a:cubicBezTo>
                      <a:pt x="750" y="4013"/>
                      <a:pt x="893" y="4406"/>
                      <a:pt x="989" y="4942"/>
                    </a:cubicBezTo>
                    <a:lnTo>
                      <a:pt x="1203" y="6263"/>
                    </a:lnTo>
                    <a:cubicBezTo>
                      <a:pt x="1213" y="6315"/>
                      <a:pt x="1190" y="6333"/>
                      <a:pt x="1151" y="6333"/>
                    </a:cubicBezTo>
                    <a:cubicBezTo>
                      <a:pt x="1099" y="6333"/>
                      <a:pt x="1020" y="6302"/>
                      <a:pt x="953" y="6275"/>
                    </a:cubicBezTo>
                    <a:cubicBezTo>
                      <a:pt x="905" y="6263"/>
                      <a:pt x="846" y="6263"/>
                      <a:pt x="810" y="6263"/>
                    </a:cubicBezTo>
                    <a:cubicBezTo>
                      <a:pt x="643" y="6299"/>
                      <a:pt x="536" y="6442"/>
                      <a:pt x="572" y="6597"/>
                    </a:cubicBezTo>
                    <a:cubicBezTo>
                      <a:pt x="572" y="6656"/>
                      <a:pt x="608" y="6716"/>
                      <a:pt x="655" y="6751"/>
                    </a:cubicBezTo>
                    <a:lnTo>
                      <a:pt x="941" y="7013"/>
                    </a:lnTo>
                    <a:cubicBezTo>
                      <a:pt x="1286" y="7323"/>
                      <a:pt x="1429" y="7704"/>
                      <a:pt x="1524" y="8240"/>
                    </a:cubicBezTo>
                    <a:lnTo>
                      <a:pt x="1596" y="8692"/>
                    </a:lnTo>
                    <a:lnTo>
                      <a:pt x="1834" y="10121"/>
                    </a:lnTo>
                    <a:lnTo>
                      <a:pt x="2298" y="12871"/>
                    </a:lnTo>
                    <a:cubicBezTo>
                      <a:pt x="2303" y="12923"/>
                      <a:pt x="2280" y="12941"/>
                      <a:pt x="2240" y="12941"/>
                    </a:cubicBezTo>
                    <a:cubicBezTo>
                      <a:pt x="2189" y="12941"/>
                      <a:pt x="2111" y="12910"/>
                      <a:pt x="2036" y="12883"/>
                    </a:cubicBezTo>
                    <a:cubicBezTo>
                      <a:pt x="2011" y="12875"/>
                      <a:pt x="1974" y="12866"/>
                      <a:pt x="1937" y="12866"/>
                    </a:cubicBezTo>
                    <a:cubicBezTo>
                      <a:pt x="1922" y="12866"/>
                      <a:pt x="1907" y="12868"/>
                      <a:pt x="1893" y="12871"/>
                    </a:cubicBezTo>
                    <a:cubicBezTo>
                      <a:pt x="1727" y="12907"/>
                      <a:pt x="1632" y="13050"/>
                      <a:pt x="1655" y="13205"/>
                    </a:cubicBezTo>
                    <a:cubicBezTo>
                      <a:pt x="1655" y="13264"/>
                      <a:pt x="1703" y="13324"/>
                      <a:pt x="1739" y="13359"/>
                    </a:cubicBezTo>
                    <a:lnTo>
                      <a:pt x="2024" y="13621"/>
                    </a:lnTo>
                    <a:cubicBezTo>
                      <a:pt x="2370" y="13931"/>
                      <a:pt x="2525" y="14312"/>
                      <a:pt x="2608" y="14848"/>
                    </a:cubicBezTo>
                    <a:lnTo>
                      <a:pt x="2834" y="16181"/>
                    </a:lnTo>
                    <a:cubicBezTo>
                      <a:pt x="2839" y="16233"/>
                      <a:pt x="2818" y="16251"/>
                      <a:pt x="2781" y="16251"/>
                    </a:cubicBezTo>
                    <a:cubicBezTo>
                      <a:pt x="2732" y="16251"/>
                      <a:pt x="2658" y="16220"/>
                      <a:pt x="2584" y="16193"/>
                    </a:cubicBezTo>
                    <a:cubicBezTo>
                      <a:pt x="2551" y="16185"/>
                      <a:pt x="2513" y="16171"/>
                      <a:pt x="2476" y="16171"/>
                    </a:cubicBezTo>
                    <a:cubicBezTo>
                      <a:pt x="2460" y="16171"/>
                      <a:pt x="2444" y="16174"/>
                      <a:pt x="2429" y="16181"/>
                    </a:cubicBezTo>
                    <a:cubicBezTo>
                      <a:pt x="2263" y="16205"/>
                      <a:pt x="2167" y="16360"/>
                      <a:pt x="2191" y="16503"/>
                    </a:cubicBezTo>
                    <a:cubicBezTo>
                      <a:pt x="2191" y="16562"/>
                      <a:pt x="2239" y="16622"/>
                      <a:pt x="2286" y="16669"/>
                    </a:cubicBezTo>
                    <a:lnTo>
                      <a:pt x="2405" y="16776"/>
                    </a:lnTo>
                    <a:cubicBezTo>
                      <a:pt x="2953" y="16360"/>
                      <a:pt x="3548" y="15860"/>
                      <a:pt x="4191" y="15264"/>
                    </a:cubicBezTo>
                    <a:cubicBezTo>
                      <a:pt x="4215" y="15145"/>
                      <a:pt x="4275" y="15050"/>
                      <a:pt x="4334" y="14931"/>
                    </a:cubicBezTo>
                    <a:lnTo>
                      <a:pt x="4513" y="14598"/>
                    </a:lnTo>
                    <a:cubicBezTo>
                      <a:pt x="4549" y="14538"/>
                      <a:pt x="4560" y="14479"/>
                      <a:pt x="4644" y="14467"/>
                    </a:cubicBezTo>
                    <a:cubicBezTo>
                      <a:pt x="4623" y="14322"/>
                      <a:pt x="4503" y="14222"/>
                      <a:pt x="4378" y="14222"/>
                    </a:cubicBezTo>
                    <a:cubicBezTo>
                      <a:pt x="4360" y="14222"/>
                      <a:pt x="4341" y="14224"/>
                      <a:pt x="4322" y="14228"/>
                    </a:cubicBezTo>
                    <a:cubicBezTo>
                      <a:pt x="4263" y="14240"/>
                      <a:pt x="4215" y="14252"/>
                      <a:pt x="4191" y="14288"/>
                    </a:cubicBezTo>
                    <a:cubicBezTo>
                      <a:pt x="4119" y="14336"/>
                      <a:pt x="4041" y="14401"/>
                      <a:pt x="3994" y="14401"/>
                    </a:cubicBezTo>
                    <a:cubicBezTo>
                      <a:pt x="3972" y="14401"/>
                      <a:pt x="3957" y="14386"/>
                      <a:pt x="3953" y="14348"/>
                    </a:cubicBezTo>
                    <a:lnTo>
                      <a:pt x="3727" y="13026"/>
                    </a:lnTo>
                    <a:cubicBezTo>
                      <a:pt x="3632" y="12490"/>
                      <a:pt x="3656" y="12073"/>
                      <a:pt x="3870" y="11669"/>
                    </a:cubicBezTo>
                    <a:lnTo>
                      <a:pt x="4049" y="11335"/>
                    </a:lnTo>
                    <a:cubicBezTo>
                      <a:pt x="4084" y="11276"/>
                      <a:pt x="4096" y="11216"/>
                      <a:pt x="4084" y="11145"/>
                    </a:cubicBezTo>
                    <a:cubicBezTo>
                      <a:pt x="4052" y="10995"/>
                      <a:pt x="3934" y="10903"/>
                      <a:pt x="3798" y="10903"/>
                    </a:cubicBezTo>
                    <a:cubicBezTo>
                      <a:pt x="3782" y="10903"/>
                      <a:pt x="3767" y="10904"/>
                      <a:pt x="3751" y="10907"/>
                    </a:cubicBezTo>
                    <a:cubicBezTo>
                      <a:pt x="3691" y="10919"/>
                      <a:pt x="3644" y="10942"/>
                      <a:pt x="3620" y="10966"/>
                    </a:cubicBezTo>
                    <a:cubicBezTo>
                      <a:pt x="3551" y="11028"/>
                      <a:pt x="3476" y="11085"/>
                      <a:pt x="3429" y="11085"/>
                    </a:cubicBezTo>
                    <a:cubicBezTo>
                      <a:pt x="3403" y="11085"/>
                      <a:pt x="3386" y="11068"/>
                      <a:pt x="3382" y="11026"/>
                    </a:cubicBezTo>
                    <a:lnTo>
                      <a:pt x="3108" y="9371"/>
                    </a:lnTo>
                    <a:lnTo>
                      <a:pt x="2870" y="7942"/>
                    </a:lnTo>
                    <a:lnTo>
                      <a:pt x="2620" y="6394"/>
                    </a:lnTo>
                    <a:cubicBezTo>
                      <a:pt x="2536" y="5858"/>
                      <a:pt x="2548" y="5442"/>
                      <a:pt x="2775" y="5049"/>
                    </a:cubicBezTo>
                    <a:lnTo>
                      <a:pt x="2953" y="4715"/>
                    </a:lnTo>
                    <a:cubicBezTo>
                      <a:pt x="2977" y="4656"/>
                      <a:pt x="2989" y="4596"/>
                      <a:pt x="2977" y="4525"/>
                    </a:cubicBezTo>
                    <a:cubicBezTo>
                      <a:pt x="2956" y="4380"/>
                      <a:pt x="2836" y="4280"/>
                      <a:pt x="2711" y="4280"/>
                    </a:cubicBezTo>
                    <a:cubicBezTo>
                      <a:pt x="2693" y="4280"/>
                      <a:pt x="2674" y="4282"/>
                      <a:pt x="2655" y="4287"/>
                    </a:cubicBezTo>
                    <a:cubicBezTo>
                      <a:pt x="2596" y="4299"/>
                      <a:pt x="2548" y="4311"/>
                      <a:pt x="2513" y="4346"/>
                    </a:cubicBezTo>
                    <a:cubicBezTo>
                      <a:pt x="2450" y="4401"/>
                      <a:pt x="2376" y="4462"/>
                      <a:pt x="2327" y="4462"/>
                    </a:cubicBezTo>
                    <a:cubicBezTo>
                      <a:pt x="2301" y="4462"/>
                      <a:pt x="2283" y="4446"/>
                      <a:pt x="2274" y="4406"/>
                    </a:cubicBezTo>
                    <a:lnTo>
                      <a:pt x="2060" y="3084"/>
                    </a:lnTo>
                    <a:cubicBezTo>
                      <a:pt x="1965" y="2548"/>
                      <a:pt x="1977" y="2132"/>
                      <a:pt x="2203" y="1727"/>
                    </a:cubicBezTo>
                    <a:lnTo>
                      <a:pt x="2382" y="1394"/>
                    </a:lnTo>
                    <a:cubicBezTo>
                      <a:pt x="2417" y="1334"/>
                      <a:pt x="2429" y="1275"/>
                      <a:pt x="2417" y="1203"/>
                    </a:cubicBezTo>
                    <a:cubicBezTo>
                      <a:pt x="2385" y="1053"/>
                      <a:pt x="2267" y="961"/>
                      <a:pt x="2131" y="961"/>
                    </a:cubicBezTo>
                    <a:cubicBezTo>
                      <a:pt x="2115" y="961"/>
                      <a:pt x="2100" y="963"/>
                      <a:pt x="2084" y="965"/>
                    </a:cubicBezTo>
                    <a:cubicBezTo>
                      <a:pt x="2024" y="977"/>
                      <a:pt x="1977" y="1001"/>
                      <a:pt x="1953" y="1024"/>
                    </a:cubicBezTo>
                    <a:cubicBezTo>
                      <a:pt x="1884" y="1086"/>
                      <a:pt x="1809" y="1143"/>
                      <a:pt x="1762" y="1143"/>
                    </a:cubicBezTo>
                    <a:cubicBezTo>
                      <a:pt x="1737" y="1143"/>
                      <a:pt x="1719" y="1126"/>
                      <a:pt x="1715" y="1084"/>
                    </a:cubicBezTo>
                    <a:lnTo>
                      <a:pt x="1548" y="60"/>
                    </a:lnTo>
                    <a:cubicBezTo>
                      <a:pt x="1227" y="60"/>
                      <a:pt x="881" y="48"/>
                      <a:pt x="536" y="1"/>
                    </a:cubicBezTo>
                    <a:close/>
                  </a:path>
                </a:pathLst>
              </a:custGeom>
              <a:solidFill>
                <a:srgbClr val="E7A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973;p34">
                <a:extLst>
                  <a:ext uri="{FF2B5EF4-FFF2-40B4-BE49-F238E27FC236}">
                    <a16:creationId xmlns:a16="http://schemas.microsoft.com/office/drawing/2014/main" id="{3D3BB082-4B61-4DBC-A668-F6944245BD92}"/>
                  </a:ext>
                </a:extLst>
              </p:cNvPr>
              <p:cNvSpPr/>
              <p:nvPr/>
            </p:nvSpPr>
            <p:spPr>
              <a:xfrm>
                <a:off x="853075" y="1799750"/>
                <a:ext cx="354825" cy="262850"/>
              </a:xfrm>
              <a:custGeom>
                <a:avLst/>
                <a:gdLst/>
                <a:ahLst/>
                <a:cxnLst/>
                <a:rect l="l" t="t" r="r" b="b"/>
                <a:pathLst>
                  <a:path w="14193" h="10514" extrusionOk="0">
                    <a:moveTo>
                      <a:pt x="13264" y="1"/>
                    </a:moveTo>
                    <a:cubicBezTo>
                      <a:pt x="13019" y="114"/>
                      <a:pt x="12789" y="182"/>
                      <a:pt x="12544" y="182"/>
                    </a:cubicBezTo>
                    <a:cubicBezTo>
                      <a:pt x="12480" y="182"/>
                      <a:pt x="12414" y="177"/>
                      <a:pt x="12347" y="167"/>
                    </a:cubicBezTo>
                    <a:lnTo>
                      <a:pt x="11954" y="120"/>
                    </a:lnTo>
                    <a:cubicBezTo>
                      <a:pt x="11883" y="120"/>
                      <a:pt x="11823" y="144"/>
                      <a:pt x="11764" y="167"/>
                    </a:cubicBezTo>
                    <a:cubicBezTo>
                      <a:pt x="11633" y="239"/>
                      <a:pt x="11585" y="417"/>
                      <a:pt x="11668" y="560"/>
                    </a:cubicBezTo>
                    <a:cubicBezTo>
                      <a:pt x="11704" y="596"/>
                      <a:pt x="11728" y="632"/>
                      <a:pt x="11776" y="656"/>
                    </a:cubicBezTo>
                    <a:cubicBezTo>
                      <a:pt x="11895" y="715"/>
                      <a:pt x="12026" y="798"/>
                      <a:pt x="11930" y="858"/>
                    </a:cubicBezTo>
                    <a:lnTo>
                      <a:pt x="10799" y="1572"/>
                    </a:lnTo>
                    <a:cubicBezTo>
                      <a:pt x="10397" y="1830"/>
                      <a:pt x="10049" y="1963"/>
                      <a:pt x="9668" y="1963"/>
                    </a:cubicBezTo>
                    <a:cubicBezTo>
                      <a:pt x="9610" y="1963"/>
                      <a:pt x="9550" y="1960"/>
                      <a:pt x="9490" y="1953"/>
                    </a:cubicBezTo>
                    <a:lnTo>
                      <a:pt x="9109" y="1906"/>
                    </a:lnTo>
                    <a:cubicBezTo>
                      <a:pt x="9037" y="1906"/>
                      <a:pt x="8978" y="1930"/>
                      <a:pt x="8918" y="1953"/>
                    </a:cubicBezTo>
                    <a:cubicBezTo>
                      <a:pt x="8787" y="2025"/>
                      <a:pt x="8751" y="2203"/>
                      <a:pt x="8835" y="2346"/>
                    </a:cubicBezTo>
                    <a:cubicBezTo>
                      <a:pt x="8859" y="2382"/>
                      <a:pt x="8882" y="2418"/>
                      <a:pt x="8930" y="2442"/>
                    </a:cubicBezTo>
                    <a:cubicBezTo>
                      <a:pt x="9049" y="2501"/>
                      <a:pt x="9180" y="2561"/>
                      <a:pt x="9085" y="2644"/>
                    </a:cubicBezTo>
                    <a:lnTo>
                      <a:pt x="6715" y="4132"/>
                    </a:lnTo>
                    <a:lnTo>
                      <a:pt x="5477" y="4906"/>
                    </a:lnTo>
                    <a:lnTo>
                      <a:pt x="5108" y="5144"/>
                    </a:lnTo>
                    <a:cubicBezTo>
                      <a:pt x="4713" y="5397"/>
                      <a:pt x="4379" y="5539"/>
                      <a:pt x="4002" y="5539"/>
                    </a:cubicBezTo>
                    <a:cubicBezTo>
                      <a:pt x="3936" y="5539"/>
                      <a:pt x="3868" y="5534"/>
                      <a:pt x="3798" y="5525"/>
                    </a:cubicBezTo>
                    <a:lnTo>
                      <a:pt x="3429" y="5478"/>
                    </a:lnTo>
                    <a:cubicBezTo>
                      <a:pt x="3346" y="5478"/>
                      <a:pt x="3286" y="5501"/>
                      <a:pt x="3227" y="5525"/>
                    </a:cubicBezTo>
                    <a:cubicBezTo>
                      <a:pt x="3096" y="5597"/>
                      <a:pt x="3072" y="5775"/>
                      <a:pt x="3144" y="5918"/>
                    </a:cubicBezTo>
                    <a:cubicBezTo>
                      <a:pt x="3167" y="5954"/>
                      <a:pt x="3203" y="5990"/>
                      <a:pt x="3251" y="6013"/>
                    </a:cubicBezTo>
                    <a:cubicBezTo>
                      <a:pt x="3370" y="6073"/>
                      <a:pt x="3501" y="6156"/>
                      <a:pt x="3394" y="6216"/>
                    </a:cubicBezTo>
                    <a:lnTo>
                      <a:pt x="2263" y="6930"/>
                    </a:lnTo>
                    <a:cubicBezTo>
                      <a:pt x="1868" y="7183"/>
                      <a:pt x="1533" y="7324"/>
                      <a:pt x="1156" y="7324"/>
                    </a:cubicBezTo>
                    <a:cubicBezTo>
                      <a:pt x="1090" y="7324"/>
                      <a:pt x="1022" y="7320"/>
                      <a:pt x="953" y="7311"/>
                    </a:cubicBezTo>
                    <a:lnTo>
                      <a:pt x="584" y="7264"/>
                    </a:lnTo>
                    <a:cubicBezTo>
                      <a:pt x="512" y="7264"/>
                      <a:pt x="453" y="7287"/>
                      <a:pt x="393" y="7311"/>
                    </a:cubicBezTo>
                    <a:cubicBezTo>
                      <a:pt x="250" y="7383"/>
                      <a:pt x="227" y="7573"/>
                      <a:pt x="298" y="7704"/>
                    </a:cubicBezTo>
                    <a:cubicBezTo>
                      <a:pt x="334" y="7752"/>
                      <a:pt x="358" y="7775"/>
                      <a:pt x="405" y="7799"/>
                    </a:cubicBezTo>
                    <a:cubicBezTo>
                      <a:pt x="524" y="7871"/>
                      <a:pt x="655" y="7918"/>
                      <a:pt x="548" y="8002"/>
                    </a:cubicBezTo>
                    <a:lnTo>
                      <a:pt x="0" y="8347"/>
                    </a:lnTo>
                    <a:cubicBezTo>
                      <a:pt x="48" y="9085"/>
                      <a:pt x="131" y="9811"/>
                      <a:pt x="250" y="10514"/>
                    </a:cubicBezTo>
                    <a:cubicBezTo>
                      <a:pt x="298" y="10514"/>
                      <a:pt x="346" y="10502"/>
                      <a:pt x="393" y="10466"/>
                    </a:cubicBezTo>
                    <a:cubicBezTo>
                      <a:pt x="453" y="10442"/>
                      <a:pt x="488" y="10383"/>
                      <a:pt x="512" y="10323"/>
                    </a:cubicBezTo>
                    <a:lnTo>
                      <a:pt x="631" y="9966"/>
                    </a:lnTo>
                    <a:cubicBezTo>
                      <a:pt x="786" y="9514"/>
                      <a:pt x="1084" y="9252"/>
                      <a:pt x="1548" y="8954"/>
                    </a:cubicBezTo>
                    <a:lnTo>
                      <a:pt x="2679" y="8240"/>
                    </a:lnTo>
                    <a:cubicBezTo>
                      <a:pt x="2698" y="8230"/>
                      <a:pt x="2714" y="8226"/>
                      <a:pt x="2728" y="8226"/>
                    </a:cubicBezTo>
                    <a:cubicBezTo>
                      <a:pt x="2798" y="8226"/>
                      <a:pt x="2798" y="8346"/>
                      <a:pt x="2798" y="8466"/>
                    </a:cubicBezTo>
                    <a:cubicBezTo>
                      <a:pt x="2798" y="8502"/>
                      <a:pt x="2810" y="8549"/>
                      <a:pt x="2846" y="8597"/>
                    </a:cubicBezTo>
                    <a:cubicBezTo>
                      <a:pt x="2891" y="8680"/>
                      <a:pt x="2980" y="8725"/>
                      <a:pt x="3073" y="8725"/>
                    </a:cubicBezTo>
                    <a:cubicBezTo>
                      <a:pt x="3125" y="8725"/>
                      <a:pt x="3179" y="8711"/>
                      <a:pt x="3227" y="8680"/>
                    </a:cubicBezTo>
                    <a:cubicBezTo>
                      <a:pt x="3286" y="8657"/>
                      <a:pt x="3334" y="8597"/>
                      <a:pt x="3346" y="8537"/>
                    </a:cubicBezTo>
                    <a:lnTo>
                      <a:pt x="3465" y="8180"/>
                    </a:lnTo>
                    <a:cubicBezTo>
                      <a:pt x="3632" y="7728"/>
                      <a:pt x="3929" y="7466"/>
                      <a:pt x="4394" y="7168"/>
                    </a:cubicBezTo>
                    <a:lnTo>
                      <a:pt x="5715" y="6335"/>
                    </a:lnTo>
                    <a:lnTo>
                      <a:pt x="6954" y="5561"/>
                    </a:lnTo>
                    <a:lnTo>
                      <a:pt x="8370" y="4668"/>
                    </a:lnTo>
                    <a:cubicBezTo>
                      <a:pt x="8388" y="4658"/>
                      <a:pt x="8402" y="4654"/>
                      <a:pt x="8414" y="4654"/>
                    </a:cubicBezTo>
                    <a:cubicBezTo>
                      <a:pt x="8478" y="4654"/>
                      <a:pt x="8479" y="4774"/>
                      <a:pt x="8489" y="4894"/>
                    </a:cubicBezTo>
                    <a:cubicBezTo>
                      <a:pt x="8489" y="4930"/>
                      <a:pt x="8501" y="4978"/>
                      <a:pt x="8537" y="5025"/>
                    </a:cubicBezTo>
                    <a:cubicBezTo>
                      <a:pt x="8583" y="5109"/>
                      <a:pt x="8672" y="5153"/>
                      <a:pt x="8764" y="5153"/>
                    </a:cubicBezTo>
                    <a:cubicBezTo>
                      <a:pt x="8817" y="5153"/>
                      <a:pt x="8871" y="5139"/>
                      <a:pt x="8918" y="5109"/>
                    </a:cubicBezTo>
                    <a:cubicBezTo>
                      <a:pt x="8978" y="5085"/>
                      <a:pt x="9025" y="5025"/>
                      <a:pt x="9037" y="4966"/>
                    </a:cubicBezTo>
                    <a:lnTo>
                      <a:pt x="9168" y="4608"/>
                    </a:lnTo>
                    <a:cubicBezTo>
                      <a:pt x="9323" y="4156"/>
                      <a:pt x="9621" y="3894"/>
                      <a:pt x="10085" y="3596"/>
                    </a:cubicBezTo>
                    <a:lnTo>
                      <a:pt x="11216" y="2882"/>
                    </a:lnTo>
                    <a:cubicBezTo>
                      <a:pt x="11235" y="2873"/>
                      <a:pt x="11251" y="2868"/>
                      <a:pt x="11264" y="2868"/>
                    </a:cubicBezTo>
                    <a:cubicBezTo>
                      <a:pt x="11335" y="2868"/>
                      <a:pt x="11335" y="2988"/>
                      <a:pt x="11335" y="3108"/>
                    </a:cubicBezTo>
                    <a:cubicBezTo>
                      <a:pt x="11335" y="3144"/>
                      <a:pt x="11347" y="3192"/>
                      <a:pt x="11371" y="3239"/>
                    </a:cubicBezTo>
                    <a:cubicBezTo>
                      <a:pt x="11424" y="3323"/>
                      <a:pt x="11516" y="3373"/>
                      <a:pt x="11610" y="3373"/>
                    </a:cubicBezTo>
                    <a:cubicBezTo>
                      <a:pt x="11663" y="3373"/>
                      <a:pt x="11716" y="3357"/>
                      <a:pt x="11764" y="3323"/>
                    </a:cubicBezTo>
                    <a:cubicBezTo>
                      <a:pt x="11823" y="3299"/>
                      <a:pt x="11871" y="3239"/>
                      <a:pt x="11883" y="3180"/>
                    </a:cubicBezTo>
                    <a:lnTo>
                      <a:pt x="12002" y="2823"/>
                    </a:lnTo>
                    <a:cubicBezTo>
                      <a:pt x="12169" y="2370"/>
                      <a:pt x="12466" y="2108"/>
                      <a:pt x="12919" y="1810"/>
                    </a:cubicBezTo>
                    <a:lnTo>
                      <a:pt x="13919" y="1179"/>
                    </a:lnTo>
                    <a:lnTo>
                      <a:pt x="14193" y="584"/>
                    </a:lnTo>
                    <a:cubicBezTo>
                      <a:pt x="13907" y="429"/>
                      <a:pt x="13573" y="227"/>
                      <a:pt x="13264" y="1"/>
                    </a:cubicBezTo>
                    <a:close/>
                  </a:path>
                </a:pathLst>
              </a:custGeom>
              <a:solidFill>
                <a:srgbClr val="E7A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2" name="Google Shape;974;p34">
              <a:extLst>
                <a:ext uri="{FF2B5EF4-FFF2-40B4-BE49-F238E27FC236}">
                  <a16:creationId xmlns:a16="http://schemas.microsoft.com/office/drawing/2014/main" id="{0DF1A5A0-8471-4E2D-AE1D-9DA28145F7BC}"/>
                </a:ext>
              </a:extLst>
            </p:cNvPr>
            <p:cNvSpPr/>
            <p:nvPr/>
          </p:nvSpPr>
          <p:spPr>
            <a:xfrm>
              <a:off x="5840896" y="929489"/>
              <a:ext cx="2052855" cy="3129324"/>
            </a:xfrm>
            <a:custGeom>
              <a:avLst/>
              <a:gdLst/>
              <a:ahLst/>
              <a:cxnLst/>
              <a:rect l="l" t="t" r="r" b="b"/>
              <a:pathLst>
                <a:path w="16122" h="24576" extrusionOk="0">
                  <a:moveTo>
                    <a:pt x="9942" y="1"/>
                  </a:moveTo>
                  <a:lnTo>
                    <a:pt x="1" y="24552"/>
                  </a:lnTo>
                  <a:cubicBezTo>
                    <a:pt x="24" y="24575"/>
                    <a:pt x="48" y="24575"/>
                    <a:pt x="72" y="24575"/>
                  </a:cubicBezTo>
                  <a:cubicBezTo>
                    <a:pt x="120" y="24552"/>
                    <a:pt x="1370" y="24361"/>
                    <a:pt x="3358" y="23278"/>
                  </a:cubicBezTo>
                  <a:cubicBezTo>
                    <a:pt x="5192" y="22277"/>
                    <a:pt x="7692" y="20146"/>
                    <a:pt x="10823" y="16396"/>
                  </a:cubicBezTo>
                  <a:cubicBezTo>
                    <a:pt x="12443" y="14455"/>
                    <a:pt x="14014" y="11574"/>
                    <a:pt x="16086" y="7490"/>
                  </a:cubicBezTo>
                  <a:cubicBezTo>
                    <a:pt x="16122" y="7442"/>
                    <a:pt x="16122" y="7395"/>
                    <a:pt x="16110" y="7371"/>
                  </a:cubicBezTo>
                  <a:cubicBezTo>
                    <a:pt x="16086" y="7323"/>
                    <a:pt x="16062" y="7287"/>
                    <a:pt x="16014" y="7276"/>
                  </a:cubicBezTo>
                  <a:cubicBezTo>
                    <a:pt x="16014" y="7276"/>
                    <a:pt x="15967" y="7264"/>
                    <a:pt x="15907" y="7228"/>
                  </a:cubicBezTo>
                  <a:cubicBezTo>
                    <a:pt x="15479" y="7049"/>
                    <a:pt x="13157" y="6061"/>
                    <a:pt x="11990" y="4359"/>
                  </a:cubicBezTo>
                  <a:cubicBezTo>
                    <a:pt x="10680" y="2454"/>
                    <a:pt x="10037" y="120"/>
                    <a:pt x="10014" y="84"/>
                  </a:cubicBezTo>
                  <a:cubicBezTo>
                    <a:pt x="10002" y="37"/>
                    <a:pt x="9966" y="13"/>
                    <a:pt x="9942" y="1"/>
                  </a:cubicBezTo>
                  <a:close/>
                </a:path>
              </a:pathLst>
            </a:custGeom>
            <a:solidFill>
              <a:srgbClr val="000000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6007;p61">
            <a:extLst>
              <a:ext uri="{FF2B5EF4-FFF2-40B4-BE49-F238E27FC236}">
                <a16:creationId xmlns:a16="http://schemas.microsoft.com/office/drawing/2014/main" id="{D4EC50B5-825F-443B-BB48-22088EE80A4E}"/>
              </a:ext>
            </a:extLst>
          </p:cNvPr>
          <p:cNvGrpSpPr/>
          <p:nvPr/>
        </p:nvGrpSpPr>
        <p:grpSpPr>
          <a:xfrm>
            <a:off x="372852" y="3309614"/>
            <a:ext cx="2044318" cy="1705154"/>
            <a:chOff x="738475" y="1283325"/>
            <a:chExt cx="760225" cy="616775"/>
          </a:xfrm>
        </p:grpSpPr>
        <p:sp>
          <p:nvSpPr>
            <p:cNvPr id="42" name="Google Shape;6008;p61">
              <a:extLst>
                <a:ext uri="{FF2B5EF4-FFF2-40B4-BE49-F238E27FC236}">
                  <a16:creationId xmlns:a16="http://schemas.microsoft.com/office/drawing/2014/main" id="{3381E318-166E-4FFE-9148-98C308CB21EB}"/>
                </a:ext>
              </a:extLst>
            </p:cNvPr>
            <p:cNvSpPr/>
            <p:nvPr/>
          </p:nvSpPr>
          <p:spPr>
            <a:xfrm>
              <a:off x="950700" y="1498050"/>
              <a:ext cx="504550" cy="394700"/>
            </a:xfrm>
            <a:custGeom>
              <a:avLst/>
              <a:gdLst/>
              <a:ahLst/>
              <a:cxnLst/>
              <a:rect l="l" t="t" r="r" b="b"/>
              <a:pathLst>
                <a:path w="20182" h="15788" extrusionOk="0">
                  <a:moveTo>
                    <a:pt x="11073" y="0"/>
                  </a:moveTo>
                  <a:cubicBezTo>
                    <a:pt x="10002" y="0"/>
                    <a:pt x="9018" y="86"/>
                    <a:pt x="8121" y="198"/>
                  </a:cubicBezTo>
                  <a:cubicBezTo>
                    <a:pt x="7513" y="270"/>
                    <a:pt x="6930" y="377"/>
                    <a:pt x="6382" y="484"/>
                  </a:cubicBezTo>
                  <a:cubicBezTo>
                    <a:pt x="5263" y="722"/>
                    <a:pt x="4334" y="984"/>
                    <a:pt x="3596" y="1258"/>
                  </a:cubicBezTo>
                  <a:cubicBezTo>
                    <a:pt x="2882" y="1520"/>
                    <a:pt x="2346" y="1758"/>
                    <a:pt x="2025" y="1925"/>
                  </a:cubicBezTo>
                  <a:cubicBezTo>
                    <a:pt x="1929" y="1972"/>
                    <a:pt x="1858" y="2020"/>
                    <a:pt x="1798" y="2044"/>
                  </a:cubicBezTo>
                  <a:cubicBezTo>
                    <a:pt x="1679" y="2103"/>
                    <a:pt x="1620" y="2151"/>
                    <a:pt x="1620" y="2151"/>
                  </a:cubicBezTo>
                  <a:cubicBezTo>
                    <a:pt x="1536" y="2210"/>
                    <a:pt x="1453" y="2270"/>
                    <a:pt x="1382" y="2341"/>
                  </a:cubicBezTo>
                  <a:cubicBezTo>
                    <a:pt x="1096" y="2615"/>
                    <a:pt x="858" y="3008"/>
                    <a:pt x="655" y="3544"/>
                  </a:cubicBezTo>
                  <a:cubicBezTo>
                    <a:pt x="608" y="3639"/>
                    <a:pt x="584" y="3722"/>
                    <a:pt x="548" y="3830"/>
                  </a:cubicBezTo>
                  <a:cubicBezTo>
                    <a:pt x="441" y="4139"/>
                    <a:pt x="358" y="4484"/>
                    <a:pt x="286" y="4854"/>
                  </a:cubicBezTo>
                  <a:lnTo>
                    <a:pt x="286" y="4889"/>
                  </a:lnTo>
                  <a:cubicBezTo>
                    <a:pt x="227" y="5127"/>
                    <a:pt x="179" y="5377"/>
                    <a:pt x="143" y="5651"/>
                  </a:cubicBezTo>
                  <a:cubicBezTo>
                    <a:pt x="132" y="5735"/>
                    <a:pt x="132" y="5830"/>
                    <a:pt x="120" y="5913"/>
                  </a:cubicBezTo>
                  <a:cubicBezTo>
                    <a:pt x="60" y="6401"/>
                    <a:pt x="12" y="6937"/>
                    <a:pt x="1" y="7532"/>
                  </a:cubicBezTo>
                  <a:lnTo>
                    <a:pt x="1" y="7794"/>
                  </a:lnTo>
                  <a:cubicBezTo>
                    <a:pt x="1" y="8414"/>
                    <a:pt x="12" y="8997"/>
                    <a:pt x="72" y="9521"/>
                  </a:cubicBezTo>
                  <a:cubicBezTo>
                    <a:pt x="72" y="9604"/>
                    <a:pt x="84" y="9699"/>
                    <a:pt x="108" y="9783"/>
                  </a:cubicBezTo>
                  <a:cubicBezTo>
                    <a:pt x="132" y="10068"/>
                    <a:pt x="179" y="10330"/>
                    <a:pt x="227" y="10569"/>
                  </a:cubicBezTo>
                  <a:cubicBezTo>
                    <a:pt x="251" y="10771"/>
                    <a:pt x="274" y="10950"/>
                    <a:pt x="322" y="11104"/>
                  </a:cubicBezTo>
                  <a:cubicBezTo>
                    <a:pt x="370" y="11283"/>
                    <a:pt x="417" y="11462"/>
                    <a:pt x="477" y="11628"/>
                  </a:cubicBezTo>
                  <a:cubicBezTo>
                    <a:pt x="501" y="11723"/>
                    <a:pt x="548" y="11819"/>
                    <a:pt x="572" y="11914"/>
                  </a:cubicBezTo>
                  <a:cubicBezTo>
                    <a:pt x="786" y="12497"/>
                    <a:pt x="1036" y="12914"/>
                    <a:pt x="1298" y="13152"/>
                  </a:cubicBezTo>
                  <a:cubicBezTo>
                    <a:pt x="1334" y="13188"/>
                    <a:pt x="1370" y="13224"/>
                    <a:pt x="1417" y="13247"/>
                  </a:cubicBezTo>
                  <a:cubicBezTo>
                    <a:pt x="1417" y="13247"/>
                    <a:pt x="1477" y="13295"/>
                    <a:pt x="1572" y="13355"/>
                  </a:cubicBezTo>
                  <a:cubicBezTo>
                    <a:pt x="1679" y="13414"/>
                    <a:pt x="1846" y="13509"/>
                    <a:pt x="2072" y="13628"/>
                  </a:cubicBezTo>
                  <a:lnTo>
                    <a:pt x="2084" y="13628"/>
                  </a:lnTo>
                  <a:cubicBezTo>
                    <a:pt x="2394" y="13783"/>
                    <a:pt x="2822" y="13998"/>
                    <a:pt x="3358" y="14200"/>
                  </a:cubicBezTo>
                  <a:cubicBezTo>
                    <a:pt x="4061" y="14486"/>
                    <a:pt x="4954" y="14795"/>
                    <a:pt x="6025" y="15069"/>
                  </a:cubicBezTo>
                  <a:cubicBezTo>
                    <a:pt x="6561" y="15200"/>
                    <a:pt x="7156" y="15319"/>
                    <a:pt x="7787" y="15426"/>
                  </a:cubicBezTo>
                  <a:cubicBezTo>
                    <a:pt x="8823" y="15605"/>
                    <a:pt x="9966" y="15724"/>
                    <a:pt x="11240" y="15772"/>
                  </a:cubicBezTo>
                  <a:cubicBezTo>
                    <a:pt x="11467" y="15781"/>
                    <a:pt x="11696" y="15787"/>
                    <a:pt x="11928" y="15787"/>
                  </a:cubicBezTo>
                  <a:cubicBezTo>
                    <a:pt x="12255" y="15787"/>
                    <a:pt x="12589" y="15776"/>
                    <a:pt x="12931" y="15748"/>
                  </a:cubicBezTo>
                  <a:cubicBezTo>
                    <a:pt x="13871" y="15724"/>
                    <a:pt x="14871" y="15653"/>
                    <a:pt x="15907" y="15510"/>
                  </a:cubicBezTo>
                  <a:cubicBezTo>
                    <a:pt x="16431" y="15438"/>
                    <a:pt x="16979" y="15367"/>
                    <a:pt x="17527" y="15260"/>
                  </a:cubicBezTo>
                  <a:cubicBezTo>
                    <a:pt x="17538" y="15260"/>
                    <a:pt x="17574" y="15248"/>
                    <a:pt x="17586" y="15248"/>
                  </a:cubicBezTo>
                  <a:cubicBezTo>
                    <a:pt x="18170" y="15141"/>
                    <a:pt x="18753" y="15021"/>
                    <a:pt x="19360" y="14879"/>
                  </a:cubicBezTo>
                  <a:cubicBezTo>
                    <a:pt x="19551" y="14831"/>
                    <a:pt x="19729" y="14783"/>
                    <a:pt x="19920" y="14736"/>
                  </a:cubicBezTo>
                  <a:lnTo>
                    <a:pt x="20182" y="1365"/>
                  </a:lnTo>
                  <a:cubicBezTo>
                    <a:pt x="20003" y="1306"/>
                    <a:pt x="19801" y="1246"/>
                    <a:pt x="19622" y="1198"/>
                  </a:cubicBezTo>
                  <a:cubicBezTo>
                    <a:pt x="19455" y="1139"/>
                    <a:pt x="19289" y="1091"/>
                    <a:pt x="19110" y="1044"/>
                  </a:cubicBezTo>
                  <a:cubicBezTo>
                    <a:pt x="19051" y="1032"/>
                    <a:pt x="19003" y="1020"/>
                    <a:pt x="18943" y="1008"/>
                  </a:cubicBezTo>
                  <a:cubicBezTo>
                    <a:pt x="18646" y="925"/>
                    <a:pt x="18348" y="853"/>
                    <a:pt x="18062" y="794"/>
                  </a:cubicBezTo>
                  <a:cubicBezTo>
                    <a:pt x="17979" y="770"/>
                    <a:pt x="17896" y="746"/>
                    <a:pt x="17824" y="734"/>
                  </a:cubicBezTo>
                  <a:cubicBezTo>
                    <a:pt x="17324" y="615"/>
                    <a:pt x="16824" y="532"/>
                    <a:pt x="16336" y="436"/>
                  </a:cubicBezTo>
                  <a:cubicBezTo>
                    <a:pt x="16312" y="436"/>
                    <a:pt x="16276" y="424"/>
                    <a:pt x="16253" y="424"/>
                  </a:cubicBezTo>
                  <a:cubicBezTo>
                    <a:pt x="15217" y="258"/>
                    <a:pt x="14229" y="139"/>
                    <a:pt x="13288" y="67"/>
                  </a:cubicBezTo>
                  <a:cubicBezTo>
                    <a:pt x="12716" y="32"/>
                    <a:pt x="12157" y="8"/>
                    <a:pt x="11621" y="8"/>
                  </a:cubicBezTo>
                  <a:cubicBezTo>
                    <a:pt x="11436" y="3"/>
                    <a:pt x="11253" y="0"/>
                    <a:pt x="11073" y="0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6009;p61">
              <a:extLst>
                <a:ext uri="{FF2B5EF4-FFF2-40B4-BE49-F238E27FC236}">
                  <a16:creationId xmlns:a16="http://schemas.microsoft.com/office/drawing/2014/main" id="{A3672EEA-68D0-41A6-AFEC-C6F3F5462AB6}"/>
                </a:ext>
              </a:extLst>
            </p:cNvPr>
            <p:cNvSpPr/>
            <p:nvPr/>
          </p:nvSpPr>
          <p:spPr>
            <a:xfrm>
              <a:off x="958750" y="1695875"/>
              <a:ext cx="493525" cy="196925"/>
            </a:xfrm>
            <a:custGeom>
              <a:avLst/>
              <a:gdLst/>
              <a:ahLst/>
              <a:cxnLst/>
              <a:rect l="l" t="t" r="r" b="b"/>
              <a:pathLst>
                <a:path w="19741" h="7877" extrusionOk="0">
                  <a:moveTo>
                    <a:pt x="19741" y="0"/>
                  </a:moveTo>
                  <a:lnTo>
                    <a:pt x="19741" y="0"/>
                  </a:lnTo>
                  <a:cubicBezTo>
                    <a:pt x="17086" y="1941"/>
                    <a:pt x="13978" y="3310"/>
                    <a:pt x="10728" y="3906"/>
                  </a:cubicBezTo>
                  <a:cubicBezTo>
                    <a:pt x="9433" y="4153"/>
                    <a:pt x="8116" y="4273"/>
                    <a:pt x="6799" y="4273"/>
                  </a:cubicBezTo>
                  <a:cubicBezTo>
                    <a:pt x="4495" y="4273"/>
                    <a:pt x="2190" y="3903"/>
                    <a:pt x="0" y="3191"/>
                  </a:cubicBezTo>
                  <a:lnTo>
                    <a:pt x="0" y="3191"/>
                  </a:lnTo>
                  <a:cubicBezTo>
                    <a:pt x="48" y="3370"/>
                    <a:pt x="95" y="3549"/>
                    <a:pt x="155" y="3715"/>
                  </a:cubicBezTo>
                  <a:cubicBezTo>
                    <a:pt x="179" y="3810"/>
                    <a:pt x="226" y="3906"/>
                    <a:pt x="250" y="4001"/>
                  </a:cubicBezTo>
                  <a:cubicBezTo>
                    <a:pt x="464" y="4584"/>
                    <a:pt x="714" y="5001"/>
                    <a:pt x="976" y="5239"/>
                  </a:cubicBezTo>
                  <a:cubicBezTo>
                    <a:pt x="1012" y="5275"/>
                    <a:pt x="1048" y="5311"/>
                    <a:pt x="1095" y="5334"/>
                  </a:cubicBezTo>
                  <a:cubicBezTo>
                    <a:pt x="1095" y="5334"/>
                    <a:pt x="1155" y="5382"/>
                    <a:pt x="1250" y="5442"/>
                  </a:cubicBezTo>
                  <a:cubicBezTo>
                    <a:pt x="1357" y="5501"/>
                    <a:pt x="1524" y="5596"/>
                    <a:pt x="1750" y="5715"/>
                  </a:cubicBezTo>
                  <a:lnTo>
                    <a:pt x="1762" y="5715"/>
                  </a:lnTo>
                  <a:cubicBezTo>
                    <a:pt x="2072" y="5870"/>
                    <a:pt x="2500" y="6085"/>
                    <a:pt x="3036" y="6287"/>
                  </a:cubicBezTo>
                  <a:cubicBezTo>
                    <a:pt x="3739" y="6573"/>
                    <a:pt x="4632" y="6882"/>
                    <a:pt x="5703" y="7156"/>
                  </a:cubicBezTo>
                  <a:cubicBezTo>
                    <a:pt x="6239" y="7287"/>
                    <a:pt x="6834" y="7406"/>
                    <a:pt x="7465" y="7513"/>
                  </a:cubicBezTo>
                  <a:cubicBezTo>
                    <a:pt x="8501" y="7692"/>
                    <a:pt x="9644" y="7811"/>
                    <a:pt x="10918" y="7859"/>
                  </a:cubicBezTo>
                  <a:cubicBezTo>
                    <a:pt x="11192" y="7870"/>
                    <a:pt x="11469" y="7876"/>
                    <a:pt x="11747" y="7876"/>
                  </a:cubicBezTo>
                  <a:cubicBezTo>
                    <a:pt x="12025" y="7876"/>
                    <a:pt x="12305" y="7870"/>
                    <a:pt x="12585" y="7859"/>
                  </a:cubicBezTo>
                  <a:cubicBezTo>
                    <a:pt x="13514" y="7823"/>
                    <a:pt x="14514" y="7751"/>
                    <a:pt x="15562" y="7620"/>
                  </a:cubicBezTo>
                  <a:cubicBezTo>
                    <a:pt x="16097" y="7537"/>
                    <a:pt x="16621" y="7466"/>
                    <a:pt x="17193" y="7359"/>
                  </a:cubicBezTo>
                  <a:cubicBezTo>
                    <a:pt x="17967" y="7228"/>
                    <a:pt x="18764" y="7049"/>
                    <a:pt x="19598" y="6847"/>
                  </a:cubicBezTo>
                  <a:lnTo>
                    <a:pt x="19741" y="0"/>
                  </a:ln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10;p61">
              <a:extLst>
                <a:ext uri="{FF2B5EF4-FFF2-40B4-BE49-F238E27FC236}">
                  <a16:creationId xmlns:a16="http://schemas.microsoft.com/office/drawing/2014/main" id="{0DBBB1F7-5C72-47E7-9522-AC784D08EC88}"/>
                </a:ext>
              </a:extLst>
            </p:cNvPr>
            <p:cNvSpPr/>
            <p:nvPr/>
          </p:nvSpPr>
          <p:spPr>
            <a:xfrm>
              <a:off x="958150" y="1498425"/>
              <a:ext cx="470600" cy="122175"/>
            </a:xfrm>
            <a:custGeom>
              <a:avLst/>
              <a:gdLst/>
              <a:ahLst/>
              <a:cxnLst/>
              <a:rect l="l" t="t" r="r" b="b"/>
              <a:pathLst>
                <a:path w="18824" h="4887" extrusionOk="0">
                  <a:moveTo>
                    <a:pt x="10900" y="1"/>
                  </a:moveTo>
                  <a:cubicBezTo>
                    <a:pt x="9792" y="1"/>
                    <a:pt x="8762" y="79"/>
                    <a:pt x="7835" y="195"/>
                  </a:cubicBezTo>
                  <a:cubicBezTo>
                    <a:pt x="7227" y="278"/>
                    <a:pt x="6644" y="374"/>
                    <a:pt x="6096" y="481"/>
                  </a:cubicBezTo>
                  <a:cubicBezTo>
                    <a:pt x="4977" y="719"/>
                    <a:pt x="4048" y="993"/>
                    <a:pt x="3322" y="1255"/>
                  </a:cubicBezTo>
                  <a:cubicBezTo>
                    <a:pt x="2608" y="1529"/>
                    <a:pt x="2060" y="1767"/>
                    <a:pt x="1739" y="1922"/>
                  </a:cubicBezTo>
                  <a:cubicBezTo>
                    <a:pt x="1655" y="1969"/>
                    <a:pt x="1572" y="2017"/>
                    <a:pt x="1512" y="2041"/>
                  </a:cubicBezTo>
                  <a:cubicBezTo>
                    <a:pt x="1393" y="2100"/>
                    <a:pt x="1334" y="2148"/>
                    <a:pt x="1334" y="2148"/>
                  </a:cubicBezTo>
                  <a:cubicBezTo>
                    <a:pt x="1250" y="2207"/>
                    <a:pt x="1179" y="2267"/>
                    <a:pt x="1096" y="2338"/>
                  </a:cubicBezTo>
                  <a:cubicBezTo>
                    <a:pt x="822" y="2612"/>
                    <a:pt x="584" y="3017"/>
                    <a:pt x="369" y="3553"/>
                  </a:cubicBezTo>
                  <a:cubicBezTo>
                    <a:pt x="322" y="3636"/>
                    <a:pt x="298" y="3731"/>
                    <a:pt x="262" y="3827"/>
                  </a:cubicBezTo>
                  <a:cubicBezTo>
                    <a:pt x="167" y="4148"/>
                    <a:pt x="72" y="4481"/>
                    <a:pt x="0" y="4862"/>
                  </a:cubicBezTo>
                  <a:lnTo>
                    <a:pt x="0" y="4886"/>
                  </a:lnTo>
                  <a:cubicBezTo>
                    <a:pt x="6442" y="4767"/>
                    <a:pt x="12859" y="3469"/>
                    <a:pt x="18824" y="1052"/>
                  </a:cubicBezTo>
                  <a:cubicBezTo>
                    <a:pt x="18764" y="1029"/>
                    <a:pt x="18717" y="1017"/>
                    <a:pt x="18657" y="1005"/>
                  </a:cubicBezTo>
                  <a:cubicBezTo>
                    <a:pt x="18276" y="898"/>
                    <a:pt x="17895" y="814"/>
                    <a:pt x="17538" y="731"/>
                  </a:cubicBezTo>
                  <a:cubicBezTo>
                    <a:pt x="17002" y="612"/>
                    <a:pt x="16467" y="517"/>
                    <a:pt x="15967" y="421"/>
                  </a:cubicBezTo>
                  <a:cubicBezTo>
                    <a:pt x="14943" y="255"/>
                    <a:pt x="13942" y="136"/>
                    <a:pt x="13002" y="64"/>
                  </a:cubicBezTo>
                  <a:cubicBezTo>
                    <a:pt x="12442" y="28"/>
                    <a:pt x="11871" y="5"/>
                    <a:pt x="11335" y="5"/>
                  </a:cubicBezTo>
                  <a:cubicBezTo>
                    <a:pt x="11189" y="2"/>
                    <a:pt x="11044" y="1"/>
                    <a:pt x="10900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11;p61">
              <a:extLst>
                <a:ext uri="{FF2B5EF4-FFF2-40B4-BE49-F238E27FC236}">
                  <a16:creationId xmlns:a16="http://schemas.microsoft.com/office/drawing/2014/main" id="{DE83A24B-30DD-4FBD-A439-2DE275C25BF2}"/>
                </a:ext>
              </a:extLst>
            </p:cNvPr>
            <p:cNvSpPr/>
            <p:nvPr/>
          </p:nvSpPr>
          <p:spPr>
            <a:xfrm>
              <a:off x="1318600" y="1510125"/>
              <a:ext cx="84275" cy="376575"/>
            </a:xfrm>
            <a:custGeom>
              <a:avLst/>
              <a:gdLst/>
              <a:ahLst/>
              <a:cxnLst/>
              <a:rect l="l" t="t" r="r" b="b"/>
              <a:pathLst>
                <a:path w="3371" h="15063" extrusionOk="0">
                  <a:moveTo>
                    <a:pt x="1632" y="1"/>
                  </a:moveTo>
                  <a:cubicBezTo>
                    <a:pt x="1513" y="299"/>
                    <a:pt x="1322" y="823"/>
                    <a:pt x="1120" y="1489"/>
                  </a:cubicBezTo>
                  <a:cubicBezTo>
                    <a:pt x="656" y="2966"/>
                    <a:pt x="108" y="5192"/>
                    <a:pt x="60" y="7454"/>
                  </a:cubicBezTo>
                  <a:cubicBezTo>
                    <a:pt x="1" y="10657"/>
                    <a:pt x="870" y="13943"/>
                    <a:pt x="1191" y="15062"/>
                  </a:cubicBezTo>
                  <a:cubicBezTo>
                    <a:pt x="1727" y="14991"/>
                    <a:pt x="2263" y="14908"/>
                    <a:pt x="2834" y="14812"/>
                  </a:cubicBezTo>
                  <a:cubicBezTo>
                    <a:pt x="2846" y="14812"/>
                    <a:pt x="2870" y="14789"/>
                    <a:pt x="2894" y="14789"/>
                  </a:cubicBezTo>
                  <a:cubicBezTo>
                    <a:pt x="2441" y="14015"/>
                    <a:pt x="1525" y="11836"/>
                    <a:pt x="1656" y="7645"/>
                  </a:cubicBezTo>
                  <a:cubicBezTo>
                    <a:pt x="1775" y="3930"/>
                    <a:pt x="2620" y="1751"/>
                    <a:pt x="3144" y="739"/>
                  </a:cubicBezTo>
                  <a:cubicBezTo>
                    <a:pt x="3227" y="596"/>
                    <a:pt x="3311" y="465"/>
                    <a:pt x="3370" y="358"/>
                  </a:cubicBezTo>
                  <a:cubicBezTo>
                    <a:pt x="3275" y="322"/>
                    <a:pt x="3203" y="311"/>
                    <a:pt x="3120" y="299"/>
                  </a:cubicBezTo>
                  <a:cubicBezTo>
                    <a:pt x="2620" y="180"/>
                    <a:pt x="2132" y="84"/>
                    <a:pt x="1632" y="1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12;p61">
              <a:extLst>
                <a:ext uri="{FF2B5EF4-FFF2-40B4-BE49-F238E27FC236}">
                  <a16:creationId xmlns:a16="http://schemas.microsoft.com/office/drawing/2014/main" id="{6F187526-2611-4A5C-86FC-B7BB4E9F0418}"/>
                </a:ext>
              </a:extLst>
            </p:cNvPr>
            <p:cNvSpPr/>
            <p:nvPr/>
          </p:nvSpPr>
          <p:spPr>
            <a:xfrm>
              <a:off x="1398675" y="1528600"/>
              <a:ext cx="56875" cy="342025"/>
            </a:xfrm>
            <a:custGeom>
              <a:avLst/>
              <a:gdLst/>
              <a:ahLst/>
              <a:cxnLst/>
              <a:rect l="l" t="t" r="r" b="b"/>
              <a:pathLst>
                <a:path w="2275" h="13681" extrusionOk="0">
                  <a:moveTo>
                    <a:pt x="1727" y="0"/>
                  </a:moveTo>
                  <a:cubicBezTo>
                    <a:pt x="1155" y="762"/>
                    <a:pt x="0" y="2881"/>
                    <a:pt x="84" y="7263"/>
                  </a:cubicBezTo>
                  <a:cubicBezTo>
                    <a:pt x="179" y="11454"/>
                    <a:pt x="989" y="13085"/>
                    <a:pt x="1453" y="13680"/>
                  </a:cubicBezTo>
                  <a:cubicBezTo>
                    <a:pt x="1655" y="13633"/>
                    <a:pt x="1846" y="13597"/>
                    <a:pt x="2025" y="13549"/>
                  </a:cubicBezTo>
                  <a:lnTo>
                    <a:pt x="2275" y="167"/>
                  </a:lnTo>
                  <a:cubicBezTo>
                    <a:pt x="2096" y="107"/>
                    <a:pt x="1905" y="48"/>
                    <a:pt x="1727" y="0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13;p61">
              <a:extLst>
                <a:ext uri="{FF2B5EF4-FFF2-40B4-BE49-F238E27FC236}">
                  <a16:creationId xmlns:a16="http://schemas.microsoft.com/office/drawing/2014/main" id="{B3572538-3296-4359-9086-F88AA7121CE2}"/>
                </a:ext>
              </a:extLst>
            </p:cNvPr>
            <p:cNvSpPr/>
            <p:nvPr/>
          </p:nvSpPr>
          <p:spPr>
            <a:xfrm>
              <a:off x="986125" y="1527800"/>
              <a:ext cx="470625" cy="31775"/>
            </a:xfrm>
            <a:custGeom>
              <a:avLst/>
              <a:gdLst/>
              <a:ahLst/>
              <a:cxnLst/>
              <a:rect l="l" t="t" r="r" b="b"/>
              <a:pathLst>
                <a:path w="18825" h="1271" extrusionOk="0">
                  <a:moveTo>
                    <a:pt x="8609" y="0"/>
                  </a:moveTo>
                  <a:cubicBezTo>
                    <a:pt x="6078" y="0"/>
                    <a:pt x="3339" y="203"/>
                    <a:pt x="631" y="770"/>
                  </a:cubicBezTo>
                  <a:cubicBezTo>
                    <a:pt x="370" y="901"/>
                    <a:pt x="239" y="985"/>
                    <a:pt x="239" y="985"/>
                  </a:cubicBezTo>
                  <a:cubicBezTo>
                    <a:pt x="143" y="1044"/>
                    <a:pt x="72" y="1104"/>
                    <a:pt x="0" y="1187"/>
                  </a:cubicBezTo>
                  <a:cubicBezTo>
                    <a:pt x="2906" y="508"/>
                    <a:pt x="5876" y="272"/>
                    <a:pt x="8606" y="272"/>
                  </a:cubicBezTo>
                  <a:cubicBezTo>
                    <a:pt x="13057" y="272"/>
                    <a:pt x="16867" y="901"/>
                    <a:pt x="18705" y="1270"/>
                  </a:cubicBezTo>
                  <a:cubicBezTo>
                    <a:pt x="18729" y="1187"/>
                    <a:pt x="18777" y="1104"/>
                    <a:pt x="18824" y="1020"/>
                  </a:cubicBezTo>
                  <a:cubicBezTo>
                    <a:pt x="18800" y="1020"/>
                    <a:pt x="18788" y="1020"/>
                    <a:pt x="18777" y="1008"/>
                  </a:cubicBezTo>
                  <a:cubicBezTo>
                    <a:pt x="16920" y="636"/>
                    <a:pt x="13090" y="0"/>
                    <a:pt x="8609" y="0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14;p61">
              <a:extLst>
                <a:ext uri="{FF2B5EF4-FFF2-40B4-BE49-F238E27FC236}">
                  <a16:creationId xmlns:a16="http://schemas.microsoft.com/office/drawing/2014/main" id="{F78A6C5F-3E3D-43C1-91F8-7D3F4D0E55FF}"/>
                </a:ext>
              </a:extLst>
            </p:cNvPr>
            <p:cNvSpPr/>
            <p:nvPr/>
          </p:nvSpPr>
          <p:spPr>
            <a:xfrm>
              <a:off x="964700" y="1569525"/>
              <a:ext cx="499175" cy="32900"/>
            </a:xfrm>
            <a:custGeom>
              <a:avLst/>
              <a:gdLst/>
              <a:ahLst/>
              <a:cxnLst/>
              <a:rect l="l" t="t" r="r" b="b"/>
              <a:pathLst>
                <a:path w="19967" h="1316" extrusionOk="0">
                  <a:moveTo>
                    <a:pt x="8592" y="0"/>
                  </a:moveTo>
                  <a:cubicBezTo>
                    <a:pt x="5914" y="0"/>
                    <a:pt x="2995" y="188"/>
                    <a:pt x="107" y="721"/>
                  </a:cubicBezTo>
                  <a:cubicBezTo>
                    <a:pt x="60" y="804"/>
                    <a:pt x="36" y="899"/>
                    <a:pt x="0" y="1006"/>
                  </a:cubicBezTo>
                  <a:cubicBezTo>
                    <a:pt x="2923" y="453"/>
                    <a:pt x="5881" y="259"/>
                    <a:pt x="8590" y="259"/>
                  </a:cubicBezTo>
                  <a:cubicBezTo>
                    <a:pt x="13981" y="259"/>
                    <a:pt x="18389" y="1027"/>
                    <a:pt x="19586" y="1256"/>
                  </a:cubicBezTo>
                  <a:cubicBezTo>
                    <a:pt x="19788" y="1280"/>
                    <a:pt x="19884" y="1316"/>
                    <a:pt x="19907" y="1316"/>
                  </a:cubicBezTo>
                  <a:lnTo>
                    <a:pt x="19967" y="1066"/>
                  </a:lnTo>
                  <a:cubicBezTo>
                    <a:pt x="19967" y="1066"/>
                    <a:pt x="19824" y="1030"/>
                    <a:pt x="19586" y="983"/>
                  </a:cubicBezTo>
                  <a:cubicBezTo>
                    <a:pt x="18310" y="745"/>
                    <a:pt x="13929" y="0"/>
                    <a:pt x="8592" y="0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15;p61">
              <a:extLst>
                <a:ext uri="{FF2B5EF4-FFF2-40B4-BE49-F238E27FC236}">
                  <a16:creationId xmlns:a16="http://schemas.microsoft.com/office/drawing/2014/main" id="{43C661D4-1742-485F-A1DE-AC24ABBAF333}"/>
                </a:ext>
              </a:extLst>
            </p:cNvPr>
            <p:cNvSpPr/>
            <p:nvPr/>
          </p:nvSpPr>
          <p:spPr>
            <a:xfrm>
              <a:off x="954275" y="1626375"/>
              <a:ext cx="492650" cy="28750"/>
            </a:xfrm>
            <a:custGeom>
              <a:avLst/>
              <a:gdLst/>
              <a:ahLst/>
              <a:cxnLst/>
              <a:rect l="l" t="t" r="r" b="b"/>
              <a:pathLst>
                <a:path w="19706" h="1150" extrusionOk="0">
                  <a:moveTo>
                    <a:pt x="8226" y="0"/>
                  </a:moveTo>
                  <a:cubicBezTo>
                    <a:pt x="5659" y="0"/>
                    <a:pt x="2857" y="140"/>
                    <a:pt x="36" y="530"/>
                  </a:cubicBezTo>
                  <a:cubicBezTo>
                    <a:pt x="24" y="614"/>
                    <a:pt x="24" y="709"/>
                    <a:pt x="0" y="792"/>
                  </a:cubicBezTo>
                  <a:cubicBezTo>
                    <a:pt x="2829" y="396"/>
                    <a:pt x="5642" y="255"/>
                    <a:pt x="8218" y="255"/>
                  </a:cubicBezTo>
                  <a:cubicBezTo>
                    <a:pt x="14631" y="255"/>
                    <a:pt x="19578" y="1132"/>
                    <a:pt x="19646" y="1149"/>
                  </a:cubicBezTo>
                  <a:lnTo>
                    <a:pt x="19705" y="899"/>
                  </a:lnTo>
                  <a:cubicBezTo>
                    <a:pt x="19637" y="882"/>
                    <a:pt x="14672" y="0"/>
                    <a:pt x="8226" y="0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16;p61">
              <a:extLst>
                <a:ext uri="{FF2B5EF4-FFF2-40B4-BE49-F238E27FC236}">
                  <a16:creationId xmlns:a16="http://schemas.microsoft.com/office/drawing/2014/main" id="{2A7239D5-4899-4977-A01D-C9B17C2B4307}"/>
                </a:ext>
              </a:extLst>
            </p:cNvPr>
            <p:cNvSpPr/>
            <p:nvPr/>
          </p:nvSpPr>
          <p:spPr>
            <a:xfrm>
              <a:off x="951300" y="1686950"/>
              <a:ext cx="485500" cy="15800"/>
            </a:xfrm>
            <a:custGeom>
              <a:avLst/>
              <a:gdLst/>
              <a:ahLst/>
              <a:cxnLst/>
              <a:rect l="l" t="t" r="r" b="b"/>
              <a:pathLst>
                <a:path w="19420" h="632" extrusionOk="0">
                  <a:moveTo>
                    <a:pt x="12" y="0"/>
                  </a:moveTo>
                  <a:lnTo>
                    <a:pt x="0" y="250"/>
                  </a:lnTo>
                  <a:lnTo>
                    <a:pt x="19408" y="631"/>
                  </a:lnTo>
                  <a:lnTo>
                    <a:pt x="19419" y="36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17;p61">
              <a:extLst>
                <a:ext uri="{FF2B5EF4-FFF2-40B4-BE49-F238E27FC236}">
                  <a16:creationId xmlns:a16="http://schemas.microsoft.com/office/drawing/2014/main" id="{709EFFD1-E0B5-4ED4-B02A-DB0EFDD3C722}"/>
                </a:ext>
              </a:extLst>
            </p:cNvPr>
            <p:cNvSpPr/>
            <p:nvPr/>
          </p:nvSpPr>
          <p:spPr>
            <a:xfrm>
              <a:off x="952775" y="1736350"/>
              <a:ext cx="492050" cy="29025"/>
            </a:xfrm>
            <a:custGeom>
              <a:avLst/>
              <a:gdLst/>
              <a:ahLst/>
              <a:cxnLst/>
              <a:rect l="l" t="t" r="r" b="b"/>
              <a:pathLst>
                <a:path w="19682" h="1161" extrusionOk="0">
                  <a:moveTo>
                    <a:pt x="1" y="1"/>
                  </a:moveTo>
                  <a:cubicBezTo>
                    <a:pt x="1" y="84"/>
                    <a:pt x="25" y="179"/>
                    <a:pt x="37" y="263"/>
                  </a:cubicBezTo>
                  <a:cubicBezTo>
                    <a:pt x="3906" y="951"/>
                    <a:pt x="7755" y="1161"/>
                    <a:pt x="11007" y="1161"/>
                  </a:cubicBezTo>
                  <a:cubicBezTo>
                    <a:pt x="16021" y="1161"/>
                    <a:pt x="19617" y="663"/>
                    <a:pt x="19682" y="656"/>
                  </a:cubicBezTo>
                  <a:lnTo>
                    <a:pt x="19634" y="406"/>
                  </a:lnTo>
                  <a:cubicBezTo>
                    <a:pt x="19570" y="413"/>
                    <a:pt x="15994" y="903"/>
                    <a:pt x="11009" y="903"/>
                  </a:cubicBezTo>
                  <a:cubicBezTo>
                    <a:pt x="7747" y="903"/>
                    <a:pt x="3881" y="693"/>
                    <a:pt x="1" y="1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018;p61">
              <a:extLst>
                <a:ext uri="{FF2B5EF4-FFF2-40B4-BE49-F238E27FC236}">
                  <a16:creationId xmlns:a16="http://schemas.microsoft.com/office/drawing/2014/main" id="{F2726E06-CB21-41D9-9DFE-2AEE5F78C53A}"/>
                </a:ext>
              </a:extLst>
            </p:cNvPr>
            <p:cNvSpPr/>
            <p:nvPr/>
          </p:nvSpPr>
          <p:spPr>
            <a:xfrm>
              <a:off x="962600" y="1789050"/>
              <a:ext cx="497425" cy="33825"/>
            </a:xfrm>
            <a:custGeom>
              <a:avLst/>
              <a:gdLst/>
              <a:ahLst/>
              <a:cxnLst/>
              <a:rect l="l" t="t" r="r" b="b"/>
              <a:pathLst>
                <a:path w="19897" h="1353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95"/>
                    <a:pt x="72" y="203"/>
                    <a:pt x="108" y="286"/>
                  </a:cubicBezTo>
                  <a:cubicBezTo>
                    <a:pt x="3793" y="1100"/>
                    <a:pt x="7540" y="1352"/>
                    <a:pt x="10768" y="1352"/>
                  </a:cubicBezTo>
                  <a:cubicBezTo>
                    <a:pt x="15048" y="1352"/>
                    <a:pt x="18416" y="908"/>
                    <a:pt x="19515" y="738"/>
                  </a:cubicBezTo>
                  <a:cubicBezTo>
                    <a:pt x="19701" y="709"/>
                    <a:pt x="19831" y="688"/>
                    <a:pt x="19878" y="688"/>
                  </a:cubicBezTo>
                  <a:cubicBezTo>
                    <a:pt x="19888" y="688"/>
                    <a:pt x="19894" y="689"/>
                    <a:pt x="19896" y="691"/>
                  </a:cubicBezTo>
                  <a:lnTo>
                    <a:pt x="19837" y="441"/>
                  </a:lnTo>
                  <a:cubicBezTo>
                    <a:pt x="19825" y="441"/>
                    <a:pt x="19706" y="453"/>
                    <a:pt x="19515" y="476"/>
                  </a:cubicBezTo>
                  <a:cubicBezTo>
                    <a:pt x="18480" y="633"/>
                    <a:pt x="15072" y="1094"/>
                    <a:pt x="10727" y="1094"/>
                  </a:cubicBezTo>
                  <a:cubicBezTo>
                    <a:pt x="7476" y="1094"/>
                    <a:pt x="3700" y="836"/>
                    <a:pt x="1" y="0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019;p61">
              <a:extLst>
                <a:ext uri="{FF2B5EF4-FFF2-40B4-BE49-F238E27FC236}">
                  <a16:creationId xmlns:a16="http://schemas.microsoft.com/office/drawing/2014/main" id="{FAC671CD-DFB4-4F03-9F9A-22B2514DD1F4}"/>
                </a:ext>
              </a:extLst>
            </p:cNvPr>
            <p:cNvSpPr/>
            <p:nvPr/>
          </p:nvSpPr>
          <p:spPr>
            <a:xfrm>
              <a:off x="983450" y="1826550"/>
              <a:ext cx="473300" cy="37975"/>
            </a:xfrm>
            <a:custGeom>
              <a:avLst/>
              <a:gdLst/>
              <a:ahLst/>
              <a:cxnLst/>
              <a:rect l="l" t="t" r="r" b="b"/>
              <a:pathLst>
                <a:path w="18932" h="1519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48"/>
                    <a:pt x="72" y="84"/>
                    <a:pt x="119" y="107"/>
                  </a:cubicBezTo>
                  <a:cubicBezTo>
                    <a:pt x="119" y="107"/>
                    <a:pt x="346" y="262"/>
                    <a:pt x="774" y="477"/>
                  </a:cubicBezTo>
                  <a:lnTo>
                    <a:pt x="786" y="477"/>
                  </a:lnTo>
                  <a:cubicBezTo>
                    <a:pt x="4061" y="1263"/>
                    <a:pt x="7397" y="1518"/>
                    <a:pt x="10344" y="1518"/>
                  </a:cubicBezTo>
                  <a:cubicBezTo>
                    <a:pt x="13997" y="1518"/>
                    <a:pt x="17051" y="1126"/>
                    <a:pt x="18645" y="869"/>
                  </a:cubicBezTo>
                  <a:cubicBezTo>
                    <a:pt x="18753" y="858"/>
                    <a:pt x="18836" y="846"/>
                    <a:pt x="18931" y="822"/>
                  </a:cubicBezTo>
                  <a:cubicBezTo>
                    <a:pt x="18884" y="750"/>
                    <a:pt x="18836" y="655"/>
                    <a:pt x="18800" y="584"/>
                  </a:cubicBezTo>
                  <a:cubicBezTo>
                    <a:pt x="18753" y="584"/>
                    <a:pt x="18705" y="596"/>
                    <a:pt x="18657" y="596"/>
                  </a:cubicBezTo>
                  <a:cubicBezTo>
                    <a:pt x="17081" y="845"/>
                    <a:pt x="13996" y="1250"/>
                    <a:pt x="10300" y="1250"/>
                  </a:cubicBezTo>
                  <a:cubicBezTo>
                    <a:pt x="7127" y="1250"/>
                    <a:pt x="3504" y="952"/>
                    <a:pt x="0" y="0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020;p61">
              <a:extLst>
                <a:ext uri="{FF2B5EF4-FFF2-40B4-BE49-F238E27FC236}">
                  <a16:creationId xmlns:a16="http://schemas.microsoft.com/office/drawing/2014/main" id="{34E14CDA-F042-46D6-ACD6-ECB9302F6361}"/>
                </a:ext>
              </a:extLst>
            </p:cNvPr>
            <p:cNvSpPr/>
            <p:nvPr/>
          </p:nvSpPr>
          <p:spPr>
            <a:xfrm>
              <a:off x="1406125" y="1532750"/>
              <a:ext cx="92575" cy="334900"/>
            </a:xfrm>
            <a:custGeom>
              <a:avLst/>
              <a:gdLst/>
              <a:ahLst/>
              <a:cxnLst/>
              <a:rect l="l" t="t" r="r" b="b"/>
              <a:pathLst>
                <a:path w="3703" h="13396" extrusionOk="0">
                  <a:moveTo>
                    <a:pt x="1971" y="1"/>
                  </a:moveTo>
                  <a:cubicBezTo>
                    <a:pt x="985" y="1"/>
                    <a:pt x="143" y="2985"/>
                    <a:pt x="72" y="6668"/>
                  </a:cubicBezTo>
                  <a:cubicBezTo>
                    <a:pt x="0" y="10359"/>
                    <a:pt x="738" y="13383"/>
                    <a:pt x="1727" y="13395"/>
                  </a:cubicBezTo>
                  <a:cubicBezTo>
                    <a:pt x="1728" y="13395"/>
                    <a:pt x="1730" y="13395"/>
                    <a:pt x="1732" y="13395"/>
                  </a:cubicBezTo>
                  <a:cubicBezTo>
                    <a:pt x="2706" y="13395"/>
                    <a:pt x="3572" y="10423"/>
                    <a:pt x="3632" y="6728"/>
                  </a:cubicBezTo>
                  <a:cubicBezTo>
                    <a:pt x="3703" y="3037"/>
                    <a:pt x="2965" y="13"/>
                    <a:pt x="1977" y="1"/>
                  </a:cubicBezTo>
                  <a:cubicBezTo>
                    <a:pt x="1975" y="1"/>
                    <a:pt x="1973" y="1"/>
                    <a:pt x="1971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021;p61">
              <a:extLst>
                <a:ext uri="{FF2B5EF4-FFF2-40B4-BE49-F238E27FC236}">
                  <a16:creationId xmlns:a16="http://schemas.microsoft.com/office/drawing/2014/main" id="{2B9E293C-CC0A-4F2F-B24E-FDDD8332A262}"/>
                </a:ext>
              </a:extLst>
            </p:cNvPr>
            <p:cNvSpPr/>
            <p:nvPr/>
          </p:nvSpPr>
          <p:spPr>
            <a:xfrm>
              <a:off x="1417125" y="1555375"/>
              <a:ext cx="75325" cy="289650"/>
            </a:xfrm>
            <a:custGeom>
              <a:avLst/>
              <a:gdLst/>
              <a:ahLst/>
              <a:cxnLst/>
              <a:rect l="l" t="t" r="r" b="b"/>
              <a:pathLst>
                <a:path w="3013" h="11586" extrusionOk="0">
                  <a:moveTo>
                    <a:pt x="1608" y="1"/>
                  </a:moveTo>
                  <a:cubicBezTo>
                    <a:pt x="1525" y="1"/>
                    <a:pt x="1418" y="36"/>
                    <a:pt x="1334" y="108"/>
                  </a:cubicBezTo>
                  <a:cubicBezTo>
                    <a:pt x="644" y="620"/>
                    <a:pt x="108" y="2953"/>
                    <a:pt x="48" y="5763"/>
                  </a:cubicBezTo>
                  <a:cubicBezTo>
                    <a:pt x="1" y="8573"/>
                    <a:pt x="465" y="10931"/>
                    <a:pt x="1120" y="11466"/>
                  </a:cubicBezTo>
                  <a:cubicBezTo>
                    <a:pt x="1215" y="11538"/>
                    <a:pt x="1298" y="11585"/>
                    <a:pt x="1406" y="11585"/>
                  </a:cubicBezTo>
                  <a:cubicBezTo>
                    <a:pt x="1407" y="11586"/>
                    <a:pt x="1409" y="11586"/>
                    <a:pt x="1411" y="11586"/>
                  </a:cubicBezTo>
                  <a:cubicBezTo>
                    <a:pt x="2207" y="11586"/>
                    <a:pt x="2906" y="9018"/>
                    <a:pt x="2953" y="5823"/>
                  </a:cubicBezTo>
                  <a:cubicBezTo>
                    <a:pt x="3013" y="2620"/>
                    <a:pt x="2418" y="25"/>
                    <a:pt x="1608" y="1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22;p61">
              <a:extLst>
                <a:ext uri="{FF2B5EF4-FFF2-40B4-BE49-F238E27FC236}">
                  <a16:creationId xmlns:a16="http://schemas.microsoft.com/office/drawing/2014/main" id="{23CCFEA9-FF2A-42D3-A033-3FA51EAAF838}"/>
                </a:ext>
              </a:extLst>
            </p:cNvPr>
            <p:cNvSpPr/>
            <p:nvPr/>
          </p:nvSpPr>
          <p:spPr>
            <a:xfrm>
              <a:off x="1417725" y="1558050"/>
              <a:ext cx="58075" cy="284000"/>
            </a:xfrm>
            <a:custGeom>
              <a:avLst/>
              <a:gdLst/>
              <a:ahLst/>
              <a:cxnLst/>
              <a:rect l="l" t="t" r="r" b="b"/>
              <a:pathLst>
                <a:path w="2323" h="11360" extrusionOk="0">
                  <a:moveTo>
                    <a:pt x="1310" y="1"/>
                  </a:moveTo>
                  <a:cubicBezTo>
                    <a:pt x="632" y="513"/>
                    <a:pt x="84" y="2846"/>
                    <a:pt x="24" y="5656"/>
                  </a:cubicBezTo>
                  <a:lnTo>
                    <a:pt x="24" y="5847"/>
                  </a:lnTo>
                  <a:cubicBezTo>
                    <a:pt x="0" y="8573"/>
                    <a:pt x="453" y="10836"/>
                    <a:pt x="1096" y="11359"/>
                  </a:cubicBezTo>
                  <a:cubicBezTo>
                    <a:pt x="1727" y="10836"/>
                    <a:pt x="2227" y="8514"/>
                    <a:pt x="2275" y="5704"/>
                  </a:cubicBezTo>
                  <a:cubicBezTo>
                    <a:pt x="2322" y="2894"/>
                    <a:pt x="1905" y="537"/>
                    <a:pt x="1310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023;p61">
              <a:extLst>
                <a:ext uri="{FF2B5EF4-FFF2-40B4-BE49-F238E27FC236}">
                  <a16:creationId xmlns:a16="http://schemas.microsoft.com/office/drawing/2014/main" id="{26A4CDC3-012A-46BE-9ABC-7C73118A2B94}"/>
                </a:ext>
              </a:extLst>
            </p:cNvPr>
            <p:cNvSpPr/>
            <p:nvPr/>
          </p:nvSpPr>
          <p:spPr>
            <a:xfrm>
              <a:off x="976000" y="1530675"/>
              <a:ext cx="65225" cy="322375"/>
            </a:xfrm>
            <a:custGeom>
              <a:avLst/>
              <a:gdLst/>
              <a:ahLst/>
              <a:cxnLst/>
              <a:rect l="l" t="t" r="r" b="b"/>
              <a:pathLst>
                <a:path w="2609" h="12895" extrusionOk="0">
                  <a:moveTo>
                    <a:pt x="2608" y="1"/>
                  </a:moveTo>
                  <a:lnTo>
                    <a:pt x="2608" y="1"/>
                  </a:lnTo>
                  <a:cubicBezTo>
                    <a:pt x="1644" y="60"/>
                    <a:pt x="1084" y="393"/>
                    <a:pt x="822" y="774"/>
                  </a:cubicBezTo>
                  <a:cubicBezTo>
                    <a:pt x="655" y="1608"/>
                    <a:pt x="441" y="2560"/>
                    <a:pt x="286" y="3572"/>
                  </a:cubicBezTo>
                  <a:cubicBezTo>
                    <a:pt x="167" y="4382"/>
                    <a:pt x="60" y="5263"/>
                    <a:pt x="48" y="6156"/>
                  </a:cubicBezTo>
                  <a:cubicBezTo>
                    <a:pt x="1" y="8347"/>
                    <a:pt x="370" y="10442"/>
                    <a:pt x="584" y="12050"/>
                  </a:cubicBezTo>
                  <a:cubicBezTo>
                    <a:pt x="751" y="12216"/>
                    <a:pt x="1620" y="12776"/>
                    <a:pt x="2370" y="12895"/>
                  </a:cubicBezTo>
                  <a:cubicBezTo>
                    <a:pt x="2108" y="11407"/>
                    <a:pt x="1656" y="9133"/>
                    <a:pt x="1632" y="6406"/>
                  </a:cubicBezTo>
                  <a:cubicBezTo>
                    <a:pt x="1620" y="5370"/>
                    <a:pt x="1715" y="4382"/>
                    <a:pt x="1846" y="3489"/>
                  </a:cubicBezTo>
                  <a:cubicBezTo>
                    <a:pt x="2048" y="2108"/>
                    <a:pt x="2370" y="929"/>
                    <a:pt x="2608" y="1"/>
                  </a:cubicBezTo>
                  <a:close/>
                </a:path>
              </a:pathLst>
            </a:custGeom>
            <a:solidFill>
              <a:srgbClr val="5D5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024;p61">
              <a:extLst>
                <a:ext uri="{FF2B5EF4-FFF2-40B4-BE49-F238E27FC236}">
                  <a16:creationId xmlns:a16="http://schemas.microsoft.com/office/drawing/2014/main" id="{DC31421F-2FC9-419A-B41C-6F5620ABDBA4}"/>
                </a:ext>
              </a:extLst>
            </p:cNvPr>
            <p:cNvSpPr/>
            <p:nvPr/>
          </p:nvSpPr>
          <p:spPr>
            <a:xfrm>
              <a:off x="1077500" y="1504175"/>
              <a:ext cx="76225" cy="379850"/>
            </a:xfrm>
            <a:custGeom>
              <a:avLst/>
              <a:gdLst/>
              <a:ahLst/>
              <a:cxnLst/>
              <a:rect l="l" t="t" r="r" b="b"/>
              <a:pathLst>
                <a:path w="3049" h="15194" extrusionOk="0">
                  <a:moveTo>
                    <a:pt x="2982" y="0"/>
                  </a:moveTo>
                  <a:cubicBezTo>
                    <a:pt x="2267" y="0"/>
                    <a:pt x="1761" y="183"/>
                    <a:pt x="1310" y="287"/>
                  </a:cubicBezTo>
                  <a:cubicBezTo>
                    <a:pt x="1060" y="1322"/>
                    <a:pt x="632" y="2704"/>
                    <a:pt x="346" y="4311"/>
                  </a:cubicBezTo>
                  <a:cubicBezTo>
                    <a:pt x="179" y="5251"/>
                    <a:pt x="60" y="6252"/>
                    <a:pt x="48" y="7287"/>
                  </a:cubicBezTo>
                  <a:cubicBezTo>
                    <a:pt x="1" y="10312"/>
                    <a:pt x="691" y="13145"/>
                    <a:pt x="965" y="14824"/>
                  </a:cubicBezTo>
                  <a:cubicBezTo>
                    <a:pt x="1261" y="15048"/>
                    <a:pt x="1731" y="15194"/>
                    <a:pt x="2360" y="15194"/>
                  </a:cubicBezTo>
                  <a:cubicBezTo>
                    <a:pt x="2466" y="15194"/>
                    <a:pt x="2577" y="15190"/>
                    <a:pt x="2691" y="15181"/>
                  </a:cubicBezTo>
                  <a:cubicBezTo>
                    <a:pt x="2418" y="13836"/>
                    <a:pt x="1656" y="11074"/>
                    <a:pt x="1620" y="7549"/>
                  </a:cubicBezTo>
                  <a:cubicBezTo>
                    <a:pt x="1620" y="6299"/>
                    <a:pt x="1739" y="5132"/>
                    <a:pt x="1941" y="4108"/>
                  </a:cubicBezTo>
                  <a:cubicBezTo>
                    <a:pt x="2263" y="2323"/>
                    <a:pt x="2775" y="894"/>
                    <a:pt x="3049" y="1"/>
                  </a:cubicBezTo>
                  <a:cubicBezTo>
                    <a:pt x="3026" y="0"/>
                    <a:pt x="3004" y="0"/>
                    <a:pt x="2982" y="0"/>
                  </a:cubicBezTo>
                  <a:close/>
                </a:path>
              </a:pathLst>
            </a:custGeom>
            <a:solidFill>
              <a:srgbClr val="5D5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025;p61">
              <a:extLst>
                <a:ext uri="{FF2B5EF4-FFF2-40B4-BE49-F238E27FC236}">
                  <a16:creationId xmlns:a16="http://schemas.microsoft.com/office/drawing/2014/main" id="{0B98AB6B-B6BC-4B6E-97B0-1A02025D2F15}"/>
                </a:ext>
              </a:extLst>
            </p:cNvPr>
            <p:cNvSpPr/>
            <p:nvPr/>
          </p:nvSpPr>
          <p:spPr>
            <a:xfrm>
              <a:off x="1205500" y="1497550"/>
              <a:ext cx="77700" cy="397825"/>
            </a:xfrm>
            <a:custGeom>
              <a:avLst/>
              <a:gdLst/>
              <a:ahLst/>
              <a:cxnLst/>
              <a:rect l="l" t="t" r="r" b="b"/>
              <a:pathLst>
                <a:path w="3108" h="15913" extrusionOk="0">
                  <a:moveTo>
                    <a:pt x="2243" y="1"/>
                  </a:moveTo>
                  <a:cubicBezTo>
                    <a:pt x="1947" y="1"/>
                    <a:pt x="1679" y="33"/>
                    <a:pt x="1441" y="52"/>
                  </a:cubicBezTo>
                  <a:cubicBezTo>
                    <a:pt x="1203" y="921"/>
                    <a:pt x="822" y="2183"/>
                    <a:pt x="512" y="3683"/>
                  </a:cubicBezTo>
                  <a:cubicBezTo>
                    <a:pt x="274" y="4874"/>
                    <a:pt x="60" y="6231"/>
                    <a:pt x="48" y="7648"/>
                  </a:cubicBezTo>
                  <a:cubicBezTo>
                    <a:pt x="0" y="11089"/>
                    <a:pt x="762" y="14244"/>
                    <a:pt x="1048" y="15792"/>
                  </a:cubicBezTo>
                  <a:cubicBezTo>
                    <a:pt x="1268" y="15867"/>
                    <a:pt x="1524" y="15912"/>
                    <a:pt x="1824" y="15912"/>
                  </a:cubicBezTo>
                  <a:cubicBezTo>
                    <a:pt x="2092" y="15912"/>
                    <a:pt x="2396" y="15876"/>
                    <a:pt x="2739" y="15792"/>
                  </a:cubicBezTo>
                  <a:cubicBezTo>
                    <a:pt x="2477" y="14553"/>
                    <a:pt x="1679" y="11660"/>
                    <a:pt x="1655" y="7898"/>
                  </a:cubicBezTo>
                  <a:cubicBezTo>
                    <a:pt x="1643" y="6159"/>
                    <a:pt x="1882" y="4600"/>
                    <a:pt x="2179" y="3302"/>
                  </a:cubicBezTo>
                  <a:cubicBezTo>
                    <a:pt x="2489" y="1897"/>
                    <a:pt x="2894" y="814"/>
                    <a:pt x="3108" y="111"/>
                  </a:cubicBezTo>
                  <a:cubicBezTo>
                    <a:pt x="2798" y="27"/>
                    <a:pt x="2509" y="1"/>
                    <a:pt x="2243" y="1"/>
                  </a:cubicBezTo>
                  <a:close/>
                </a:path>
              </a:pathLst>
            </a:custGeom>
            <a:solidFill>
              <a:srgbClr val="5D5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26;p61">
              <a:extLst>
                <a:ext uri="{FF2B5EF4-FFF2-40B4-BE49-F238E27FC236}">
                  <a16:creationId xmlns:a16="http://schemas.microsoft.com/office/drawing/2014/main" id="{2A00E15B-DDA5-45F0-85C7-D167F43BD1DC}"/>
                </a:ext>
              </a:extLst>
            </p:cNvPr>
            <p:cNvSpPr/>
            <p:nvPr/>
          </p:nvSpPr>
          <p:spPr>
            <a:xfrm>
              <a:off x="1322475" y="1510025"/>
              <a:ext cx="88725" cy="379825"/>
            </a:xfrm>
            <a:custGeom>
              <a:avLst/>
              <a:gdLst/>
              <a:ahLst/>
              <a:cxnLst/>
              <a:rect l="l" t="t" r="r" b="b"/>
              <a:pathLst>
                <a:path w="3549" h="15193" extrusionOk="0">
                  <a:moveTo>
                    <a:pt x="2293" y="0"/>
                  </a:moveTo>
                  <a:cubicBezTo>
                    <a:pt x="1984" y="0"/>
                    <a:pt x="1751" y="41"/>
                    <a:pt x="1751" y="41"/>
                  </a:cubicBezTo>
                  <a:cubicBezTo>
                    <a:pt x="1751" y="41"/>
                    <a:pt x="1465" y="696"/>
                    <a:pt x="1132" y="1743"/>
                  </a:cubicBezTo>
                  <a:cubicBezTo>
                    <a:pt x="667" y="3160"/>
                    <a:pt x="120" y="5291"/>
                    <a:pt x="72" y="7458"/>
                  </a:cubicBezTo>
                  <a:cubicBezTo>
                    <a:pt x="0" y="11221"/>
                    <a:pt x="1322" y="15126"/>
                    <a:pt x="1322" y="15126"/>
                  </a:cubicBezTo>
                  <a:cubicBezTo>
                    <a:pt x="1500" y="15173"/>
                    <a:pt x="1675" y="15192"/>
                    <a:pt x="1841" y="15192"/>
                  </a:cubicBezTo>
                  <a:cubicBezTo>
                    <a:pt x="2552" y="15192"/>
                    <a:pt x="3108" y="14840"/>
                    <a:pt x="3108" y="14840"/>
                  </a:cubicBezTo>
                  <a:cubicBezTo>
                    <a:pt x="3108" y="14840"/>
                    <a:pt x="1465" y="12864"/>
                    <a:pt x="1644" y="7649"/>
                  </a:cubicBezTo>
                  <a:cubicBezTo>
                    <a:pt x="1763" y="4101"/>
                    <a:pt x="2620" y="2017"/>
                    <a:pt x="3132" y="1041"/>
                  </a:cubicBezTo>
                  <a:cubicBezTo>
                    <a:pt x="3370" y="600"/>
                    <a:pt x="3549" y="386"/>
                    <a:pt x="3549" y="386"/>
                  </a:cubicBezTo>
                  <a:cubicBezTo>
                    <a:pt x="3232" y="69"/>
                    <a:pt x="2697" y="0"/>
                    <a:pt x="2293" y="0"/>
                  </a:cubicBezTo>
                  <a:close/>
                </a:path>
              </a:pathLst>
            </a:custGeom>
            <a:solidFill>
              <a:srgbClr val="5D5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027;p61">
              <a:extLst>
                <a:ext uri="{FF2B5EF4-FFF2-40B4-BE49-F238E27FC236}">
                  <a16:creationId xmlns:a16="http://schemas.microsoft.com/office/drawing/2014/main" id="{795B2432-EC23-4E08-8140-D038A2E6BF05}"/>
                </a:ext>
              </a:extLst>
            </p:cNvPr>
            <p:cNvSpPr/>
            <p:nvPr/>
          </p:nvSpPr>
          <p:spPr>
            <a:xfrm>
              <a:off x="1218600" y="1498050"/>
              <a:ext cx="65200" cy="92175"/>
            </a:xfrm>
            <a:custGeom>
              <a:avLst/>
              <a:gdLst/>
              <a:ahLst/>
              <a:cxnLst/>
              <a:rect l="l" t="t" r="r" b="b"/>
              <a:pathLst>
                <a:path w="2608" h="3687" extrusionOk="0">
                  <a:moveTo>
                    <a:pt x="1716" y="0"/>
                  </a:moveTo>
                  <a:cubicBezTo>
                    <a:pt x="1427" y="0"/>
                    <a:pt x="1167" y="31"/>
                    <a:pt x="941" y="55"/>
                  </a:cubicBezTo>
                  <a:cubicBezTo>
                    <a:pt x="703" y="913"/>
                    <a:pt x="310" y="2175"/>
                    <a:pt x="0" y="3687"/>
                  </a:cubicBezTo>
                  <a:cubicBezTo>
                    <a:pt x="548" y="3568"/>
                    <a:pt x="1096" y="3425"/>
                    <a:pt x="1667" y="3294"/>
                  </a:cubicBezTo>
                  <a:cubicBezTo>
                    <a:pt x="1977" y="1901"/>
                    <a:pt x="2381" y="805"/>
                    <a:pt x="2608" y="115"/>
                  </a:cubicBezTo>
                  <a:cubicBezTo>
                    <a:pt x="2289" y="28"/>
                    <a:pt x="1990" y="0"/>
                    <a:pt x="1716" y="0"/>
                  </a:cubicBezTo>
                  <a:close/>
                </a:path>
              </a:pathLst>
            </a:custGeom>
            <a:solidFill>
              <a:srgbClr val="6B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028;p61">
              <a:extLst>
                <a:ext uri="{FF2B5EF4-FFF2-40B4-BE49-F238E27FC236}">
                  <a16:creationId xmlns:a16="http://schemas.microsoft.com/office/drawing/2014/main" id="{98BF97BD-ED07-4442-8D91-F80F664001D0}"/>
                </a:ext>
              </a:extLst>
            </p:cNvPr>
            <p:cNvSpPr/>
            <p:nvPr/>
          </p:nvSpPr>
          <p:spPr>
            <a:xfrm>
              <a:off x="983150" y="1530675"/>
              <a:ext cx="58075" cy="89325"/>
            </a:xfrm>
            <a:custGeom>
              <a:avLst/>
              <a:gdLst/>
              <a:ahLst/>
              <a:cxnLst/>
              <a:rect l="l" t="t" r="r" b="b"/>
              <a:pathLst>
                <a:path w="2323" h="3573" extrusionOk="0">
                  <a:moveTo>
                    <a:pt x="2322" y="1"/>
                  </a:moveTo>
                  <a:lnTo>
                    <a:pt x="2322" y="1"/>
                  </a:lnTo>
                  <a:cubicBezTo>
                    <a:pt x="1358" y="60"/>
                    <a:pt x="798" y="393"/>
                    <a:pt x="536" y="774"/>
                  </a:cubicBezTo>
                  <a:cubicBezTo>
                    <a:pt x="369" y="1608"/>
                    <a:pt x="155" y="2560"/>
                    <a:pt x="0" y="3572"/>
                  </a:cubicBezTo>
                  <a:cubicBezTo>
                    <a:pt x="512" y="3549"/>
                    <a:pt x="1036" y="3525"/>
                    <a:pt x="1560" y="3489"/>
                  </a:cubicBezTo>
                  <a:cubicBezTo>
                    <a:pt x="1762" y="2108"/>
                    <a:pt x="2084" y="929"/>
                    <a:pt x="2322" y="1"/>
                  </a:cubicBezTo>
                  <a:close/>
                </a:path>
              </a:pathLst>
            </a:custGeom>
            <a:solidFill>
              <a:srgbClr val="6B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029;p61">
              <a:extLst>
                <a:ext uri="{FF2B5EF4-FFF2-40B4-BE49-F238E27FC236}">
                  <a16:creationId xmlns:a16="http://schemas.microsoft.com/office/drawing/2014/main" id="{3BF8B6BF-3E53-4A93-A51F-4D695BC8EB45}"/>
                </a:ext>
              </a:extLst>
            </p:cNvPr>
            <p:cNvSpPr/>
            <p:nvPr/>
          </p:nvSpPr>
          <p:spPr>
            <a:xfrm>
              <a:off x="1086425" y="1504175"/>
              <a:ext cx="67900" cy="107775"/>
            </a:xfrm>
            <a:custGeom>
              <a:avLst/>
              <a:gdLst/>
              <a:ahLst/>
              <a:cxnLst/>
              <a:rect l="l" t="t" r="r" b="b"/>
              <a:pathLst>
                <a:path w="2716" h="4311" extrusionOk="0">
                  <a:moveTo>
                    <a:pt x="2647" y="0"/>
                  </a:moveTo>
                  <a:cubicBezTo>
                    <a:pt x="1922" y="0"/>
                    <a:pt x="1416" y="183"/>
                    <a:pt x="965" y="287"/>
                  </a:cubicBezTo>
                  <a:cubicBezTo>
                    <a:pt x="715" y="1322"/>
                    <a:pt x="287" y="2704"/>
                    <a:pt x="1" y="4311"/>
                  </a:cubicBezTo>
                  <a:cubicBezTo>
                    <a:pt x="537" y="4251"/>
                    <a:pt x="1072" y="4180"/>
                    <a:pt x="1596" y="4108"/>
                  </a:cubicBezTo>
                  <a:cubicBezTo>
                    <a:pt x="1918" y="2323"/>
                    <a:pt x="2430" y="894"/>
                    <a:pt x="2715" y="1"/>
                  </a:cubicBezTo>
                  <a:cubicBezTo>
                    <a:pt x="2693" y="0"/>
                    <a:pt x="2670" y="0"/>
                    <a:pt x="2647" y="0"/>
                  </a:cubicBezTo>
                  <a:close/>
                </a:path>
              </a:pathLst>
            </a:custGeom>
            <a:solidFill>
              <a:srgbClr val="6B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030;p61">
              <a:extLst>
                <a:ext uri="{FF2B5EF4-FFF2-40B4-BE49-F238E27FC236}">
                  <a16:creationId xmlns:a16="http://schemas.microsoft.com/office/drawing/2014/main" id="{A4C6BA18-E980-42A2-AD6C-6012CBF1DE5A}"/>
                </a:ext>
              </a:extLst>
            </p:cNvPr>
            <p:cNvSpPr/>
            <p:nvPr/>
          </p:nvSpPr>
          <p:spPr>
            <a:xfrm>
              <a:off x="1350750" y="1510200"/>
              <a:ext cx="60450" cy="43425"/>
            </a:xfrm>
            <a:custGeom>
              <a:avLst/>
              <a:gdLst/>
              <a:ahLst/>
              <a:cxnLst/>
              <a:rect l="l" t="t" r="r" b="b"/>
              <a:pathLst>
                <a:path w="2418" h="1737" extrusionOk="0">
                  <a:moveTo>
                    <a:pt x="1191" y="0"/>
                  </a:moveTo>
                  <a:cubicBezTo>
                    <a:pt x="867" y="0"/>
                    <a:pt x="620" y="46"/>
                    <a:pt x="620" y="46"/>
                  </a:cubicBezTo>
                  <a:cubicBezTo>
                    <a:pt x="620" y="46"/>
                    <a:pt x="334" y="700"/>
                    <a:pt x="1" y="1736"/>
                  </a:cubicBezTo>
                  <a:cubicBezTo>
                    <a:pt x="667" y="1534"/>
                    <a:pt x="1346" y="1296"/>
                    <a:pt x="2001" y="1034"/>
                  </a:cubicBezTo>
                  <a:cubicBezTo>
                    <a:pt x="2239" y="593"/>
                    <a:pt x="2418" y="379"/>
                    <a:pt x="2418" y="379"/>
                  </a:cubicBezTo>
                  <a:cubicBezTo>
                    <a:pt x="2108" y="70"/>
                    <a:pt x="1591" y="0"/>
                    <a:pt x="1191" y="0"/>
                  </a:cubicBezTo>
                  <a:close/>
                </a:path>
              </a:pathLst>
            </a:custGeom>
            <a:solidFill>
              <a:srgbClr val="6B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031;p61">
              <a:extLst>
                <a:ext uri="{FF2B5EF4-FFF2-40B4-BE49-F238E27FC236}">
                  <a16:creationId xmlns:a16="http://schemas.microsoft.com/office/drawing/2014/main" id="{D25AACCF-9BD7-451E-9605-F5BCD30A6159}"/>
                </a:ext>
              </a:extLst>
            </p:cNvPr>
            <p:cNvSpPr/>
            <p:nvPr/>
          </p:nvSpPr>
          <p:spPr>
            <a:xfrm>
              <a:off x="1417725" y="1700625"/>
              <a:ext cx="56875" cy="141425"/>
            </a:xfrm>
            <a:custGeom>
              <a:avLst/>
              <a:gdLst/>
              <a:ahLst/>
              <a:cxnLst/>
              <a:rect l="l" t="t" r="r" b="b"/>
              <a:pathLst>
                <a:path w="2275" h="5657" extrusionOk="0">
                  <a:moveTo>
                    <a:pt x="2275" y="1"/>
                  </a:moveTo>
                  <a:cubicBezTo>
                    <a:pt x="1917" y="287"/>
                    <a:pt x="1501" y="441"/>
                    <a:pt x="1048" y="441"/>
                  </a:cubicBezTo>
                  <a:cubicBezTo>
                    <a:pt x="679" y="441"/>
                    <a:pt x="334" y="322"/>
                    <a:pt x="24" y="144"/>
                  </a:cubicBezTo>
                  <a:lnTo>
                    <a:pt x="24" y="144"/>
                  </a:lnTo>
                  <a:cubicBezTo>
                    <a:pt x="0" y="2870"/>
                    <a:pt x="453" y="5133"/>
                    <a:pt x="1096" y="5656"/>
                  </a:cubicBezTo>
                  <a:cubicBezTo>
                    <a:pt x="1727" y="5133"/>
                    <a:pt x="2227" y="2811"/>
                    <a:pt x="2275" y="1"/>
                  </a:cubicBezTo>
                  <a:close/>
                </a:path>
              </a:pathLst>
            </a:custGeom>
            <a:solidFill>
              <a:srgbClr val="714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032;p61">
              <a:extLst>
                <a:ext uri="{FF2B5EF4-FFF2-40B4-BE49-F238E27FC236}">
                  <a16:creationId xmlns:a16="http://schemas.microsoft.com/office/drawing/2014/main" id="{5F07FE9D-149D-4D1E-B3E1-18D7E2DF4EAA}"/>
                </a:ext>
              </a:extLst>
            </p:cNvPr>
            <p:cNvSpPr/>
            <p:nvPr/>
          </p:nvSpPr>
          <p:spPr>
            <a:xfrm>
              <a:off x="1441525" y="1538600"/>
              <a:ext cx="34250" cy="18475"/>
            </a:xfrm>
            <a:custGeom>
              <a:avLst/>
              <a:gdLst/>
              <a:ahLst/>
              <a:cxnLst/>
              <a:rect l="l" t="t" r="r" b="b"/>
              <a:pathLst>
                <a:path w="1370" h="739" extrusionOk="0">
                  <a:moveTo>
                    <a:pt x="472" y="0"/>
                  </a:moveTo>
                  <a:cubicBezTo>
                    <a:pt x="313" y="0"/>
                    <a:pt x="161" y="45"/>
                    <a:pt x="61" y="172"/>
                  </a:cubicBezTo>
                  <a:cubicBezTo>
                    <a:pt x="13" y="231"/>
                    <a:pt x="1" y="291"/>
                    <a:pt x="25" y="362"/>
                  </a:cubicBezTo>
                  <a:cubicBezTo>
                    <a:pt x="25" y="374"/>
                    <a:pt x="37" y="374"/>
                    <a:pt x="37" y="386"/>
                  </a:cubicBezTo>
                  <a:cubicBezTo>
                    <a:pt x="55" y="422"/>
                    <a:pt x="94" y="438"/>
                    <a:pt x="127" y="438"/>
                  </a:cubicBezTo>
                  <a:cubicBezTo>
                    <a:pt x="138" y="438"/>
                    <a:pt x="147" y="436"/>
                    <a:pt x="156" y="434"/>
                  </a:cubicBezTo>
                  <a:cubicBezTo>
                    <a:pt x="251" y="422"/>
                    <a:pt x="299" y="362"/>
                    <a:pt x="382" y="338"/>
                  </a:cubicBezTo>
                  <a:cubicBezTo>
                    <a:pt x="427" y="323"/>
                    <a:pt x="474" y="317"/>
                    <a:pt x="521" y="317"/>
                  </a:cubicBezTo>
                  <a:cubicBezTo>
                    <a:pt x="587" y="317"/>
                    <a:pt x="653" y="329"/>
                    <a:pt x="715" y="350"/>
                  </a:cubicBezTo>
                  <a:cubicBezTo>
                    <a:pt x="894" y="410"/>
                    <a:pt x="1084" y="541"/>
                    <a:pt x="1192" y="696"/>
                  </a:cubicBezTo>
                  <a:cubicBezTo>
                    <a:pt x="1213" y="725"/>
                    <a:pt x="1244" y="739"/>
                    <a:pt x="1272" y="739"/>
                  </a:cubicBezTo>
                  <a:cubicBezTo>
                    <a:pt x="1324" y="739"/>
                    <a:pt x="1369" y="697"/>
                    <a:pt x="1346" y="636"/>
                  </a:cubicBezTo>
                  <a:cubicBezTo>
                    <a:pt x="1263" y="362"/>
                    <a:pt x="1096" y="184"/>
                    <a:pt x="834" y="65"/>
                  </a:cubicBezTo>
                  <a:cubicBezTo>
                    <a:pt x="724" y="28"/>
                    <a:pt x="596" y="0"/>
                    <a:pt x="472" y="0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33;p61">
              <a:extLst>
                <a:ext uri="{FF2B5EF4-FFF2-40B4-BE49-F238E27FC236}">
                  <a16:creationId xmlns:a16="http://schemas.microsoft.com/office/drawing/2014/main" id="{DADD93D4-26B6-4463-9E9F-5B5C593C770C}"/>
                </a:ext>
              </a:extLst>
            </p:cNvPr>
            <p:cNvSpPr/>
            <p:nvPr/>
          </p:nvSpPr>
          <p:spPr>
            <a:xfrm>
              <a:off x="1435200" y="1553250"/>
              <a:ext cx="8850" cy="11700"/>
            </a:xfrm>
            <a:custGeom>
              <a:avLst/>
              <a:gdLst/>
              <a:ahLst/>
              <a:cxnLst/>
              <a:rect l="l" t="t" r="r" b="b"/>
              <a:pathLst>
                <a:path w="354" h="468" extrusionOk="0">
                  <a:moveTo>
                    <a:pt x="227" y="1"/>
                  </a:moveTo>
                  <a:cubicBezTo>
                    <a:pt x="197" y="1"/>
                    <a:pt x="166" y="15"/>
                    <a:pt x="147" y="50"/>
                  </a:cubicBezTo>
                  <a:cubicBezTo>
                    <a:pt x="87" y="169"/>
                    <a:pt x="28" y="252"/>
                    <a:pt x="16" y="383"/>
                  </a:cubicBezTo>
                  <a:cubicBezTo>
                    <a:pt x="0" y="438"/>
                    <a:pt x="36" y="467"/>
                    <a:pt x="76" y="467"/>
                  </a:cubicBezTo>
                  <a:cubicBezTo>
                    <a:pt x="97" y="467"/>
                    <a:pt x="119" y="459"/>
                    <a:pt x="135" y="443"/>
                  </a:cubicBezTo>
                  <a:cubicBezTo>
                    <a:pt x="218" y="360"/>
                    <a:pt x="266" y="264"/>
                    <a:pt x="314" y="145"/>
                  </a:cubicBezTo>
                  <a:cubicBezTo>
                    <a:pt x="354" y="65"/>
                    <a:pt x="291" y="1"/>
                    <a:pt x="227" y="1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34;p61">
              <a:extLst>
                <a:ext uri="{FF2B5EF4-FFF2-40B4-BE49-F238E27FC236}">
                  <a16:creationId xmlns:a16="http://schemas.microsoft.com/office/drawing/2014/main" id="{C7BBA4EC-86CD-4AA4-804C-CFFBAB1A3207}"/>
                </a:ext>
              </a:extLst>
            </p:cNvPr>
            <p:cNvSpPr/>
            <p:nvPr/>
          </p:nvSpPr>
          <p:spPr>
            <a:xfrm>
              <a:off x="1301925" y="1510075"/>
              <a:ext cx="47950" cy="10125"/>
            </a:xfrm>
            <a:custGeom>
              <a:avLst/>
              <a:gdLst/>
              <a:ahLst/>
              <a:cxnLst/>
              <a:rect l="l" t="t" r="r" b="b"/>
              <a:pathLst>
                <a:path w="1918" h="405" extrusionOk="0">
                  <a:moveTo>
                    <a:pt x="407" y="0"/>
                  </a:moveTo>
                  <a:cubicBezTo>
                    <a:pt x="297" y="0"/>
                    <a:pt x="188" y="15"/>
                    <a:pt x="84" y="63"/>
                  </a:cubicBezTo>
                  <a:cubicBezTo>
                    <a:pt x="1" y="110"/>
                    <a:pt x="13" y="229"/>
                    <a:pt x="84" y="265"/>
                  </a:cubicBezTo>
                  <a:cubicBezTo>
                    <a:pt x="250" y="372"/>
                    <a:pt x="455" y="382"/>
                    <a:pt x="653" y="382"/>
                  </a:cubicBezTo>
                  <a:cubicBezTo>
                    <a:pt x="698" y="382"/>
                    <a:pt x="742" y="382"/>
                    <a:pt x="786" y="382"/>
                  </a:cubicBezTo>
                  <a:cubicBezTo>
                    <a:pt x="827" y="382"/>
                    <a:pt x="867" y="382"/>
                    <a:pt x="906" y="384"/>
                  </a:cubicBezTo>
                  <a:cubicBezTo>
                    <a:pt x="1055" y="396"/>
                    <a:pt x="1206" y="405"/>
                    <a:pt x="1358" y="405"/>
                  </a:cubicBezTo>
                  <a:cubicBezTo>
                    <a:pt x="1510" y="405"/>
                    <a:pt x="1662" y="396"/>
                    <a:pt x="1811" y="372"/>
                  </a:cubicBezTo>
                  <a:cubicBezTo>
                    <a:pt x="1918" y="360"/>
                    <a:pt x="1918" y="193"/>
                    <a:pt x="1811" y="170"/>
                  </a:cubicBezTo>
                  <a:cubicBezTo>
                    <a:pt x="1513" y="74"/>
                    <a:pt x="1215" y="63"/>
                    <a:pt x="906" y="51"/>
                  </a:cubicBezTo>
                  <a:cubicBezTo>
                    <a:pt x="747" y="36"/>
                    <a:pt x="576" y="0"/>
                    <a:pt x="407" y="0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35;p61">
              <a:extLst>
                <a:ext uri="{FF2B5EF4-FFF2-40B4-BE49-F238E27FC236}">
                  <a16:creationId xmlns:a16="http://schemas.microsoft.com/office/drawing/2014/main" id="{9C01B87D-7009-4F61-A03E-688E07A139D6}"/>
                </a:ext>
              </a:extLst>
            </p:cNvPr>
            <p:cNvSpPr/>
            <p:nvPr/>
          </p:nvSpPr>
          <p:spPr>
            <a:xfrm>
              <a:off x="1290025" y="1510125"/>
              <a:ext cx="9550" cy="6575"/>
            </a:xfrm>
            <a:custGeom>
              <a:avLst/>
              <a:gdLst/>
              <a:ahLst/>
              <a:cxnLst/>
              <a:rect l="l" t="t" r="r" b="b"/>
              <a:pathLst>
                <a:path w="382" h="263" extrusionOk="0">
                  <a:moveTo>
                    <a:pt x="227" y="1"/>
                  </a:moveTo>
                  <a:cubicBezTo>
                    <a:pt x="179" y="1"/>
                    <a:pt x="144" y="1"/>
                    <a:pt x="120" y="13"/>
                  </a:cubicBezTo>
                  <a:cubicBezTo>
                    <a:pt x="1" y="61"/>
                    <a:pt x="1" y="203"/>
                    <a:pt x="120" y="251"/>
                  </a:cubicBezTo>
                  <a:cubicBezTo>
                    <a:pt x="167" y="263"/>
                    <a:pt x="191" y="263"/>
                    <a:pt x="227" y="263"/>
                  </a:cubicBezTo>
                  <a:cubicBezTo>
                    <a:pt x="382" y="263"/>
                    <a:pt x="382" y="13"/>
                    <a:pt x="227" y="1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036;p61">
              <a:extLst>
                <a:ext uri="{FF2B5EF4-FFF2-40B4-BE49-F238E27FC236}">
                  <a16:creationId xmlns:a16="http://schemas.microsoft.com/office/drawing/2014/main" id="{7DF977BE-95B8-4DA2-9541-8ABAE14702DA}"/>
                </a:ext>
              </a:extLst>
            </p:cNvPr>
            <p:cNvSpPr/>
            <p:nvPr/>
          </p:nvSpPr>
          <p:spPr>
            <a:xfrm>
              <a:off x="1168575" y="1507350"/>
              <a:ext cx="61950" cy="9125"/>
            </a:xfrm>
            <a:custGeom>
              <a:avLst/>
              <a:gdLst/>
              <a:ahLst/>
              <a:cxnLst/>
              <a:rect l="l" t="t" r="r" b="b"/>
              <a:pathLst>
                <a:path w="2478" h="365" extrusionOk="0">
                  <a:moveTo>
                    <a:pt x="816" y="0"/>
                  </a:moveTo>
                  <a:cubicBezTo>
                    <a:pt x="579" y="0"/>
                    <a:pt x="339" y="22"/>
                    <a:pt x="132" y="112"/>
                  </a:cubicBezTo>
                  <a:cubicBezTo>
                    <a:pt x="49" y="136"/>
                    <a:pt x="1" y="314"/>
                    <a:pt x="132" y="338"/>
                  </a:cubicBezTo>
                  <a:cubicBezTo>
                    <a:pt x="263" y="358"/>
                    <a:pt x="395" y="365"/>
                    <a:pt x="527" y="365"/>
                  </a:cubicBezTo>
                  <a:cubicBezTo>
                    <a:pt x="792" y="365"/>
                    <a:pt x="1057" y="338"/>
                    <a:pt x="1311" y="338"/>
                  </a:cubicBezTo>
                  <a:cubicBezTo>
                    <a:pt x="1441" y="338"/>
                    <a:pt x="1572" y="341"/>
                    <a:pt x="1703" y="341"/>
                  </a:cubicBezTo>
                  <a:cubicBezTo>
                    <a:pt x="1933" y="341"/>
                    <a:pt x="2162" y="332"/>
                    <a:pt x="2382" y="279"/>
                  </a:cubicBezTo>
                  <a:cubicBezTo>
                    <a:pt x="2477" y="255"/>
                    <a:pt x="2477" y="124"/>
                    <a:pt x="2382" y="112"/>
                  </a:cubicBezTo>
                  <a:cubicBezTo>
                    <a:pt x="2037" y="5"/>
                    <a:pt x="1668" y="41"/>
                    <a:pt x="1311" y="17"/>
                  </a:cubicBezTo>
                  <a:cubicBezTo>
                    <a:pt x="1156" y="12"/>
                    <a:pt x="986" y="0"/>
                    <a:pt x="816" y="0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037;p61">
              <a:extLst>
                <a:ext uri="{FF2B5EF4-FFF2-40B4-BE49-F238E27FC236}">
                  <a16:creationId xmlns:a16="http://schemas.microsoft.com/office/drawing/2014/main" id="{D5D35875-62FA-43D7-9396-DB66D00CB2BF}"/>
                </a:ext>
              </a:extLst>
            </p:cNvPr>
            <p:cNvSpPr/>
            <p:nvPr/>
          </p:nvSpPr>
          <p:spPr>
            <a:xfrm>
              <a:off x="1075425" y="1521925"/>
              <a:ext cx="24125" cy="7475"/>
            </a:xfrm>
            <a:custGeom>
              <a:avLst/>
              <a:gdLst/>
              <a:ahLst/>
              <a:cxnLst/>
              <a:rect l="l" t="t" r="r" b="b"/>
              <a:pathLst>
                <a:path w="965" h="299" extrusionOk="0">
                  <a:moveTo>
                    <a:pt x="760" y="0"/>
                  </a:moveTo>
                  <a:cubicBezTo>
                    <a:pt x="654" y="0"/>
                    <a:pt x="550" y="9"/>
                    <a:pt x="441" y="17"/>
                  </a:cubicBezTo>
                  <a:cubicBezTo>
                    <a:pt x="310" y="29"/>
                    <a:pt x="155" y="53"/>
                    <a:pt x="60" y="136"/>
                  </a:cubicBezTo>
                  <a:cubicBezTo>
                    <a:pt x="0" y="184"/>
                    <a:pt x="36" y="255"/>
                    <a:pt x="84" y="267"/>
                  </a:cubicBezTo>
                  <a:cubicBezTo>
                    <a:pt x="134" y="290"/>
                    <a:pt x="189" y="299"/>
                    <a:pt x="244" y="299"/>
                  </a:cubicBezTo>
                  <a:cubicBezTo>
                    <a:pt x="331" y="299"/>
                    <a:pt x="420" y="277"/>
                    <a:pt x="500" y="255"/>
                  </a:cubicBezTo>
                  <a:cubicBezTo>
                    <a:pt x="655" y="231"/>
                    <a:pt x="786" y="184"/>
                    <a:pt x="917" y="112"/>
                  </a:cubicBezTo>
                  <a:cubicBezTo>
                    <a:pt x="965" y="77"/>
                    <a:pt x="953" y="5"/>
                    <a:pt x="893" y="5"/>
                  </a:cubicBezTo>
                  <a:cubicBezTo>
                    <a:pt x="848" y="2"/>
                    <a:pt x="804" y="0"/>
                    <a:pt x="760" y="0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038;p61">
              <a:extLst>
                <a:ext uri="{FF2B5EF4-FFF2-40B4-BE49-F238E27FC236}">
                  <a16:creationId xmlns:a16="http://schemas.microsoft.com/office/drawing/2014/main" id="{A9B6006D-A601-45CF-BF39-898A68074BA6}"/>
                </a:ext>
              </a:extLst>
            </p:cNvPr>
            <p:cNvSpPr/>
            <p:nvPr/>
          </p:nvSpPr>
          <p:spPr>
            <a:xfrm>
              <a:off x="742950" y="1333025"/>
              <a:ext cx="444425" cy="566175"/>
            </a:xfrm>
            <a:custGeom>
              <a:avLst/>
              <a:gdLst/>
              <a:ahLst/>
              <a:cxnLst/>
              <a:rect l="l" t="t" r="r" b="b"/>
              <a:pathLst>
                <a:path w="17777" h="22647" extrusionOk="0">
                  <a:moveTo>
                    <a:pt x="1334" y="1"/>
                  </a:moveTo>
                  <a:cubicBezTo>
                    <a:pt x="1274" y="203"/>
                    <a:pt x="1226" y="417"/>
                    <a:pt x="1167" y="620"/>
                  </a:cubicBezTo>
                  <a:cubicBezTo>
                    <a:pt x="1119" y="822"/>
                    <a:pt x="1060" y="1025"/>
                    <a:pt x="1012" y="1215"/>
                  </a:cubicBezTo>
                  <a:lnTo>
                    <a:pt x="976" y="1394"/>
                  </a:lnTo>
                  <a:cubicBezTo>
                    <a:pt x="881" y="1739"/>
                    <a:pt x="810" y="2072"/>
                    <a:pt x="750" y="2394"/>
                  </a:cubicBezTo>
                  <a:cubicBezTo>
                    <a:pt x="714" y="2489"/>
                    <a:pt x="702" y="2573"/>
                    <a:pt x="691" y="2668"/>
                  </a:cubicBezTo>
                  <a:cubicBezTo>
                    <a:pt x="583" y="3239"/>
                    <a:pt x="476" y="3799"/>
                    <a:pt x="393" y="4347"/>
                  </a:cubicBezTo>
                  <a:cubicBezTo>
                    <a:pt x="393" y="4394"/>
                    <a:pt x="381" y="4418"/>
                    <a:pt x="381" y="4454"/>
                  </a:cubicBezTo>
                  <a:cubicBezTo>
                    <a:pt x="214" y="5609"/>
                    <a:pt x="95" y="6728"/>
                    <a:pt x="36" y="7799"/>
                  </a:cubicBezTo>
                  <a:cubicBezTo>
                    <a:pt x="0" y="8454"/>
                    <a:pt x="0" y="9073"/>
                    <a:pt x="0" y="9692"/>
                  </a:cubicBezTo>
                  <a:cubicBezTo>
                    <a:pt x="0" y="11133"/>
                    <a:pt x="119" y="12455"/>
                    <a:pt x="298" y="13633"/>
                  </a:cubicBezTo>
                  <a:cubicBezTo>
                    <a:pt x="405" y="14336"/>
                    <a:pt x="524" y="14991"/>
                    <a:pt x="655" y="15598"/>
                  </a:cubicBezTo>
                  <a:cubicBezTo>
                    <a:pt x="929" y="16848"/>
                    <a:pt x="1274" y="17908"/>
                    <a:pt x="1584" y="18717"/>
                  </a:cubicBezTo>
                  <a:cubicBezTo>
                    <a:pt x="1893" y="19527"/>
                    <a:pt x="2179" y="20110"/>
                    <a:pt x="2369" y="20479"/>
                  </a:cubicBezTo>
                  <a:cubicBezTo>
                    <a:pt x="2429" y="20587"/>
                    <a:pt x="2465" y="20670"/>
                    <a:pt x="2500" y="20730"/>
                  </a:cubicBezTo>
                  <a:cubicBezTo>
                    <a:pt x="2584" y="20884"/>
                    <a:pt x="2619" y="20944"/>
                    <a:pt x="2619" y="20944"/>
                  </a:cubicBezTo>
                  <a:cubicBezTo>
                    <a:pt x="2679" y="21027"/>
                    <a:pt x="2762" y="21134"/>
                    <a:pt x="2846" y="21206"/>
                  </a:cubicBezTo>
                  <a:cubicBezTo>
                    <a:pt x="3143" y="21515"/>
                    <a:pt x="3608" y="21789"/>
                    <a:pt x="4215" y="22015"/>
                  </a:cubicBezTo>
                  <a:cubicBezTo>
                    <a:pt x="4310" y="22051"/>
                    <a:pt x="4429" y="22087"/>
                    <a:pt x="4524" y="22111"/>
                  </a:cubicBezTo>
                  <a:cubicBezTo>
                    <a:pt x="4870" y="22218"/>
                    <a:pt x="5263" y="22325"/>
                    <a:pt x="5691" y="22396"/>
                  </a:cubicBezTo>
                  <a:lnTo>
                    <a:pt x="5715" y="22396"/>
                  </a:lnTo>
                  <a:cubicBezTo>
                    <a:pt x="5989" y="22456"/>
                    <a:pt x="6275" y="22504"/>
                    <a:pt x="6572" y="22527"/>
                  </a:cubicBezTo>
                  <a:cubicBezTo>
                    <a:pt x="6656" y="22551"/>
                    <a:pt x="6763" y="22551"/>
                    <a:pt x="6870" y="22563"/>
                  </a:cubicBezTo>
                  <a:cubicBezTo>
                    <a:pt x="7430" y="22623"/>
                    <a:pt x="8037" y="22646"/>
                    <a:pt x="8715" y="22646"/>
                  </a:cubicBezTo>
                  <a:lnTo>
                    <a:pt x="9013" y="22646"/>
                  </a:lnTo>
                  <a:cubicBezTo>
                    <a:pt x="9727" y="22635"/>
                    <a:pt x="10358" y="22611"/>
                    <a:pt x="10954" y="22527"/>
                  </a:cubicBezTo>
                  <a:cubicBezTo>
                    <a:pt x="11061" y="22527"/>
                    <a:pt x="11156" y="22515"/>
                    <a:pt x="11251" y="22504"/>
                  </a:cubicBezTo>
                  <a:cubicBezTo>
                    <a:pt x="11573" y="22456"/>
                    <a:pt x="11847" y="22408"/>
                    <a:pt x="12132" y="22349"/>
                  </a:cubicBezTo>
                  <a:cubicBezTo>
                    <a:pt x="12347" y="22313"/>
                    <a:pt x="12537" y="22265"/>
                    <a:pt x="12728" y="22218"/>
                  </a:cubicBezTo>
                  <a:cubicBezTo>
                    <a:pt x="12942" y="22158"/>
                    <a:pt x="13133" y="22099"/>
                    <a:pt x="13311" y="22039"/>
                  </a:cubicBezTo>
                  <a:cubicBezTo>
                    <a:pt x="13430" y="22015"/>
                    <a:pt x="13537" y="21968"/>
                    <a:pt x="13633" y="21920"/>
                  </a:cubicBezTo>
                  <a:cubicBezTo>
                    <a:pt x="14276" y="21670"/>
                    <a:pt x="14740" y="21384"/>
                    <a:pt x="15002" y="21087"/>
                  </a:cubicBezTo>
                  <a:cubicBezTo>
                    <a:pt x="15050" y="21039"/>
                    <a:pt x="15097" y="21003"/>
                    <a:pt x="15121" y="20956"/>
                  </a:cubicBezTo>
                  <a:cubicBezTo>
                    <a:pt x="15121" y="20956"/>
                    <a:pt x="15157" y="20896"/>
                    <a:pt x="15228" y="20777"/>
                  </a:cubicBezTo>
                  <a:lnTo>
                    <a:pt x="15228" y="20765"/>
                  </a:lnTo>
                  <a:cubicBezTo>
                    <a:pt x="15300" y="20646"/>
                    <a:pt x="15407" y="20468"/>
                    <a:pt x="15526" y="20206"/>
                  </a:cubicBezTo>
                  <a:cubicBezTo>
                    <a:pt x="15526" y="20194"/>
                    <a:pt x="15526" y="20194"/>
                    <a:pt x="15538" y="20194"/>
                  </a:cubicBezTo>
                  <a:cubicBezTo>
                    <a:pt x="15716" y="19837"/>
                    <a:pt x="15942" y="19348"/>
                    <a:pt x="16169" y="18741"/>
                  </a:cubicBezTo>
                  <a:cubicBezTo>
                    <a:pt x="16466" y="17932"/>
                    <a:pt x="16812" y="16920"/>
                    <a:pt x="17074" y="15717"/>
                  </a:cubicBezTo>
                  <a:cubicBezTo>
                    <a:pt x="17205" y="15110"/>
                    <a:pt x="17347" y="14455"/>
                    <a:pt x="17443" y="13741"/>
                  </a:cubicBezTo>
                  <a:cubicBezTo>
                    <a:pt x="17621" y="12574"/>
                    <a:pt x="17740" y="11264"/>
                    <a:pt x="17764" y="9835"/>
                  </a:cubicBezTo>
                  <a:cubicBezTo>
                    <a:pt x="17776" y="9228"/>
                    <a:pt x="17764" y="8585"/>
                    <a:pt x="17717" y="7883"/>
                  </a:cubicBezTo>
                  <a:cubicBezTo>
                    <a:pt x="17669" y="6835"/>
                    <a:pt x="17562" y="5716"/>
                    <a:pt x="17383" y="4537"/>
                  </a:cubicBezTo>
                  <a:cubicBezTo>
                    <a:pt x="17312" y="3942"/>
                    <a:pt x="17193" y="3335"/>
                    <a:pt x="17074" y="2703"/>
                  </a:cubicBezTo>
                  <a:cubicBezTo>
                    <a:pt x="17074" y="2680"/>
                    <a:pt x="17062" y="2668"/>
                    <a:pt x="17062" y="2632"/>
                  </a:cubicBezTo>
                  <a:cubicBezTo>
                    <a:pt x="16931" y="1977"/>
                    <a:pt x="16776" y="1322"/>
                    <a:pt x="16597" y="644"/>
                  </a:cubicBezTo>
                  <a:cubicBezTo>
                    <a:pt x="16550" y="429"/>
                    <a:pt x="16490" y="203"/>
                    <a:pt x="16431" y="1"/>
                  </a:cubicBezTo>
                  <a:close/>
                </a:path>
              </a:pathLst>
            </a:custGeom>
            <a:solidFill>
              <a:srgbClr val="8B5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039;p61">
              <a:extLst>
                <a:ext uri="{FF2B5EF4-FFF2-40B4-BE49-F238E27FC236}">
                  <a16:creationId xmlns:a16="http://schemas.microsoft.com/office/drawing/2014/main" id="{584D138D-0F8C-427A-9C0C-7A0F3893B243}"/>
                </a:ext>
              </a:extLst>
            </p:cNvPr>
            <p:cNvSpPr/>
            <p:nvPr/>
          </p:nvSpPr>
          <p:spPr>
            <a:xfrm>
              <a:off x="960225" y="1333025"/>
              <a:ext cx="227150" cy="555450"/>
            </a:xfrm>
            <a:custGeom>
              <a:avLst/>
              <a:gdLst/>
              <a:ahLst/>
              <a:cxnLst/>
              <a:rect l="l" t="t" r="r" b="b"/>
              <a:pathLst>
                <a:path w="9086" h="22218" extrusionOk="0">
                  <a:moveTo>
                    <a:pt x="1" y="1"/>
                  </a:moveTo>
                  <a:cubicBezTo>
                    <a:pt x="2263" y="2965"/>
                    <a:pt x="3870" y="6430"/>
                    <a:pt x="4620" y="10085"/>
                  </a:cubicBezTo>
                  <a:cubicBezTo>
                    <a:pt x="5442" y="14098"/>
                    <a:pt x="5227" y="18301"/>
                    <a:pt x="4037" y="22218"/>
                  </a:cubicBezTo>
                  <a:cubicBezTo>
                    <a:pt x="4251" y="22158"/>
                    <a:pt x="4442" y="22099"/>
                    <a:pt x="4620" y="22039"/>
                  </a:cubicBezTo>
                  <a:cubicBezTo>
                    <a:pt x="4739" y="22015"/>
                    <a:pt x="4846" y="21968"/>
                    <a:pt x="4942" y="21920"/>
                  </a:cubicBezTo>
                  <a:cubicBezTo>
                    <a:pt x="5585" y="21670"/>
                    <a:pt x="6049" y="21384"/>
                    <a:pt x="6311" y="21087"/>
                  </a:cubicBezTo>
                  <a:cubicBezTo>
                    <a:pt x="6359" y="21039"/>
                    <a:pt x="6406" y="21003"/>
                    <a:pt x="6430" y="20956"/>
                  </a:cubicBezTo>
                  <a:cubicBezTo>
                    <a:pt x="6430" y="20956"/>
                    <a:pt x="6466" y="20896"/>
                    <a:pt x="6537" y="20777"/>
                  </a:cubicBezTo>
                  <a:lnTo>
                    <a:pt x="6537" y="20765"/>
                  </a:lnTo>
                  <a:cubicBezTo>
                    <a:pt x="6609" y="20646"/>
                    <a:pt x="6716" y="20468"/>
                    <a:pt x="6835" y="20206"/>
                  </a:cubicBezTo>
                  <a:cubicBezTo>
                    <a:pt x="6835" y="20194"/>
                    <a:pt x="6835" y="20194"/>
                    <a:pt x="6847" y="20194"/>
                  </a:cubicBezTo>
                  <a:cubicBezTo>
                    <a:pt x="7025" y="19837"/>
                    <a:pt x="7251" y="19348"/>
                    <a:pt x="7478" y="18741"/>
                  </a:cubicBezTo>
                  <a:cubicBezTo>
                    <a:pt x="7775" y="17932"/>
                    <a:pt x="8121" y="16920"/>
                    <a:pt x="8383" y="15717"/>
                  </a:cubicBezTo>
                  <a:cubicBezTo>
                    <a:pt x="8514" y="15110"/>
                    <a:pt x="8656" y="14455"/>
                    <a:pt x="8752" y="13741"/>
                  </a:cubicBezTo>
                  <a:cubicBezTo>
                    <a:pt x="8930" y="12574"/>
                    <a:pt x="9049" y="11264"/>
                    <a:pt x="9073" y="9835"/>
                  </a:cubicBezTo>
                  <a:cubicBezTo>
                    <a:pt x="9085" y="9228"/>
                    <a:pt x="9073" y="8585"/>
                    <a:pt x="9037" y="7883"/>
                  </a:cubicBezTo>
                  <a:cubicBezTo>
                    <a:pt x="8990" y="6835"/>
                    <a:pt x="8895" y="5716"/>
                    <a:pt x="8716" y="4537"/>
                  </a:cubicBezTo>
                  <a:cubicBezTo>
                    <a:pt x="8633" y="3942"/>
                    <a:pt x="8514" y="3335"/>
                    <a:pt x="8394" y="2703"/>
                  </a:cubicBezTo>
                  <a:cubicBezTo>
                    <a:pt x="8216" y="1834"/>
                    <a:pt x="8002" y="918"/>
                    <a:pt x="7740" y="1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040;p61">
              <a:extLst>
                <a:ext uri="{FF2B5EF4-FFF2-40B4-BE49-F238E27FC236}">
                  <a16:creationId xmlns:a16="http://schemas.microsoft.com/office/drawing/2014/main" id="{08F30995-C571-4C16-83FE-C0769A2705FD}"/>
                </a:ext>
              </a:extLst>
            </p:cNvPr>
            <p:cNvSpPr/>
            <p:nvPr/>
          </p:nvSpPr>
          <p:spPr>
            <a:xfrm>
              <a:off x="742950" y="1364275"/>
              <a:ext cx="142875" cy="529275"/>
            </a:xfrm>
            <a:custGeom>
              <a:avLst/>
              <a:gdLst/>
              <a:ahLst/>
              <a:cxnLst/>
              <a:rect l="l" t="t" r="r" b="b"/>
              <a:pathLst>
                <a:path w="5715" h="21171" extrusionOk="0">
                  <a:moveTo>
                    <a:pt x="1000" y="1"/>
                  </a:moveTo>
                  <a:lnTo>
                    <a:pt x="953" y="180"/>
                  </a:lnTo>
                  <a:cubicBezTo>
                    <a:pt x="869" y="608"/>
                    <a:pt x="774" y="1025"/>
                    <a:pt x="691" y="1442"/>
                  </a:cubicBezTo>
                  <a:cubicBezTo>
                    <a:pt x="572" y="2049"/>
                    <a:pt x="464" y="2644"/>
                    <a:pt x="369" y="3228"/>
                  </a:cubicBezTo>
                  <a:cubicBezTo>
                    <a:pt x="214" y="4394"/>
                    <a:pt x="95" y="5502"/>
                    <a:pt x="36" y="6573"/>
                  </a:cubicBezTo>
                  <a:cubicBezTo>
                    <a:pt x="0" y="7228"/>
                    <a:pt x="0" y="7859"/>
                    <a:pt x="0" y="8466"/>
                  </a:cubicBezTo>
                  <a:cubicBezTo>
                    <a:pt x="0" y="9907"/>
                    <a:pt x="119" y="11240"/>
                    <a:pt x="298" y="12407"/>
                  </a:cubicBezTo>
                  <a:cubicBezTo>
                    <a:pt x="405" y="13110"/>
                    <a:pt x="524" y="13765"/>
                    <a:pt x="655" y="14372"/>
                  </a:cubicBezTo>
                  <a:cubicBezTo>
                    <a:pt x="929" y="15622"/>
                    <a:pt x="1262" y="16682"/>
                    <a:pt x="1584" y="17503"/>
                  </a:cubicBezTo>
                  <a:cubicBezTo>
                    <a:pt x="1893" y="18301"/>
                    <a:pt x="2179" y="18884"/>
                    <a:pt x="2369" y="19253"/>
                  </a:cubicBezTo>
                  <a:cubicBezTo>
                    <a:pt x="2429" y="19360"/>
                    <a:pt x="2453" y="19456"/>
                    <a:pt x="2500" y="19515"/>
                  </a:cubicBezTo>
                  <a:cubicBezTo>
                    <a:pt x="2584" y="19658"/>
                    <a:pt x="2619" y="19718"/>
                    <a:pt x="2619" y="19718"/>
                  </a:cubicBezTo>
                  <a:cubicBezTo>
                    <a:pt x="2679" y="19813"/>
                    <a:pt x="2762" y="19908"/>
                    <a:pt x="2846" y="19991"/>
                  </a:cubicBezTo>
                  <a:cubicBezTo>
                    <a:pt x="3143" y="20301"/>
                    <a:pt x="3608" y="20563"/>
                    <a:pt x="4215" y="20789"/>
                  </a:cubicBezTo>
                  <a:cubicBezTo>
                    <a:pt x="4310" y="20837"/>
                    <a:pt x="4429" y="20861"/>
                    <a:pt x="4524" y="20896"/>
                  </a:cubicBezTo>
                  <a:cubicBezTo>
                    <a:pt x="4870" y="21004"/>
                    <a:pt x="5263" y="21099"/>
                    <a:pt x="5691" y="21170"/>
                  </a:cubicBezTo>
                  <a:lnTo>
                    <a:pt x="5715" y="21170"/>
                  </a:lnTo>
                  <a:cubicBezTo>
                    <a:pt x="5453" y="13919"/>
                    <a:pt x="3858" y="6692"/>
                    <a:pt x="1000" y="1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041;p61">
              <a:extLst>
                <a:ext uri="{FF2B5EF4-FFF2-40B4-BE49-F238E27FC236}">
                  <a16:creationId xmlns:a16="http://schemas.microsoft.com/office/drawing/2014/main" id="{E1A7F14C-9C9D-49CD-849E-888D6CCCC718}"/>
                </a:ext>
              </a:extLst>
            </p:cNvPr>
            <p:cNvSpPr/>
            <p:nvPr/>
          </p:nvSpPr>
          <p:spPr>
            <a:xfrm>
              <a:off x="752750" y="1393750"/>
              <a:ext cx="425375" cy="89325"/>
            </a:xfrm>
            <a:custGeom>
              <a:avLst/>
              <a:gdLst/>
              <a:ahLst/>
              <a:cxnLst/>
              <a:rect l="l" t="t" r="r" b="b"/>
              <a:pathLst>
                <a:path w="17015" h="3573" extrusionOk="0">
                  <a:moveTo>
                    <a:pt x="358" y="1"/>
                  </a:moveTo>
                  <a:cubicBezTo>
                    <a:pt x="322" y="84"/>
                    <a:pt x="310" y="179"/>
                    <a:pt x="299" y="263"/>
                  </a:cubicBezTo>
                  <a:cubicBezTo>
                    <a:pt x="191" y="846"/>
                    <a:pt x="84" y="1394"/>
                    <a:pt x="1" y="1941"/>
                  </a:cubicBezTo>
                  <a:cubicBezTo>
                    <a:pt x="346" y="2060"/>
                    <a:pt x="942" y="2275"/>
                    <a:pt x="1692" y="2501"/>
                  </a:cubicBezTo>
                  <a:cubicBezTo>
                    <a:pt x="3382" y="2989"/>
                    <a:pt x="5895" y="3573"/>
                    <a:pt x="8454" y="3573"/>
                  </a:cubicBezTo>
                  <a:cubicBezTo>
                    <a:pt x="12050" y="3573"/>
                    <a:pt x="15765" y="2525"/>
                    <a:pt x="17015" y="2144"/>
                  </a:cubicBezTo>
                  <a:cubicBezTo>
                    <a:pt x="16920" y="1548"/>
                    <a:pt x="16813" y="929"/>
                    <a:pt x="16693" y="298"/>
                  </a:cubicBezTo>
                  <a:cubicBezTo>
                    <a:pt x="16693" y="263"/>
                    <a:pt x="16682" y="251"/>
                    <a:pt x="16682" y="215"/>
                  </a:cubicBezTo>
                  <a:cubicBezTo>
                    <a:pt x="15824" y="725"/>
                    <a:pt x="13477" y="1765"/>
                    <a:pt x="9004" y="1765"/>
                  </a:cubicBezTo>
                  <a:cubicBezTo>
                    <a:pt x="8882" y="1765"/>
                    <a:pt x="8758" y="1764"/>
                    <a:pt x="8633" y="1763"/>
                  </a:cubicBezTo>
                  <a:cubicBezTo>
                    <a:pt x="4430" y="1703"/>
                    <a:pt x="1942" y="798"/>
                    <a:pt x="799" y="239"/>
                  </a:cubicBezTo>
                  <a:cubicBezTo>
                    <a:pt x="620" y="144"/>
                    <a:pt x="477" y="72"/>
                    <a:pt x="358" y="1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42;p61">
              <a:extLst>
                <a:ext uri="{FF2B5EF4-FFF2-40B4-BE49-F238E27FC236}">
                  <a16:creationId xmlns:a16="http://schemas.microsoft.com/office/drawing/2014/main" id="{CFBAC3F4-C72B-4C3B-B0EE-B29FF499DEE9}"/>
                </a:ext>
              </a:extLst>
            </p:cNvPr>
            <p:cNvSpPr/>
            <p:nvPr/>
          </p:nvSpPr>
          <p:spPr>
            <a:xfrm>
              <a:off x="771525" y="1333625"/>
              <a:ext cx="386375" cy="58600"/>
            </a:xfrm>
            <a:custGeom>
              <a:avLst/>
              <a:gdLst/>
              <a:ahLst/>
              <a:cxnLst/>
              <a:rect l="l" t="t" r="r" b="b"/>
              <a:pathLst>
                <a:path w="15455" h="2344" extrusionOk="0">
                  <a:moveTo>
                    <a:pt x="167" y="1"/>
                  </a:moveTo>
                  <a:cubicBezTo>
                    <a:pt x="107" y="215"/>
                    <a:pt x="60" y="417"/>
                    <a:pt x="0" y="632"/>
                  </a:cubicBezTo>
                  <a:cubicBezTo>
                    <a:pt x="806" y="1206"/>
                    <a:pt x="2934" y="2344"/>
                    <a:pt x="7202" y="2344"/>
                  </a:cubicBezTo>
                  <a:cubicBezTo>
                    <a:pt x="7534" y="2344"/>
                    <a:pt x="7880" y="2337"/>
                    <a:pt x="8239" y="2322"/>
                  </a:cubicBezTo>
                  <a:cubicBezTo>
                    <a:pt x="12954" y="2144"/>
                    <a:pt x="14799" y="1167"/>
                    <a:pt x="15454" y="644"/>
                  </a:cubicBezTo>
                  <a:cubicBezTo>
                    <a:pt x="15407" y="441"/>
                    <a:pt x="15347" y="227"/>
                    <a:pt x="15276" y="1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43;p61">
              <a:extLst>
                <a:ext uri="{FF2B5EF4-FFF2-40B4-BE49-F238E27FC236}">
                  <a16:creationId xmlns:a16="http://schemas.microsoft.com/office/drawing/2014/main" id="{EED8932C-9ECB-4373-8A45-BD02B720D15B}"/>
                </a:ext>
              </a:extLst>
            </p:cNvPr>
            <p:cNvSpPr/>
            <p:nvPr/>
          </p:nvSpPr>
          <p:spPr>
            <a:xfrm>
              <a:off x="753950" y="1332725"/>
              <a:ext cx="60150" cy="531650"/>
            </a:xfrm>
            <a:custGeom>
              <a:avLst/>
              <a:gdLst/>
              <a:ahLst/>
              <a:cxnLst/>
              <a:rect l="l" t="t" r="r" b="b"/>
              <a:pathLst>
                <a:path w="2406" h="21266" extrusionOk="0">
                  <a:moveTo>
                    <a:pt x="1822" y="1"/>
                  </a:moveTo>
                  <a:cubicBezTo>
                    <a:pt x="1822" y="13"/>
                    <a:pt x="1822" y="25"/>
                    <a:pt x="1810" y="60"/>
                  </a:cubicBezTo>
                  <a:cubicBezTo>
                    <a:pt x="1215" y="3347"/>
                    <a:pt x="1" y="12121"/>
                    <a:pt x="1929" y="20551"/>
                  </a:cubicBezTo>
                  <a:cubicBezTo>
                    <a:pt x="2096" y="20849"/>
                    <a:pt x="2179" y="20992"/>
                    <a:pt x="2179" y="20992"/>
                  </a:cubicBezTo>
                  <a:cubicBezTo>
                    <a:pt x="2239" y="21087"/>
                    <a:pt x="2322" y="21170"/>
                    <a:pt x="2406" y="21265"/>
                  </a:cubicBezTo>
                  <a:cubicBezTo>
                    <a:pt x="215" y="12645"/>
                    <a:pt x="1501" y="3477"/>
                    <a:pt x="2108" y="120"/>
                  </a:cubicBezTo>
                  <a:cubicBezTo>
                    <a:pt x="2025" y="72"/>
                    <a:pt x="1917" y="37"/>
                    <a:pt x="1822" y="1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44;p61">
              <a:extLst>
                <a:ext uri="{FF2B5EF4-FFF2-40B4-BE49-F238E27FC236}">
                  <a16:creationId xmlns:a16="http://schemas.microsoft.com/office/drawing/2014/main" id="{73679E2E-DBF7-4F9D-984B-9257A45DA78F}"/>
                </a:ext>
              </a:extLst>
            </p:cNvPr>
            <p:cNvSpPr/>
            <p:nvPr/>
          </p:nvSpPr>
          <p:spPr>
            <a:xfrm>
              <a:off x="798900" y="1322900"/>
              <a:ext cx="57775" cy="563800"/>
            </a:xfrm>
            <a:custGeom>
              <a:avLst/>
              <a:gdLst/>
              <a:ahLst/>
              <a:cxnLst/>
              <a:rect l="l" t="t" r="r" b="b"/>
              <a:pathLst>
                <a:path w="2311" h="22552" extrusionOk="0">
                  <a:moveTo>
                    <a:pt x="1941" y="1"/>
                  </a:moveTo>
                  <a:cubicBezTo>
                    <a:pt x="1941" y="13"/>
                    <a:pt x="1917" y="168"/>
                    <a:pt x="1870" y="430"/>
                  </a:cubicBezTo>
                  <a:cubicBezTo>
                    <a:pt x="1501" y="2608"/>
                    <a:pt x="0" y="12717"/>
                    <a:pt x="1989" y="22444"/>
                  </a:cubicBezTo>
                  <a:cubicBezTo>
                    <a:pt x="2084" y="22480"/>
                    <a:pt x="2203" y="22516"/>
                    <a:pt x="2310" y="22551"/>
                  </a:cubicBezTo>
                  <a:cubicBezTo>
                    <a:pt x="250" y="12729"/>
                    <a:pt x="1810" y="2477"/>
                    <a:pt x="2167" y="430"/>
                  </a:cubicBezTo>
                  <a:cubicBezTo>
                    <a:pt x="2203" y="215"/>
                    <a:pt x="2227" y="96"/>
                    <a:pt x="2227" y="72"/>
                  </a:cubicBezTo>
                  <a:lnTo>
                    <a:pt x="1941" y="1"/>
                  </a:ln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45;p61">
              <a:extLst>
                <a:ext uri="{FF2B5EF4-FFF2-40B4-BE49-F238E27FC236}">
                  <a16:creationId xmlns:a16="http://schemas.microsoft.com/office/drawing/2014/main" id="{47BF3CA6-05ED-4FD9-865B-FA350C1AC483}"/>
                </a:ext>
              </a:extLst>
            </p:cNvPr>
            <p:cNvSpPr/>
            <p:nvPr/>
          </p:nvSpPr>
          <p:spPr>
            <a:xfrm>
              <a:off x="863200" y="1341675"/>
              <a:ext cx="51800" cy="556025"/>
            </a:xfrm>
            <a:custGeom>
              <a:avLst/>
              <a:gdLst/>
              <a:ahLst/>
              <a:cxnLst/>
              <a:rect l="l" t="t" r="r" b="b"/>
              <a:pathLst>
                <a:path w="2072" h="22241" extrusionOk="0">
                  <a:moveTo>
                    <a:pt x="1738" y="0"/>
                  </a:moveTo>
                  <a:cubicBezTo>
                    <a:pt x="1727" y="95"/>
                    <a:pt x="0" y="11049"/>
                    <a:pt x="1762" y="22217"/>
                  </a:cubicBezTo>
                  <a:cubicBezTo>
                    <a:pt x="1858" y="22229"/>
                    <a:pt x="1965" y="22229"/>
                    <a:pt x="2072" y="22241"/>
                  </a:cubicBezTo>
                  <a:cubicBezTo>
                    <a:pt x="298" y="11132"/>
                    <a:pt x="2024" y="155"/>
                    <a:pt x="2024" y="60"/>
                  </a:cubicBezTo>
                  <a:lnTo>
                    <a:pt x="1738" y="0"/>
                  </a:ln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46;p61">
              <a:extLst>
                <a:ext uri="{FF2B5EF4-FFF2-40B4-BE49-F238E27FC236}">
                  <a16:creationId xmlns:a16="http://schemas.microsoft.com/office/drawing/2014/main" id="{99DDDCC3-FC09-4F48-B92C-68815AA82D10}"/>
                </a:ext>
              </a:extLst>
            </p:cNvPr>
            <p:cNvSpPr/>
            <p:nvPr/>
          </p:nvSpPr>
          <p:spPr>
            <a:xfrm>
              <a:off x="961125" y="1352375"/>
              <a:ext cx="7450" cy="547725"/>
            </a:xfrm>
            <a:custGeom>
              <a:avLst/>
              <a:gdLst/>
              <a:ahLst/>
              <a:cxnLst/>
              <a:rect l="l" t="t" r="r" b="b"/>
              <a:pathLst>
                <a:path w="298" h="21909" extrusionOk="0">
                  <a:moveTo>
                    <a:pt x="0" y="1"/>
                  </a:moveTo>
                  <a:lnTo>
                    <a:pt x="0" y="21908"/>
                  </a:lnTo>
                  <a:lnTo>
                    <a:pt x="298" y="2190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47;p61">
              <a:extLst>
                <a:ext uri="{FF2B5EF4-FFF2-40B4-BE49-F238E27FC236}">
                  <a16:creationId xmlns:a16="http://schemas.microsoft.com/office/drawing/2014/main" id="{17BD4591-73D7-4B3C-9F64-82A6A916488E}"/>
                </a:ext>
              </a:extLst>
            </p:cNvPr>
            <p:cNvSpPr/>
            <p:nvPr/>
          </p:nvSpPr>
          <p:spPr>
            <a:xfrm>
              <a:off x="1016775" y="1341075"/>
              <a:ext cx="51525" cy="555750"/>
            </a:xfrm>
            <a:custGeom>
              <a:avLst/>
              <a:gdLst/>
              <a:ahLst/>
              <a:cxnLst/>
              <a:rect l="l" t="t" r="r" b="b"/>
              <a:pathLst>
                <a:path w="2061" h="22230" extrusionOk="0">
                  <a:moveTo>
                    <a:pt x="322" y="0"/>
                  </a:moveTo>
                  <a:lnTo>
                    <a:pt x="36" y="48"/>
                  </a:lnTo>
                  <a:cubicBezTo>
                    <a:pt x="48" y="167"/>
                    <a:pt x="1775" y="11109"/>
                    <a:pt x="1" y="22229"/>
                  </a:cubicBezTo>
                  <a:cubicBezTo>
                    <a:pt x="108" y="22229"/>
                    <a:pt x="203" y="22205"/>
                    <a:pt x="298" y="22193"/>
                  </a:cubicBezTo>
                  <a:cubicBezTo>
                    <a:pt x="2061" y="11061"/>
                    <a:pt x="334" y="119"/>
                    <a:pt x="322" y="0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48;p61">
              <a:extLst>
                <a:ext uri="{FF2B5EF4-FFF2-40B4-BE49-F238E27FC236}">
                  <a16:creationId xmlns:a16="http://schemas.microsoft.com/office/drawing/2014/main" id="{F0456577-C7BE-4146-BCDD-90EB994A25F9}"/>
                </a:ext>
              </a:extLst>
            </p:cNvPr>
            <p:cNvSpPr/>
            <p:nvPr/>
          </p:nvSpPr>
          <p:spPr>
            <a:xfrm>
              <a:off x="1076025" y="1322900"/>
              <a:ext cx="57450" cy="562000"/>
            </a:xfrm>
            <a:custGeom>
              <a:avLst/>
              <a:gdLst/>
              <a:ahLst/>
              <a:cxnLst/>
              <a:rect l="l" t="t" r="r" b="b"/>
              <a:pathLst>
                <a:path w="2298" h="22480" extrusionOk="0">
                  <a:moveTo>
                    <a:pt x="345" y="1"/>
                  </a:moveTo>
                  <a:lnTo>
                    <a:pt x="60" y="72"/>
                  </a:lnTo>
                  <a:cubicBezTo>
                    <a:pt x="60" y="96"/>
                    <a:pt x="95" y="215"/>
                    <a:pt x="119" y="430"/>
                  </a:cubicBezTo>
                  <a:cubicBezTo>
                    <a:pt x="464" y="2454"/>
                    <a:pt x="2024" y="12669"/>
                    <a:pt x="0" y="22480"/>
                  </a:cubicBezTo>
                  <a:cubicBezTo>
                    <a:pt x="119" y="22444"/>
                    <a:pt x="226" y="22397"/>
                    <a:pt x="333" y="22361"/>
                  </a:cubicBezTo>
                  <a:cubicBezTo>
                    <a:pt x="2298" y="12633"/>
                    <a:pt x="786" y="2597"/>
                    <a:pt x="417" y="430"/>
                  </a:cubicBezTo>
                  <a:cubicBezTo>
                    <a:pt x="369" y="168"/>
                    <a:pt x="345" y="13"/>
                    <a:pt x="345" y="1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49;p61">
              <a:extLst>
                <a:ext uri="{FF2B5EF4-FFF2-40B4-BE49-F238E27FC236}">
                  <a16:creationId xmlns:a16="http://schemas.microsoft.com/office/drawing/2014/main" id="{A21AB59E-8908-4104-8596-14B51C32B089}"/>
                </a:ext>
              </a:extLst>
            </p:cNvPr>
            <p:cNvSpPr/>
            <p:nvPr/>
          </p:nvSpPr>
          <p:spPr>
            <a:xfrm>
              <a:off x="1118275" y="1325900"/>
              <a:ext cx="58675" cy="535200"/>
            </a:xfrm>
            <a:custGeom>
              <a:avLst/>
              <a:gdLst/>
              <a:ahLst/>
              <a:cxnLst/>
              <a:rect l="l" t="t" r="r" b="b"/>
              <a:pathLst>
                <a:path w="2347" h="21408" extrusionOk="0">
                  <a:moveTo>
                    <a:pt x="513" y="0"/>
                  </a:moveTo>
                  <a:cubicBezTo>
                    <a:pt x="429" y="60"/>
                    <a:pt x="334" y="107"/>
                    <a:pt x="251" y="167"/>
                  </a:cubicBezTo>
                  <a:cubicBezTo>
                    <a:pt x="263" y="214"/>
                    <a:pt x="263" y="274"/>
                    <a:pt x="275" y="310"/>
                  </a:cubicBezTo>
                  <a:cubicBezTo>
                    <a:pt x="870" y="3608"/>
                    <a:pt x="2168" y="12787"/>
                    <a:pt x="1" y="21407"/>
                  </a:cubicBezTo>
                  <a:cubicBezTo>
                    <a:pt x="48" y="21360"/>
                    <a:pt x="96" y="21312"/>
                    <a:pt x="120" y="21265"/>
                  </a:cubicBezTo>
                  <a:cubicBezTo>
                    <a:pt x="120" y="21265"/>
                    <a:pt x="287" y="21015"/>
                    <a:pt x="525" y="20526"/>
                  </a:cubicBezTo>
                  <a:lnTo>
                    <a:pt x="525" y="20514"/>
                  </a:lnTo>
                  <a:cubicBezTo>
                    <a:pt x="2346" y="12180"/>
                    <a:pt x="1156" y="3572"/>
                    <a:pt x="572" y="333"/>
                  </a:cubicBezTo>
                  <a:cubicBezTo>
                    <a:pt x="560" y="202"/>
                    <a:pt x="525" y="107"/>
                    <a:pt x="513" y="0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50;p61">
              <a:extLst>
                <a:ext uri="{FF2B5EF4-FFF2-40B4-BE49-F238E27FC236}">
                  <a16:creationId xmlns:a16="http://schemas.microsoft.com/office/drawing/2014/main" id="{39A64871-1060-4A27-A177-4F79AB959D9A}"/>
                </a:ext>
              </a:extLst>
            </p:cNvPr>
            <p:cNvSpPr/>
            <p:nvPr/>
          </p:nvSpPr>
          <p:spPr>
            <a:xfrm>
              <a:off x="775975" y="1283325"/>
              <a:ext cx="378050" cy="100625"/>
            </a:xfrm>
            <a:custGeom>
              <a:avLst/>
              <a:gdLst/>
              <a:ahLst/>
              <a:cxnLst/>
              <a:rect l="l" t="t" r="r" b="b"/>
              <a:pathLst>
                <a:path w="15122" h="4025" extrusionOk="0">
                  <a:moveTo>
                    <a:pt x="7561" y="0"/>
                  </a:moveTo>
                  <a:cubicBezTo>
                    <a:pt x="3394" y="0"/>
                    <a:pt x="1" y="905"/>
                    <a:pt x="1" y="2013"/>
                  </a:cubicBezTo>
                  <a:cubicBezTo>
                    <a:pt x="1" y="3120"/>
                    <a:pt x="3394" y="4025"/>
                    <a:pt x="7561" y="4025"/>
                  </a:cubicBezTo>
                  <a:cubicBezTo>
                    <a:pt x="11740" y="4025"/>
                    <a:pt x="15122" y="3120"/>
                    <a:pt x="15122" y="2013"/>
                  </a:cubicBezTo>
                  <a:cubicBezTo>
                    <a:pt x="15122" y="905"/>
                    <a:pt x="11740" y="0"/>
                    <a:pt x="7561" y="0"/>
                  </a:cubicBezTo>
                  <a:close/>
                </a:path>
              </a:pathLst>
            </a:custGeom>
            <a:solidFill>
              <a:srgbClr val="A67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51;p61">
              <a:extLst>
                <a:ext uri="{FF2B5EF4-FFF2-40B4-BE49-F238E27FC236}">
                  <a16:creationId xmlns:a16="http://schemas.microsoft.com/office/drawing/2014/main" id="{7BB41648-15DA-4E58-9E6F-19987D3E1176}"/>
                </a:ext>
              </a:extLst>
            </p:cNvPr>
            <p:cNvSpPr/>
            <p:nvPr/>
          </p:nvSpPr>
          <p:spPr>
            <a:xfrm>
              <a:off x="801575" y="1290175"/>
              <a:ext cx="327450" cy="81875"/>
            </a:xfrm>
            <a:custGeom>
              <a:avLst/>
              <a:gdLst/>
              <a:ahLst/>
              <a:cxnLst/>
              <a:rect l="l" t="t" r="r" b="b"/>
              <a:pathLst>
                <a:path w="13098" h="3275" extrusionOk="0">
                  <a:moveTo>
                    <a:pt x="6635" y="0"/>
                  </a:moveTo>
                  <a:cubicBezTo>
                    <a:pt x="6606" y="0"/>
                    <a:pt x="6578" y="0"/>
                    <a:pt x="6549" y="0"/>
                  </a:cubicBezTo>
                  <a:cubicBezTo>
                    <a:pt x="2929" y="0"/>
                    <a:pt x="1" y="727"/>
                    <a:pt x="1" y="1631"/>
                  </a:cubicBezTo>
                  <a:cubicBezTo>
                    <a:pt x="1" y="1739"/>
                    <a:pt x="36" y="1846"/>
                    <a:pt x="132" y="1953"/>
                  </a:cubicBezTo>
                  <a:cubicBezTo>
                    <a:pt x="703" y="2703"/>
                    <a:pt x="3358" y="3274"/>
                    <a:pt x="6549" y="3274"/>
                  </a:cubicBezTo>
                  <a:cubicBezTo>
                    <a:pt x="9716" y="3274"/>
                    <a:pt x="12383" y="2703"/>
                    <a:pt x="12955" y="1953"/>
                  </a:cubicBezTo>
                  <a:cubicBezTo>
                    <a:pt x="13050" y="1846"/>
                    <a:pt x="13097" y="1739"/>
                    <a:pt x="13097" y="1631"/>
                  </a:cubicBezTo>
                  <a:cubicBezTo>
                    <a:pt x="13097" y="734"/>
                    <a:pt x="10203" y="0"/>
                    <a:pt x="6635" y="0"/>
                  </a:cubicBezTo>
                  <a:close/>
                </a:path>
              </a:pathLst>
            </a:custGeom>
            <a:solidFill>
              <a:srgbClr val="57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052;p61">
              <a:extLst>
                <a:ext uri="{FF2B5EF4-FFF2-40B4-BE49-F238E27FC236}">
                  <a16:creationId xmlns:a16="http://schemas.microsoft.com/office/drawing/2014/main" id="{F0031AFA-7B3F-44D8-A33D-CB46DD73D3AB}"/>
                </a:ext>
              </a:extLst>
            </p:cNvPr>
            <p:cNvSpPr/>
            <p:nvPr/>
          </p:nvSpPr>
          <p:spPr>
            <a:xfrm>
              <a:off x="804850" y="1308925"/>
              <a:ext cx="320600" cy="63125"/>
            </a:xfrm>
            <a:custGeom>
              <a:avLst/>
              <a:gdLst/>
              <a:ahLst/>
              <a:cxnLst/>
              <a:rect l="l" t="t" r="r" b="b"/>
              <a:pathLst>
                <a:path w="12824" h="2525" extrusionOk="0">
                  <a:moveTo>
                    <a:pt x="6418" y="0"/>
                  </a:moveTo>
                  <a:cubicBezTo>
                    <a:pt x="3239" y="0"/>
                    <a:pt x="596" y="512"/>
                    <a:pt x="1" y="1203"/>
                  </a:cubicBezTo>
                  <a:cubicBezTo>
                    <a:pt x="572" y="1965"/>
                    <a:pt x="3227" y="2524"/>
                    <a:pt x="6418" y="2524"/>
                  </a:cubicBezTo>
                  <a:lnTo>
                    <a:pt x="6632" y="2524"/>
                  </a:lnTo>
                  <a:cubicBezTo>
                    <a:pt x="9716" y="2501"/>
                    <a:pt x="12252" y="1941"/>
                    <a:pt x="12824" y="1203"/>
                  </a:cubicBezTo>
                  <a:cubicBezTo>
                    <a:pt x="12228" y="512"/>
                    <a:pt x="9585" y="0"/>
                    <a:pt x="6418" y="0"/>
                  </a:cubicBezTo>
                  <a:close/>
                </a:path>
              </a:pathLst>
            </a:custGeom>
            <a:solidFill>
              <a:srgbClr val="7F5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053;p61">
              <a:extLst>
                <a:ext uri="{FF2B5EF4-FFF2-40B4-BE49-F238E27FC236}">
                  <a16:creationId xmlns:a16="http://schemas.microsoft.com/office/drawing/2014/main" id="{5F40C96E-2D51-43C7-95C7-300119F2CC6E}"/>
                </a:ext>
              </a:extLst>
            </p:cNvPr>
            <p:cNvSpPr/>
            <p:nvPr/>
          </p:nvSpPr>
          <p:spPr>
            <a:xfrm>
              <a:off x="782525" y="1801850"/>
              <a:ext cx="364650" cy="69675"/>
            </a:xfrm>
            <a:custGeom>
              <a:avLst/>
              <a:gdLst/>
              <a:ahLst/>
              <a:cxnLst/>
              <a:rect l="l" t="t" r="r" b="b"/>
              <a:pathLst>
                <a:path w="14586" h="2787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1084"/>
                    <a:pt x="501" y="1715"/>
                    <a:pt x="917" y="2012"/>
                  </a:cubicBezTo>
                  <a:cubicBezTo>
                    <a:pt x="1870" y="2191"/>
                    <a:pt x="2929" y="2393"/>
                    <a:pt x="4096" y="2560"/>
                  </a:cubicBezTo>
                  <a:cubicBezTo>
                    <a:pt x="5013" y="2691"/>
                    <a:pt x="6001" y="2786"/>
                    <a:pt x="7013" y="2786"/>
                  </a:cubicBezTo>
                  <a:cubicBezTo>
                    <a:pt x="9490" y="2762"/>
                    <a:pt x="11847" y="2310"/>
                    <a:pt x="13657" y="2036"/>
                  </a:cubicBezTo>
                  <a:lnTo>
                    <a:pt x="13657" y="2024"/>
                  </a:lnTo>
                  <a:cubicBezTo>
                    <a:pt x="13836" y="1834"/>
                    <a:pt x="14467" y="834"/>
                    <a:pt x="14586" y="0"/>
                  </a:cubicBezTo>
                  <a:lnTo>
                    <a:pt x="14586" y="0"/>
                  </a:lnTo>
                  <a:cubicBezTo>
                    <a:pt x="12907" y="310"/>
                    <a:pt x="10347" y="893"/>
                    <a:pt x="7263" y="953"/>
                  </a:cubicBezTo>
                  <a:cubicBezTo>
                    <a:pt x="7111" y="956"/>
                    <a:pt x="6960" y="957"/>
                    <a:pt x="6810" y="957"/>
                  </a:cubicBezTo>
                  <a:cubicBezTo>
                    <a:pt x="5791" y="957"/>
                    <a:pt x="4836" y="888"/>
                    <a:pt x="3953" y="774"/>
                  </a:cubicBezTo>
                  <a:cubicBezTo>
                    <a:pt x="2394" y="583"/>
                    <a:pt x="1060" y="250"/>
                    <a:pt x="1" y="0"/>
                  </a:cubicBezTo>
                  <a:close/>
                </a:path>
              </a:pathLst>
            </a:custGeom>
            <a:solidFill>
              <a:srgbClr val="5D5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054;p61">
              <a:extLst>
                <a:ext uri="{FF2B5EF4-FFF2-40B4-BE49-F238E27FC236}">
                  <a16:creationId xmlns:a16="http://schemas.microsoft.com/office/drawing/2014/main" id="{E1A6F711-E1EA-4068-8634-21D237EECBF1}"/>
                </a:ext>
              </a:extLst>
            </p:cNvPr>
            <p:cNvSpPr/>
            <p:nvPr/>
          </p:nvSpPr>
          <p:spPr>
            <a:xfrm>
              <a:off x="750375" y="1674450"/>
              <a:ext cx="431025" cy="81575"/>
            </a:xfrm>
            <a:custGeom>
              <a:avLst/>
              <a:gdLst/>
              <a:ahLst/>
              <a:cxnLst/>
              <a:rect l="l" t="t" r="r" b="b"/>
              <a:pathLst>
                <a:path w="17241" h="3263" extrusionOk="0">
                  <a:moveTo>
                    <a:pt x="1" y="0"/>
                  </a:moveTo>
                  <a:cubicBezTo>
                    <a:pt x="1" y="869"/>
                    <a:pt x="227" y="1453"/>
                    <a:pt x="358" y="1965"/>
                  </a:cubicBezTo>
                  <a:cubicBezTo>
                    <a:pt x="1537" y="2239"/>
                    <a:pt x="3120" y="2703"/>
                    <a:pt x="4930" y="2977"/>
                  </a:cubicBezTo>
                  <a:cubicBezTo>
                    <a:pt x="5990" y="3155"/>
                    <a:pt x="7121" y="3263"/>
                    <a:pt x="8299" y="3263"/>
                  </a:cubicBezTo>
                  <a:cubicBezTo>
                    <a:pt x="11716" y="3263"/>
                    <a:pt x="14883" y="2429"/>
                    <a:pt x="16777" y="2072"/>
                  </a:cubicBezTo>
                  <a:cubicBezTo>
                    <a:pt x="17074" y="1667"/>
                    <a:pt x="17241" y="1036"/>
                    <a:pt x="17169" y="95"/>
                  </a:cubicBezTo>
                  <a:lnTo>
                    <a:pt x="17169" y="95"/>
                  </a:lnTo>
                  <a:cubicBezTo>
                    <a:pt x="15645" y="441"/>
                    <a:pt x="12538" y="1358"/>
                    <a:pt x="8561" y="1465"/>
                  </a:cubicBezTo>
                  <a:cubicBezTo>
                    <a:pt x="8440" y="1467"/>
                    <a:pt x="8319" y="1468"/>
                    <a:pt x="8199" y="1468"/>
                  </a:cubicBezTo>
                  <a:cubicBezTo>
                    <a:pt x="6912" y="1468"/>
                    <a:pt x="5735" y="1353"/>
                    <a:pt x="4668" y="1179"/>
                  </a:cubicBezTo>
                  <a:cubicBezTo>
                    <a:pt x="2644" y="857"/>
                    <a:pt x="1013" y="298"/>
                    <a:pt x="1" y="0"/>
                  </a:cubicBezTo>
                  <a:close/>
                </a:path>
              </a:pathLst>
            </a:custGeom>
            <a:solidFill>
              <a:srgbClr val="5D5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055;p61">
              <a:extLst>
                <a:ext uri="{FF2B5EF4-FFF2-40B4-BE49-F238E27FC236}">
                  <a16:creationId xmlns:a16="http://schemas.microsoft.com/office/drawing/2014/main" id="{EC32DA67-4AC5-4E0C-B21B-05A7C56BC8BF}"/>
                </a:ext>
              </a:extLst>
            </p:cNvPr>
            <p:cNvSpPr/>
            <p:nvPr/>
          </p:nvSpPr>
          <p:spPr>
            <a:xfrm>
              <a:off x="738475" y="1528600"/>
              <a:ext cx="453050" cy="82775"/>
            </a:xfrm>
            <a:custGeom>
              <a:avLst/>
              <a:gdLst/>
              <a:ahLst/>
              <a:cxnLst/>
              <a:rect l="l" t="t" r="r" b="b"/>
              <a:pathLst>
                <a:path w="18122" h="3311" extrusionOk="0">
                  <a:moveTo>
                    <a:pt x="203" y="0"/>
                  </a:moveTo>
                  <a:cubicBezTo>
                    <a:pt x="0" y="762"/>
                    <a:pt x="108" y="1405"/>
                    <a:pt x="167" y="1893"/>
                  </a:cubicBezTo>
                  <a:cubicBezTo>
                    <a:pt x="1155" y="2143"/>
                    <a:pt x="2596" y="2560"/>
                    <a:pt x="4287" y="2881"/>
                  </a:cubicBezTo>
                  <a:cubicBezTo>
                    <a:pt x="5644" y="3131"/>
                    <a:pt x="7168" y="3310"/>
                    <a:pt x="8775" y="3310"/>
                  </a:cubicBezTo>
                  <a:cubicBezTo>
                    <a:pt x="12645" y="3298"/>
                    <a:pt x="16193" y="2370"/>
                    <a:pt x="17943" y="2012"/>
                  </a:cubicBezTo>
                  <a:cubicBezTo>
                    <a:pt x="18086" y="1548"/>
                    <a:pt x="18122" y="929"/>
                    <a:pt x="17907" y="95"/>
                  </a:cubicBezTo>
                  <a:cubicBezTo>
                    <a:pt x="16514" y="417"/>
                    <a:pt x="13264" y="1393"/>
                    <a:pt x="9025" y="1488"/>
                  </a:cubicBezTo>
                  <a:cubicBezTo>
                    <a:pt x="8821" y="1495"/>
                    <a:pt x="8618" y="1498"/>
                    <a:pt x="8418" y="1498"/>
                  </a:cubicBezTo>
                  <a:cubicBezTo>
                    <a:pt x="6695" y="1498"/>
                    <a:pt x="5133" y="1278"/>
                    <a:pt x="3810" y="1000"/>
                  </a:cubicBezTo>
                  <a:cubicBezTo>
                    <a:pt x="2227" y="655"/>
                    <a:pt x="989" y="238"/>
                    <a:pt x="203" y="0"/>
                  </a:cubicBezTo>
                  <a:close/>
                </a:path>
              </a:pathLst>
            </a:custGeom>
            <a:solidFill>
              <a:srgbClr val="5D5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056;p61">
              <a:extLst>
                <a:ext uri="{FF2B5EF4-FFF2-40B4-BE49-F238E27FC236}">
                  <a16:creationId xmlns:a16="http://schemas.microsoft.com/office/drawing/2014/main" id="{55052E11-18FB-405A-8948-1B0F6642A7AD}"/>
                </a:ext>
              </a:extLst>
            </p:cNvPr>
            <p:cNvSpPr/>
            <p:nvPr/>
          </p:nvSpPr>
          <p:spPr>
            <a:xfrm>
              <a:off x="747100" y="1384225"/>
              <a:ext cx="439075" cy="94675"/>
            </a:xfrm>
            <a:custGeom>
              <a:avLst/>
              <a:gdLst/>
              <a:ahLst/>
              <a:cxnLst/>
              <a:rect l="l" t="t" r="r" b="b"/>
              <a:pathLst>
                <a:path w="17563" h="3787" extrusionOk="0">
                  <a:moveTo>
                    <a:pt x="608" y="1"/>
                  </a:moveTo>
                  <a:cubicBezTo>
                    <a:pt x="1" y="644"/>
                    <a:pt x="275" y="2049"/>
                    <a:pt x="275" y="2049"/>
                  </a:cubicBezTo>
                  <a:cubicBezTo>
                    <a:pt x="275" y="2049"/>
                    <a:pt x="1013" y="2358"/>
                    <a:pt x="2203" y="2715"/>
                  </a:cubicBezTo>
                  <a:cubicBezTo>
                    <a:pt x="3811" y="3203"/>
                    <a:pt x="6240" y="3787"/>
                    <a:pt x="8680" y="3787"/>
                  </a:cubicBezTo>
                  <a:cubicBezTo>
                    <a:pt x="12931" y="3787"/>
                    <a:pt x="17312" y="2203"/>
                    <a:pt x="17312" y="2203"/>
                  </a:cubicBezTo>
                  <a:cubicBezTo>
                    <a:pt x="17562" y="1132"/>
                    <a:pt x="16943" y="179"/>
                    <a:pt x="16943" y="179"/>
                  </a:cubicBezTo>
                  <a:cubicBezTo>
                    <a:pt x="16943" y="179"/>
                    <a:pt x="14846" y="1992"/>
                    <a:pt x="9235" y="1992"/>
                  </a:cubicBezTo>
                  <a:cubicBezTo>
                    <a:pt x="9111" y="1992"/>
                    <a:pt x="8986" y="1991"/>
                    <a:pt x="8859" y="1989"/>
                  </a:cubicBezTo>
                  <a:cubicBezTo>
                    <a:pt x="4823" y="1929"/>
                    <a:pt x="2453" y="1013"/>
                    <a:pt x="1358" y="453"/>
                  </a:cubicBezTo>
                  <a:cubicBezTo>
                    <a:pt x="846" y="203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5D5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057;p61">
              <a:extLst>
                <a:ext uri="{FF2B5EF4-FFF2-40B4-BE49-F238E27FC236}">
                  <a16:creationId xmlns:a16="http://schemas.microsoft.com/office/drawing/2014/main" id="{34DD121E-8F88-45DD-8A8C-32BF552BBDD8}"/>
                </a:ext>
              </a:extLst>
            </p:cNvPr>
            <p:cNvSpPr/>
            <p:nvPr/>
          </p:nvSpPr>
          <p:spPr>
            <a:xfrm>
              <a:off x="738475" y="1528600"/>
              <a:ext cx="107175" cy="72050"/>
            </a:xfrm>
            <a:custGeom>
              <a:avLst/>
              <a:gdLst/>
              <a:ahLst/>
              <a:cxnLst/>
              <a:rect l="l" t="t" r="r" b="b"/>
              <a:pathLst>
                <a:path w="4287" h="2882" extrusionOk="0">
                  <a:moveTo>
                    <a:pt x="203" y="0"/>
                  </a:moveTo>
                  <a:cubicBezTo>
                    <a:pt x="0" y="762"/>
                    <a:pt x="108" y="1405"/>
                    <a:pt x="167" y="1893"/>
                  </a:cubicBezTo>
                  <a:cubicBezTo>
                    <a:pt x="1155" y="2143"/>
                    <a:pt x="2596" y="2560"/>
                    <a:pt x="4287" y="2881"/>
                  </a:cubicBezTo>
                  <a:cubicBezTo>
                    <a:pt x="4144" y="2250"/>
                    <a:pt x="3989" y="1631"/>
                    <a:pt x="3810" y="1000"/>
                  </a:cubicBezTo>
                  <a:cubicBezTo>
                    <a:pt x="2227" y="655"/>
                    <a:pt x="989" y="238"/>
                    <a:pt x="203" y="0"/>
                  </a:cubicBezTo>
                  <a:close/>
                </a:path>
              </a:pathLst>
            </a:custGeom>
            <a:solidFill>
              <a:srgbClr val="6B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058;p61">
              <a:extLst>
                <a:ext uri="{FF2B5EF4-FFF2-40B4-BE49-F238E27FC236}">
                  <a16:creationId xmlns:a16="http://schemas.microsoft.com/office/drawing/2014/main" id="{0C7D4534-1E90-4B6C-82E2-2743B7E0502B}"/>
                </a:ext>
              </a:extLst>
            </p:cNvPr>
            <p:cNvSpPr/>
            <p:nvPr/>
          </p:nvSpPr>
          <p:spPr>
            <a:xfrm>
              <a:off x="782525" y="1801850"/>
              <a:ext cx="102425" cy="64000"/>
            </a:xfrm>
            <a:custGeom>
              <a:avLst/>
              <a:gdLst/>
              <a:ahLst/>
              <a:cxnLst/>
              <a:rect l="l" t="t" r="r" b="b"/>
              <a:pathLst>
                <a:path w="4097" h="2560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1084"/>
                    <a:pt x="501" y="1715"/>
                    <a:pt x="917" y="2012"/>
                  </a:cubicBezTo>
                  <a:cubicBezTo>
                    <a:pt x="1870" y="2179"/>
                    <a:pt x="2929" y="2393"/>
                    <a:pt x="4096" y="2560"/>
                  </a:cubicBezTo>
                  <a:cubicBezTo>
                    <a:pt x="4061" y="1965"/>
                    <a:pt x="4013" y="1381"/>
                    <a:pt x="3953" y="774"/>
                  </a:cubicBezTo>
                  <a:cubicBezTo>
                    <a:pt x="2394" y="572"/>
                    <a:pt x="1060" y="250"/>
                    <a:pt x="1" y="0"/>
                  </a:cubicBezTo>
                  <a:close/>
                </a:path>
              </a:pathLst>
            </a:custGeom>
            <a:solidFill>
              <a:srgbClr val="6B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059;p61">
              <a:extLst>
                <a:ext uri="{FF2B5EF4-FFF2-40B4-BE49-F238E27FC236}">
                  <a16:creationId xmlns:a16="http://schemas.microsoft.com/office/drawing/2014/main" id="{94B0A034-C451-4044-89B4-9FEA03BF6DF1}"/>
                </a:ext>
              </a:extLst>
            </p:cNvPr>
            <p:cNvSpPr/>
            <p:nvPr/>
          </p:nvSpPr>
          <p:spPr>
            <a:xfrm>
              <a:off x="750375" y="1675050"/>
              <a:ext cx="123250" cy="74425"/>
            </a:xfrm>
            <a:custGeom>
              <a:avLst/>
              <a:gdLst/>
              <a:ahLst/>
              <a:cxnLst/>
              <a:rect l="l" t="t" r="r" b="b"/>
              <a:pathLst>
                <a:path w="4930" h="2977" extrusionOk="0">
                  <a:moveTo>
                    <a:pt x="1" y="0"/>
                  </a:moveTo>
                  <a:cubicBezTo>
                    <a:pt x="1" y="857"/>
                    <a:pt x="227" y="1441"/>
                    <a:pt x="358" y="1965"/>
                  </a:cubicBezTo>
                  <a:cubicBezTo>
                    <a:pt x="1537" y="2226"/>
                    <a:pt x="3120" y="2691"/>
                    <a:pt x="4930" y="2977"/>
                  </a:cubicBezTo>
                  <a:cubicBezTo>
                    <a:pt x="4858" y="2357"/>
                    <a:pt x="4751" y="1762"/>
                    <a:pt x="4668" y="1167"/>
                  </a:cubicBezTo>
                  <a:cubicBezTo>
                    <a:pt x="2644" y="845"/>
                    <a:pt x="1013" y="298"/>
                    <a:pt x="1" y="0"/>
                  </a:cubicBezTo>
                  <a:close/>
                </a:path>
              </a:pathLst>
            </a:custGeom>
            <a:solidFill>
              <a:srgbClr val="6B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060;p61">
              <a:extLst>
                <a:ext uri="{FF2B5EF4-FFF2-40B4-BE49-F238E27FC236}">
                  <a16:creationId xmlns:a16="http://schemas.microsoft.com/office/drawing/2014/main" id="{6A6E2EA4-8460-4FB9-9C76-E7F0712F46A6}"/>
                </a:ext>
              </a:extLst>
            </p:cNvPr>
            <p:cNvSpPr/>
            <p:nvPr/>
          </p:nvSpPr>
          <p:spPr>
            <a:xfrm>
              <a:off x="747100" y="1384225"/>
              <a:ext cx="55100" cy="67900"/>
            </a:xfrm>
            <a:custGeom>
              <a:avLst/>
              <a:gdLst/>
              <a:ahLst/>
              <a:cxnLst/>
              <a:rect l="l" t="t" r="r" b="b"/>
              <a:pathLst>
                <a:path w="2204" h="2716" extrusionOk="0">
                  <a:moveTo>
                    <a:pt x="608" y="1"/>
                  </a:moveTo>
                  <a:cubicBezTo>
                    <a:pt x="1" y="644"/>
                    <a:pt x="275" y="2037"/>
                    <a:pt x="275" y="2037"/>
                  </a:cubicBezTo>
                  <a:cubicBezTo>
                    <a:pt x="275" y="2037"/>
                    <a:pt x="1013" y="2358"/>
                    <a:pt x="2203" y="2715"/>
                  </a:cubicBezTo>
                  <a:cubicBezTo>
                    <a:pt x="1941" y="1953"/>
                    <a:pt x="1656" y="1191"/>
                    <a:pt x="1358" y="453"/>
                  </a:cubicBezTo>
                  <a:cubicBezTo>
                    <a:pt x="846" y="203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6B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061;p61">
              <a:extLst>
                <a:ext uri="{FF2B5EF4-FFF2-40B4-BE49-F238E27FC236}">
                  <a16:creationId xmlns:a16="http://schemas.microsoft.com/office/drawing/2014/main" id="{7DCA998F-8A10-4F0F-A56D-0F62EE43A751}"/>
                </a:ext>
              </a:extLst>
            </p:cNvPr>
            <p:cNvSpPr/>
            <p:nvPr/>
          </p:nvSpPr>
          <p:spPr>
            <a:xfrm>
              <a:off x="965575" y="1308925"/>
              <a:ext cx="159875" cy="63125"/>
            </a:xfrm>
            <a:custGeom>
              <a:avLst/>
              <a:gdLst/>
              <a:ahLst/>
              <a:cxnLst/>
              <a:rect l="l" t="t" r="r" b="b"/>
              <a:pathLst>
                <a:path w="6395" h="2525" extrusionOk="0">
                  <a:moveTo>
                    <a:pt x="1" y="0"/>
                  </a:moveTo>
                  <a:cubicBezTo>
                    <a:pt x="310" y="381"/>
                    <a:pt x="501" y="858"/>
                    <a:pt x="525" y="1370"/>
                  </a:cubicBezTo>
                  <a:cubicBezTo>
                    <a:pt x="525" y="1762"/>
                    <a:pt x="406" y="2167"/>
                    <a:pt x="203" y="2524"/>
                  </a:cubicBezTo>
                  <a:cubicBezTo>
                    <a:pt x="3287" y="2501"/>
                    <a:pt x="5823" y="1941"/>
                    <a:pt x="6395" y="1203"/>
                  </a:cubicBezTo>
                  <a:cubicBezTo>
                    <a:pt x="5799" y="512"/>
                    <a:pt x="3156" y="0"/>
                    <a:pt x="1" y="0"/>
                  </a:cubicBezTo>
                  <a:close/>
                </a:path>
              </a:pathLst>
            </a:custGeom>
            <a:solidFill>
              <a:srgbClr val="714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062;p61">
              <a:extLst>
                <a:ext uri="{FF2B5EF4-FFF2-40B4-BE49-F238E27FC236}">
                  <a16:creationId xmlns:a16="http://schemas.microsoft.com/office/drawing/2014/main" id="{90EB28A8-94B4-464F-9CF0-EF5B52325088}"/>
                </a:ext>
              </a:extLst>
            </p:cNvPr>
            <p:cNvSpPr/>
            <p:nvPr/>
          </p:nvSpPr>
          <p:spPr>
            <a:xfrm>
              <a:off x="781325" y="1311175"/>
              <a:ext cx="22425" cy="37975"/>
            </a:xfrm>
            <a:custGeom>
              <a:avLst/>
              <a:gdLst/>
              <a:ahLst/>
              <a:cxnLst/>
              <a:rect l="l" t="t" r="r" b="b"/>
              <a:pathLst>
                <a:path w="897" h="1519" extrusionOk="0">
                  <a:moveTo>
                    <a:pt x="785" y="0"/>
                  </a:moveTo>
                  <a:cubicBezTo>
                    <a:pt x="774" y="0"/>
                    <a:pt x="763" y="2"/>
                    <a:pt x="751" y="6"/>
                  </a:cubicBezTo>
                  <a:cubicBezTo>
                    <a:pt x="453" y="113"/>
                    <a:pt x="239" y="291"/>
                    <a:pt x="120" y="601"/>
                  </a:cubicBezTo>
                  <a:cubicBezTo>
                    <a:pt x="13" y="875"/>
                    <a:pt x="1" y="1280"/>
                    <a:pt x="251" y="1470"/>
                  </a:cubicBezTo>
                  <a:cubicBezTo>
                    <a:pt x="298" y="1504"/>
                    <a:pt x="337" y="1518"/>
                    <a:pt x="376" y="1518"/>
                  </a:cubicBezTo>
                  <a:cubicBezTo>
                    <a:pt x="405" y="1518"/>
                    <a:pt x="434" y="1509"/>
                    <a:pt x="465" y="1494"/>
                  </a:cubicBezTo>
                  <a:cubicBezTo>
                    <a:pt x="477" y="1494"/>
                    <a:pt x="477" y="1482"/>
                    <a:pt x="489" y="1482"/>
                  </a:cubicBezTo>
                  <a:cubicBezTo>
                    <a:pt x="549" y="1458"/>
                    <a:pt x="549" y="1399"/>
                    <a:pt x="549" y="1351"/>
                  </a:cubicBezTo>
                  <a:cubicBezTo>
                    <a:pt x="537" y="1244"/>
                    <a:pt x="465" y="1196"/>
                    <a:pt x="430" y="1113"/>
                  </a:cubicBezTo>
                  <a:cubicBezTo>
                    <a:pt x="394" y="994"/>
                    <a:pt x="406" y="863"/>
                    <a:pt x="430" y="744"/>
                  </a:cubicBezTo>
                  <a:cubicBezTo>
                    <a:pt x="489" y="541"/>
                    <a:pt x="644" y="327"/>
                    <a:pt x="811" y="184"/>
                  </a:cubicBezTo>
                  <a:cubicBezTo>
                    <a:pt x="896" y="131"/>
                    <a:pt x="876" y="0"/>
                    <a:pt x="785" y="0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063;p61">
              <a:extLst>
                <a:ext uri="{FF2B5EF4-FFF2-40B4-BE49-F238E27FC236}">
                  <a16:creationId xmlns:a16="http://schemas.microsoft.com/office/drawing/2014/main" id="{9AFB4681-3917-43AB-90A3-7AA4DDC1A33E}"/>
                </a:ext>
              </a:extLst>
            </p:cNvPr>
            <p:cNvSpPr/>
            <p:nvPr/>
          </p:nvSpPr>
          <p:spPr>
            <a:xfrm>
              <a:off x="798125" y="1347625"/>
              <a:ext cx="15375" cy="8950"/>
            </a:xfrm>
            <a:custGeom>
              <a:avLst/>
              <a:gdLst/>
              <a:ahLst/>
              <a:cxnLst/>
              <a:rect l="l" t="t" r="r" b="b"/>
              <a:pathLst>
                <a:path w="615" h="358" extrusionOk="0">
                  <a:moveTo>
                    <a:pt x="169" y="0"/>
                  </a:moveTo>
                  <a:cubicBezTo>
                    <a:pt x="65" y="0"/>
                    <a:pt x="0" y="141"/>
                    <a:pt x="103" y="203"/>
                  </a:cubicBezTo>
                  <a:cubicBezTo>
                    <a:pt x="234" y="274"/>
                    <a:pt x="341" y="334"/>
                    <a:pt x="484" y="357"/>
                  </a:cubicBezTo>
                  <a:cubicBezTo>
                    <a:pt x="579" y="357"/>
                    <a:pt x="615" y="250"/>
                    <a:pt x="567" y="203"/>
                  </a:cubicBezTo>
                  <a:cubicBezTo>
                    <a:pt x="472" y="95"/>
                    <a:pt x="353" y="60"/>
                    <a:pt x="222" y="12"/>
                  </a:cubicBezTo>
                  <a:cubicBezTo>
                    <a:pt x="204" y="4"/>
                    <a:pt x="186" y="0"/>
                    <a:pt x="169" y="0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064;p61">
              <a:extLst>
                <a:ext uri="{FF2B5EF4-FFF2-40B4-BE49-F238E27FC236}">
                  <a16:creationId xmlns:a16="http://schemas.microsoft.com/office/drawing/2014/main" id="{315554D6-DAC0-4722-A33F-BAB7D46F0293}"/>
                </a:ext>
              </a:extLst>
            </p:cNvPr>
            <p:cNvSpPr/>
            <p:nvPr/>
          </p:nvSpPr>
          <p:spPr>
            <a:xfrm>
              <a:off x="751575" y="1454425"/>
              <a:ext cx="13700" cy="52525"/>
            </a:xfrm>
            <a:custGeom>
              <a:avLst/>
              <a:gdLst/>
              <a:ahLst/>
              <a:cxnLst/>
              <a:rect l="l" t="t" r="r" b="b"/>
              <a:pathLst>
                <a:path w="548" h="2101" extrusionOk="0">
                  <a:moveTo>
                    <a:pt x="345" y="1"/>
                  </a:moveTo>
                  <a:cubicBezTo>
                    <a:pt x="292" y="1"/>
                    <a:pt x="239" y="31"/>
                    <a:pt x="227" y="86"/>
                  </a:cubicBezTo>
                  <a:cubicBezTo>
                    <a:pt x="131" y="407"/>
                    <a:pt x="119" y="765"/>
                    <a:pt x="107" y="1110"/>
                  </a:cubicBezTo>
                  <a:cubicBezTo>
                    <a:pt x="96" y="1419"/>
                    <a:pt x="0" y="1753"/>
                    <a:pt x="155" y="2038"/>
                  </a:cubicBezTo>
                  <a:cubicBezTo>
                    <a:pt x="173" y="2080"/>
                    <a:pt x="221" y="2101"/>
                    <a:pt x="270" y="2101"/>
                  </a:cubicBezTo>
                  <a:cubicBezTo>
                    <a:pt x="319" y="2101"/>
                    <a:pt x="369" y="2080"/>
                    <a:pt x="393" y="2038"/>
                  </a:cubicBezTo>
                  <a:cubicBezTo>
                    <a:pt x="548" y="1765"/>
                    <a:pt x="512" y="1407"/>
                    <a:pt x="512" y="1110"/>
                  </a:cubicBezTo>
                  <a:cubicBezTo>
                    <a:pt x="524" y="765"/>
                    <a:pt x="536" y="431"/>
                    <a:pt x="465" y="86"/>
                  </a:cubicBezTo>
                  <a:cubicBezTo>
                    <a:pt x="447" y="28"/>
                    <a:pt x="396" y="1"/>
                    <a:pt x="345" y="1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065;p61">
              <a:extLst>
                <a:ext uri="{FF2B5EF4-FFF2-40B4-BE49-F238E27FC236}">
                  <a16:creationId xmlns:a16="http://schemas.microsoft.com/office/drawing/2014/main" id="{A519B886-A66E-4256-89FF-B4E58C2DEA43}"/>
                </a:ext>
              </a:extLst>
            </p:cNvPr>
            <p:cNvSpPr/>
            <p:nvPr/>
          </p:nvSpPr>
          <p:spPr>
            <a:xfrm>
              <a:off x="753950" y="1511625"/>
              <a:ext cx="7475" cy="9250"/>
            </a:xfrm>
            <a:custGeom>
              <a:avLst/>
              <a:gdLst/>
              <a:ahLst/>
              <a:cxnLst/>
              <a:rect l="l" t="t" r="r" b="b"/>
              <a:pathLst>
                <a:path w="299" h="370" extrusionOk="0">
                  <a:moveTo>
                    <a:pt x="154" y="1"/>
                  </a:moveTo>
                  <a:cubicBezTo>
                    <a:pt x="81" y="1"/>
                    <a:pt x="6" y="48"/>
                    <a:pt x="1" y="143"/>
                  </a:cubicBezTo>
                  <a:cubicBezTo>
                    <a:pt x="1" y="191"/>
                    <a:pt x="1" y="239"/>
                    <a:pt x="12" y="262"/>
                  </a:cubicBezTo>
                  <a:cubicBezTo>
                    <a:pt x="36" y="334"/>
                    <a:pt x="90" y="370"/>
                    <a:pt x="143" y="370"/>
                  </a:cubicBezTo>
                  <a:cubicBezTo>
                    <a:pt x="197" y="370"/>
                    <a:pt x="251" y="334"/>
                    <a:pt x="274" y="262"/>
                  </a:cubicBezTo>
                  <a:cubicBezTo>
                    <a:pt x="298" y="227"/>
                    <a:pt x="298" y="191"/>
                    <a:pt x="298" y="143"/>
                  </a:cubicBezTo>
                  <a:cubicBezTo>
                    <a:pt x="298" y="48"/>
                    <a:pt x="227" y="1"/>
                    <a:pt x="154" y="1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066;p61">
              <a:extLst>
                <a:ext uri="{FF2B5EF4-FFF2-40B4-BE49-F238E27FC236}">
                  <a16:creationId xmlns:a16="http://schemas.microsoft.com/office/drawing/2014/main" id="{D7A828DD-4ED4-420A-8780-4E45C23A2F50}"/>
                </a:ext>
              </a:extLst>
            </p:cNvPr>
            <p:cNvSpPr/>
            <p:nvPr/>
          </p:nvSpPr>
          <p:spPr>
            <a:xfrm>
              <a:off x="751875" y="1589900"/>
              <a:ext cx="12525" cy="67400"/>
            </a:xfrm>
            <a:custGeom>
              <a:avLst/>
              <a:gdLst/>
              <a:ahLst/>
              <a:cxnLst/>
              <a:rect l="l" t="t" r="r" b="b"/>
              <a:pathLst>
                <a:path w="501" h="2696" extrusionOk="0">
                  <a:moveTo>
                    <a:pt x="220" y="1"/>
                  </a:moveTo>
                  <a:cubicBezTo>
                    <a:pt x="179" y="1"/>
                    <a:pt x="137" y="25"/>
                    <a:pt x="119" y="72"/>
                  </a:cubicBezTo>
                  <a:cubicBezTo>
                    <a:pt x="24" y="453"/>
                    <a:pt x="48" y="870"/>
                    <a:pt x="48" y="1275"/>
                  </a:cubicBezTo>
                  <a:cubicBezTo>
                    <a:pt x="48" y="1703"/>
                    <a:pt x="0" y="2192"/>
                    <a:pt x="167" y="2596"/>
                  </a:cubicBezTo>
                  <a:cubicBezTo>
                    <a:pt x="193" y="2655"/>
                    <a:pt x="261" y="2695"/>
                    <a:pt x="320" y="2695"/>
                  </a:cubicBezTo>
                  <a:cubicBezTo>
                    <a:pt x="369" y="2695"/>
                    <a:pt x="411" y="2667"/>
                    <a:pt x="417" y="2596"/>
                  </a:cubicBezTo>
                  <a:cubicBezTo>
                    <a:pt x="500" y="2168"/>
                    <a:pt x="417" y="1703"/>
                    <a:pt x="405" y="1275"/>
                  </a:cubicBezTo>
                  <a:cubicBezTo>
                    <a:pt x="393" y="870"/>
                    <a:pt x="417" y="453"/>
                    <a:pt x="322" y="72"/>
                  </a:cubicBezTo>
                  <a:cubicBezTo>
                    <a:pt x="304" y="25"/>
                    <a:pt x="262" y="1"/>
                    <a:pt x="220" y="1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067;p61">
              <a:extLst>
                <a:ext uri="{FF2B5EF4-FFF2-40B4-BE49-F238E27FC236}">
                  <a16:creationId xmlns:a16="http://schemas.microsoft.com/office/drawing/2014/main" id="{D27C0B6D-7235-40FC-91E2-C7161E26BDFC}"/>
                </a:ext>
              </a:extLst>
            </p:cNvPr>
            <p:cNvSpPr/>
            <p:nvPr/>
          </p:nvSpPr>
          <p:spPr>
            <a:xfrm>
              <a:off x="771225" y="1736975"/>
              <a:ext cx="10125" cy="25675"/>
            </a:xfrm>
            <a:custGeom>
              <a:avLst/>
              <a:gdLst/>
              <a:ahLst/>
              <a:cxnLst/>
              <a:rect l="l" t="t" r="r" b="b"/>
              <a:pathLst>
                <a:path w="405" h="1027" extrusionOk="0">
                  <a:moveTo>
                    <a:pt x="85" y="1"/>
                  </a:moveTo>
                  <a:cubicBezTo>
                    <a:pt x="54" y="1"/>
                    <a:pt x="24" y="24"/>
                    <a:pt x="24" y="59"/>
                  </a:cubicBezTo>
                  <a:cubicBezTo>
                    <a:pt x="0" y="238"/>
                    <a:pt x="24" y="392"/>
                    <a:pt x="48" y="571"/>
                  </a:cubicBezTo>
                  <a:cubicBezTo>
                    <a:pt x="72" y="714"/>
                    <a:pt x="72" y="881"/>
                    <a:pt x="179" y="1000"/>
                  </a:cubicBezTo>
                  <a:cubicBezTo>
                    <a:pt x="194" y="1019"/>
                    <a:pt x="215" y="1027"/>
                    <a:pt x="236" y="1027"/>
                  </a:cubicBezTo>
                  <a:cubicBezTo>
                    <a:pt x="281" y="1027"/>
                    <a:pt x="329" y="992"/>
                    <a:pt x="345" y="952"/>
                  </a:cubicBezTo>
                  <a:cubicBezTo>
                    <a:pt x="405" y="821"/>
                    <a:pt x="345" y="642"/>
                    <a:pt x="322" y="500"/>
                  </a:cubicBezTo>
                  <a:cubicBezTo>
                    <a:pt x="274" y="333"/>
                    <a:pt x="226" y="178"/>
                    <a:pt x="143" y="35"/>
                  </a:cubicBezTo>
                  <a:cubicBezTo>
                    <a:pt x="129" y="11"/>
                    <a:pt x="106" y="1"/>
                    <a:pt x="85" y="1"/>
                  </a:cubicBezTo>
                  <a:close/>
                </a:path>
              </a:pathLst>
            </a:custGeom>
            <a:solidFill>
              <a:srgbClr val="B7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888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3361403" y="395864"/>
            <a:ext cx="24211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Kelompok 17</a:t>
            </a:r>
            <a:endParaRPr dirty="0"/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1"/>
          </p:nvPr>
        </p:nvSpPr>
        <p:spPr>
          <a:xfrm>
            <a:off x="1528301" y="1869772"/>
            <a:ext cx="6087397" cy="2305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Dea</a:t>
            </a:r>
            <a:r>
              <a:rPr lang="en-US" sz="2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Kusniar</a:t>
            </a:r>
            <a:r>
              <a:rPr lang="en-US" sz="2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				1913033015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Anisya</a:t>
            </a:r>
            <a:r>
              <a:rPr lang="en-US" sz="2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Munatama</a:t>
            </a:r>
            <a:r>
              <a:rPr lang="en-US" sz="2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			1953033007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Muhammad </a:t>
            </a:r>
            <a:r>
              <a:rPr lang="en-US" sz="2400" dirty="0" err="1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Ridho</a:t>
            </a:r>
            <a:r>
              <a:rPr lang="en-US" sz="2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Anjar</a:t>
            </a:r>
            <a:r>
              <a:rPr lang="en-US" sz="2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		2013033028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Yanah</a:t>
            </a:r>
            <a:r>
              <a:rPr lang="en-US" sz="2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Dewi</a:t>
            </a:r>
            <a:r>
              <a:rPr lang="en-US" sz="2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Lestari			2013033032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Raisya</a:t>
            </a:r>
            <a:r>
              <a:rPr lang="en-US" sz="2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Aulia</a:t>
            </a:r>
            <a:r>
              <a:rPr lang="en-US" sz="2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				2053033009</a:t>
            </a:r>
            <a:endParaRPr sz="2400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6" name="Google Shape;320;p29">
            <a:extLst>
              <a:ext uri="{FF2B5EF4-FFF2-40B4-BE49-F238E27FC236}">
                <a16:creationId xmlns:a16="http://schemas.microsoft.com/office/drawing/2014/main" id="{D2C8CD31-CAF9-4CD9-B3F7-6B39DB9EA0B0}"/>
              </a:ext>
            </a:extLst>
          </p:cNvPr>
          <p:cNvSpPr txBox="1">
            <a:spLocks/>
          </p:cNvSpPr>
          <p:nvPr/>
        </p:nvSpPr>
        <p:spPr>
          <a:xfrm>
            <a:off x="3880055" y="968564"/>
            <a:ext cx="13838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r>
              <a:rPr lang="en-US" sz="2000" dirty="0" err="1"/>
              <a:t>Anggota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>
            <a:spLocks noGrp="1"/>
          </p:cNvSpPr>
          <p:nvPr>
            <p:ph type="title"/>
          </p:nvPr>
        </p:nvSpPr>
        <p:spPr>
          <a:xfrm>
            <a:off x="614516" y="590782"/>
            <a:ext cx="7914968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Latar Belakang Munculnya Penjelajahan Samudra Oleh Bangsa Eropa</a:t>
            </a:r>
            <a:endParaRPr sz="2400" dirty="0"/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1"/>
          </p:nvPr>
        </p:nvSpPr>
        <p:spPr>
          <a:xfrm>
            <a:off x="796176" y="1391227"/>
            <a:ext cx="7551647" cy="2785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Pada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abad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ke-15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terjadi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beberapa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peristiwa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penting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di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Eropa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. Salah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satu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kejadian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penting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yang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dapat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mempengaruhi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jalannya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sejarah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dunia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adalah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peristiwa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jatuhnya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Kota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Konstantinopel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yang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merupakan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Ibu Kota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Romawi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Timur pada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Tahun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1453. Kota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Konstantinopel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merupakan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benteng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terdepan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Eropa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untuk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membendung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masuknya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agama Islam di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Benua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Eropa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.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Dalam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suatu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perang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yang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sengit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akhirnya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orang Turki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Utsmani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yang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beragama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islam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berhasil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merebut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Kota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Konstantinopel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.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Dengan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demikian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terbukalah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pintu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bagi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penguasa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islam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untuk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masuk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ke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Eropa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.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Tetapi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bagi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Eropa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jatuhnya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Kota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Konstantinopel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berarti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putusnya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hubungan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antara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dunia Barat dan dunia Timur. Jalan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dagang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menuju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ke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dunia Timur juga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terputus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.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Untuk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itu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orang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Eropa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harus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mencari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jalan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lain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untuk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US" sz="1800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menuju</a:t>
            </a:r>
            <a:r>
              <a:rPr lang="en-US" sz="1800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dunia Timur. </a:t>
            </a:r>
            <a:endParaRPr sz="18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grpSp>
        <p:nvGrpSpPr>
          <p:cNvPr id="328" name="Google Shape;328;p30"/>
          <p:cNvGrpSpPr/>
          <p:nvPr/>
        </p:nvGrpSpPr>
        <p:grpSpPr>
          <a:xfrm rot="3011804">
            <a:off x="7039368" y="3976505"/>
            <a:ext cx="948165" cy="1113661"/>
            <a:chOff x="1224250" y="2447575"/>
            <a:chExt cx="596825" cy="701025"/>
          </a:xfrm>
        </p:grpSpPr>
        <p:sp>
          <p:nvSpPr>
            <p:cNvPr id="329" name="Google Shape;329;p30"/>
            <p:cNvSpPr/>
            <p:nvPr/>
          </p:nvSpPr>
          <p:spPr>
            <a:xfrm>
              <a:off x="1676100" y="2447750"/>
              <a:ext cx="144975" cy="169700"/>
            </a:xfrm>
            <a:custGeom>
              <a:avLst/>
              <a:gdLst/>
              <a:ahLst/>
              <a:cxnLst/>
              <a:rect l="l" t="t" r="r" b="b"/>
              <a:pathLst>
                <a:path w="5799" h="6788" extrusionOk="0">
                  <a:moveTo>
                    <a:pt x="5525" y="1"/>
                  </a:moveTo>
                  <a:lnTo>
                    <a:pt x="0" y="6668"/>
                  </a:lnTo>
                  <a:lnTo>
                    <a:pt x="155" y="6787"/>
                  </a:lnTo>
                  <a:cubicBezTo>
                    <a:pt x="155" y="6787"/>
                    <a:pt x="1750" y="6620"/>
                    <a:pt x="1965" y="6359"/>
                  </a:cubicBezTo>
                  <a:cubicBezTo>
                    <a:pt x="3334" y="4715"/>
                    <a:pt x="4274" y="3572"/>
                    <a:pt x="4405" y="3418"/>
                  </a:cubicBezTo>
                  <a:cubicBezTo>
                    <a:pt x="4751" y="3001"/>
                    <a:pt x="5798" y="203"/>
                    <a:pt x="5525" y="1"/>
                  </a:cubicBez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1364750" y="2614150"/>
              <a:ext cx="336675" cy="392025"/>
            </a:xfrm>
            <a:custGeom>
              <a:avLst/>
              <a:gdLst/>
              <a:ahLst/>
              <a:cxnLst/>
              <a:rect l="l" t="t" r="r" b="b"/>
              <a:pathLst>
                <a:path w="13467" h="15681" extrusionOk="0">
                  <a:moveTo>
                    <a:pt x="12478" y="0"/>
                  </a:moveTo>
                  <a:lnTo>
                    <a:pt x="0" y="15026"/>
                  </a:lnTo>
                  <a:cubicBezTo>
                    <a:pt x="345" y="15347"/>
                    <a:pt x="774" y="15550"/>
                    <a:pt x="1203" y="15681"/>
                  </a:cubicBezTo>
                  <a:cubicBezTo>
                    <a:pt x="1715" y="15062"/>
                    <a:pt x="9061" y="6156"/>
                    <a:pt x="13466" y="846"/>
                  </a:cubicBezTo>
                  <a:lnTo>
                    <a:pt x="12609" y="13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1337050" y="2447575"/>
              <a:ext cx="477175" cy="542525"/>
            </a:xfrm>
            <a:custGeom>
              <a:avLst/>
              <a:gdLst/>
              <a:ahLst/>
              <a:cxnLst/>
              <a:rect l="l" t="t" r="r" b="b"/>
              <a:pathLst>
                <a:path w="19087" h="21701" extrusionOk="0">
                  <a:moveTo>
                    <a:pt x="19058" y="1"/>
                  </a:moveTo>
                  <a:cubicBezTo>
                    <a:pt x="18732" y="1"/>
                    <a:pt x="16227" y="1333"/>
                    <a:pt x="15884" y="1710"/>
                  </a:cubicBezTo>
                  <a:cubicBezTo>
                    <a:pt x="15384" y="2329"/>
                    <a:pt x="6168" y="13140"/>
                    <a:pt x="2073" y="17938"/>
                  </a:cubicBezTo>
                  <a:lnTo>
                    <a:pt x="2942" y="18605"/>
                  </a:lnTo>
                  <a:lnTo>
                    <a:pt x="1358" y="18784"/>
                  </a:lnTo>
                  <a:cubicBezTo>
                    <a:pt x="596" y="19665"/>
                    <a:pt x="25" y="20332"/>
                    <a:pt x="25" y="20332"/>
                  </a:cubicBezTo>
                  <a:lnTo>
                    <a:pt x="1" y="20355"/>
                  </a:lnTo>
                  <a:cubicBezTo>
                    <a:pt x="275" y="20808"/>
                    <a:pt x="620" y="21272"/>
                    <a:pt x="1096" y="21701"/>
                  </a:cubicBezTo>
                  <a:lnTo>
                    <a:pt x="13562" y="6675"/>
                  </a:lnTo>
                  <a:lnTo>
                    <a:pt x="19087" y="8"/>
                  </a:lnTo>
                  <a:cubicBezTo>
                    <a:pt x="19081" y="3"/>
                    <a:pt x="19071" y="1"/>
                    <a:pt x="19058" y="1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1293900" y="2899300"/>
              <a:ext cx="174050" cy="133025"/>
            </a:xfrm>
            <a:custGeom>
              <a:avLst/>
              <a:gdLst/>
              <a:ahLst/>
              <a:cxnLst/>
              <a:rect l="l" t="t" r="r" b="b"/>
              <a:pathLst>
                <a:path w="6962" h="5321" extrusionOk="0">
                  <a:moveTo>
                    <a:pt x="405" y="0"/>
                  </a:moveTo>
                  <a:cubicBezTo>
                    <a:pt x="0" y="0"/>
                    <a:pt x="227" y="1715"/>
                    <a:pt x="1179" y="3191"/>
                  </a:cubicBezTo>
                  <a:cubicBezTo>
                    <a:pt x="1465" y="3620"/>
                    <a:pt x="1810" y="4037"/>
                    <a:pt x="2227" y="4382"/>
                  </a:cubicBezTo>
                  <a:cubicBezTo>
                    <a:pt x="2584" y="4679"/>
                    <a:pt x="3001" y="4906"/>
                    <a:pt x="3429" y="5049"/>
                  </a:cubicBezTo>
                  <a:cubicBezTo>
                    <a:pt x="3991" y="5244"/>
                    <a:pt x="4573" y="5320"/>
                    <a:pt x="5098" y="5320"/>
                  </a:cubicBezTo>
                  <a:cubicBezTo>
                    <a:pt x="6144" y="5320"/>
                    <a:pt x="6962" y="5016"/>
                    <a:pt x="6930" y="4739"/>
                  </a:cubicBezTo>
                  <a:cubicBezTo>
                    <a:pt x="6894" y="4406"/>
                    <a:pt x="5394" y="4703"/>
                    <a:pt x="4037" y="4287"/>
                  </a:cubicBezTo>
                  <a:cubicBezTo>
                    <a:pt x="3608" y="4156"/>
                    <a:pt x="3179" y="3953"/>
                    <a:pt x="2834" y="3656"/>
                  </a:cubicBezTo>
                  <a:cubicBezTo>
                    <a:pt x="2358" y="3215"/>
                    <a:pt x="2013" y="2763"/>
                    <a:pt x="1751" y="2298"/>
                  </a:cubicBezTo>
                  <a:cubicBezTo>
                    <a:pt x="1048" y="1108"/>
                    <a:pt x="893" y="0"/>
                    <a:pt x="405" y="0"/>
                  </a:cubicBezTo>
                  <a:close/>
                </a:path>
              </a:pathLst>
            </a:custGeom>
            <a:solidFill>
              <a:srgbClr val="C7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1244775" y="2978175"/>
              <a:ext cx="134875" cy="149450"/>
            </a:xfrm>
            <a:custGeom>
              <a:avLst/>
              <a:gdLst/>
              <a:ahLst/>
              <a:cxnLst/>
              <a:rect l="l" t="t" r="r" b="b"/>
              <a:pathLst>
                <a:path w="5395" h="5978" extrusionOk="0">
                  <a:moveTo>
                    <a:pt x="3144" y="0"/>
                  </a:moveTo>
                  <a:lnTo>
                    <a:pt x="25" y="4930"/>
                  </a:lnTo>
                  <a:lnTo>
                    <a:pt x="1" y="4942"/>
                  </a:lnTo>
                  <a:cubicBezTo>
                    <a:pt x="156" y="5108"/>
                    <a:pt x="370" y="5299"/>
                    <a:pt x="620" y="5513"/>
                  </a:cubicBezTo>
                  <a:cubicBezTo>
                    <a:pt x="870" y="5715"/>
                    <a:pt x="1073" y="5870"/>
                    <a:pt x="1239" y="5977"/>
                  </a:cubicBezTo>
                  <a:lnTo>
                    <a:pt x="5394" y="1894"/>
                  </a:lnTo>
                  <a:cubicBezTo>
                    <a:pt x="4966" y="1751"/>
                    <a:pt x="4549" y="1524"/>
                    <a:pt x="4192" y="1191"/>
                  </a:cubicBezTo>
                  <a:cubicBezTo>
                    <a:pt x="3775" y="870"/>
                    <a:pt x="3430" y="429"/>
                    <a:pt x="3144" y="0"/>
                  </a:cubicBezTo>
                  <a:close/>
                </a:path>
              </a:pathLst>
            </a:custGeom>
            <a:solidFill>
              <a:srgbClr val="323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321875" y="2978775"/>
              <a:ext cx="57775" cy="57175"/>
            </a:xfrm>
            <a:custGeom>
              <a:avLst/>
              <a:gdLst/>
              <a:ahLst/>
              <a:cxnLst/>
              <a:rect l="l" t="t" r="r" b="b"/>
              <a:pathLst>
                <a:path w="2311" h="2287" extrusionOk="0">
                  <a:moveTo>
                    <a:pt x="60" y="0"/>
                  </a:moveTo>
                  <a:lnTo>
                    <a:pt x="1" y="96"/>
                  </a:lnTo>
                  <a:cubicBezTo>
                    <a:pt x="263" y="1036"/>
                    <a:pt x="953" y="1870"/>
                    <a:pt x="1882" y="2286"/>
                  </a:cubicBezTo>
                  <a:lnTo>
                    <a:pt x="2310" y="1858"/>
                  </a:lnTo>
                  <a:cubicBezTo>
                    <a:pt x="1882" y="1703"/>
                    <a:pt x="1465" y="1489"/>
                    <a:pt x="1108" y="1191"/>
                  </a:cubicBezTo>
                  <a:cubicBezTo>
                    <a:pt x="691" y="846"/>
                    <a:pt x="346" y="429"/>
                    <a:pt x="60" y="0"/>
                  </a:cubicBezTo>
                  <a:close/>
                </a:path>
              </a:pathLst>
            </a:custGeom>
            <a:solidFill>
              <a:srgbClr val="65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244500" y="2981150"/>
              <a:ext cx="123850" cy="146775"/>
            </a:xfrm>
            <a:custGeom>
              <a:avLst/>
              <a:gdLst/>
              <a:ahLst/>
              <a:cxnLst/>
              <a:rect l="l" t="t" r="r" b="b"/>
              <a:pathLst>
                <a:path w="4954" h="5871" extrusionOk="0">
                  <a:moveTo>
                    <a:pt x="3084" y="1"/>
                  </a:moveTo>
                  <a:lnTo>
                    <a:pt x="12" y="4823"/>
                  </a:lnTo>
                  <a:lnTo>
                    <a:pt x="0" y="4846"/>
                  </a:lnTo>
                  <a:cubicBezTo>
                    <a:pt x="167" y="5001"/>
                    <a:pt x="357" y="5204"/>
                    <a:pt x="607" y="5406"/>
                  </a:cubicBezTo>
                  <a:cubicBezTo>
                    <a:pt x="869" y="5620"/>
                    <a:pt x="1072" y="5763"/>
                    <a:pt x="1238" y="5870"/>
                  </a:cubicBezTo>
                  <a:lnTo>
                    <a:pt x="4953" y="2203"/>
                  </a:lnTo>
                  <a:cubicBezTo>
                    <a:pt x="4048" y="1775"/>
                    <a:pt x="3358" y="941"/>
                    <a:pt x="3084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224250" y="3090475"/>
              <a:ext cx="64900" cy="58125"/>
            </a:xfrm>
            <a:custGeom>
              <a:avLst/>
              <a:gdLst/>
              <a:ahLst/>
              <a:cxnLst/>
              <a:rect l="l" t="t" r="r" b="b"/>
              <a:pathLst>
                <a:path w="2596" h="2325" extrusionOk="0">
                  <a:moveTo>
                    <a:pt x="369" y="1"/>
                  </a:moveTo>
                  <a:cubicBezTo>
                    <a:pt x="356" y="1"/>
                    <a:pt x="345" y="4"/>
                    <a:pt x="334" y="9"/>
                  </a:cubicBezTo>
                  <a:cubicBezTo>
                    <a:pt x="203" y="80"/>
                    <a:pt x="0" y="1819"/>
                    <a:pt x="453" y="2188"/>
                  </a:cubicBezTo>
                  <a:cubicBezTo>
                    <a:pt x="566" y="2286"/>
                    <a:pt x="756" y="2325"/>
                    <a:pt x="977" y="2325"/>
                  </a:cubicBezTo>
                  <a:cubicBezTo>
                    <a:pt x="1640" y="2325"/>
                    <a:pt x="2587" y="1977"/>
                    <a:pt x="2596" y="1843"/>
                  </a:cubicBezTo>
                  <a:cubicBezTo>
                    <a:pt x="2596" y="1724"/>
                    <a:pt x="2441" y="1640"/>
                    <a:pt x="2096" y="1426"/>
                  </a:cubicBezTo>
                  <a:cubicBezTo>
                    <a:pt x="1929" y="1295"/>
                    <a:pt x="1727" y="1152"/>
                    <a:pt x="1465" y="962"/>
                  </a:cubicBezTo>
                  <a:cubicBezTo>
                    <a:pt x="1215" y="747"/>
                    <a:pt x="1024" y="557"/>
                    <a:pt x="858" y="390"/>
                  </a:cubicBezTo>
                  <a:cubicBezTo>
                    <a:pt x="605" y="158"/>
                    <a:pt x="464" y="1"/>
                    <a:pt x="369" y="1"/>
                  </a:cubicBez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313550" y="2997225"/>
              <a:ext cx="49125" cy="43175"/>
            </a:xfrm>
            <a:custGeom>
              <a:avLst/>
              <a:gdLst/>
              <a:ahLst/>
              <a:cxnLst/>
              <a:rect l="l" t="t" r="r" b="b"/>
              <a:pathLst>
                <a:path w="1965" h="1727" extrusionOk="0">
                  <a:moveTo>
                    <a:pt x="12" y="0"/>
                  </a:moveTo>
                  <a:cubicBezTo>
                    <a:pt x="0" y="0"/>
                    <a:pt x="0" y="12"/>
                    <a:pt x="0" y="36"/>
                  </a:cubicBezTo>
                  <a:cubicBezTo>
                    <a:pt x="0" y="36"/>
                    <a:pt x="12" y="72"/>
                    <a:pt x="36" y="131"/>
                  </a:cubicBezTo>
                  <a:cubicBezTo>
                    <a:pt x="72" y="191"/>
                    <a:pt x="119" y="286"/>
                    <a:pt x="191" y="393"/>
                  </a:cubicBezTo>
                  <a:cubicBezTo>
                    <a:pt x="250" y="489"/>
                    <a:pt x="334" y="608"/>
                    <a:pt x="441" y="727"/>
                  </a:cubicBezTo>
                  <a:cubicBezTo>
                    <a:pt x="548" y="846"/>
                    <a:pt x="667" y="965"/>
                    <a:pt x="786" y="1072"/>
                  </a:cubicBezTo>
                  <a:cubicBezTo>
                    <a:pt x="905" y="1179"/>
                    <a:pt x="1036" y="1286"/>
                    <a:pt x="1167" y="1370"/>
                  </a:cubicBezTo>
                  <a:cubicBezTo>
                    <a:pt x="1227" y="1417"/>
                    <a:pt x="1310" y="1465"/>
                    <a:pt x="1370" y="1489"/>
                  </a:cubicBezTo>
                  <a:lnTo>
                    <a:pt x="1548" y="1584"/>
                  </a:lnTo>
                  <a:cubicBezTo>
                    <a:pt x="1667" y="1644"/>
                    <a:pt x="1751" y="1667"/>
                    <a:pt x="1822" y="1703"/>
                  </a:cubicBezTo>
                  <a:cubicBezTo>
                    <a:pt x="1881" y="1715"/>
                    <a:pt x="1929" y="1727"/>
                    <a:pt x="1929" y="1727"/>
                  </a:cubicBezTo>
                  <a:cubicBezTo>
                    <a:pt x="1929" y="1727"/>
                    <a:pt x="1941" y="1727"/>
                    <a:pt x="1941" y="1715"/>
                  </a:cubicBezTo>
                  <a:cubicBezTo>
                    <a:pt x="1965" y="1703"/>
                    <a:pt x="1965" y="1679"/>
                    <a:pt x="1941" y="1679"/>
                  </a:cubicBezTo>
                  <a:cubicBezTo>
                    <a:pt x="1941" y="1679"/>
                    <a:pt x="1905" y="1655"/>
                    <a:pt x="1846" y="1620"/>
                  </a:cubicBezTo>
                  <a:cubicBezTo>
                    <a:pt x="1798" y="1608"/>
                    <a:pt x="1762" y="1596"/>
                    <a:pt x="1727" y="1560"/>
                  </a:cubicBezTo>
                  <a:cubicBezTo>
                    <a:pt x="1691" y="1536"/>
                    <a:pt x="1631" y="1501"/>
                    <a:pt x="1584" y="1477"/>
                  </a:cubicBezTo>
                  <a:cubicBezTo>
                    <a:pt x="1489" y="1429"/>
                    <a:pt x="1370" y="1346"/>
                    <a:pt x="1250" y="1251"/>
                  </a:cubicBezTo>
                  <a:cubicBezTo>
                    <a:pt x="1108" y="1167"/>
                    <a:pt x="989" y="1060"/>
                    <a:pt x="869" y="953"/>
                  </a:cubicBezTo>
                  <a:cubicBezTo>
                    <a:pt x="750" y="846"/>
                    <a:pt x="631" y="727"/>
                    <a:pt x="536" y="632"/>
                  </a:cubicBezTo>
                  <a:cubicBezTo>
                    <a:pt x="441" y="512"/>
                    <a:pt x="334" y="405"/>
                    <a:pt x="262" y="310"/>
                  </a:cubicBezTo>
                  <a:cubicBezTo>
                    <a:pt x="96" y="13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286150" y="3037700"/>
              <a:ext cx="42000" cy="36775"/>
            </a:xfrm>
            <a:custGeom>
              <a:avLst/>
              <a:gdLst/>
              <a:ahLst/>
              <a:cxnLst/>
              <a:rect l="l" t="t" r="r" b="b"/>
              <a:pathLst>
                <a:path w="1680" h="1471" extrusionOk="0">
                  <a:moveTo>
                    <a:pt x="13" y="1"/>
                  </a:moveTo>
                  <a:cubicBezTo>
                    <a:pt x="1" y="1"/>
                    <a:pt x="1" y="13"/>
                    <a:pt x="1" y="36"/>
                  </a:cubicBezTo>
                  <a:cubicBezTo>
                    <a:pt x="1" y="36"/>
                    <a:pt x="60" y="156"/>
                    <a:pt x="180" y="334"/>
                  </a:cubicBezTo>
                  <a:cubicBezTo>
                    <a:pt x="215" y="370"/>
                    <a:pt x="251" y="417"/>
                    <a:pt x="287" y="465"/>
                  </a:cubicBezTo>
                  <a:cubicBezTo>
                    <a:pt x="310" y="525"/>
                    <a:pt x="358" y="572"/>
                    <a:pt x="406" y="608"/>
                  </a:cubicBezTo>
                  <a:cubicBezTo>
                    <a:pt x="453" y="656"/>
                    <a:pt x="489" y="715"/>
                    <a:pt x="537" y="763"/>
                  </a:cubicBezTo>
                  <a:cubicBezTo>
                    <a:pt x="584" y="810"/>
                    <a:pt x="644" y="846"/>
                    <a:pt x="691" y="894"/>
                  </a:cubicBezTo>
                  <a:cubicBezTo>
                    <a:pt x="787" y="1001"/>
                    <a:pt x="906" y="1072"/>
                    <a:pt x="1013" y="1144"/>
                  </a:cubicBezTo>
                  <a:cubicBezTo>
                    <a:pt x="1132" y="1227"/>
                    <a:pt x="1239" y="1287"/>
                    <a:pt x="1323" y="1322"/>
                  </a:cubicBezTo>
                  <a:cubicBezTo>
                    <a:pt x="1525" y="1418"/>
                    <a:pt x="1656" y="1465"/>
                    <a:pt x="1656" y="1465"/>
                  </a:cubicBezTo>
                  <a:cubicBezTo>
                    <a:pt x="1656" y="1469"/>
                    <a:pt x="1657" y="1470"/>
                    <a:pt x="1659" y="1470"/>
                  </a:cubicBezTo>
                  <a:cubicBezTo>
                    <a:pt x="1662" y="1470"/>
                    <a:pt x="1668" y="1465"/>
                    <a:pt x="1668" y="1465"/>
                  </a:cubicBezTo>
                  <a:cubicBezTo>
                    <a:pt x="1680" y="1441"/>
                    <a:pt x="1680" y="1429"/>
                    <a:pt x="1668" y="1429"/>
                  </a:cubicBezTo>
                  <a:cubicBezTo>
                    <a:pt x="1668" y="1429"/>
                    <a:pt x="1561" y="1358"/>
                    <a:pt x="1382" y="1251"/>
                  </a:cubicBezTo>
                  <a:cubicBezTo>
                    <a:pt x="1299" y="1191"/>
                    <a:pt x="1203" y="1120"/>
                    <a:pt x="1108" y="1048"/>
                  </a:cubicBezTo>
                  <a:cubicBezTo>
                    <a:pt x="1061" y="1013"/>
                    <a:pt x="1001" y="965"/>
                    <a:pt x="953" y="929"/>
                  </a:cubicBezTo>
                  <a:cubicBezTo>
                    <a:pt x="906" y="882"/>
                    <a:pt x="846" y="834"/>
                    <a:pt x="811" y="787"/>
                  </a:cubicBezTo>
                  <a:cubicBezTo>
                    <a:pt x="763" y="751"/>
                    <a:pt x="703" y="703"/>
                    <a:pt x="656" y="656"/>
                  </a:cubicBezTo>
                  <a:lnTo>
                    <a:pt x="525" y="525"/>
                  </a:lnTo>
                  <a:cubicBezTo>
                    <a:pt x="465" y="477"/>
                    <a:pt x="441" y="429"/>
                    <a:pt x="394" y="394"/>
                  </a:cubicBezTo>
                  <a:cubicBezTo>
                    <a:pt x="346" y="346"/>
                    <a:pt x="299" y="322"/>
                    <a:pt x="275" y="275"/>
                  </a:cubicBezTo>
                  <a:cubicBezTo>
                    <a:pt x="215" y="203"/>
                    <a:pt x="156" y="132"/>
                    <a:pt x="108" y="96"/>
                  </a:cubicBezTo>
                  <a:cubicBezTo>
                    <a:pt x="84" y="48"/>
                    <a:pt x="49" y="25"/>
                    <a:pt x="49" y="25"/>
                  </a:cubicBezTo>
                  <a:cubicBezTo>
                    <a:pt x="37" y="25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272475" y="3059500"/>
              <a:ext cx="39000" cy="33125"/>
            </a:xfrm>
            <a:custGeom>
              <a:avLst/>
              <a:gdLst/>
              <a:ahLst/>
              <a:cxnLst/>
              <a:rect l="l" t="t" r="r" b="b"/>
              <a:pathLst>
                <a:path w="1560" h="1325" extrusionOk="0">
                  <a:moveTo>
                    <a:pt x="40" y="1"/>
                  </a:moveTo>
                  <a:cubicBezTo>
                    <a:pt x="33" y="1"/>
                    <a:pt x="24" y="4"/>
                    <a:pt x="12" y="10"/>
                  </a:cubicBezTo>
                  <a:cubicBezTo>
                    <a:pt x="0" y="10"/>
                    <a:pt x="0" y="22"/>
                    <a:pt x="0" y="46"/>
                  </a:cubicBezTo>
                  <a:cubicBezTo>
                    <a:pt x="0" y="46"/>
                    <a:pt x="12" y="69"/>
                    <a:pt x="48" y="117"/>
                  </a:cubicBezTo>
                  <a:cubicBezTo>
                    <a:pt x="72" y="165"/>
                    <a:pt x="119" y="236"/>
                    <a:pt x="179" y="307"/>
                  </a:cubicBezTo>
                  <a:cubicBezTo>
                    <a:pt x="191" y="355"/>
                    <a:pt x="238" y="379"/>
                    <a:pt x="262" y="427"/>
                  </a:cubicBezTo>
                  <a:cubicBezTo>
                    <a:pt x="310" y="474"/>
                    <a:pt x="346" y="522"/>
                    <a:pt x="381" y="557"/>
                  </a:cubicBezTo>
                  <a:lnTo>
                    <a:pt x="524" y="700"/>
                  </a:lnTo>
                  <a:cubicBezTo>
                    <a:pt x="548" y="736"/>
                    <a:pt x="607" y="772"/>
                    <a:pt x="655" y="808"/>
                  </a:cubicBezTo>
                  <a:cubicBezTo>
                    <a:pt x="738" y="903"/>
                    <a:pt x="846" y="962"/>
                    <a:pt x="953" y="1034"/>
                  </a:cubicBezTo>
                  <a:cubicBezTo>
                    <a:pt x="1000" y="1069"/>
                    <a:pt x="1060" y="1093"/>
                    <a:pt x="1096" y="1129"/>
                  </a:cubicBezTo>
                  <a:cubicBezTo>
                    <a:pt x="1143" y="1153"/>
                    <a:pt x="1191" y="1165"/>
                    <a:pt x="1238" y="1200"/>
                  </a:cubicBezTo>
                  <a:cubicBezTo>
                    <a:pt x="1417" y="1272"/>
                    <a:pt x="1536" y="1319"/>
                    <a:pt x="1536" y="1319"/>
                  </a:cubicBezTo>
                  <a:cubicBezTo>
                    <a:pt x="1536" y="1323"/>
                    <a:pt x="1537" y="1325"/>
                    <a:pt x="1539" y="1325"/>
                  </a:cubicBezTo>
                  <a:cubicBezTo>
                    <a:pt x="1543" y="1325"/>
                    <a:pt x="1548" y="1319"/>
                    <a:pt x="1548" y="1319"/>
                  </a:cubicBezTo>
                  <a:cubicBezTo>
                    <a:pt x="1560" y="1308"/>
                    <a:pt x="1560" y="1284"/>
                    <a:pt x="1548" y="1284"/>
                  </a:cubicBezTo>
                  <a:cubicBezTo>
                    <a:pt x="1548" y="1284"/>
                    <a:pt x="1441" y="1212"/>
                    <a:pt x="1298" y="1105"/>
                  </a:cubicBezTo>
                  <a:cubicBezTo>
                    <a:pt x="1215" y="1046"/>
                    <a:pt x="1131" y="986"/>
                    <a:pt x="1036" y="915"/>
                  </a:cubicBezTo>
                  <a:cubicBezTo>
                    <a:pt x="953" y="843"/>
                    <a:pt x="846" y="784"/>
                    <a:pt x="762" y="688"/>
                  </a:cubicBezTo>
                  <a:cubicBezTo>
                    <a:pt x="715" y="653"/>
                    <a:pt x="667" y="617"/>
                    <a:pt x="619" y="569"/>
                  </a:cubicBezTo>
                  <a:cubicBezTo>
                    <a:pt x="584" y="534"/>
                    <a:pt x="536" y="498"/>
                    <a:pt x="488" y="450"/>
                  </a:cubicBezTo>
                  <a:cubicBezTo>
                    <a:pt x="441" y="415"/>
                    <a:pt x="417" y="367"/>
                    <a:pt x="369" y="343"/>
                  </a:cubicBezTo>
                  <a:cubicBezTo>
                    <a:pt x="322" y="307"/>
                    <a:pt x="298" y="260"/>
                    <a:pt x="262" y="236"/>
                  </a:cubicBezTo>
                  <a:cubicBezTo>
                    <a:pt x="203" y="153"/>
                    <a:pt x="143" y="117"/>
                    <a:pt x="119" y="69"/>
                  </a:cubicBezTo>
                  <a:cubicBezTo>
                    <a:pt x="72" y="46"/>
                    <a:pt x="60" y="10"/>
                    <a:pt x="60" y="10"/>
                  </a:cubicBezTo>
                  <a:cubicBezTo>
                    <a:pt x="54" y="4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1256100" y="3085025"/>
              <a:ext cx="32775" cy="28450"/>
            </a:xfrm>
            <a:custGeom>
              <a:avLst/>
              <a:gdLst/>
              <a:ahLst/>
              <a:cxnLst/>
              <a:rect l="l" t="t" r="r" b="b"/>
              <a:pathLst>
                <a:path w="1311" h="1138" extrusionOk="0">
                  <a:moveTo>
                    <a:pt x="12" y="1"/>
                  </a:moveTo>
                  <a:cubicBezTo>
                    <a:pt x="0" y="1"/>
                    <a:pt x="0" y="13"/>
                    <a:pt x="0" y="37"/>
                  </a:cubicBezTo>
                  <a:lnTo>
                    <a:pt x="143" y="251"/>
                  </a:lnTo>
                  <a:cubicBezTo>
                    <a:pt x="191" y="310"/>
                    <a:pt x="250" y="394"/>
                    <a:pt x="322" y="465"/>
                  </a:cubicBezTo>
                  <a:cubicBezTo>
                    <a:pt x="381" y="537"/>
                    <a:pt x="465" y="632"/>
                    <a:pt x="548" y="691"/>
                  </a:cubicBezTo>
                  <a:cubicBezTo>
                    <a:pt x="643" y="763"/>
                    <a:pt x="727" y="822"/>
                    <a:pt x="798" y="882"/>
                  </a:cubicBezTo>
                  <a:cubicBezTo>
                    <a:pt x="834" y="906"/>
                    <a:pt x="881" y="929"/>
                    <a:pt x="917" y="953"/>
                  </a:cubicBezTo>
                  <a:cubicBezTo>
                    <a:pt x="965" y="965"/>
                    <a:pt x="1012" y="1001"/>
                    <a:pt x="1036" y="1013"/>
                  </a:cubicBezTo>
                  <a:cubicBezTo>
                    <a:pt x="1179" y="1084"/>
                    <a:pt x="1286" y="1132"/>
                    <a:pt x="1286" y="1132"/>
                  </a:cubicBezTo>
                  <a:cubicBezTo>
                    <a:pt x="1286" y="1136"/>
                    <a:pt x="1288" y="1137"/>
                    <a:pt x="1289" y="1137"/>
                  </a:cubicBezTo>
                  <a:cubicBezTo>
                    <a:pt x="1293" y="1137"/>
                    <a:pt x="1298" y="1132"/>
                    <a:pt x="1298" y="1132"/>
                  </a:cubicBezTo>
                  <a:cubicBezTo>
                    <a:pt x="1310" y="1120"/>
                    <a:pt x="1310" y="1108"/>
                    <a:pt x="1298" y="1108"/>
                  </a:cubicBezTo>
                  <a:cubicBezTo>
                    <a:pt x="1298" y="1108"/>
                    <a:pt x="1203" y="1025"/>
                    <a:pt x="1084" y="941"/>
                  </a:cubicBezTo>
                  <a:cubicBezTo>
                    <a:pt x="1060" y="906"/>
                    <a:pt x="1012" y="894"/>
                    <a:pt x="989" y="870"/>
                  </a:cubicBezTo>
                  <a:cubicBezTo>
                    <a:pt x="941" y="834"/>
                    <a:pt x="893" y="810"/>
                    <a:pt x="870" y="775"/>
                  </a:cubicBezTo>
                  <a:cubicBezTo>
                    <a:pt x="786" y="715"/>
                    <a:pt x="703" y="644"/>
                    <a:pt x="631" y="584"/>
                  </a:cubicBezTo>
                  <a:cubicBezTo>
                    <a:pt x="584" y="548"/>
                    <a:pt x="536" y="525"/>
                    <a:pt x="512" y="477"/>
                  </a:cubicBezTo>
                  <a:lnTo>
                    <a:pt x="405" y="370"/>
                  </a:lnTo>
                  <a:cubicBezTo>
                    <a:pt x="334" y="310"/>
                    <a:pt x="262" y="251"/>
                    <a:pt x="215" y="191"/>
                  </a:cubicBezTo>
                  <a:cubicBezTo>
                    <a:pt x="96" y="96"/>
                    <a:pt x="12" y="13"/>
                    <a:pt x="12" y="13"/>
                  </a:cubicBezTo>
                  <a:cubicBezTo>
                    <a:pt x="12" y="13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1301050" y="3016650"/>
              <a:ext cx="45850" cy="39825"/>
            </a:xfrm>
            <a:custGeom>
              <a:avLst/>
              <a:gdLst/>
              <a:ahLst/>
              <a:cxnLst/>
              <a:rect l="l" t="t" r="r" b="b"/>
              <a:pathLst>
                <a:path w="1834" h="1593" extrusionOk="0">
                  <a:moveTo>
                    <a:pt x="31" y="0"/>
                  </a:moveTo>
                  <a:cubicBezTo>
                    <a:pt x="27" y="0"/>
                    <a:pt x="24" y="3"/>
                    <a:pt x="24" y="9"/>
                  </a:cubicBezTo>
                  <a:cubicBezTo>
                    <a:pt x="0" y="9"/>
                    <a:pt x="0" y="21"/>
                    <a:pt x="0" y="45"/>
                  </a:cubicBezTo>
                  <a:cubicBezTo>
                    <a:pt x="0" y="45"/>
                    <a:pt x="60" y="176"/>
                    <a:pt x="203" y="366"/>
                  </a:cubicBezTo>
                  <a:cubicBezTo>
                    <a:pt x="262" y="462"/>
                    <a:pt x="346" y="581"/>
                    <a:pt x="441" y="676"/>
                  </a:cubicBezTo>
                  <a:cubicBezTo>
                    <a:pt x="524" y="783"/>
                    <a:pt x="631" y="902"/>
                    <a:pt x="750" y="1009"/>
                  </a:cubicBezTo>
                  <a:cubicBezTo>
                    <a:pt x="869" y="1117"/>
                    <a:pt x="988" y="1200"/>
                    <a:pt x="1108" y="1295"/>
                  </a:cubicBezTo>
                  <a:cubicBezTo>
                    <a:pt x="1167" y="1319"/>
                    <a:pt x="1227" y="1367"/>
                    <a:pt x="1286" y="1390"/>
                  </a:cubicBezTo>
                  <a:cubicBezTo>
                    <a:pt x="1346" y="1426"/>
                    <a:pt x="1393" y="1450"/>
                    <a:pt x="1453" y="1486"/>
                  </a:cubicBezTo>
                  <a:cubicBezTo>
                    <a:pt x="1512" y="1509"/>
                    <a:pt x="1548" y="1533"/>
                    <a:pt x="1596" y="1545"/>
                  </a:cubicBezTo>
                  <a:cubicBezTo>
                    <a:pt x="1643" y="1557"/>
                    <a:pt x="1691" y="1557"/>
                    <a:pt x="1715" y="1569"/>
                  </a:cubicBezTo>
                  <a:cubicBezTo>
                    <a:pt x="1774" y="1593"/>
                    <a:pt x="1822" y="1593"/>
                    <a:pt x="1822" y="1593"/>
                  </a:cubicBezTo>
                  <a:cubicBezTo>
                    <a:pt x="1822" y="1593"/>
                    <a:pt x="1834" y="1593"/>
                    <a:pt x="1834" y="1569"/>
                  </a:cubicBezTo>
                  <a:cubicBezTo>
                    <a:pt x="1834" y="1557"/>
                    <a:pt x="1834" y="1545"/>
                    <a:pt x="1822" y="1545"/>
                  </a:cubicBezTo>
                  <a:lnTo>
                    <a:pt x="1727" y="1498"/>
                  </a:lnTo>
                  <a:cubicBezTo>
                    <a:pt x="1703" y="1486"/>
                    <a:pt x="1667" y="1486"/>
                    <a:pt x="1631" y="1450"/>
                  </a:cubicBezTo>
                  <a:cubicBezTo>
                    <a:pt x="1584" y="1426"/>
                    <a:pt x="1536" y="1414"/>
                    <a:pt x="1489" y="1379"/>
                  </a:cubicBezTo>
                  <a:cubicBezTo>
                    <a:pt x="1453" y="1355"/>
                    <a:pt x="1405" y="1319"/>
                    <a:pt x="1346" y="1295"/>
                  </a:cubicBezTo>
                  <a:cubicBezTo>
                    <a:pt x="1286" y="1248"/>
                    <a:pt x="1238" y="1212"/>
                    <a:pt x="1179" y="1176"/>
                  </a:cubicBezTo>
                  <a:cubicBezTo>
                    <a:pt x="1072" y="1081"/>
                    <a:pt x="953" y="998"/>
                    <a:pt x="857" y="890"/>
                  </a:cubicBezTo>
                  <a:cubicBezTo>
                    <a:pt x="738" y="783"/>
                    <a:pt x="631" y="676"/>
                    <a:pt x="536" y="581"/>
                  </a:cubicBezTo>
                  <a:cubicBezTo>
                    <a:pt x="453" y="474"/>
                    <a:pt x="357" y="378"/>
                    <a:pt x="286" y="295"/>
                  </a:cubicBezTo>
                  <a:cubicBezTo>
                    <a:pt x="143" y="128"/>
                    <a:pt x="48" y="9"/>
                    <a:pt x="48" y="9"/>
                  </a:cubicBezTo>
                  <a:cubicBezTo>
                    <a:pt x="42" y="3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1752600" y="24733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1321" y="0"/>
                  </a:moveTo>
                  <a:cubicBezTo>
                    <a:pt x="1302" y="0"/>
                    <a:pt x="1282" y="4"/>
                    <a:pt x="1262" y="11"/>
                  </a:cubicBezTo>
                  <a:cubicBezTo>
                    <a:pt x="1072" y="95"/>
                    <a:pt x="869" y="190"/>
                    <a:pt x="679" y="250"/>
                  </a:cubicBezTo>
                  <a:cubicBezTo>
                    <a:pt x="488" y="333"/>
                    <a:pt x="238" y="392"/>
                    <a:pt x="71" y="511"/>
                  </a:cubicBezTo>
                  <a:cubicBezTo>
                    <a:pt x="0" y="571"/>
                    <a:pt x="0" y="690"/>
                    <a:pt x="95" y="714"/>
                  </a:cubicBezTo>
                  <a:cubicBezTo>
                    <a:pt x="152" y="730"/>
                    <a:pt x="214" y="736"/>
                    <a:pt x="278" y="736"/>
                  </a:cubicBezTo>
                  <a:cubicBezTo>
                    <a:pt x="456" y="736"/>
                    <a:pt x="649" y="686"/>
                    <a:pt x="798" y="642"/>
                  </a:cubicBezTo>
                  <a:cubicBezTo>
                    <a:pt x="1024" y="583"/>
                    <a:pt x="1298" y="511"/>
                    <a:pt x="1464" y="357"/>
                  </a:cubicBezTo>
                  <a:cubicBezTo>
                    <a:pt x="1592" y="250"/>
                    <a:pt x="1482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1756150" y="2494800"/>
              <a:ext cx="24725" cy="13350"/>
            </a:xfrm>
            <a:custGeom>
              <a:avLst/>
              <a:gdLst/>
              <a:ahLst/>
              <a:cxnLst/>
              <a:rect l="l" t="t" r="r" b="b"/>
              <a:pathLst>
                <a:path w="989" h="534" extrusionOk="0">
                  <a:moveTo>
                    <a:pt x="732" y="1"/>
                  </a:moveTo>
                  <a:cubicBezTo>
                    <a:pt x="700" y="1"/>
                    <a:pt x="666" y="11"/>
                    <a:pt x="632" y="35"/>
                  </a:cubicBezTo>
                  <a:cubicBezTo>
                    <a:pt x="537" y="95"/>
                    <a:pt x="453" y="155"/>
                    <a:pt x="334" y="202"/>
                  </a:cubicBezTo>
                  <a:cubicBezTo>
                    <a:pt x="287" y="214"/>
                    <a:pt x="227" y="250"/>
                    <a:pt x="179" y="274"/>
                  </a:cubicBezTo>
                  <a:cubicBezTo>
                    <a:pt x="132" y="309"/>
                    <a:pt x="60" y="393"/>
                    <a:pt x="13" y="393"/>
                  </a:cubicBezTo>
                  <a:cubicBezTo>
                    <a:pt x="1" y="393"/>
                    <a:pt x="1" y="428"/>
                    <a:pt x="13" y="428"/>
                  </a:cubicBezTo>
                  <a:cubicBezTo>
                    <a:pt x="72" y="428"/>
                    <a:pt x="120" y="500"/>
                    <a:pt x="168" y="512"/>
                  </a:cubicBezTo>
                  <a:cubicBezTo>
                    <a:pt x="209" y="520"/>
                    <a:pt x="250" y="534"/>
                    <a:pt x="295" y="534"/>
                  </a:cubicBezTo>
                  <a:cubicBezTo>
                    <a:pt x="315" y="534"/>
                    <a:pt x="336" y="531"/>
                    <a:pt x="358" y="524"/>
                  </a:cubicBezTo>
                  <a:cubicBezTo>
                    <a:pt x="513" y="512"/>
                    <a:pt x="691" y="464"/>
                    <a:pt x="811" y="381"/>
                  </a:cubicBezTo>
                  <a:cubicBezTo>
                    <a:pt x="988" y="252"/>
                    <a:pt x="887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1303425" y="2905950"/>
              <a:ext cx="14675" cy="24675"/>
            </a:xfrm>
            <a:custGeom>
              <a:avLst/>
              <a:gdLst/>
              <a:ahLst/>
              <a:cxnLst/>
              <a:rect l="l" t="t" r="r" b="b"/>
              <a:pathLst>
                <a:path w="587" h="987" extrusionOk="0">
                  <a:moveTo>
                    <a:pt x="79" y="0"/>
                  </a:moveTo>
                  <a:cubicBezTo>
                    <a:pt x="66" y="0"/>
                    <a:pt x="55" y="6"/>
                    <a:pt x="48" y="20"/>
                  </a:cubicBezTo>
                  <a:cubicBezTo>
                    <a:pt x="0" y="306"/>
                    <a:pt x="108" y="615"/>
                    <a:pt x="203" y="865"/>
                  </a:cubicBezTo>
                  <a:cubicBezTo>
                    <a:pt x="241" y="951"/>
                    <a:pt x="314" y="987"/>
                    <a:pt x="384" y="987"/>
                  </a:cubicBezTo>
                  <a:cubicBezTo>
                    <a:pt x="490" y="987"/>
                    <a:pt x="586" y="904"/>
                    <a:pt x="536" y="782"/>
                  </a:cubicBezTo>
                  <a:cubicBezTo>
                    <a:pt x="429" y="508"/>
                    <a:pt x="322" y="187"/>
                    <a:pt x="108" y="8"/>
                  </a:cubicBezTo>
                  <a:cubicBezTo>
                    <a:pt x="98" y="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1316825" y="2937700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31" y="0"/>
                  </a:moveTo>
                  <a:cubicBezTo>
                    <a:pt x="0" y="0"/>
                    <a:pt x="0" y="226"/>
                    <a:pt x="131" y="226"/>
                  </a:cubicBezTo>
                  <a:cubicBezTo>
                    <a:pt x="262" y="226"/>
                    <a:pt x="286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30"/>
          <p:cNvGrpSpPr/>
          <p:nvPr/>
        </p:nvGrpSpPr>
        <p:grpSpPr>
          <a:xfrm rot="-3011804" flipH="1">
            <a:off x="1056568" y="3992444"/>
            <a:ext cx="948165" cy="1113661"/>
            <a:chOff x="1224250" y="2447575"/>
            <a:chExt cx="596825" cy="701025"/>
          </a:xfrm>
        </p:grpSpPr>
        <p:sp>
          <p:nvSpPr>
            <p:cNvPr id="347" name="Google Shape;347;p30"/>
            <p:cNvSpPr/>
            <p:nvPr/>
          </p:nvSpPr>
          <p:spPr>
            <a:xfrm>
              <a:off x="1676100" y="2447750"/>
              <a:ext cx="144975" cy="169700"/>
            </a:xfrm>
            <a:custGeom>
              <a:avLst/>
              <a:gdLst/>
              <a:ahLst/>
              <a:cxnLst/>
              <a:rect l="l" t="t" r="r" b="b"/>
              <a:pathLst>
                <a:path w="5799" h="6788" extrusionOk="0">
                  <a:moveTo>
                    <a:pt x="5525" y="1"/>
                  </a:moveTo>
                  <a:lnTo>
                    <a:pt x="0" y="6668"/>
                  </a:lnTo>
                  <a:lnTo>
                    <a:pt x="155" y="6787"/>
                  </a:lnTo>
                  <a:cubicBezTo>
                    <a:pt x="155" y="6787"/>
                    <a:pt x="1750" y="6620"/>
                    <a:pt x="1965" y="6359"/>
                  </a:cubicBezTo>
                  <a:cubicBezTo>
                    <a:pt x="3334" y="4715"/>
                    <a:pt x="4274" y="3572"/>
                    <a:pt x="4405" y="3418"/>
                  </a:cubicBezTo>
                  <a:cubicBezTo>
                    <a:pt x="4751" y="3001"/>
                    <a:pt x="5798" y="203"/>
                    <a:pt x="5525" y="1"/>
                  </a:cubicBez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1364750" y="2614150"/>
              <a:ext cx="336675" cy="392025"/>
            </a:xfrm>
            <a:custGeom>
              <a:avLst/>
              <a:gdLst/>
              <a:ahLst/>
              <a:cxnLst/>
              <a:rect l="l" t="t" r="r" b="b"/>
              <a:pathLst>
                <a:path w="13467" h="15681" extrusionOk="0">
                  <a:moveTo>
                    <a:pt x="12478" y="0"/>
                  </a:moveTo>
                  <a:lnTo>
                    <a:pt x="0" y="15026"/>
                  </a:lnTo>
                  <a:cubicBezTo>
                    <a:pt x="345" y="15347"/>
                    <a:pt x="774" y="15550"/>
                    <a:pt x="1203" y="15681"/>
                  </a:cubicBezTo>
                  <a:cubicBezTo>
                    <a:pt x="1715" y="15062"/>
                    <a:pt x="9061" y="6156"/>
                    <a:pt x="13466" y="846"/>
                  </a:cubicBezTo>
                  <a:lnTo>
                    <a:pt x="12609" y="13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1337050" y="2447575"/>
              <a:ext cx="477175" cy="542525"/>
            </a:xfrm>
            <a:custGeom>
              <a:avLst/>
              <a:gdLst/>
              <a:ahLst/>
              <a:cxnLst/>
              <a:rect l="l" t="t" r="r" b="b"/>
              <a:pathLst>
                <a:path w="19087" h="21701" extrusionOk="0">
                  <a:moveTo>
                    <a:pt x="19058" y="1"/>
                  </a:moveTo>
                  <a:cubicBezTo>
                    <a:pt x="18732" y="1"/>
                    <a:pt x="16227" y="1333"/>
                    <a:pt x="15884" y="1710"/>
                  </a:cubicBezTo>
                  <a:cubicBezTo>
                    <a:pt x="15384" y="2329"/>
                    <a:pt x="6168" y="13140"/>
                    <a:pt x="2073" y="17938"/>
                  </a:cubicBezTo>
                  <a:lnTo>
                    <a:pt x="2942" y="18605"/>
                  </a:lnTo>
                  <a:lnTo>
                    <a:pt x="1358" y="18784"/>
                  </a:lnTo>
                  <a:cubicBezTo>
                    <a:pt x="596" y="19665"/>
                    <a:pt x="25" y="20332"/>
                    <a:pt x="25" y="20332"/>
                  </a:cubicBezTo>
                  <a:lnTo>
                    <a:pt x="1" y="20355"/>
                  </a:lnTo>
                  <a:cubicBezTo>
                    <a:pt x="275" y="20808"/>
                    <a:pt x="620" y="21272"/>
                    <a:pt x="1096" y="21701"/>
                  </a:cubicBezTo>
                  <a:lnTo>
                    <a:pt x="13562" y="6675"/>
                  </a:lnTo>
                  <a:lnTo>
                    <a:pt x="19087" y="8"/>
                  </a:lnTo>
                  <a:cubicBezTo>
                    <a:pt x="19081" y="3"/>
                    <a:pt x="19071" y="1"/>
                    <a:pt x="19058" y="1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1293900" y="2899300"/>
              <a:ext cx="174050" cy="133025"/>
            </a:xfrm>
            <a:custGeom>
              <a:avLst/>
              <a:gdLst/>
              <a:ahLst/>
              <a:cxnLst/>
              <a:rect l="l" t="t" r="r" b="b"/>
              <a:pathLst>
                <a:path w="6962" h="5321" extrusionOk="0">
                  <a:moveTo>
                    <a:pt x="405" y="0"/>
                  </a:moveTo>
                  <a:cubicBezTo>
                    <a:pt x="0" y="0"/>
                    <a:pt x="227" y="1715"/>
                    <a:pt x="1179" y="3191"/>
                  </a:cubicBezTo>
                  <a:cubicBezTo>
                    <a:pt x="1465" y="3620"/>
                    <a:pt x="1810" y="4037"/>
                    <a:pt x="2227" y="4382"/>
                  </a:cubicBezTo>
                  <a:cubicBezTo>
                    <a:pt x="2584" y="4679"/>
                    <a:pt x="3001" y="4906"/>
                    <a:pt x="3429" y="5049"/>
                  </a:cubicBezTo>
                  <a:cubicBezTo>
                    <a:pt x="3991" y="5244"/>
                    <a:pt x="4573" y="5320"/>
                    <a:pt x="5098" y="5320"/>
                  </a:cubicBezTo>
                  <a:cubicBezTo>
                    <a:pt x="6144" y="5320"/>
                    <a:pt x="6962" y="5016"/>
                    <a:pt x="6930" y="4739"/>
                  </a:cubicBezTo>
                  <a:cubicBezTo>
                    <a:pt x="6894" y="4406"/>
                    <a:pt x="5394" y="4703"/>
                    <a:pt x="4037" y="4287"/>
                  </a:cubicBezTo>
                  <a:cubicBezTo>
                    <a:pt x="3608" y="4156"/>
                    <a:pt x="3179" y="3953"/>
                    <a:pt x="2834" y="3656"/>
                  </a:cubicBezTo>
                  <a:cubicBezTo>
                    <a:pt x="2358" y="3215"/>
                    <a:pt x="2013" y="2763"/>
                    <a:pt x="1751" y="2298"/>
                  </a:cubicBezTo>
                  <a:cubicBezTo>
                    <a:pt x="1048" y="1108"/>
                    <a:pt x="893" y="0"/>
                    <a:pt x="405" y="0"/>
                  </a:cubicBezTo>
                  <a:close/>
                </a:path>
              </a:pathLst>
            </a:custGeom>
            <a:solidFill>
              <a:srgbClr val="C7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1244775" y="2978175"/>
              <a:ext cx="134875" cy="149450"/>
            </a:xfrm>
            <a:custGeom>
              <a:avLst/>
              <a:gdLst/>
              <a:ahLst/>
              <a:cxnLst/>
              <a:rect l="l" t="t" r="r" b="b"/>
              <a:pathLst>
                <a:path w="5395" h="5978" extrusionOk="0">
                  <a:moveTo>
                    <a:pt x="3144" y="0"/>
                  </a:moveTo>
                  <a:lnTo>
                    <a:pt x="25" y="4930"/>
                  </a:lnTo>
                  <a:lnTo>
                    <a:pt x="1" y="4942"/>
                  </a:lnTo>
                  <a:cubicBezTo>
                    <a:pt x="156" y="5108"/>
                    <a:pt x="370" y="5299"/>
                    <a:pt x="620" y="5513"/>
                  </a:cubicBezTo>
                  <a:cubicBezTo>
                    <a:pt x="870" y="5715"/>
                    <a:pt x="1073" y="5870"/>
                    <a:pt x="1239" y="5977"/>
                  </a:cubicBezTo>
                  <a:lnTo>
                    <a:pt x="5394" y="1894"/>
                  </a:lnTo>
                  <a:cubicBezTo>
                    <a:pt x="4966" y="1751"/>
                    <a:pt x="4549" y="1524"/>
                    <a:pt x="4192" y="1191"/>
                  </a:cubicBezTo>
                  <a:cubicBezTo>
                    <a:pt x="3775" y="870"/>
                    <a:pt x="3430" y="429"/>
                    <a:pt x="3144" y="0"/>
                  </a:cubicBezTo>
                  <a:close/>
                </a:path>
              </a:pathLst>
            </a:custGeom>
            <a:solidFill>
              <a:srgbClr val="323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1321875" y="2978775"/>
              <a:ext cx="57775" cy="57175"/>
            </a:xfrm>
            <a:custGeom>
              <a:avLst/>
              <a:gdLst/>
              <a:ahLst/>
              <a:cxnLst/>
              <a:rect l="l" t="t" r="r" b="b"/>
              <a:pathLst>
                <a:path w="2311" h="2287" extrusionOk="0">
                  <a:moveTo>
                    <a:pt x="60" y="0"/>
                  </a:moveTo>
                  <a:lnTo>
                    <a:pt x="1" y="96"/>
                  </a:lnTo>
                  <a:cubicBezTo>
                    <a:pt x="263" y="1036"/>
                    <a:pt x="953" y="1870"/>
                    <a:pt x="1882" y="2286"/>
                  </a:cubicBezTo>
                  <a:lnTo>
                    <a:pt x="2310" y="1858"/>
                  </a:lnTo>
                  <a:cubicBezTo>
                    <a:pt x="1882" y="1703"/>
                    <a:pt x="1465" y="1489"/>
                    <a:pt x="1108" y="1191"/>
                  </a:cubicBezTo>
                  <a:cubicBezTo>
                    <a:pt x="691" y="846"/>
                    <a:pt x="346" y="429"/>
                    <a:pt x="60" y="0"/>
                  </a:cubicBezTo>
                  <a:close/>
                </a:path>
              </a:pathLst>
            </a:custGeom>
            <a:solidFill>
              <a:srgbClr val="65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1244500" y="2981150"/>
              <a:ext cx="123850" cy="146775"/>
            </a:xfrm>
            <a:custGeom>
              <a:avLst/>
              <a:gdLst/>
              <a:ahLst/>
              <a:cxnLst/>
              <a:rect l="l" t="t" r="r" b="b"/>
              <a:pathLst>
                <a:path w="4954" h="5871" extrusionOk="0">
                  <a:moveTo>
                    <a:pt x="3084" y="1"/>
                  </a:moveTo>
                  <a:lnTo>
                    <a:pt x="12" y="4823"/>
                  </a:lnTo>
                  <a:lnTo>
                    <a:pt x="0" y="4846"/>
                  </a:lnTo>
                  <a:cubicBezTo>
                    <a:pt x="167" y="5001"/>
                    <a:pt x="357" y="5204"/>
                    <a:pt x="607" y="5406"/>
                  </a:cubicBezTo>
                  <a:cubicBezTo>
                    <a:pt x="869" y="5620"/>
                    <a:pt x="1072" y="5763"/>
                    <a:pt x="1238" y="5870"/>
                  </a:cubicBezTo>
                  <a:lnTo>
                    <a:pt x="4953" y="2203"/>
                  </a:lnTo>
                  <a:cubicBezTo>
                    <a:pt x="4048" y="1775"/>
                    <a:pt x="3358" y="941"/>
                    <a:pt x="3084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1224250" y="3090475"/>
              <a:ext cx="64900" cy="58125"/>
            </a:xfrm>
            <a:custGeom>
              <a:avLst/>
              <a:gdLst/>
              <a:ahLst/>
              <a:cxnLst/>
              <a:rect l="l" t="t" r="r" b="b"/>
              <a:pathLst>
                <a:path w="2596" h="2325" extrusionOk="0">
                  <a:moveTo>
                    <a:pt x="369" y="1"/>
                  </a:moveTo>
                  <a:cubicBezTo>
                    <a:pt x="356" y="1"/>
                    <a:pt x="345" y="4"/>
                    <a:pt x="334" y="9"/>
                  </a:cubicBezTo>
                  <a:cubicBezTo>
                    <a:pt x="203" y="80"/>
                    <a:pt x="0" y="1819"/>
                    <a:pt x="453" y="2188"/>
                  </a:cubicBezTo>
                  <a:cubicBezTo>
                    <a:pt x="566" y="2286"/>
                    <a:pt x="756" y="2325"/>
                    <a:pt x="977" y="2325"/>
                  </a:cubicBezTo>
                  <a:cubicBezTo>
                    <a:pt x="1640" y="2325"/>
                    <a:pt x="2587" y="1977"/>
                    <a:pt x="2596" y="1843"/>
                  </a:cubicBezTo>
                  <a:cubicBezTo>
                    <a:pt x="2596" y="1724"/>
                    <a:pt x="2441" y="1640"/>
                    <a:pt x="2096" y="1426"/>
                  </a:cubicBezTo>
                  <a:cubicBezTo>
                    <a:pt x="1929" y="1295"/>
                    <a:pt x="1727" y="1152"/>
                    <a:pt x="1465" y="962"/>
                  </a:cubicBezTo>
                  <a:cubicBezTo>
                    <a:pt x="1215" y="747"/>
                    <a:pt x="1024" y="557"/>
                    <a:pt x="858" y="390"/>
                  </a:cubicBezTo>
                  <a:cubicBezTo>
                    <a:pt x="605" y="158"/>
                    <a:pt x="464" y="1"/>
                    <a:pt x="369" y="1"/>
                  </a:cubicBez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1313550" y="2997225"/>
              <a:ext cx="49125" cy="43175"/>
            </a:xfrm>
            <a:custGeom>
              <a:avLst/>
              <a:gdLst/>
              <a:ahLst/>
              <a:cxnLst/>
              <a:rect l="l" t="t" r="r" b="b"/>
              <a:pathLst>
                <a:path w="1965" h="1727" extrusionOk="0">
                  <a:moveTo>
                    <a:pt x="12" y="0"/>
                  </a:moveTo>
                  <a:cubicBezTo>
                    <a:pt x="0" y="0"/>
                    <a:pt x="0" y="12"/>
                    <a:pt x="0" y="36"/>
                  </a:cubicBezTo>
                  <a:cubicBezTo>
                    <a:pt x="0" y="36"/>
                    <a:pt x="12" y="72"/>
                    <a:pt x="36" y="131"/>
                  </a:cubicBezTo>
                  <a:cubicBezTo>
                    <a:pt x="72" y="191"/>
                    <a:pt x="119" y="286"/>
                    <a:pt x="191" y="393"/>
                  </a:cubicBezTo>
                  <a:cubicBezTo>
                    <a:pt x="250" y="489"/>
                    <a:pt x="334" y="608"/>
                    <a:pt x="441" y="727"/>
                  </a:cubicBezTo>
                  <a:cubicBezTo>
                    <a:pt x="548" y="846"/>
                    <a:pt x="667" y="965"/>
                    <a:pt x="786" y="1072"/>
                  </a:cubicBezTo>
                  <a:cubicBezTo>
                    <a:pt x="905" y="1179"/>
                    <a:pt x="1036" y="1286"/>
                    <a:pt x="1167" y="1370"/>
                  </a:cubicBezTo>
                  <a:cubicBezTo>
                    <a:pt x="1227" y="1417"/>
                    <a:pt x="1310" y="1465"/>
                    <a:pt x="1370" y="1489"/>
                  </a:cubicBezTo>
                  <a:lnTo>
                    <a:pt x="1548" y="1584"/>
                  </a:lnTo>
                  <a:cubicBezTo>
                    <a:pt x="1667" y="1644"/>
                    <a:pt x="1751" y="1667"/>
                    <a:pt x="1822" y="1703"/>
                  </a:cubicBezTo>
                  <a:cubicBezTo>
                    <a:pt x="1881" y="1715"/>
                    <a:pt x="1929" y="1727"/>
                    <a:pt x="1929" y="1727"/>
                  </a:cubicBezTo>
                  <a:cubicBezTo>
                    <a:pt x="1929" y="1727"/>
                    <a:pt x="1941" y="1727"/>
                    <a:pt x="1941" y="1715"/>
                  </a:cubicBezTo>
                  <a:cubicBezTo>
                    <a:pt x="1965" y="1703"/>
                    <a:pt x="1965" y="1679"/>
                    <a:pt x="1941" y="1679"/>
                  </a:cubicBezTo>
                  <a:cubicBezTo>
                    <a:pt x="1941" y="1679"/>
                    <a:pt x="1905" y="1655"/>
                    <a:pt x="1846" y="1620"/>
                  </a:cubicBezTo>
                  <a:cubicBezTo>
                    <a:pt x="1798" y="1608"/>
                    <a:pt x="1762" y="1596"/>
                    <a:pt x="1727" y="1560"/>
                  </a:cubicBezTo>
                  <a:cubicBezTo>
                    <a:pt x="1691" y="1536"/>
                    <a:pt x="1631" y="1501"/>
                    <a:pt x="1584" y="1477"/>
                  </a:cubicBezTo>
                  <a:cubicBezTo>
                    <a:pt x="1489" y="1429"/>
                    <a:pt x="1370" y="1346"/>
                    <a:pt x="1250" y="1251"/>
                  </a:cubicBezTo>
                  <a:cubicBezTo>
                    <a:pt x="1108" y="1167"/>
                    <a:pt x="989" y="1060"/>
                    <a:pt x="869" y="953"/>
                  </a:cubicBezTo>
                  <a:cubicBezTo>
                    <a:pt x="750" y="846"/>
                    <a:pt x="631" y="727"/>
                    <a:pt x="536" y="632"/>
                  </a:cubicBezTo>
                  <a:cubicBezTo>
                    <a:pt x="441" y="512"/>
                    <a:pt x="334" y="405"/>
                    <a:pt x="262" y="310"/>
                  </a:cubicBezTo>
                  <a:cubicBezTo>
                    <a:pt x="96" y="13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1286150" y="3037700"/>
              <a:ext cx="42000" cy="36775"/>
            </a:xfrm>
            <a:custGeom>
              <a:avLst/>
              <a:gdLst/>
              <a:ahLst/>
              <a:cxnLst/>
              <a:rect l="l" t="t" r="r" b="b"/>
              <a:pathLst>
                <a:path w="1680" h="1471" extrusionOk="0">
                  <a:moveTo>
                    <a:pt x="13" y="1"/>
                  </a:moveTo>
                  <a:cubicBezTo>
                    <a:pt x="1" y="1"/>
                    <a:pt x="1" y="13"/>
                    <a:pt x="1" y="36"/>
                  </a:cubicBezTo>
                  <a:cubicBezTo>
                    <a:pt x="1" y="36"/>
                    <a:pt x="60" y="156"/>
                    <a:pt x="180" y="334"/>
                  </a:cubicBezTo>
                  <a:cubicBezTo>
                    <a:pt x="215" y="370"/>
                    <a:pt x="251" y="417"/>
                    <a:pt x="287" y="465"/>
                  </a:cubicBezTo>
                  <a:cubicBezTo>
                    <a:pt x="310" y="525"/>
                    <a:pt x="358" y="572"/>
                    <a:pt x="406" y="608"/>
                  </a:cubicBezTo>
                  <a:cubicBezTo>
                    <a:pt x="453" y="656"/>
                    <a:pt x="489" y="715"/>
                    <a:pt x="537" y="763"/>
                  </a:cubicBezTo>
                  <a:cubicBezTo>
                    <a:pt x="584" y="810"/>
                    <a:pt x="644" y="846"/>
                    <a:pt x="691" y="894"/>
                  </a:cubicBezTo>
                  <a:cubicBezTo>
                    <a:pt x="787" y="1001"/>
                    <a:pt x="906" y="1072"/>
                    <a:pt x="1013" y="1144"/>
                  </a:cubicBezTo>
                  <a:cubicBezTo>
                    <a:pt x="1132" y="1227"/>
                    <a:pt x="1239" y="1287"/>
                    <a:pt x="1323" y="1322"/>
                  </a:cubicBezTo>
                  <a:cubicBezTo>
                    <a:pt x="1525" y="1418"/>
                    <a:pt x="1656" y="1465"/>
                    <a:pt x="1656" y="1465"/>
                  </a:cubicBezTo>
                  <a:cubicBezTo>
                    <a:pt x="1656" y="1469"/>
                    <a:pt x="1657" y="1470"/>
                    <a:pt x="1659" y="1470"/>
                  </a:cubicBezTo>
                  <a:cubicBezTo>
                    <a:pt x="1662" y="1470"/>
                    <a:pt x="1668" y="1465"/>
                    <a:pt x="1668" y="1465"/>
                  </a:cubicBezTo>
                  <a:cubicBezTo>
                    <a:pt x="1680" y="1441"/>
                    <a:pt x="1680" y="1429"/>
                    <a:pt x="1668" y="1429"/>
                  </a:cubicBezTo>
                  <a:cubicBezTo>
                    <a:pt x="1668" y="1429"/>
                    <a:pt x="1561" y="1358"/>
                    <a:pt x="1382" y="1251"/>
                  </a:cubicBezTo>
                  <a:cubicBezTo>
                    <a:pt x="1299" y="1191"/>
                    <a:pt x="1203" y="1120"/>
                    <a:pt x="1108" y="1048"/>
                  </a:cubicBezTo>
                  <a:cubicBezTo>
                    <a:pt x="1061" y="1013"/>
                    <a:pt x="1001" y="965"/>
                    <a:pt x="953" y="929"/>
                  </a:cubicBezTo>
                  <a:cubicBezTo>
                    <a:pt x="906" y="882"/>
                    <a:pt x="846" y="834"/>
                    <a:pt x="811" y="787"/>
                  </a:cubicBezTo>
                  <a:cubicBezTo>
                    <a:pt x="763" y="751"/>
                    <a:pt x="703" y="703"/>
                    <a:pt x="656" y="656"/>
                  </a:cubicBezTo>
                  <a:lnTo>
                    <a:pt x="525" y="525"/>
                  </a:lnTo>
                  <a:cubicBezTo>
                    <a:pt x="465" y="477"/>
                    <a:pt x="441" y="429"/>
                    <a:pt x="394" y="394"/>
                  </a:cubicBezTo>
                  <a:cubicBezTo>
                    <a:pt x="346" y="346"/>
                    <a:pt x="299" y="322"/>
                    <a:pt x="275" y="275"/>
                  </a:cubicBezTo>
                  <a:cubicBezTo>
                    <a:pt x="215" y="203"/>
                    <a:pt x="156" y="132"/>
                    <a:pt x="108" y="96"/>
                  </a:cubicBezTo>
                  <a:cubicBezTo>
                    <a:pt x="84" y="48"/>
                    <a:pt x="49" y="25"/>
                    <a:pt x="49" y="25"/>
                  </a:cubicBezTo>
                  <a:cubicBezTo>
                    <a:pt x="37" y="25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1272475" y="3059500"/>
              <a:ext cx="39000" cy="33125"/>
            </a:xfrm>
            <a:custGeom>
              <a:avLst/>
              <a:gdLst/>
              <a:ahLst/>
              <a:cxnLst/>
              <a:rect l="l" t="t" r="r" b="b"/>
              <a:pathLst>
                <a:path w="1560" h="1325" extrusionOk="0">
                  <a:moveTo>
                    <a:pt x="40" y="1"/>
                  </a:moveTo>
                  <a:cubicBezTo>
                    <a:pt x="33" y="1"/>
                    <a:pt x="24" y="4"/>
                    <a:pt x="12" y="10"/>
                  </a:cubicBezTo>
                  <a:cubicBezTo>
                    <a:pt x="0" y="10"/>
                    <a:pt x="0" y="22"/>
                    <a:pt x="0" y="46"/>
                  </a:cubicBezTo>
                  <a:cubicBezTo>
                    <a:pt x="0" y="46"/>
                    <a:pt x="12" y="69"/>
                    <a:pt x="48" y="117"/>
                  </a:cubicBezTo>
                  <a:cubicBezTo>
                    <a:pt x="72" y="165"/>
                    <a:pt x="119" y="236"/>
                    <a:pt x="179" y="307"/>
                  </a:cubicBezTo>
                  <a:cubicBezTo>
                    <a:pt x="191" y="355"/>
                    <a:pt x="238" y="379"/>
                    <a:pt x="262" y="427"/>
                  </a:cubicBezTo>
                  <a:cubicBezTo>
                    <a:pt x="310" y="474"/>
                    <a:pt x="346" y="522"/>
                    <a:pt x="381" y="557"/>
                  </a:cubicBezTo>
                  <a:lnTo>
                    <a:pt x="524" y="700"/>
                  </a:lnTo>
                  <a:cubicBezTo>
                    <a:pt x="548" y="736"/>
                    <a:pt x="607" y="772"/>
                    <a:pt x="655" y="808"/>
                  </a:cubicBezTo>
                  <a:cubicBezTo>
                    <a:pt x="738" y="903"/>
                    <a:pt x="846" y="962"/>
                    <a:pt x="953" y="1034"/>
                  </a:cubicBezTo>
                  <a:cubicBezTo>
                    <a:pt x="1000" y="1069"/>
                    <a:pt x="1060" y="1093"/>
                    <a:pt x="1096" y="1129"/>
                  </a:cubicBezTo>
                  <a:cubicBezTo>
                    <a:pt x="1143" y="1153"/>
                    <a:pt x="1191" y="1165"/>
                    <a:pt x="1238" y="1200"/>
                  </a:cubicBezTo>
                  <a:cubicBezTo>
                    <a:pt x="1417" y="1272"/>
                    <a:pt x="1536" y="1319"/>
                    <a:pt x="1536" y="1319"/>
                  </a:cubicBezTo>
                  <a:cubicBezTo>
                    <a:pt x="1536" y="1323"/>
                    <a:pt x="1537" y="1325"/>
                    <a:pt x="1539" y="1325"/>
                  </a:cubicBezTo>
                  <a:cubicBezTo>
                    <a:pt x="1543" y="1325"/>
                    <a:pt x="1548" y="1319"/>
                    <a:pt x="1548" y="1319"/>
                  </a:cubicBezTo>
                  <a:cubicBezTo>
                    <a:pt x="1560" y="1308"/>
                    <a:pt x="1560" y="1284"/>
                    <a:pt x="1548" y="1284"/>
                  </a:cubicBezTo>
                  <a:cubicBezTo>
                    <a:pt x="1548" y="1284"/>
                    <a:pt x="1441" y="1212"/>
                    <a:pt x="1298" y="1105"/>
                  </a:cubicBezTo>
                  <a:cubicBezTo>
                    <a:pt x="1215" y="1046"/>
                    <a:pt x="1131" y="986"/>
                    <a:pt x="1036" y="915"/>
                  </a:cubicBezTo>
                  <a:cubicBezTo>
                    <a:pt x="953" y="843"/>
                    <a:pt x="846" y="784"/>
                    <a:pt x="762" y="688"/>
                  </a:cubicBezTo>
                  <a:cubicBezTo>
                    <a:pt x="715" y="653"/>
                    <a:pt x="667" y="617"/>
                    <a:pt x="619" y="569"/>
                  </a:cubicBezTo>
                  <a:cubicBezTo>
                    <a:pt x="584" y="534"/>
                    <a:pt x="536" y="498"/>
                    <a:pt x="488" y="450"/>
                  </a:cubicBezTo>
                  <a:cubicBezTo>
                    <a:pt x="441" y="415"/>
                    <a:pt x="417" y="367"/>
                    <a:pt x="369" y="343"/>
                  </a:cubicBezTo>
                  <a:cubicBezTo>
                    <a:pt x="322" y="307"/>
                    <a:pt x="298" y="260"/>
                    <a:pt x="262" y="236"/>
                  </a:cubicBezTo>
                  <a:cubicBezTo>
                    <a:pt x="203" y="153"/>
                    <a:pt x="143" y="117"/>
                    <a:pt x="119" y="69"/>
                  </a:cubicBezTo>
                  <a:cubicBezTo>
                    <a:pt x="72" y="46"/>
                    <a:pt x="60" y="10"/>
                    <a:pt x="60" y="10"/>
                  </a:cubicBezTo>
                  <a:cubicBezTo>
                    <a:pt x="54" y="4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1256100" y="3085025"/>
              <a:ext cx="32775" cy="28450"/>
            </a:xfrm>
            <a:custGeom>
              <a:avLst/>
              <a:gdLst/>
              <a:ahLst/>
              <a:cxnLst/>
              <a:rect l="l" t="t" r="r" b="b"/>
              <a:pathLst>
                <a:path w="1311" h="1138" extrusionOk="0">
                  <a:moveTo>
                    <a:pt x="12" y="1"/>
                  </a:moveTo>
                  <a:cubicBezTo>
                    <a:pt x="0" y="1"/>
                    <a:pt x="0" y="13"/>
                    <a:pt x="0" y="37"/>
                  </a:cubicBezTo>
                  <a:lnTo>
                    <a:pt x="143" y="251"/>
                  </a:lnTo>
                  <a:cubicBezTo>
                    <a:pt x="191" y="310"/>
                    <a:pt x="250" y="394"/>
                    <a:pt x="322" y="465"/>
                  </a:cubicBezTo>
                  <a:cubicBezTo>
                    <a:pt x="381" y="537"/>
                    <a:pt x="465" y="632"/>
                    <a:pt x="548" y="691"/>
                  </a:cubicBezTo>
                  <a:cubicBezTo>
                    <a:pt x="643" y="763"/>
                    <a:pt x="727" y="822"/>
                    <a:pt x="798" y="882"/>
                  </a:cubicBezTo>
                  <a:cubicBezTo>
                    <a:pt x="834" y="906"/>
                    <a:pt x="881" y="929"/>
                    <a:pt x="917" y="953"/>
                  </a:cubicBezTo>
                  <a:cubicBezTo>
                    <a:pt x="965" y="965"/>
                    <a:pt x="1012" y="1001"/>
                    <a:pt x="1036" y="1013"/>
                  </a:cubicBezTo>
                  <a:cubicBezTo>
                    <a:pt x="1179" y="1084"/>
                    <a:pt x="1286" y="1132"/>
                    <a:pt x="1286" y="1132"/>
                  </a:cubicBezTo>
                  <a:cubicBezTo>
                    <a:pt x="1286" y="1136"/>
                    <a:pt x="1288" y="1137"/>
                    <a:pt x="1289" y="1137"/>
                  </a:cubicBezTo>
                  <a:cubicBezTo>
                    <a:pt x="1293" y="1137"/>
                    <a:pt x="1298" y="1132"/>
                    <a:pt x="1298" y="1132"/>
                  </a:cubicBezTo>
                  <a:cubicBezTo>
                    <a:pt x="1310" y="1120"/>
                    <a:pt x="1310" y="1108"/>
                    <a:pt x="1298" y="1108"/>
                  </a:cubicBezTo>
                  <a:cubicBezTo>
                    <a:pt x="1298" y="1108"/>
                    <a:pt x="1203" y="1025"/>
                    <a:pt x="1084" y="941"/>
                  </a:cubicBezTo>
                  <a:cubicBezTo>
                    <a:pt x="1060" y="906"/>
                    <a:pt x="1012" y="894"/>
                    <a:pt x="989" y="870"/>
                  </a:cubicBezTo>
                  <a:cubicBezTo>
                    <a:pt x="941" y="834"/>
                    <a:pt x="893" y="810"/>
                    <a:pt x="870" y="775"/>
                  </a:cubicBezTo>
                  <a:cubicBezTo>
                    <a:pt x="786" y="715"/>
                    <a:pt x="703" y="644"/>
                    <a:pt x="631" y="584"/>
                  </a:cubicBezTo>
                  <a:cubicBezTo>
                    <a:pt x="584" y="548"/>
                    <a:pt x="536" y="525"/>
                    <a:pt x="512" y="477"/>
                  </a:cubicBezTo>
                  <a:lnTo>
                    <a:pt x="405" y="370"/>
                  </a:lnTo>
                  <a:cubicBezTo>
                    <a:pt x="334" y="310"/>
                    <a:pt x="262" y="251"/>
                    <a:pt x="215" y="191"/>
                  </a:cubicBezTo>
                  <a:cubicBezTo>
                    <a:pt x="96" y="96"/>
                    <a:pt x="12" y="13"/>
                    <a:pt x="12" y="13"/>
                  </a:cubicBezTo>
                  <a:cubicBezTo>
                    <a:pt x="12" y="13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1301050" y="3016650"/>
              <a:ext cx="45850" cy="39825"/>
            </a:xfrm>
            <a:custGeom>
              <a:avLst/>
              <a:gdLst/>
              <a:ahLst/>
              <a:cxnLst/>
              <a:rect l="l" t="t" r="r" b="b"/>
              <a:pathLst>
                <a:path w="1834" h="1593" extrusionOk="0">
                  <a:moveTo>
                    <a:pt x="31" y="0"/>
                  </a:moveTo>
                  <a:cubicBezTo>
                    <a:pt x="27" y="0"/>
                    <a:pt x="24" y="3"/>
                    <a:pt x="24" y="9"/>
                  </a:cubicBezTo>
                  <a:cubicBezTo>
                    <a:pt x="0" y="9"/>
                    <a:pt x="0" y="21"/>
                    <a:pt x="0" y="45"/>
                  </a:cubicBezTo>
                  <a:cubicBezTo>
                    <a:pt x="0" y="45"/>
                    <a:pt x="60" y="176"/>
                    <a:pt x="203" y="366"/>
                  </a:cubicBezTo>
                  <a:cubicBezTo>
                    <a:pt x="262" y="462"/>
                    <a:pt x="346" y="581"/>
                    <a:pt x="441" y="676"/>
                  </a:cubicBezTo>
                  <a:cubicBezTo>
                    <a:pt x="524" y="783"/>
                    <a:pt x="631" y="902"/>
                    <a:pt x="750" y="1009"/>
                  </a:cubicBezTo>
                  <a:cubicBezTo>
                    <a:pt x="869" y="1117"/>
                    <a:pt x="988" y="1200"/>
                    <a:pt x="1108" y="1295"/>
                  </a:cubicBezTo>
                  <a:cubicBezTo>
                    <a:pt x="1167" y="1319"/>
                    <a:pt x="1227" y="1367"/>
                    <a:pt x="1286" y="1390"/>
                  </a:cubicBezTo>
                  <a:cubicBezTo>
                    <a:pt x="1346" y="1426"/>
                    <a:pt x="1393" y="1450"/>
                    <a:pt x="1453" y="1486"/>
                  </a:cubicBezTo>
                  <a:cubicBezTo>
                    <a:pt x="1512" y="1509"/>
                    <a:pt x="1548" y="1533"/>
                    <a:pt x="1596" y="1545"/>
                  </a:cubicBezTo>
                  <a:cubicBezTo>
                    <a:pt x="1643" y="1557"/>
                    <a:pt x="1691" y="1557"/>
                    <a:pt x="1715" y="1569"/>
                  </a:cubicBezTo>
                  <a:cubicBezTo>
                    <a:pt x="1774" y="1593"/>
                    <a:pt x="1822" y="1593"/>
                    <a:pt x="1822" y="1593"/>
                  </a:cubicBezTo>
                  <a:cubicBezTo>
                    <a:pt x="1822" y="1593"/>
                    <a:pt x="1834" y="1593"/>
                    <a:pt x="1834" y="1569"/>
                  </a:cubicBezTo>
                  <a:cubicBezTo>
                    <a:pt x="1834" y="1557"/>
                    <a:pt x="1834" y="1545"/>
                    <a:pt x="1822" y="1545"/>
                  </a:cubicBezTo>
                  <a:lnTo>
                    <a:pt x="1727" y="1498"/>
                  </a:lnTo>
                  <a:cubicBezTo>
                    <a:pt x="1703" y="1486"/>
                    <a:pt x="1667" y="1486"/>
                    <a:pt x="1631" y="1450"/>
                  </a:cubicBezTo>
                  <a:cubicBezTo>
                    <a:pt x="1584" y="1426"/>
                    <a:pt x="1536" y="1414"/>
                    <a:pt x="1489" y="1379"/>
                  </a:cubicBezTo>
                  <a:cubicBezTo>
                    <a:pt x="1453" y="1355"/>
                    <a:pt x="1405" y="1319"/>
                    <a:pt x="1346" y="1295"/>
                  </a:cubicBezTo>
                  <a:cubicBezTo>
                    <a:pt x="1286" y="1248"/>
                    <a:pt x="1238" y="1212"/>
                    <a:pt x="1179" y="1176"/>
                  </a:cubicBezTo>
                  <a:cubicBezTo>
                    <a:pt x="1072" y="1081"/>
                    <a:pt x="953" y="998"/>
                    <a:pt x="857" y="890"/>
                  </a:cubicBezTo>
                  <a:cubicBezTo>
                    <a:pt x="738" y="783"/>
                    <a:pt x="631" y="676"/>
                    <a:pt x="536" y="581"/>
                  </a:cubicBezTo>
                  <a:cubicBezTo>
                    <a:pt x="453" y="474"/>
                    <a:pt x="357" y="378"/>
                    <a:pt x="286" y="295"/>
                  </a:cubicBezTo>
                  <a:cubicBezTo>
                    <a:pt x="143" y="128"/>
                    <a:pt x="48" y="9"/>
                    <a:pt x="48" y="9"/>
                  </a:cubicBezTo>
                  <a:cubicBezTo>
                    <a:pt x="42" y="3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1752600" y="24733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1321" y="0"/>
                  </a:moveTo>
                  <a:cubicBezTo>
                    <a:pt x="1302" y="0"/>
                    <a:pt x="1282" y="4"/>
                    <a:pt x="1262" y="11"/>
                  </a:cubicBezTo>
                  <a:cubicBezTo>
                    <a:pt x="1072" y="95"/>
                    <a:pt x="869" y="190"/>
                    <a:pt x="679" y="250"/>
                  </a:cubicBezTo>
                  <a:cubicBezTo>
                    <a:pt x="488" y="333"/>
                    <a:pt x="238" y="392"/>
                    <a:pt x="71" y="511"/>
                  </a:cubicBezTo>
                  <a:cubicBezTo>
                    <a:pt x="0" y="571"/>
                    <a:pt x="0" y="690"/>
                    <a:pt x="95" y="714"/>
                  </a:cubicBezTo>
                  <a:cubicBezTo>
                    <a:pt x="152" y="730"/>
                    <a:pt x="214" y="736"/>
                    <a:pt x="278" y="736"/>
                  </a:cubicBezTo>
                  <a:cubicBezTo>
                    <a:pt x="456" y="736"/>
                    <a:pt x="649" y="686"/>
                    <a:pt x="798" y="642"/>
                  </a:cubicBezTo>
                  <a:cubicBezTo>
                    <a:pt x="1024" y="583"/>
                    <a:pt x="1298" y="511"/>
                    <a:pt x="1464" y="357"/>
                  </a:cubicBezTo>
                  <a:cubicBezTo>
                    <a:pt x="1592" y="250"/>
                    <a:pt x="1482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1756150" y="2494800"/>
              <a:ext cx="24725" cy="13350"/>
            </a:xfrm>
            <a:custGeom>
              <a:avLst/>
              <a:gdLst/>
              <a:ahLst/>
              <a:cxnLst/>
              <a:rect l="l" t="t" r="r" b="b"/>
              <a:pathLst>
                <a:path w="989" h="534" extrusionOk="0">
                  <a:moveTo>
                    <a:pt x="732" y="1"/>
                  </a:moveTo>
                  <a:cubicBezTo>
                    <a:pt x="700" y="1"/>
                    <a:pt x="666" y="11"/>
                    <a:pt x="632" y="35"/>
                  </a:cubicBezTo>
                  <a:cubicBezTo>
                    <a:pt x="537" y="95"/>
                    <a:pt x="453" y="155"/>
                    <a:pt x="334" y="202"/>
                  </a:cubicBezTo>
                  <a:cubicBezTo>
                    <a:pt x="287" y="214"/>
                    <a:pt x="227" y="250"/>
                    <a:pt x="179" y="274"/>
                  </a:cubicBezTo>
                  <a:cubicBezTo>
                    <a:pt x="132" y="309"/>
                    <a:pt x="60" y="393"/>
                    <a:pt x="13" y="393"/>
                  </a:cubicBezTo>
                  <a:cubicBezTo>
                    <a:pt x="1" y="393"/>
                    <a:pt x="1" y="428"/>
                    <a:pt x="13" y="428"/>
                  </a:cubicBezTo>
                  <a:cubicBezTo>
                    <a:pt x="72" y="428"/>
                    <a:pt x="120" y="500"/>
                    <a:pt x="168" y="512"/>
                  </a:cubicBezTo>
                  <a:cubicBezTo>
                    <a:pt x="209" y="520"/>
                    <a:pt x="250" y="534"/>
                    <a:pt x="295" y="534"/>
                  </a:cubicBezTo>
                  <a:cubicBezTo>
                    <a:pt x="315" y="534"/>
                    <a:pt x="336" y="531"/>
                    <a:pt x="358" y="524"/>
                  </a:cubicBezTo>
                  <a:cubicBezTo>
                    <a:pt x="513" y="512"/>
                    <a:pt x="691" y="464"/>
                    <a:pt x="811" y="381"/>
                  </a:cubicBezTo>
                  <a:cubicBezTo>
                    <a:pt x="988" y="252"/>
                    <a:pt x="887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1303425" y="2905950"/>
              <a:ext cx="14675" cy="24675"/>
            </a:xfrm>
            <a:custGeom>
              <a:avLst/>
              <a:gdLst/>
              <a:ahLst/>
              <a:cxnLst/>
              <a:rect l="l" t="t" r="r" b="b"/>
              <a:pathLst>
                <a:path w="587" h="987" extrusionOk="0">
                  <a:moveTo>
                    <a:pt x="79" y="0"/>
                  </a:moveTo>
                  <a:cubicBezTo>
                    <a:pt x="66" y="0"/>
                    <a:pt x="55" y="6"/>
                    <a:pt x="48" y="20"/>
                  </a:cubicBezTo>
                  <a:cubicBezTo>
                    <a:pt x="0" y="306"/>
                    <a:pt x="108" y="615"/>
                    <a:pt x="203" y="865"/>
                  </a:cubicBezTo>
                  <a:cubicBezTo>
                    <a:pt x="241" y="951"/>
                    <a:pt x="314" y="987"/>
                    <a:pt x="384" y="987"/>
                  </a:cubicBezTo>
                  <a:cubicBezTo>
                    <a:pt x="490" y="987"/>
                    <a:pt x="586" y="904"/>
                    <a:pt x="536" y="782"/>
                  </a:cubicBezTo>
                  <a:cubicBezTo>
                    <a:pt x="429" y="508"/>
                    <a:pt x="322" y="187"/>
                    <a:pt x="108" y="8"/>
                  </a:cubicBezTo>
                  <a:cubicBezTo>
                    <a:pt x="98" y="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1316825" y="2937700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31" y="0"/>
                  </a:moveTo>
                  <a:cubicBezTo>
                    <a:pt x="0" y="0"/>
                    <a:pt x="0" y="226"/>
                    <a:pt x="131" y="226"/>
                  </a:cubicBezTo>
                  <a:cubicBezTo>
                    <a:pt x="262" y="226"/>
                    <a:pt x="286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377;p32">
            <a:extLst>
              <a:ext uri="{FF2B5EF4-FFF2-40B4-BE49-F238E27FC236}">
                <a16:creationId xmlns:a16="http://schemas.microsoft.com/office/drawing/2014/main" id="{6AE55780-D32C-488F-8846-8F9B3F7AFBE9}"/>
              </a:ext>
            </a:extLst>
          </p:cNvPr>
          <p:cNvGrpSpPr/>
          <p:nvPr/>
        </p:nvGrpSpPr>
        <p:grpSpPr>
          <a:xfrm>
            <a:off x="-1008136" y="-659433"/>
            <a:ext cx="2513425" cy="2000524"/>
            <a:chOff x="1445400" y="3224625"/>
            <a:chExt cx="965625" cy="768575"/>
          </a:xfrm>
        </p:grpSpPr>
        <p:sp>
          <p:nvSpPr>
            <p:cNvPr id="41" name="Google Shape;378;p32">
              <a:extLst>
                <a:ext uri="{FF2B5EF4-FFF2-40B4-BE49-F238E27FC236}">
                  <a16:creationId xmlns:a16="http://schemas.microsoft.com/office/drawing/2014/main" id="{00D6A7CC-AB5C-4AFF-AE67-9A1F8DEE740A}"/>
                </a:ext>
              </a:extLst>
            </p:cNvPr>
            <p:cNvSpPr/>
            <p:nvPr/>
          </p:nvSpPr>
          <p:spPr>
            <a:xfrm>
              <a:off x="1445400" y="3369000"/>
              <a:ext cx="964425" cy="624200"/>
            </a:xfrm>
            <a:custGeom>
              <a:avLst/>
              <a:gdLst/>
              <a:ahLst/>
              <a:cxnLst/>
              <a:rect l="l" t="t" r="r" b="b"/>
              <a:pathLst>
                <a:path w="38577" h="24968" extrusionOk="0">
                  <a:moveTo>
                    <a:pt x="38577" y="0"/>
                  </a:moveTo>
                  <a:cubicBezTo>
                    <a:pt x="37755" y="358"/>
                    <a:pt x="36958" y="786"/>
                    <a:pt x="36196" y="1310"/>
                  </a:cubicBezTo>
                  <a:cubicBezTo>
                    <a:pt x="35041" y="2096"/>
                    <a:pt x="33981" y="3048"/>
                    <a:pt x="32993" y="4108"/>
                  </a:cubicBezTo>
                  <a:cubicBezTo>
                    <a:pt x="32505" y="4608"/>
                    <a:pt x="32064" y="5191"/>
                    <a:pt x="31600" y="5763"/>
                  </a:cubicBezTo>
                  <a:cubicBezTo>
                    <a:pt x="31171" y="6358"/>
                    <a:pt x="30719" y="6930"/>
                    <a:pt x="30314" y="7561"/>
                  </a:cubicBezTo>
                  <a:lnTo>
                    <a:pt x="29040" y="9513"/>
                  </a:lnTo>
                  <a:cubicBezTo>
                    <a:pt x="28623" y="10180"/>
                    <a:pt x="28147" y="10835"/>
                    <a:pt x="27683" y="11490"/>
                  </a:cubicBezTo>
                  <a:cubicBezTo>
                    <a:pt x="27135" y="12252"/>
                    <a:pt x="26564" y="12990"/>
                    <a:pt x="25968" y="13716"/>
                  </a:cubicBezTo>
                  <a:cubicBezTo>
                    <a:pt x="25123" y="14752"/>
                    <a:pt x="24230" y="15740"/>
                    <a:pt x="23266" y="16681"/>
                  </a:cubicBezTo>
                  <a:cubicBezTo>
                    <a:pt x="22563" y="17383"/>
                    <a:pt x="21825" y="18038"/>
                    <a:pt x="21051" y="18657"/>
                  </a:cubicBezTo>
                  <a:cubicBezTo>
                    <a:pt x="19741" y="19693"/>
                    <a:pt x="18289" y="20598"/>
                    <a:pt x="16741" y="21324"/>
                  </a:cubicBezTo>
                  <a:lnTo>
                    <a:pt x="16169" y="21574"/>
                  </a:lnTo>
                  <a:cubicBezTo>
                    <a:pt x="15967" y="21658"/>
                    <a:pt x="15777" y="21753"/>
                    <a:pt x="15574" y="21813"/>
                  </a:cubicBezTo>
                  <a:cubicBezTo>
                    <a:pt x="15169" y="21955"/>
                    <a:pt x="14753" y="22098"/>
                    <a:pt x="14348" y="22229"/>
                  </a:cubicBezTo>
                  <a:lnTo>
                    <a:pt x="13098" y="22563"/>
                  </a:lnTo>
                  <a:cubicBezTo>
                    <a:pt x="12681" y="22646"/>
                    <a:pt x="12252" y="22706"/>
                    <a:pt x="11836" y="22789"/>
                  </a:cubicBezTo>
                  <a:cubicBezTo>
                    <a:pt x="10933" y="22922"/>
                    <a:pt x="10020" y="22985"/>
                    <a:pt x="9111" y="22985"/>
                  </a:cubicBezTo>
                  <a:cubicBezTo>
                    <a:pt x="8318" y="22985"/>
                    <a:pt x="7528" y="22937"/>
                    <a:pt x="6752" y="22848"/>
                  </a:cubicBezTo>
                  <a:cubicBezTo>
                    <a:pt x="5918" y="22765"/>
                    <a:pt x="5097" y="22610"/>
                    <a:pt x="4275" y="22444"/>
                  </a:cubicBezTo>
                  <a:lnTo>
                    <a:pt x="3073" y="22146"/>
                  </a:lnTo>
                  <a:cubicBezTo>
                    <a:pt x="2680" y="22039"/>
                    <a:pt x="2287" y="21920"/>
                    <a:pt x="1894" y="21801"/>
                  </a:cubicBezTo>
                  <a:cubicBezTo>
                    <a:pt x="1596" y="21717"/>
                    <a:pt x="1299" y="21622"/>
                    <a:pt x="1001" y="21515"/>
                  </a:cubicBezTo>
                  <a:lnTo>
                    <a:pt x="1" y="23241"/>
                  </a:lnTo>
                  <a:cubicBezTo>
                    <a:pt x="156" y="23301"/>
                    <a:pt x="298" y="23348"/>
                    <a:pt x="453" y="23408"/>
                  </a:cubicBezTo>
                  <a:cubicBezTo>
                    <a:pt x="2144" y="23979"/>
                    <a:pt x="3930" y="24432"/>
                    <a:pt x="5811" y="24706"/>
                  </a:cubicBezTo>
                  <a:cubicBezTo>
                    <a:pt x="6275" y="24765"/>
                    <a:pt x="6752" y="24825"/>
                    <a:pt x="7228" y="24872"/>
                  </a:cubicBezTo>
                  <a:lnTo>
                    <a:pt x="8669" y="24968"/>
                  </a:lnTo>
                  <a:cubicBezTo>
                    <a:pt x="9157" y="24956"/>
                    <a:pt x="9645" y="24956"/>
                    <a:pt x="10133" y="24944"/>
                  </a:cubicBezTo>
                  <a:cubicBezTo>
                    <a:pt x="10633" y="24908"/>
                    <a:pt x="11121" y="24849"/>
                    <a:pt x="11609" y="24813"/>
                  </a:cubicBezTo>
                  <a:cubicBezTo>
                    <a:pt x="13586" y="24575"/>
                    <a:pt x="15538" y="24015"/>
                    <a:pt x="17336" y="23217"/>
                  </a:cubicBezTo>
                  <a:cubicBezTo>
                    <a:pt x="19146" y="22408"/>
                    <a:pt x="20789" y="21372"/>
                    <a:pt x="22265" y="20205"/>
                  </a:cubicBezTo>
                  <a:cubicBezTo>
                    <a:pt x="22980" y="19610"/>
                    <a:pt x="23706" y="19015"/>
                    <a:pt x="24349" y="18384"/>
                  </a:cubicBezTo>
                  <a:cubicBezTo>
                    <a:pt x="24932" y="17848"/>
                    <a:pt x="25468" y="17276"/>
                    <a:pt x="25992" y="16717"/>
                  </a:cubicBezTo>
                  <a:cubicBezTo>
                    <a:pt x="26075" y="16610"/>
                    <a:pt x="26171" y="16514"/>
                    <a:pt x="26254" y="16431"/>
                  </a:cubicBezTo>
                  <a:cubicBezTo>
                    <a:pt x="27016" y="15550"/>
                    <a:pt x="27754" y="14657"/>
                    <a:pt x="28457" y="13752"/>
                  </a:cubicBezTo>
                  <a:cubicBezTo>
                    <a:pt x="28826" y="13276"/>
                    <a:pt x="29183" y="12788"/>
                    <a:pt x="29528" y="12288"/>
                  </a:cubicBezTo>
                  <a:lnTo>
                    <a:pt x="30278" y="11216"/>
                  </a:lnTo>
                  <a:lnTo>
                    <a:pt x="30969" y="10144"/>
                  </a:lnTo>
                  <a:lnTo>
                    <a:pt x="32255" y="8204"/>
                  </a:lnTo>
                  <a:cubicBezTo>
                    <a:pt x="33088" y="7025"/>
                    <a:pt x="33969" y="5906"/>
                    <a:pt x="34922" y="4941"/>
                  </a:cubicBezTo>
                  <a:cubicBezTo>
                    <a:pt x="35874" y="3953"/>
                    <a:pt x="36898" y="3144"/>
                    <a:pt x="37970" y="2501"/>
                  </a:cubicBezTo>
                  <a:cubicBezTo>
                    <a:pt x="38160" y="2382"/>
                    <a:pt x="38375" y="2263"/>
                    <a:pt x="38577" y="2155"/>
                  </a:cubicBezTo>
                  <a:lnTo>
                    <a:pt x="38577" y="0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61B1466C-2BD3-4542-9E75-7CAC090715ED}"/>
                </a:ext>
              </a:extLst>
            </p:cNvPr>
            <p:cNvSpPr/>
            <p:nvPr/>
          </p:nvSpPr>
          <p:spPr>
            <a:xfrm>
              <a:off x="1515350" y="3224625"/>
              <a:ext cx="895675" cy="631700"/>
            </a:xfrm>
            <a:custGeom>
              <a:avLst/>
              <a:gdLst/>
              <a:ahLst/>
              <a:cxnLst/>
              <a:rect l="l" t="t" r="r" b="b"/>
              <a:pathLst>
                <a:path w="35827" h="25268" extrusionOk="0">
                  <a:moveTo>
                    <a:pt x="35827" y="1"/>
                  </a:moveTo>
                  <a:cubicBezTo>
                    <a:pt x="34267" y="441"/>
                    <a:pt x="32791" y="1096"/>
                    <a:pt x="31433" y="1906"/>
                  </a:cubicBezTo>
                  <a:cubicBezTo>
                    <a:pt x="29731" y="2918"/>
                    <a:pt x="28207" y="4156"/>
                    <a:pt x="26897" y="5490"/>
                  </a:cubicBezTo>
                  <a:cubicBezTo>
                    <a:pt x="25575" y="6835"/>
                    <a:pt x="24420" y="8276"/>
                    <a:pt x="23397" y="9752"/>
                  </a:cubicBezTo>
                  <a:lnTo>
                    <a:pt x="22003" y="11859"/>
                  </a:lnTo>
                  <a:lnTo>
                    <a:pt x="21372" y="12812"/>
                  </a:lnTo>
                  <a:lnTo>
                    <a:pt x="20718" y="13741"/>
                  </a:lnTo>
                  <a:cubicBezTo>
                    <a:pt x="19860" y="14967"/>
                    <a:pt x="18920" y="16122"/>
                    <a:pt x="17967" y="17217"/>
                  </a:cubicBezTo>
                  <a:cubicBezTo>
                    <a:pt x="17241" y="18039"/>
                    <a:pt x="16467" y="18801"/>
                    <a:pt x="15681" y="19491"/>
                  </a:cubicBezTo>
                  <a:cubicBezTo>
                    <a:pt x="15419" y="19718"/>
                    <a:pt x="15169" y="19932"/>
                    <a:pt x="14919" y="20134"/>
                  </a:cubicBezTo>
                  <a:cubicBezTo>
                    <a:pt x="13848" y="20968"/>
                    <a:pt x="12729" y="21670"/>
                    <a:pt x="11574" y="22194"/>
                  </a:cubicBezTo>
                  <a:cubicBezTo>
                    <a:pt x="11359" y="22289"/>
                    <a:pt x="11133" y="22373"/>
                    <a:pt x="10931" y="22456"/>
                  </a:cubicBezTo>
                  <a:cubicBezTo>
                    <a:pt x="9978" y="22825"/>
                    <a:pt x="8978" y="23087"/>
                    <a:pt x="7966" y="23218"/>
                  </a:cubicBezTo>
                  <a:cubicBezTo>
                    <a:pt x="7440" y="23287"/>
                    <a:pt x="6902" y="23320"/>
                    <a:pt x="6355" y="23320"/>
                  </a:cubicBezTo>
                  <a:cubicBezTo>
                    <a:pt x="4646" y="23320"/>
                    <a:pt x="2843" y="23000"/>
                    <a:pt x="1013" y="22468"/>
                  </a:cubicBezTo>
                  <a:lnTo>
                    <a:pt x="1" y="24194"/>
                  </a:lnTo>
                  <a:cubicBezTo>
                    <a:pt x="48" y="24218"/>
                    <a:pt x="108" y="24230"/>
                    <a:pt x="203" y="24278"/>
                  </a:cubicBezTo>
                  <a:lnTo>
                    <a:pt x="715" y="24421"/>
                  </a:lnTo>
                  <a:cubicBezTo>
                    <a:pt x="882" y="24480"/>
                    <a:pt x="1060" y="24528"/>
                    <a:pt x="1239" y="24575"/>
                  </a:cubicBezTo>
                  <a:lnTo>
                    <a:pt x="2299" y="24825"/>
                  </a:lnTo>
                  <a:lnTo>
                    <a:pt x="3358" y="25016"/>
                  </a:lnTo>
                  <a:lnTo>
                    <a:pt x="3620" y="25063"/>
                  </a:lnTo>
                  <a:lnTo>
                    <a:pt x="3894" y="25087"/>
                  </a:lnTo>
                  <a:lnTo>
                    <a:pt x="4430" y="25147"/>
                  </a:lnTo>
                  <a:cubicBezTo>
                    <a:pt x="5098" y="25226"/>
                    <a:pt x="5767" y="25268"/>
                    <a:pt x="6431" y="25268"/>
                  </a:cubicBezTo>
                  <a:cubicBezTo>
                    <a:pt x="7163" y="25268"/>
                    <a:pt x="7891" y="25217"/>
                    <a:pt x="8609" y="25111"/>
                  </a:cubicBezTo>
                  <a:cubicBezTo>
                    <a:pt x="10931" y="24790"/>
                    <a:pt x="13086" y="23825"/>
                    <a:pt x="15062" y="22468"/>
                  </a:cubicBezTo>
                  <a:cubicBezTo>
                    <a:pt x="15419" y="22218"/>
                    <a:pt x="15800" y="21968"/>
                    <a:pt x="16158" y="21682"/>
                  </a:cubicBezTo>
                  <a:cubicBezTo>
                    <a:pt x="16967" y="21015"/>
                    <a:pt x="17765" y="20289"/>
                    <a:pt x="18515" y="19515"/>
                  </a:cubicBezTo>
                  <a:cubicBezTo>
                    <a:pt x="19801" y="18205"/>
                    <a:pt x="20991" y="16741"/>
                    <a:pt x="22087" y="15205"/>
                  </a:cubicBezTo>
                  <a:cubicBezTo>
                    <a:pt x="22527" y="14586"/>
                    <a:pt x="22968" y="13991"/>
                    <a:pt x="23373" y="13348"/>
                  </a:cubicBezTo>
                  <a:lnTo>
                    <a:pt x="24647" y="11395"/>
                  </a:lnTo>
                  <a:cubicBezTo>
                    <a:pt x="25087" y="10716"/>
                    <a:pt x="25587" y="10062"/>
                    <a:pt x="26064" y="9407"/>
                  </a:cubicBezTo>
                  <a:cubicBezTo>
                    <a:pt x="26587" y="8764"/>
                    <a:pt x="27087" y="8109"/>
                    <a:pt x="27671" y="7514"/>
                  </a:cubicBezTo>
                  <a:cubicBezTo>
                    <a:pt x="28802" y="6299"/>
                    <a:pt x="30052" y="5168"/>
                    <a:pt x="31469" y="4192"/>
                  </a:cubicBezTo>
                  <a:cubicBezTo>
                    <a:pt x="32791" y="3287"/>
                    <a:pt x="34267" y="2549"/>
                    <a:pt x="35827" y="2037"/>
                  </a:cubicBezTo>
                  <a:lnTo>
                    <a:pt x="35827" y="1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2E0B4120-0445-4A19-A289-65CF5AA6D7E0}"/>
                </a:ext>
              </a:extLst>
            </p:cNvPr>
            <p:cNvSpPr/>
            <p:nvPr/>
          </p:nvSpPr>
          <p:spPr>
            <a:xfrm>
              <a:off x="1470400" y="3274925"/>
              <a:ext cx="939425" cy="668100"/>
            </a:xfrm>
            <a:custGeom>
              <a:avLst/>
              <a:gdLst/>
              <a:ahLst/>
              <a:cxnLst/>
              <a:rect l="l" t="t" r="r" b="b"/>
              <a:pathLst>
                <a:path w="37577" h="26724" extrusionOk="0">
                  <a:moveTo>
                    <a:pt x="37577" y="1"/>
                  </a:moveTo>
                  <a:cubicBezTo>
                    <a:pt x="36017" y="501"/>
                    <a:pt x="34541" y="1251"/>
                    <a:pt x="33219" y="2156"/>
                  </a:cubicBezTo>
                  <a:cubicBezTo>
                    <a:pt x="31802" y="3120"/>
                    <a:pt x="30552" y="4252"/>
                    <a:pt x="29421" y="5478"/>
                  </a:cubicBezTo>
                  <a:cubicBezTo>
                    <a:pt x="28850" y="6073"/>
                    <a:pt x="28338" y="6728"/>
                    <a:pt x="27814" y="7359"/>
                  </a:cubicBezTo>
                  <a:cubicBezTo>
                    <a:pt x="27338" y="8014"/>
                    <a:pt x="26838" y="8669"/>
                    <a:pt x="26409" y="9359"/>
                  </a:cubicBezTo>
                  <a:lnTo>
                    <a:pt x="25123" y="11312"/>
                  </a:lnTo>
                  <a:cubicBezTo>
                    <a:pt x="24718" y="11943"/>
                    <a:pt x="24278" y="12562"/>
                    <a:pt x="23849" y="13169"/>
                  </a:cubicBezTo>
                  <a:cubicBezTo>
                    <a:pt x="22754" y="14705"/>
                    <a:pt x="21563" y="16146"/>
                    <a:pt x="20277" y="17467"/>
                  </a:cubicBezTo>
                  <a:cubicBezTo>
                    <a:pt x="19527" y="18241"/>
                    <a:pt x="18729" y="18968"/>
                    <a:pt x="17908" y="19646"/>
                  </a:cubicBezTo>
                  <a:cubicBezTo>
                    <a:pt x="17551" y="19908"/>
                    <a:pt x="17194" y="20182"/>
                    <a:pt x="16824" y="20432"/>
                  </a:cubicBezTo>
                  <a:cubicBezTo>
                    <a:pt x="14836" y="21789"/>
                    <a:pt x="12681" y="22754"/>
                    <a:pt x="10359" y="23063"/>
                  </a:cubicBezTo>
                  <a:cubicBezTo>
                    <a:pt x="9626" y="23165"/>
                    <a:pt x="8885" y="23213"/>
                    <a:pt x="8138" y="23213"/>
                  </a:cubicBezTo>
                  <a:cubicBezTo>
                    <a:pt x="7490" y="23213"/>
                    <a:pt x="6838" y="23177"/>
                    <a:pt x="6180" y="23111"/>
                  </a:cubicBezTo>
                  <a:lnTo>
                    <a:pt x="5644" y="23051"/>
                  </a:lnTo>
                  <a:lnTo>
                    <a:pt x="5371" y="23016"/>
                  </a:lnTo>
                  <a:lnTo>
                    <a:pt x="5109" y="22980"/>
                  </a:lnTo>
                  <a:lnTo>
                    <a:pt x="4049" y="22778"/>
                  </a:lnTo>
                  <a:lnTo>
                    <a:pt x="2989" y="22528"/>
                  </a:lnTo>
                  <a:cubicBezTo>
                    <a:pt x="2811" y="22480"/>
                    <a:pt x="2656" y="22444"/>
                    <a:pt x="2477" y="22385"/>
                  </a:cubicBezTo>
                  <a:lnTo>
                    <a:pt x="1954" y="22230"/>
                  </a:lnTo>
                  <a:cubicBezTo>
                    <a:pt x="1906" y="22218"/>
                    <a:pt x="1846" y="22206"/>
                    <a:pt x="1799" y="22182"/>
                  </a:cubicBezTo>
                  <a:lnTo>
                    <a:pt x="1" y="25302"/>
                  </a:lnTo>
                  <a:cubicBezTo>
                    <a:pt x="287" y="25385"/>
                    <a:pt x="584" y="25492"/>
                    <a:pt x="894" y="25552"/>
                  </a:cubicBezTo>
                  <a:cubicBezTo>
                    <a:pt x="1287" y="25671"/>
                    <a:pt x="1668" y="25790"/>
                    <a:pt x="2073" y="25885"/>
                  </a:cubicBezTo>
                  <a:lnTo>
                    <a:pt x="3275" y="26183"/>
                  </a:lnTo>
                  <a:cubicBezTo>
                    <a:pt x="4097" y="26349"/>
                    <a:pt x="4918" y="26504"/>
                    <a:pt x="5752" y="26588"/>
                  </a:cubicBezTo>
                  <a:cubicBezTo>
                    <a:pt x="6551" y="26673"/>
                    <a:pt x="7364" y="26723"/>
                    <a:pt x="8181" y="26723"/>
                  </a:cubicBezTo>
                  <a:cubicBezTo>
                    <a:pt x="9066" y="26723"/>
                    <a:pt x="9956" y="26664"/>
                    <a:pt x="10836" y="26528"/>
                  </a:cubicBezTo>
                  <a:cubicBezTo>
                    <a:pt x="11252" y="26457"/>
                    <a:pt x="11681" y="26397"/>
                    <a:pt x="12098" y="26314"/>
                  </a:cubicBezTo>
                  <a:lnTo>
                    <a:pt x="13348" y="25980"/>
                  </a:lnTo>
                  <a:cubicBezTo>
                    <a:pt x="13765" y="25849"/>
                    <a:pt x="14169" y="25695"/>
                    <a:pt x="14574" y="25564"/>
                  </a:cubicBezTo>
                  <a:cubicBezTo>
                    <a:pt x="14777" y="25504"/>
                    <a:pt x="14979" y="25421"/>
                    <a:pt x="15169" y="25326"/>
                  </a:cubicBezTo>
                  <a:lnTo>
                    <a:pt x="15753" y="25075"/>
                  </a:lnTo>
                  <a:cubicBezTo>
                    <a:pt x="17301" y="24361"/>
                    <a:pt x="18741" y="23432"/>
                    <a:pt x="20051" y="22409"/>
                  </a:cubicBezTo>
                  <a:cubicBezTo>
                    <a:pt x="20825" y="21789"/>
                    <a:pt x="21563" y="21111"/>
                    <a:pt x="22266" y="20432"/>
                  </a:cubicBezTo>
                  <a:cubicBezTo>
                    <a:pt x="23230" y="19491"/>
                    <a:pt x="24123" y="18491"/>
                    <a:pt x="24980" y="17467"/>
                  </a:cubicBezTo>
                  <a:cubicBezTo>
                    <a:pt x="25576" y="16741"/>
                    <a:pt x="26147" y="15991"/>
                    <a:pt x="26683" y="15241"/>
                  </a:cubicBezTo>
                  <a:cubicBezTo>
                    <a:pt x="27135" y="14586"/>
                    <a:pt x="27623" y="13931"/>
                    <a:pt x="28040" y="13253"/>
                  </a:cubicBezTo>
                  <a:lnTo>
                    <a:pt x="29326" y="11312"/>
                  </a:lnTo>
                  <a:cubicBezTo>
                    <a:pt x="29719" y="10681"/>
                    <a:pt x="30171" y="10097"/>
                    <a:pt x="30600" y="9502"/>
                  </a:cubicBezTo>
                  <a:cubicBezTo>
                    <a:pt x="31052" y="8954"/>
                    <a:pt x="31505" y="8371"/>
                    <a:pt x="32005" y="7859"/>
                  </a:cubicBezTo>
                  <a:cubicBezTo>
                    <a:pt x="32981" y="6799"/>
                    <a:pt x="34041" y="5847"/>
                    <a:pt x="35196" y="5061"/>
                  </a:cubicBezTo>
                  <a:cubicBezTo>
                    <a:pt x="35958" y="4537"/>
                    <a:pt x="36744" y="4109"/>
                    <a:pt x="37577" y="3751"/>
                  </a:cubicBezTo>
                  <a:lnTo>
                    <a:pt x="37577" y="1"/>
                  </a:ln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6"/>
          <p:cNvSpPr txBox="1">
            <a:spLocks noGrp="1"/>
          </p:cNvSpPr>
          <p:nvPr>
            <p:ph type="title"/>
          </p:nvPr>
        </p:nvSpPr>
        <p:spPr>
          <a:xfrm>
            <a:off x="1616113" y="464599"/>
            <a:ext cx="629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Tokoh-Tokoh Penjelajah Samudera</a:t>
            </a:r>
            <a:endParaRPr dirty="0"/>
          </a:p>
        </p:txBody>
      </p:sp>
      <p:sp>
        <p:nvSpPr>
          <p:cNvPr id="988" name="Google Shape;988;p36"/>
          <p:cNvSpPr txBox="1">
            <a:spLocks noGrp="1"/>
          </p:cNvSpPr>
          <p:nvPr>
            <p:ph type="subTitle" idx="1"/>
          </p:nvPr>
        </p:nvSpPr>
        <p:spPr>
          <a:xfrm>
            <a:off x="1057376" y="1166507"/>
            <a:ext cx="4316361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Penjelajahan Samudera Bangsa Potugis</a:t>
            </a:r>
            <a:endParaRPr dirty="0"/>
          </a:p>
        </p:txBody>
      </p:sp>
      <p:sp>
        <p:nvSpPr>
          <p:cNvPr id="990" name="Google Shape;990;p36"/>
          <p:cNvSpPr/>
          <p:nvPr/>
        </p:nvSpPr>
        <p:spPr>
          <a:xfrm>
            <a:off x="-119701" y="2066899"/>
            <a:ext cx="4013802" cy="2947214"/>
          </a:xfrm>
          <a:custGeom>
            <a:avLst/>
            <a:gdLst/>
            <a:ahLst/>
            <a:cxnLst/>
            <a:rect l="l" t="t" r="r" b="b"/>
            <a:pathLst>
              <a:path w="51459" h="37786" extrusionOk="0">
                <a:moveTo>
                  <a:pt x="25889" y="1"/>
                </a:moveTo>
                <a:cubicBezTo>
                  <a:pt x="25461" y="1"/>
                  <a:pt x="25033" y="13"/>
                  <a:pt x="24610" y="37"/>
                </a:cubicBezTo>
                <a:cubicBezTo>
                  <a:pt x="19395" y="335"/>
                  <a:pt x="14251" y="2216"/>
                  <a:pt x="10703" y="5514"/>
                </a:cubicBezTo>
                <a:cubicBezTo>
                  <a:pt x="8536" y="7538"/>
                  <a:pt x="7012" y="10086"/>
                  <a:pt x="6393" y="12789"/>
                </a:cubicBezTo>
                <a:cubicBezTo>
                  <a:pt x="6084" y="14182"/>
                  <a:pt x="6119" y="15492"/>
                  <a:pt x="6167" y="16885"/>
                </a:cubicBezTo>
                <a:cubicBezTo>
                  <a:pt x="6215" y="18659"/>
                  <a:pt x="5584" y="18301"/>
                  <a:pt x="4131" y="19444"/>
                </a:cubicBezTo>
                <a:cubicBezTo>
                  <a:pt x="3428" y="19992"/>
                  <a:pt x="2809" y="20623"/>
                  <a:pt x="2285" y="21302"/>
                </a:cubicBezTo>
                <a:cubicBezTo>
                  <a:pt x="1226" y="22671"/>
                  <a:pt x="559" y="24255"/>
                  <a:pt x="369" y="25886"/>
                </a:cubicBezTo>
                <a:cubicBezTo>
                  <a:pt x="0" y="29050"/>
                  <a:pt x="2701" y="35972"/>
                  <a:pt x="7514" y="35972"/>
                </a:cubicBezTo>
                <a:cubicBezTo>
                  <a:pt x="7682" y="35972"/>
                  <a:pt x="7852" y="35964"/>
                  <a:pt x="8024" y="35946"/>
                </a:cubicBezTo>
                <a:lnTo>
                  <a:pt x="8024" y="35946"/>
                </a:lnTo>
                <a:cubicBezTo>
                  <a:pt x="7036" y="36054"/>
                  <a:pt x="6060" y="36327"/>
                  <a:pt x="5167" y="36720"/>
                </a:cubicBezTo>
                <a:cubicBezTo>
                  <a:pt x="7893" y="37649"/>
                  <a:pt x="10882" y="37720"/>
                  <a:pt x="13799" y="37744"/>
                </a:cubicBezTo>
                <a:cubicBezTo>
                  <a:pt x="16112" y="37771"/>
                  <a:pt x="18425" y="37785"/>
                  <a:pt x="20738" y="37785"/>
                </a:cubicBezTo>
                <a:cubicBezTo>
                  <a:pt x="26521" y="37785"/>
                  <a:pt x="32301" y="37700"/>
                  <a:pt x="38076" y="37530"/>
                </a:cubicBezTo>
                <a:cubicBezTo>
                  <a:pt x="38443" y="37519"/>
                  <a:pt x="38810" y="37515"/>
                  <a:pt x="39176" y="37515"/>
                </a:cubicBezTo>
                <a:cubicBezTo>
                  <a:pt x="40029" y="37515"/>
                  <a:pt x="40878" y="37536"/>
                  <a:pt x="41722" y="37536"/>
                </a:cubicBezTo>
                <a:cubicBezTo>
                  <a:pt x="43583" y="37536"/>
                  <a:pt x="45421" y="37432"/>
                  <a:pt x="47220" y="36768"/>
                </a:cubicBezTo>
                <a:cubicBezTo>
                  <a:pt x="46279" y="36363"/>
                  <a:pt x="45208" y="36232"/>
                  <a:pt x="44326" y="35780"/>
                </a:cubicBezTo>
                <a:cubicBezTo>
                  <a:pt x="47124" y="32779"/>
                  <a:pt x="51458" y="30160"/>
                  <a:pt x="50172" y="25826"/>
                </a:cubicBezTo>
                <a:cubicBezTo>
                  <a:pt x="49696" y="24195"/>
                  <a:pt x="48791" y="22623"/>
                  <a:pt x="48660" y="20933"/>
                </a:cubicBezTo>
                <a:cubicBezTo>
                  <a:pt x="48577" y="19933"/>
                  <a:pt x="48756" y="18956"/>
                  <a:pt x="48756" y="17956"/>
                </a:cubicBezTo>
                <a:cubicBezTo>
                  <a:pt x="48756" y="15289"/>
                  <a:pt x="47351" y="12658"/>
                  <a:pt x="44981" y="10943"/>
                </a:cubicBezTo>
                <a:cubicBezTo>
                  <a:pt x="43362" y="9765"/>
                  <a:pt x="41362" y="9026"/>
                  <a:pt x="39766" y="7824"/>
                </a:cubicBezTo>
                <a:cubicBezTo>
                  <a:pt x="37707" y="6228"/>
                  <a:pt x="36480" y="3931"/>
                  <a:pt x="34385" y="2359"/>
                </a:cubicBezTo>
                <a:cubicBezTo>
                  <a:pt x="34361" y="2311"/>
                  <a:pt x="34301" y="2276"/>
                  <a:pt x="34242" y="2228"/>
                </a:cubicBezTo>
                <a:cubicBezTo>
                  <a:pt x="31950" y="613"/>
                  <a:pt x="28891" y="1"/>
                  <a:pt x="25889" y="1"/>
                </a:cubicBez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6"/>
          <p:cNvSpPr/>
          <p:nvPr/>
        </p:nvSpPr>
        <p:spPr>
          <a:xfrm>
            <a:off x="771713" y="1166507"/>
            <a:ext cx="429900" cy="42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" name="Google Shape;1029;p36"/>
          <p:cNvGrpSpPr/>
          <p:nvPr/>
        </p:nvGrpSpPr>
        <p:grpSpPr>
          <a:xfrm>
            <a:off x="827634" y="1199501"/>
            <a:ext cx="318006" cy="363922"/>
            <a:chOff x="-51708850" y="2305750"/>
            <a:chExt cx="278050" cy="318225"/>
          </a:xfrm>
        </p:grpSpPr>
        <p:sp>
          <p:nvSpPr>
            <p:cNvPr id="1030" name="Google Shape;1030;p36"/>
            <p:cNvSpPr/>
            <p:nvPr/>
          </p:nvSpPr>
          <p:spPr>
            <a:xfrm>
              <a:off x="-51617475" y="2455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-51541875" y="24554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-51708850" y="2305750"/>
              <a:ext cx="278050" cy="318225"/>
            </a:xfrm>
            <a:custGeom>
              <a:avLst/>
              <a:gdLst/>
              <a:ahLst/>
              <a:cxnLst/>
              <a:rect l="l" t="t" r="r" b="b"/>
              <a:pathLst>
                <a:path w="11122" h="12729" extrusionOk="0">
                  <a:moveTo>
                    <a:pt x="1765" y="725"/>
                  </a:moveTo>
                  <a:cubicBezTo>
                    <a:pt x="1986" y="725"/>
                    <a:pt x="2143" y="883"/>
                    <a:pt x="2143" y="1072"/>
                  </a:cubicBezTo>
                  <a:cubicBezTo>
                    <a:pt x="2143" y="1261"/>
                    <a:pt x="1986" y="1419"/>
                    <a:pt x="1765" y="1419"/>
                  </a:cubicBezTo>
                  <a:cubicBezTo>
                    <a:pt x="1576" y="1419"/>
                    <a:pt x="1419" y="1261"/>
                    <a:pt x="1419" y="1072"/>
                  </a:cubicBezTo>
                  <a:cubicBezTo>
                    <a:pt x="1419" y="915"/>
                    <a:pt x="1576" y="725"/>
                    <a:pt x="1765" y="725"/>
                  </a:cubicBezTo>
                  <a:close/>
                  <a:moveTo>
                    <a:pt x="5514" y="725"/>
                  </a:moveTo>
                  <a:cubicBezTo>
                    <a:pt x="5703" y="725"/>
                    <a:pt x="5861" y="883"/>
                    <a:pt x="5861" y="1072"/>
                  </a:cubicBezTo>
                  <a:cubicBezTo>
                    <a:pt x="5861" y="1261"/>
                    <a:pt x="5703" y="1419"/>
                    <a:pt x="5514" y="1419"/>
                  </a:cubicBezTo>
                  <a:cubicBezTo>
                    <a:pt x="5325" y="1419"/>
                    <a:pt x="5168" y="1261"/>
                    <a:pt x="5168" y="1072"/>
                  </a:cubicBezTo>
                  <a:cubicBezTo>
                    <a:pt x="5136" y="915"/>
                    <a:pt x="5294" y="725"/>
                    <a:pt x="5514" y="725"/>
                  </a:cubicBezTo>
                  <a:close/>
                  <a:moveTo>
                    <a:pt x="9232" y="725"/>
                  </a:moveTo>
                  <a:cubicBezTo>
                    <a:pt x="9421" y="725"/>
                    <a:pt x="9578" y="883"/>
                    <a:pt x="9578" y="1072"/>
                  </a:cubicBezTo>
                  <a:cubicBezTo>
                    <a:pt x="9578" y="1261"/>
                    <a:pt x="9421" y="1419"/>
                    <a:pt x="9232" y="1419"/>
                  </a:cubicBezTo>
                  <a:cubicBezTo>
                    <a:pt x="9011" y="1419"/>
                    <a:pt x="8885" y="1261"/>
                    <a:pt x="8885" y="1072"/>
                  </a:cubicBezTo>
                  <a:cubicBezTo>
                    <a:pt x="8854" y="915"/>
                    <a:pt x="9011" y="725"/>
                    <a:pt x="9232" y="725"/>
                  </a:cubicBezTo>
                  <a:close/>
                  <a:moveTo>
                    <a:pt x="5483" y="3277"/>
                  </a:moveTo>
                  <a:lnTo>
                    <a:pt x="5987" y="3781"/>
                  </a:lnTo>
                  <a:lnTo>
                    <a:pt x="5483" y="4286"/>
                  </a:lnTo>
                  <a:lnTo>
                    <a:pt x="4979" y="3781"/>
                  </a:lnTo>
                  <a:lnTo>
                    <a:pt x="5483" y="3277"/>
                  </a:lnTo>
                  <a:close/>
                  <a:moveTo>
                    <a:pt x="8602" y="2049"/>
                  </a:moveTo>
                  <a:lnTo>
                    <a:pt x="8822" y="2175"/>
                  </a:lnTo>
                  <a:lnTo>
                    <a:pt x="8822" y="4443"/>
                  </a:lnTo>
                  <a:lnTo>
                    <a:pt x="6396" y="4443"/>
                  </a:lnTo>
                  <a:lnTo>
                    <a:pt x="6837" y="4034"/>
                  </a:lnTo>
                  <a:cubicBezTo>
                    <a:pt x="6995" y="3876"/>
                    <a:pt x="6995" y="3624"/>
                    <a:pt x="6837" y="3498"/>
                  </a:cubicBezTo>
                  <a:lnTo>
                    <a:pt x="5766" y="2458"/>
                  </a:lnTo>
                  <a:cubicBezTo>
                    <a:pt x="5687" y="2380"/>
                    <a:pt x="5585" y="2340"/>
                    <a:pt x="5491" y="2340"/>
                  </a:cubicBezTo>
                  <a:cubicBezTo>
                    <a:pt x="5396" y="2340"/>
                    <a:pt x="5309" y="2380"/>
                    <a:pt x="5262" y="2458"/>
                  </a:cubicBezTo>
                  <a:lnTo>
                    <a:pt x="4191" y="3498"/>
                  </a:lnTo>
                  <a:cubicBezTo>
                    <a:pt x="4033" y="3655"/>
                    <a:pt x="4033" y="3907"/>
                    <a:pt x="4191" y="4034"/>
                  </a:cubicBezTo>
                  <a:lnTo>
                    <a:pt x="4632" y="4443"/>
                  </a:lnTo>
                  <a:lnTo>
                    <a:pt x="2175" y="4443"/>
                  </a:lnTo>
                  <a:lnTo>
                    <a:pt x="2175" y="2175"/>
                  </a:lnTo>
                  <a:lnTo>
                    <a:pt x="2427" y="2049"/>
                  </a:lnTo>
                  <a:lnTo>
                    <a:pt x="3435" y="2868"/>
                  </a:lnTo>
                  <a:cubicBezTo>
                    <a:pt x="3498" y="2931"/>
                    <a:pt x="3577" y="2962"/>
                    <a:pt x="3655" y="2962"/>
                  </a:cubicBezTo>
                  <a:cubicBezTo>
                    <a:pt x="3734" y="2962"/>
                    <a:pt x="3813" y="2931"/>
                    <a:pt x="3876" y="2868"/>
                  </a:cubicBezTo>
                  <a:lnTo>
                    <a:pt x="4884" y="2049"/>
                  </a:lnTo>
                  <a:cubicBezTo>
                    <a:pt x="5042" y="2175"/>
                    <a:pt x="5231" y="2206"/>
                    <a:pt x="5483" y="2206"/>
                  </a:cubicBezTo>
                  <a:cubicBezTo>
                    <a:pt x="5672" y="2206"/>
                    <a:pt x="5924" y="2143"/>
                    <a:pt x="6081" y="2049"/>
                  </a:cubicBezTo>
                  <a:lnTo>
                    <a:pt x="7089" y="2868"/>
                  </a:lnTo>
                  <a:cubicBezTo>
                    <a:pt x="7152" y="2931"/>
                    <a:pt x="7231" y="2962"/>
                    <a:pt x="7314" y="2962"/>
                  </a:cubicBezTo>
                  <a:cubicBezTo>
                    <a:pt x="7397" y="2962"/>
                    <a:pt x="7483" y="2931"/>
                    <a:pt x="7562" y="2868"/>
                  </a:cubicBezTo>
                  <a:lnTo>
                    <a:pt x="8602" y="2049"/>
                  </a:lnTo>
                  <a:close/>
                  <a:moveTo>
                    <a:pt x="1419" y="5199"/>
                  </a:moveTo>
                  <a:lnTo>
                    <a:pt x="1419" y="6711"/>
                  </a:lnTo>
                  <a:cubicBezTo>
                    <a:pt x="977" y="6711"/>
                    <a:pt x="662" y="6396"/>
                    <a:pt x="662" y="5955"/>
                  </a:cubicBezTo>
                  <a:cubicBezTo>
                    <a:pt x="662" y="5546"/>
                    <a:pt x="1041" y="5199"/>
                    <a:pt x="1419" y="5199"/>
                  </a:cubicBezTo>
                  <a:close/>
                  <a:moveTo>
                    <a:pt x="9610" y="5199"/>
                  </a:moveTo>
                  <a:cubicBezTo>
                    <a:pt x="10019" y="5199"/>
                    <a:pt x="10366" y="5546"/>
                    <a:pt x="10366" y="5955"/>
                  </a:cubicBezTo>
                  <a:cubicBezTo>
                    <a:pt x="10366" y="6333"/>
                    <a:pt x="10019" y="6711"/>
                    <a:pt x="9610" y="6711"/>
                  </a:cubicBezTo>
                  <a:lnTo>
                    <a:pt x="9610" y="5199"/>
                  </a:lnTo>
                  <a:close/>
                  <a:moveTo>
                    <a:pt x="8822" y="5199"/>
                  </a:moveTo>
                  <a:lnTo>
                    <a:pt x="8822" y="8602"/>
                  </a:lnTo>
                  <a:lnTo>
                    <a:pt x="8224" y="8791"/>
                  </a:lnTo>
                  <a:cubicBezTo>
                    <a:pt x="8167" y="8807"/>
                    <a:pt x="8105" y="8815"/>
                    <a:pt x="8043" y="8815"/>
                  </a:cubicBezTo>
                  <a:cubicBezTo>
                    <a:pt x="7863" y="8815"/>
                    <a:pt x="7671" y="8750"/>
                    <a:pt x="7531" y="8633"/>
                  </a:cubicBezTo>
                  <a:cubicBezTo>
                    <a:pt x="7239" y="8342"/>
                    <a:pt x="6873" y="8200"/>
                    <a:pt x="6512" y="8200"/>
                  </a:cubicBezTo>
                  <a:cubicBezTo>
                    <a:pt x="6132" y="8200"/>
                    <a:pt x="5758" y="8358"/>
                    <a:pt x="5483" y="8665"/>
                  </a:cubicBezTo>
                  <a:cubicBezTo>
                    <a:pt x="5217" y="8382"/>
                    <a:pt x="4828" y="8222"/>
                    <a:pt x="4432" y="8222"/>
                  </a:cubicBezTo>
                  <a:cubicBezTo>
                    <a:pt x="4078" y="8222"/>
                    <a:pt x="3718" y="8350"/>
                    <a:pt x="3435" y="8633"/>
                  </a:cubicBezTo>
                  <a:cubicBezTo>
                    <a:pt x="3303" y="8765"/>
                    <a:pt x="3141" y="8820"/>
                    <a:pt x="2958" y="8820"/>
                  </a:cubicBezTo>
                  <a:cubicBezTo>
                    <a:pt x="2879" y="8820"/>
                    <a:pt x="2796" y="8810"/>
                    <a:pt x="2710" y="8791"/>
                  </a:cubicBezTo>
                  <a:lnTo>
                    <a:pt x="2080" y="8602"/>
                  </a:lnTo>
                  <a:lnTo>
                    <a:pt x="2080" y="5199"/>
                  </a:lnTo>
                  <a:close/>
                  <a:moveTo>
                    <a:pt x="4442" y="8945"/>
                  </a:moveTo>
                  <a:cubicBezTo>
                    <a:pt x="4678" y="8945"/>
                    <a:pt x="4913" y="9062"/>
                    <a:pt x="5042" y="9263"/>
                  </a:cubicBezTo>
                  <a:cubicBezTo>
                    <a:pt x="4853" y="9484"/>
                    <a:pt x="4601" y="9767"/>
                    <a:pt x="4096" y="9925"/>
                  </a:cubicBezTo>
                  <a:cubicBezTo>
                    <a:pt x="3889" y="10000"/>
                    <a:pt x="3677" y="10035"/>
                    <a:pt x="3468" y="10035"/>
                  </a:cubicBezTo>
                  <a:cubicBezTo>
                    <a:pt x="2882" y="10035"/>
                    <a:pt x="2317" y="9759"/>
                    <a:pt x="1923" y="9295"/>
                  </a:cubicBezTo>
                  <a:lnTo>
                    <a:pt x="1923" y="9295"/>
                  </a:lnTo>
                  <a:lnTo>
                    <a:pt x="2521" y="9484"/>
                  </a:lnTo>
                  <a:cubicBezTo>
                    <a:pt x="2673" y="9531"/>
                    <a:pt x="2831" y="9556"/>
                    <a:pt x="2987" y="9556"/>
                  </a:cubicBezTo>
                  <a:cubicBezTo>
                    <a:pt x="3350" y="9556"/>
                    <a:pt x="3706" y="9423"/>
                    <a:pt x="3970" y="9137"/>
                  </a:cubicBezTo>
                  <a:cubicBezTo>
                    <a:pt x="4102" y="9006"/>
                    <a:pt x="4273" y="8945"/>
                    <a:pt x="4442" y="8945"/>
                  </a:cubicBezTo>
                  <a:close/>
                  <a:moveTo>
                    <a:pt x="6546" y="9022"/>
                  </a:moveTo>
                  <a:cubicBezTo>
                    <a:pt x="6718" y="9022"/>
                    <a:pt x="6892" y="9080"/>
                    <a:pt x="7026" y="9200"/>
                  </a:cubicBezTo>
                  <a:cubicBezTo>
                    <a:pt x="7299" y="9496"/>
                    <a:pt x="7671" y="9644"/>
                    <a:pt x="8046" y="9644"/>
                  </a:cubicBezTo>
                  <a:cubicBezTo>
                    <a:pt x="8191" y="9644"/>
                    <a:pt x="8336" y="9622"/>
                    <a:pt x="8476" y="9578"/>
                  </a:cubicBezTo>
                  <a:lnTo>
                    <a:pt x="9074" y="9326"/>
                  </a:lnTo>
                  <a:lnTo>
                    <a:pt x="9074" y="9326"/>
                  </a:lnTo>
                  <a:cubicBezTo>
                    <a:pt x="8677" y="9794"/>
                    <a:pt x="8107" y="10053"/>
                    <a:pt x="7517" y="10053"/>
                  </a:cubicBezTo>
                  <a:cubicBezTo>
                    <a:pt x="7312" y="10053"/>
                    <a:pt x="7104" y="10022"/>
                    <a:pt x="6900" y="9956"/>
                  </a:cubicBezTo>
                  <a:cubicBezTo>
                    <a:pt x="6428" y="9799"/>
                    <a:pt x="6144" y="9547"/>
                    <a:pt x="5955" y="9326"/>
                  </a:cubicBezTo>
                  <a:cubicBezTo>
                    <a:pt x="6082" y="9127"/>
                    <a:pt x="6313" y="9022"/>
                    <a:pt x="6546" y="9022"/>
                  </a:cubicBezTo>
                  <a:close/>
                  <a:moveTo>
                    <a:pt x="5514" y="9893"/>
                  </a:moveTo>
                  <a:cubicBezTo>
                    <a:pt x="5640" y="10019"/>
                    <a:pt x="5798" y="10177"/>
                    <a:pt x="6081" y="10334"/>
                  </a:cubicBezTo>
                  <a:cubicBezTo>
                    <a:pt x="5924" y="10397"/>
                    <a:pt x="5703" y="10492"/>
                    <a:pt x="5514" y="10492"/>
                  </a:cubicBezTo>
                  <a:cubicBezTo>
                    <a:pt x="5325" y="10492"/>
                    <a:pt x="5136" y="10429"/>
                    <a:pt x="4979" y="10334"/>
                  </a:cubicBezTo>
                  <a:cubicBezTo>
                    <a:pt x="5231" y="10177"/>
                    <a:pt x="5388" y="10019"/>
                    <a:pt x="5514" y="9893"/>
                  </a:cubicBezTo>
                  <a:close/>
                  <a:moveTo>
                    <a:pt x="6774" y="10681"/>
                  </a:moveTo>
                  <a:cubicBezTo>
                    <a:pt x="7011" y="10749"/>
                    <a:pt x="7247" y="10780"/>
                    <a:pt x="7484" y="10780"/>
                  </a:cubicBezTo>
                  <a:cubicBezTo>
                    <a:pt x="7688" y="10780"/>
                    <a:pt x="7893" y="10756"/>
                    <a:pt x="8098" y="10713"/>
                  </a:cubicBezTo>
                  <a:lnTo>
                    <a:pt x="8098" y="10713"/>
                  </a:lnTo>
                  <a:cubicBezTo>
                    <a:pt x="7499" y="11500"/>
                    <a:pt x="6554" y="11973"/>
                    <a:pt x="5514" y="11973"/>
                  </a:cubicBezTo>
                  <a:cubicBezTo>
                    <a:pt x="4506" y="11973"/>
                    <a:pt x="3498" y="11500"/>
                    <a:pt x="2868" y="10713"/>
                  </a:cubicBezTo>
                  <a:lnTo>
                    <a:pt x="2868" y="10713"/>
                  </a:lnTo>
                  <a:cubicBezTo>
                    <a:pt x="3072" y="10756"/>
                    <a:pt x="3277" y="10780"/>
                    <a:pt x="3482" y="10780"/>
                  </a:cubicBezTo>
                  <a:cubicBezTo>
                    <a:pt x="3718" y="10780"/>
                    <a:pt x="3955" y="10749"/>
                    <a:pt x="4191" y="10681"/>
                  </a:cubicBezTo>
                  <a:cubicBezTo>
                    <a:pt x="4538" y="11028"/>
                    <a:pt x="5010" y="11217"/>
                    <a:pt x="5483" y="11217"/>
                  </a:cubicBezTo>
                  <a:cubicBezTo>
                    <a:pt x="5955" y="11217"/>
                    <a:pt x="6459" y="11028"/>
                    <a:pt x="6774" y="10681"/>
                  </a:cubicBezTo>
                  <a:close/>
                  <a:moveTo>
                    <a:pt x="1860" y="1"/>
                  </a:moveTo>
                  <a:cubicBezTo>
                    <a:pt x="1261" y="1"/>
                    <a:pt x="757" y="505"/>
                    <a:pt x="757" y="1104"/>
                  </a:cubicBezTo>
                  <a:cubicBezTo>
                    <a:pt x="757" y="1576"/>
                    <a:pt x="1072" y="2017"/>
                    <a:pt x="1513" y="2175"/>
                  </a:cubicBezTo>
                  <a:lnTo>
                    <a:pt x="1513" y="4443"/>
                  </a:lnTo>
                  <a:cubicBezTo>
                    <a:pt x="662" y="4443"/>
                    <a:pt x="1" y="5105"/>
                    <a:pt x="1" y="5955"/>
                  </a:cubicBezTo>
                  <a:cubicBezTo>
                    <a:pt x="1" y="6774"/>
                    <a:pt x="662" y="7436"/>
                    <a:pt x="1513" y="7436"/>
                  </a:cubicBezTo>
                  <a:lnTo>
                    <a:pt x="1513" y="8350"/>
                  </a:lnTo>
                  <a:lnTo>
                    <a:pt x="1261" y="8287"/>
                  </a:lnTo>
                  <a:cubicBezTo>
                    <a:pt x="1214" y="8270"/>
                    <a:pt x="1168" y="8262"/>
                    <a:pt x="1124" y="8262"/>
                  </a:cubicBezTo>
                  <a:cubicBezTo>
                    <a:pt x="846" y="8262"/>
                    <a:pt x="657" y="8577"/>
                    <a:pt x="820" y="8822"/>
                  </a:cubicBezTo>
                  <a:cubicBezTo>
                    <a:pt x="1356" y="9610"/>
                    <a:pt x="1450" y="9799"/>
                    <a:pt x="1765" y="10082"/>
                  </a:cubicBezTo>
                  <a:cubicBezTo>
                    <a:pt x="2364" y="11658"/>
                    <a:pt x="3907" y="12729"/>
                    <a:pt x="5609" y="12729"/>
                  </a:cubicBezTo>
                  <a:cubicBezTo>
                    <a:pt x="7278" y="12729"/>
                    <a:pt x="8822" y="11658"/>
                    <a:pt x="9421" y="10082"/>
                  </a:cubicBezTo>
                  <a:cubicBezTo>
                    <a:pt x="9736" y="9799"/>
                    <a:pt x="9862" y="9610"/>
                    <a:pt x="10366" y="8822"/>
                  </a:cubicBezTo>
                  <a:cubicBezTo>
                    <a:pt x="10529" y="8577"/>
                    <a:pt x="10340" y="8262"/>
                    <a:pt x="10062" y="8262"/>
                  </a:cubicBezTo>
                  <a:cubicBezTo>
                    <a:pt x="10018" y="8262"/>
                    <a:pt x="9972" y="8270"/>
                    <a:pt x="9925" y="8287"/>
                  </a:cubicBezTo>
                  <a:lnTo>
                    <a:pt x="9704" y="8350"/>
                  </a:lnTo>
                  <a:lnTo>
                    <a:pt x="9704" y="7436"/>
                  </a:lnTo>
                  <a:cubicBezTo>
                    <a:pt x="10429" y="7436"/>
                    <a:pt x="11122" y="6774"/>
                    <a:pt x="11122" y="5955"/>
                  </a:cubicBezTo>
                  <a:cubicBezTo>
                    <a:pt x="11122" y="5136"/>
                    <a:pt x="10429" y="4443"/>
                    <a:pt x="9610" y="4443"/>
                  </a:cubicBezTo>
                  <a:lnTo>
                    <a:pt x="9610" y="2175"/>
                  </a:lnTo>
                  <a:cubicBezTo>
                    <a:pt x="10051" y="2017"/>
                    <a:pt x="10366" y="1608"/>
                    <a:pt x="10366" y="1104"/>
                  </a:cubicBezTo>
                  <a:cubicBezTo>
                    <a:pt x="10366" y="473"/>
                    <a:pt x="9862" y="1"/>
                    <a:pt x="9263" y="1"/>
                  </a:cubicBezTo>
                  <a:cubicBezTo>
                    <a:pt x="8633" y="1"/>
                    <a:pt x="8161" y="505"/>
                    <a:pt x="8161" y="1104"/>
                  </a:cubicBezTo>
                  <a:cubicBezTo>
                    <a:pt x="8161" y="1230"/>
                    <a:pt x="8192" y="1324"/>
                    <a:pt x="8224" y="1450"/>
                  </a:cubicBezTo>
                  <a:lnTo>
                    <a:pt x="7405" y="2080"/>
                  </a:lnTo>
                  <a:lnTo>
                    <a:pt x="6585" y="1450"/>
                  </a:lnTo>
                  <a:cubicBezTo>
                    <a:pt x="6617" y="1324"/>
                    <a:pt x="6648" y="1230"/>
                    <a:pt x="6648" y="1104"/>
                  </a:cubicBezTo>
                  <a:cubicBezTo>
                    <a:pt x="6648" y="473"/>
                    <a:pt x="6144" y="1"/>
                    <a:pt x="5546" y="1"/>
                  </a:cubicBezTo>
                  <a:cubicBezTo>
                    <a:pt x="4916" y="1"/>
                    <a:pt x="4443" y="505"/>
                    <a:pt x="4443" y="1104"/>
                  </a:cubicBezTo>
                  <a:cubicBezTo>
                    <a:pt x="4443" y="1230"/>
                    <a:pt x="4506" y="1324"/>
                    <a:pt x="4538" y="1450"/>
                  </a:cubicBezTo>
                  <a:lnTo>
                    <a:pt x="3718" y="2080"/>
                  </a:lnTo>
                  <a:lnTo>
                    <a:pt x="2868" y="1450"/>
                  </a:lnTo>
                  <a:cubicBezTo>
                    <a:pt x="2931" y="1324"/>
                    <a:pt x="2962" y="1230"/>
                    <a:pt x="2962" y="1104"/>
                  </a:cubicBezTo>
                  <a:cubicBezTo>
                    <a:pt x="2962" y="473"/>
                    <a:pt x="2458" y="1"/>
                    <a:pt x="1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034;p36">
            <a:extLst>
              <a:ext uri="{FF2B5EF4-FFF2-40B4-BE49-F238E27FC236}">
                <a16:creationId xmlns:a16="http://schemas.microsoft.com/office/drawing/2014/main" id="{230151FB-6CE3-4740-9F6E-00A96D4B5C69}"/>
              </a:ext>
            </a:extLst>
          </p:cNvPr>
          <p:cNvSpPr txBox="1">
            <a:spLocks/>
          </p:cNvSpPr>
          <p:nvPr/>
        </p:nvSpPr>
        <p:spPr>
          <a:xfrm>
            <a:off x="1312816" y="3395742"/>
            <a:ext cx="1148767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 err="1">
                <a:latin typeface="Narkisim" panose="020E0502050101010101" pitchFamily="34" charset="-79"/>
                <a:cs typeface="Narkisim" panose="020E0502050101010101" pitchFamily="34" charset="-79"/>
              </a:rPr>
              <a:t>Marcopolo</a:t>
            </a:r>
            <a:endParaRPr lang="en-US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51" name="Google Shape;1034;p36">
            <a:extLst>
              <a:ext uri="{FF2B5EF4-FFF2-40B4-BE49-F238E27FC236}">
                <a16:creationId xmlns:a16="http://schemas.microsoft.com/office/drawing/2014/main" id="{28B9206C-FBB2-4061-A992-D33B183A773C}"/>
              </a:ext>
            </a:extLst>
          </p:cNvPr>
          <p:cNvSpPr txBox="1">
            <a:spLocks/>
          </p:cNvSpPr>
          <p:nvPr/>
        </p:nvSpPr>
        <p:spPr>
          <a:xfrm>
            <a:off x="6745009" y="3395742"/>
            <a:ext cx="1463398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Vasco da Gama</a:t>
            </a:r>
          </a:p>
        </p:txBody>
      </p:sp>
      <p:sp>
        <p:nvSpPr>
          <p:cNvPr id="52" name="Google Shape;1034;p36">
            <a:extLst>
              <a:ext uri="{FF2B5EF4-FFF2-40B4-BE49-F238E27FC236}">
                <a16:creationId xmlns:a16="http://schemas.microsoft.com/office/drawing/2014/main" id="{E52382DE-FBB6-47B0-95B7-CD87B2AAE251}"/>
              </a:ext>
            </a:extLst>
          </p:cNvPr>
          <p:cNvSpPr txBox="1">
            <a:spLocks/>
          </p:cNvSpPr>
          <p:nvPr/>
        </p:nvSpPr>
        <p:spPr>
          <a:xfrm>
            <a:off x="4204982" y="3395742"/>
            <a:ext cx="1148767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John Cabot</a:t>
            </a:r>
          </a:p>
        </p:txBody>
      </p:sp>
      <p:sp>
        <p:nvSpPr>
          <p:cNvPr id="53" name="Google Shape;1034;p36">
            <a:extLst>
              <a:ext uri="{FF2B5EF4-FFF2-40B4-BE49-F238E27FC236}">
                <a16:creationId xmlns:a16="http://schemas.microsoft.com/office/drawing/2014/main" id="{CB976B5C-160B-4438-9C19-10CFB77ABD77}"/>
              </a:ext>
            </a:extLst>
          </p:cNvPr>
          <p:cNvSpPr txBox="1">
            <a:spLocks/>
          </p:cNvSpPr>
          <p:nvPr/>
        </p:nvSpPr>
        <p:spPr>
          <a:xfrm>
            <a:off x="2713758" y="4444610"/>
            <a:ext cx="1463398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 err="1">
                <a:latin typeface="Narkisim" panose="020E0502050101010101" pitchFamily="34" charset="-79"/>
                <a:cs typeface="Narkisim" panose="020E0502050101010101" pitchFamily="34" charset="-79"/>
              </a:rPr>
              <a:t>Bartolomeus</a:t>
            </a:r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 Diaz</a:t>
            </a:r>
          </a:p>
        </p:txBody>
      </p:sp>
      <p:sp>
        <p:nvSpPr>
          <p:cNvPr id="54" name="Google Shape;1034;p36">
            <a:extLst>
              <a:ext uri="{FF2B5EF4-FFF2-40B4-BE49-F238E27FC236}">
                <a16:creationId xmlns:a16="http://schemas.microsoft.com/office/drawing/2014/main" id="{6EB3C178-CDCD-4E6D-8A07-15A617428103}"/>
              </a:ext>
            </a:extLst>
          </p:cNvPr>
          <p:cNvSpPr txBox="1">
            <a:spLocks/>
          </p:cNvSpPr>
          <p:nvPr/>
        </p:nvSpPr>
        <p:spPr>
          <a:xfrm>
            <a:off x="4933530" y="4443923"/>
            <a:ext cx="2318598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Alfonso d’ Albuquerque</a:t>
            </a:r>
            <a:endParaRPr lang="en-US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B6FB1-0CF0-4AD7-A0C6-FA2C488CD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6" r="11011"/>
          <a:stretch/>
        </p:blipFill>
        <p:spPr>
          <a:xfrm>
            <a:off x="1125161" y="1723326"/>
            <a:ext cx="1569594" cy="1727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025E7-3ABF-4FFE-98C4-6EA5C0FDC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29"/>
          <a:stretch/>
        </p:blipFill>
        <p:spPr>
          <a:xfrm>
            <a:off x="6771340" y="1712140"/>
            <a:ext cx="1363636" cy="1683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231461-26EB-40F3-A38A-58B5AF8D95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881"/>
          <a:stretch/>
        </p:blipFill>
        <p:spPr>
          <a:xfrm>
            <a:off x="4126238" y="1723326"/>
            <a:ext cx="1247499" cy="1727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D92074-92E7-4120-A8F0-37336523F4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16" r="3033"/>
          <a:stretch/>
        </p:blipFill>
        <p:spPr>
          <a:xfrm>
            <a:off x="2840232" y="2896881"/>
            <a:ext cx="1210451" cy="15777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317DA5-26EE-4276-BD4F-89F37EE976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50" r="7559" b="13004"/>
          <a:stretch/>
        </p:blipFill>
        <p:spPr>
          <a:xfrm>
            <a:off x="5508049" y="2896882"/>
            <a:ext cx="1169561" cy="15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6"/>
          <p:cNvSpPr txBox="1">
            <a:spLocks noGrp="1"/>
          </p:cNvSpPr>
          <p:nvPr>
            <p:ph type="title"/>
          </p:nvPr>
        </p:nvSpPr>
        <p:spPr>
          <a:xfrm>
            <a:off x="1616113" y="464599"/>
            <a:ext cx="629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Tokoh-Tokoh Penjelajah Samudera</a:t>
            </a:r>
            <a:endParaRPr dirty="0"/>
          </a:p>
        </p:txBody>
      </p:sp>
      <p:sp>
        <p:nvSpPr>
          <p:cNvPr id="988" name="Google Shape;988;p36"/>
          <p:cNvSpPr txBox="1">
            <a:spLocks noGrp="1"/>
          </p:cNvSpPr>
          <p:nvPr>
            <p:ph type="subTitle" idx="1"/>
          </p:nvPr>
        </p:nvSpPr>
        <p:spPr>
          <a:xfrm>
            <a:off x="1057376" y="1166507"/>
            <a:ext cx="4316361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Penjelajahan</a:t>
            </a:r>
            <a:r>
              <a:rPr lang="en-US" dirty="0"/>
              <a:t> </a:t>
            </a:r>
            <a:r>
              <a:rPr lang="en-US" dirty="0" err="1"/>
              <a:t>Samudera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Spanyol</a:t>
            </a:r>
            <a:endParaRPr lang="en-US" dirty="0"/>
          </a:p>
        </p:txBody>
      </p:sp>
      <p:sp>
        <p:nvSpPr>
          <p:cNvPr id="990" name="Google Shape;990;p36"/>
          <p:cNvSpPr/>
          <p:nvPr/>
        </p:nvSpPr>
        <p:spPr>
          <a:xfrm>
            <a:off x="-119701" y="2066899"/>
            <a:ext cx="4013802" cy="2947214"/>
          </a:xfrm>
          <a:custGeom>
            <a:avLst/>
            <a:gdLst/>
            <a:ahLst/>
            <a:cxnLst/>
            <a:rect l="l" t="t" r="r" b="b"/>
            <a:pathLst>
              <a:path w="51459" h="37786" extrusionOk="0">
                <a:moveTo>
                  <a:pt x="25889" y="1"/>
                </a:moveTo>
                <a:cubicBezTo>
                  <a:pt x="25461" y="1"/>
                  <a:pt x="25033" y="13"/>
                  <a:pt x="24610" y="37"/>
                </a:cubicBezTo>
                <a:cubicBezTo>
                  <a:pt x="19395" y="335"/>
                  <a:pt x="14251" y="2216"/>
                  <a:pt x="10703" y="5514"/>
                </a:cubicBezTo>
                <a:cubicBezTo>
                  <a:pt x="8536" y="7538"/>
                  <a:pt x="7012" y="10086"/>
                  <a:pt x="6393" y="12789"/>
                </a:cubicBezTo>
                <a:cubicBezTo>
                  <a:pt x="6084" y="14182"/>
                  <a:pt x="6119" y="15492"/>
                  <a:pt x="6167" y="16885"/>
                </a:cubicBezTo>
                <a:cubicBezTo>
                  <a:pt x="6215" y="18659"/>
                  <a:pt x="5584" y="18301"/>
                  <a:pt x="4131" y="19444"/>
                </a:cubicBezTo>
                <a:cubicBezTo>
                  <a:pt x="3428" y="19992"/>
                  <a:pt x="2809" y="20623"/>
                  <a:pt x="2285" y="21302"/>
                </a:cubicBezTo>
                <a:cubicBezTo>
                  <a:pt x="1226" y="22671"/>
                  <a:pt x="559" y="24255"/>
                  <a:pt x="369" y="25886"/>
                </a:cubicBezTo>
                <a:cubicBezTo>
                  <a:pt x="0" y="29050"/>
                  <a:pt x="2701" y="35972"/>
                  <a:pt x="7514" y="35972"/>
                </a:cubicBezTo>
                <a:cubicBezTo>
                  <a:pt x="7682" y="35972"/>
                  <a:pt x="7852" y="35964"/>
                  <a:pt x="8024" y="35946"/>
                </a:cubicBezTo>
                <a:lnTo>
                  <a:pt x="8024" y="35946"/>
                </a:lnTo>
                <a:cubicBezTo>
                  <a:pt x="7036" y="36054"/>
                  <a:pt x="6060" y="36327"/>
                  <a:pt x="5167" y="36720"/>
                </a:cubicBezTo>
                <a:cubicBezTo>
                  <a:pt x="7893" y="37649"/>
                  <a:pt x="10882" y="37720"/>
                  <a:pt x="13799" y="37744"/>
                </a:cubicBezTo>
                <a:cubicBezTo>
                  <a:pt x="16112" y="37771"/>
                  <a:pt x="18425" y="37785"/>
                  <a:pt x="20738" y="37785"/>
                </a:cubicBezTo>
                <a:cubicBezTo>
                  <a:pt x="26521" y="37785"/>
                  <a:pt x="32301" y="37700"/>
                  <a:pt x="38076" y="37530"/>
                </a:cubicBezTo>
                <a:cubicBezTo>
                  <a:pt x="38443" y="37519"/>
                  <a:pt x="38810" y="37515"/>
                  <a:pt x="39176" y="37515"/>
                </a:cubicBezTo>
                <a:cubicBezTo>
                  <a:pt x="40029" y="37515"/>
                  <a:pt x="40878" y="37536"/>
                  <a:pt x="41722" y="37536"/>
                </a:cubicBezTo>
                <a:cubicBezTo>
                  <a:pt x="43583" y="37536"/>
                  <a:pt x="45421" y="37432"/>
                  <a:pt x="47220" y="36768"/>
                </a:cubicBezTo>
                <a:cubicBezTo>
                  <a:pt x="46279" y="36363"/>
                  <a:pt x="45208" y="36232"/>
                  <a:pt x="44326" y="35780"/>
                </a:cubicBezTo>
                <a:cubicBezTo>
                  <a:pt x="47124" y="32779"/>
                  <a:pt x="51458" y="30160"/>
                  <a:pt x="50172" y="25826"/>
                </a:cubicBezTo>
                <a:cubicBezTo>
                  <a:pt x="49696" y="24195"/>
                  <a:pt x="48791" y="22623"/>
                  <a:pt x="48660" y="20933"/>
                </a:cubicBezTo>
                <a:cubicBezTo>
                  <a:pt x="48577" y="19933"/>
                  <a:pt x="48756" y="18956"/>
                  <a:pt x="48756" y="17956"/>
                </a:cubicBezTo>
                <a:cubicBezTo>
                  <a:pt x="48756" y="15289"/>
                  <a:pt x="47351" y="12658"/>
                  <a:pt x="44981" y="10943"/>
                </a:cubicBezTo>
                <a:cubicBezTo>
                  <a:pt x="43362" y="9765"/>
                  <a:pt x="41362" y="9026"/>
                  <a:pt x="39766" y="7824"/>
                </a:cubicBezTo>
                <a:cubicBezTo>
                  <a:pt x="37707" y="6228"/>
                  <a:pt x="36480" y="3931"/>
                  <a:pt x="34385" y="2359"/>
                </a:cubicBezTo>
                <a:cubicBezTo>
                  <a:pt x="34361" y="2311"/>
                  <a:pt x="34301" y="2276"/>
                  <a:pt x="34242" y="2228"/>
                </a:cubicBezTo>
                <a:cubicBezTo>
                  <a:pt x="31950" y="613"/>
                  <a:pt x="28891" y="1"/>
                  <a:pt x="25889" y="1"/>
                </a:cubicBez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6"/>
          <p:cNvSpPr/>
          <p:nvPr/>
        </p:nvSpPr>
        <p:spPr>
          <a:xfrm>
            <a:off x="771713" y="1166507"/>
            <a:ext cx="429900" cy="42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" name="Google Shape;1029;p36"/>
          <p:cNvGrpSpPr/>
          <p:nvPr/>
        </p:nvGrpSpPr>
        <p:grpSpPr>
          <a:xfrm>
            <a:off x="827634" y="1199501"/>
            <a:ext cx="318006" cy="363922"/>
            <a:chOff x="-51708850" y="2305750"/>
            <a:chExt cx="278050" cy="318225"/>
          </a:xfrm>
        </p:grpSpPr>
        <p:sp>
          <p:nvSpPr>
            <p:cNvPr id="1030" name="Google Shape;1030;p36"/>
            <p:cNvSpPr/>
            <p:nvPr/>
          </p:nvSpPr>
          <p:spPr>
            <a:xfrm>
              <a:off x="-51617475" y="2455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-51541875" y="24554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-51708850" y="2305750"/>
              <a:ext cx="278050" cy="318225"/>
            </a:xfrm>
            <a:custGeom>
              <a:avLst/>
              <a:gdLst/>
              <a:ahLst/>
              <a:cxnLst/>
              <a:rect l="l" t="t" r="r" b="b"/>
              <a:pathLst>
                <a:path w="11122" h="12729" extrusionOk="0">
                  <a:moveTo>
                    <a:pt x="1765" y="725"/>
                  </a:moveTo>
                  <a:cubicBezTo>
                    <a:pt x="1986" y="725"/>
                    <a:pt x="2143" y="883"/>
                    <a:pt x="2143" y="1072"/>
                  </a:cubicBezTo>
                  <a:cubicBezTo>
                    <a:pt x="2143" y="1261"/>
                    <a:pt x="1986" y="1419"/>
                    <a:pt x="1765" y="1419"/>
                  </a:cubicBezTo>
                  <a:cubicBezTo>
                    <a:pt x="1576" y="1419"/>
                    <a:pt x="1419" y="1261"/>
                    <a:pt x="1419" y="1072"/>
                  </a:cubicBezTo>
                  <a:cubicBezTo>
                    <a:pt x="1419" y="915"/>
                    <a:pt x="1576" y="725"/>
                    <a:pt x="1765" y="725"/>
                  </a:cubicBezTo>
                  <a:close/>
                  <a:moveTo>
                    <a:pt x="5514" y="725"/>
                  </a:moveTo>
                  <a:cubicBezTo>
                    <a:pt x="5703" y="725"/>
                    <a:pt x="5861" y="883"/>
                    <a:pt x="5861" y="1072"/>
                  </a:cubicBezTo>
                  <a:cubicBezTo>
                    <a:pt x="5861" y="1261"/>
                    <a:pt x="5703" y="1419"/>
                    <a:pt x="5514" y="1419"/>
                  </a:cubicBezTo>
                  <a:cubicBezTo>
                    <a:pt x="5325" y="1419"/>
                    <a:pt x="5168" y="1261"/>
                    <a:pt x="5168" y="1072"/>
                  </a:cubicBezTo>
                  <a:cubicBezTo>
                    <a:pt x="5136" y="915"/>
                    <a:pt x="5294" y="725"/>
                    <a:pt x="5514" y="725"/>
                  </a:cubicBezTo>
                  <a:close/>
                  <a:moveTo>
                    <a:pt x="9232" y="725"/>
                  </a:moveTo>
                  <a:cubicBezTo>
                    <a:pt x="9421" y="725"/>
                    <a:pt x="9578" y="883"/>
                    <a:pt x="9578" y="1072"/>
                  </a:cubicBezTo>
                  <a:cubicBezTo>
                    <a:pt x="9578" y="1261"/>
                    <a:pt x="9421" y="1419"/>
                    <a:pt x="9232" y="1419"/>
                  </a:cubicBezTo>
                  <a:cubicBezTo>
                    <a:pt x="9011" y="1419"/>
                    <a:pt x="8885" y="1261"/>
                    <a:pt x="8885" y="1072"/>
                  </a:cubicBezTo>
                  <a:cubicBezTo>
                    <a:pt x="8854" y="915"/>
                    <a:pt x="9011" y="725"/>
                    <a:pt x="9232" y="725"/>
                  </a:cubicBezTo>
                  <a:close/>
                  <a:moveTo>
                    <a:pt x="5483" y="3277"/>
                  </a:moveTo>
                  <a:lnTo>
                    <a:pt x="5987" y="3781"/>
                  </a:lnTo>
                  <a:lnTo>
                    <a:pt x="5483" y="4286"/>
                  </a:lnTo>
                  <a:lnTo>
                    <a:pt x="4979" y="3781"/>
                  </a:lnTo>
                  <a:lnTo>
                    <a:pt x="5483" y="3277"/>
                  </a:lnTo>
                  <a:close/>
                  <a:moveTo>
                    <a:pt x="8602" y="2049"/>
                  </a:moveTo>
                  <a:lnTo>
                    <a:pt x="8822" y="2175"/>
                  </a:lnTo>
                  <a:lnTo>
                    <a:pt x="8822" y="4443"/>
                  </a:lnTo>
                  <a:lnTo>
                    <a:pt x="6396" y="4443"/>
                  </a:lnTo>
                  <a:lnTo>
                    <a:pt x="6837" y="4034"/>
                  </a:lnTo>
                  <a:cubicBezTo>
                    <a:pt x="6995" y="3876"/>
                    <a:pt x="6995" y="3624"/>
                    <a:pt x="6837" y="3498"/>
                  </a:cubicBezTo>
                  <a:lnTo>
                    <a:pt x="5766" y="2458"/>
                  </a:lnTo>
                  <a:cubicBezTo>
                    <a:pt x="5687" y="2380"/>
                    <a:pt x="5585" y="2340"/>
                    <a:pt x="5491" y="2340"/>
                  </a:cubicBezTo>
                  <a:cubicBezTo>
                    <a:pt x="5396" y="2340"/>
                    <a:pt x="5309" y="2380"/>
                    <a:pt x="5262" y="2458"/>
                  </a:cubicBezTo>
                  <a:lnTo>
                    <a:pt x="4191" y="3498"/>
                  </a:lnTo>
                  <a:cubicBezTo>
                    <a:pt x="4033" y="3655"/>
                    <a:pt x="4033" y="3907"/>
                    <a:pt x="4191" y="4034"/>
                  </a:cubicBezTo>
                  <a:lnTo>
                    <a:pt x="4632" y="4443"/>
                  </a:lnTo>
                  <a:lnTo>
                    <a:pt x="2175" y="4443"/>
                  </a:lnTo>
                  <a:lnTo>
                    <a:pt x="2175" y="2175"/>
                  </a:lnTo>
                  <a:lnTo>
                    <a:pt x="2427" y="2049"/>
                  </a:lnTo>
                  <a:lnTo>
                    <a:pt x="3435" y="2868"/>
                  </a:lnTo>
                  <a:cubicBezTo>
                    <a:pt x="3498" y="2931"/>
                    <a:pt x="3577" y="2962"/>
                    <a:pt x="3655" y="2962"/>
                  </a:cubicBezTo>
                  <a:cubicBezTo>
                    <a:pt x="3734" y="2962"/>
                    <a:pt x="3813" y="2931"/>
                    <a:pt x="3876" y="2868"/>
                  </a:cubicBezTo>
                  <a:lnTo>
                    <a:pt x="4884" y="2049"/>
                  </a:lnTo>
                  <a:cubicBezTo>
                    <a:pt x="5042" y="2175"/>
                    <a:pt x="5231" y="2206"/>
                    <a:pt x="5483" y="2206"/>
                  </a:cubicBezTo>
                  <a:cubicBezTo>
                    <a:pt x="5672" y="2206"/>
                    <a:pt x="5924" y="2143"/>
                    <a:pt x="6081" y="2049"/>
                  </a:cubicBezTo>
                  <a:lnTo>
                    <a:pt x="7089" y="2868"/>
                  </a:lnTo>
                  <a:cubicBezTo>
                    <a:pt x="7152" y="2931"/>
                    <a:pt x="7231" y="2962"/>
                    <a:pt x="7314" y="2962"/>
                  </a:cubicBezTo>
                  <a:cubicBezTo>
                    <a:pt x="7397" y="2962"/>
                    <a:pt x="7483" y="2931"/>
                    <a:pt x="7562" y="2868"/>
                  </a:cubicBezTo>
                  <a:lnTo>
                    <a:pt x="8602" y="2049"/>
                  </a:lnTo>
                  <a:close/>
                  <a:moveTo>
                    <a:pt x="1419" y="5199"/>
                  </a:moveTo>
                  <a:lnTo>
                    <a:pt x="1419" y="6711"/>
                  </a:lnTo>
                  <a:cubicBezTo>
                    <a:pt x="977" y="6711"/>
                    <a:pt x="662" y="6396"/>
                    <a:pt x="662" y="5955"/>
                  </a:cubicBezTo>
                  <a:cubicBezTo>
                    <a:pt x="662" y="5546"/>
                    <a:pt x="1041" y="5199"/>
                    <a:pt x="1419" y="5199"/>
                  </a:cubicBezTo>
                  <a:close/>
                  <a:moveTo>
                    <a:pt x="9610" y="5199"/>
                  </a:moveTo>
                  <a:cubicBezTo>
                    <a:pt x="10019" y="5199"/>
                    <a:pt x="10366" y="5546"/>
                    <a:pt x="10366" y="5955"/>
                  </a:cubicBezTo>
                  <a:cubicBezTo>
                    <a:pt x="10366" y="6333"/>
                    <a:pt x="10019" y="6711"/>
                    <a:pt x="9610" y="6711"/>
                  </a:cubicBezTo>
                  <a:lnTo>
                    <a:pt x="9610" y="5199"/>
                  </a:lnTo>
                  <a:close/>
                  <a:moveTo>
                    <a:pt x="8822" y="5199"/>
                  </a:moveTo>
                  <a:lnTo>
                    <a:pt x="8822" y="8602"/>
                  </a:lnTo>
                  <a:lnTo>
                    <a:pt x="8224" y="8791"/>
                  </a:lnTo>
                  <a:cubicBezTo>
                    <a:pt x="8167" y="8807"/>
                    <a:pt x="8105" y="8815"/>
                    <a:pt x="8043" y="8815"/>
                  </a:cubicBezTo>
                  <a:cubicBezTo>
                    <a:pt x="7863" y="8815"/>
                    <a:pt x="7671" y="8750"/>
                    <a:pt x="7531" y="8633"/>
                  </a:cubicBezTo>
                  <a:cubicBezTo>
                    <a:pt x="7239" y="8342"/>
                    <a:pt x="6873" y="8200"/>
                    <a:pt x="6512" y="8200"/>
                  </a:cubicBezTo>
                  <a:cubicBezTo>
                    <a:pt x="6132" y="8200"/>
                    <a:pt x="5758" y="8358"/>
                    <a:pt x="5483" y="8665"/>
                  </a:cubicBezTo>
                  <a:cubicBezTo>
                    <a:pt x="5217" y="8382"/>
                    <a:pt x="4828" y="8222"/>
                    <a:pt x="4432" y="8222"/>
                  </a:cubicBezTo>
                  <a:cubicBezTo>
                    <a:pt x="4078" y="8222"/>
                    <a:pt x="3718" y="8350"/>
                    <a:pt x="3435" y="8633"/>
                  </a:cubicBezTo>
                  <a:cubicBezTo>
                    <a:pt x="3303" y="8765"/>
                    <a:pt x="3141" y="8820"/>
                    <a:pt x="2958" y="8820"/>
                  </a:cubicBezTo>
                  <a:cubicBezTo>
                    <a:pt x="2879" y="8820"/>
                    <a:pt x="2796" y="8810"/>
                    <a:pt x="2710" y="8791"/>
                  </a:cubicBezTo>
                  <a:lnTo>
                    <a:pt x="2080" y="8602"/>
                  </a:lnTo>
                  <a:lnTo>
                    <a:pt x="2080" y="5199"/>
                  </a:lnTo>
                  <a:close/>
                  <a:moveTo>
                    <a:pt x="4442" y="8945"/>
                  </a:moveTo>
                  <a:cubicBezTo>
                    <a:pt x="4678" y="8945"/>
                    <a:pt x="4913" y="9062"/>
                    <a:pt x="5042" y="9263"/>
                  </a:cubicBezTo>
                  <a:cubicBezTo>
                    <a:pt x="4853" y="9484"/>
                    <a:pt x="4601" y="9767"/>
                    <a:pt x="4096" y="9925"/>
                  </a:cubicBezTo>
                  <a:cubicBezTo>
                    <a:pt x="3889" y="10000"/>
                    <a:pt x="3677" y="10035"/>
                    <a:pt x="3468" y="10035"/>
                  </a:cubicBezTo>
                  <a:cubicBezTo>
                    <a:pt x="2882" y="10035"/>
                    <a:pt x="2317" y="9759"/>
                    <a:pt x="1923" y="9295"/>
                  </a:cubicBezTo>
                  <a:lnTo>
                    <a:pt x="1923" y="9295"/>
                  </a:lnTo>
                  <a:lnTo>
                    <a:pt x="2521" y="9484"/>
                  </a:lnTo>
                  <a:cubicBezTo>
                    <a:pt x="2673" y="9531"/>
                    <a:pt x="2831" y="9556"/>
                    <a:pt x="2987" y="9556"/>
                  </a:cubicBezTo>
                  <a:cubicBezTo>
                    <a:pt x="3350" y="9556"/>
                    <a:pt x="3706" y="9423"/>
                    <a:pt x="3970" y="9137"/>
                  </a:cubicBezTo>
                  <a:cubicBezTo>
                    <a:pt x="4102" y="9006"/>
                    <a:pt x="4273" y="8945"/>
                    <a:pt x="4442" y="8945"/>
                  </a:cubicBezTo>
                  <a:close/>
                  <a:moveTo>
                    <a:pt x="6546" y="9022"/>
                  </a:moveTo>
                  <a:cubicBezTo>
                    <a:pt x="6718" y="9022"/>
                    <a:pt x="6892" y="9080"/>
                    <a:pt x="7026" y="9200"/>
                  </a:cubicBezTo>
                  <a:cubicBezTo>
                    <a:pt x="7299" y="9496"/>
                    <a:pt x="7671" y="9644"/>
                    <a:pt x="8046" y="9644"/>
                  </a:cubicBezTo>
                  <a:cubicBezTo>
                    <a:pt x="8191" y="9644"/>
                    <a:pt x="8336" y="9622"/>
                    <a:pt x="8476" y="9578"/>
                  </a:cubicBezTo>
                  <a:lnTo>
                    <a:pt x="9074" y="9326"/>
                  </a:lnTo>
                  <a:lnTo>
                    <a:pt x="9074" y="9326"/>
                  </a:lnTo>
                  <a:cubicBezTo>
                    <a:pt x="8677" y="9794"/>
                    <a:pt x="8107" y="10053"/>
                    <a:pt x="7517" y="10053"/>
                  </a:cubicBezTo>
                  <a:cubicBezTo>
                    <a:pt x="7312" y="10053"/>
                    <a:pt x="7104" y="10022"/>
                    <a:pt x="6900" y="9956"/>
                  </a:cubicBezTo>
                  <a:cubicBezTo>
                    <a:pt x="6428" y="9799"/>
                    <a:pt x="6144" y="9547"/>
                    <a:pt x="5955" y="9326"/>
                  </a:cubicBezTo>
                  <a:cubicBezTo>
                    <a:pt x="6082" y="9127"/>
                    <a:pt x="6313" y="9022"/>
                    <a:pt x="6546" y="9022"/>
                  </a:cubicBezTo>
                  <a:close/>
                  <a:moveTo>
                    <a:pt x="5514" y="9893"/>
                  </a:moveTo>
                  <a:cubicBezTo>
                    <a:pt x="5640" y="10019"/>
                    <a:pt x="5798" y="10177"/>
                    <a:pt x="6081" y="10334"/>
                  </a:cubicBezTo>
                  <a:cubicBezTo>
                    <a:pt x="5924" y="10397"/>
                    <a:pt x="5703" y="10492"/>
                    <a:pt x="5514" y="10492"/>
                  </a:cubicBezTo>
                  <a:cubicBezTo>
                    <a:pt x="5325" y="10492"/>
                    <a:pt x="5136" y="10429"/>
                    <a:pt x="4979" y="10334"/>
                  </a:cubicBezTo>
                  <a:cubicBezTo>
                    <a:pt x="5231" y="10177"/>
                    <a:pt x="5388" y="10019"/>
                    <a:pt x="5514" y="9893"/>
                  </a:cubicBezTo>
                  <a:close/>
                  <a:moveTo>
                    <a:pt x="6774" y="10681"/>
                  </a:moveTo>
                  <a:cubicBezTo>
                    <a:pt x="7011" y="10749"/>
                    <a:pt x="7247" y="10780"/>
                    <a:pt x="7484" y="10780"/>
                  </a:cubicBezTo>
                  <a:cubicBezTo>
                    <a:pt x="7688" y="10780"/>
                    <a:pt x="7893" y="10756"/>
                    <a:pt x="8098" y="10713"/>
                  </a:cubicBezTo>
                  <a:lnTo>
                    <a:pt x="8098" y="10713"/>
                  </a:lnTo>
                  <a:cubicBezTo>
                    <a:pt x="7499" y="11500"/>
                    <a:pt x="6554" y="11973"/>
                    <a:pt x="5514" y="11973"/>
                  </a:cubicBezTo>
                  <a:cubicBezTo>
                    <a:pt x="4506" y="11973"/>
                    <a:pt x="3498" y="11500"/>
                    <a:pt x="2868" y="10713"/>
                  </a:cubicBezTo>
                  <a:lnTo>
                    <a:pt x="2868" y="10713"/>
                  </a:lnTo>
                  <a:cubicBezTo>
                    <a:pt x="3072" y="10756"/>
                    <a:pt x="3277" y="10780"/>
                    <a:pt x="3482" y="10780"/>
                  </a:cubicBezTo>
                  <a:cubicBezTo>
                    <a:pt x="3718" y="10780"/>
                    <a:pt x="3955" y="10749"/>
                    <a:pt x="4191" y="10681"/>
                  </a:cubicBezTo>
                  <a:cubicBezTo>
                    <a:pt x="4538" y="11028"/>
                    <a:pt x="5010" y="11217"/>
                    <a:pt x="5483" y="11217"/>
                  </a:cubicBezTo>
                  <a:cubicBezTo>
                    <a:pt x="5955" y="11217"/>
                    <a:pt x="6459" y="11028"/>
                    <a:pt x="6774" y="10681"/>
                  </a:cubicBezTo>
                  <a:close/>
                  <a:moveTo>
                    <a:pt x="1860" y="1"/>
                  </a:moveTo>
                  <a:cubicBezTo>
                    <a:pt x="1261" y="1"/>
                    <a:pt x="757" y="505"/>
                    <a:pt x="757" y="1104"/>
                  </a:cubicBezTo>
                  <a:cubicBezTo>
                    <a:pt x="757" y="1576"/>
                    <a:pt x="1072" y="2017"/>
                    <a:pt x="1513" y="2175"/>
                  </a:cubicBezTo>
                  <a:lnTo>
                    <a:pt x="1513" y="4443"/>
                  </a:lnTo>
                  <a:cubicBezTo>
                    <a:pt x="662" y="4443"/>
                    <a:pt x="1" y="5105"/>
                    <a:pt x="1" y="5955"/>
                  </a:cubicBezTo>
                  <a:cubicBezTo>
                    <a:pt x="1" y="6774"/>
                    <a:pt x="662" y="7436"/>
                    <a:pt x="1513" y="7436"/>
                  </a:cubicBezTo>
                  <a:lnTo>
                    <a:pt x="1513" y="8350"/>
                  </a:lnTo>
                  <a:lnTo>
                    <a:pt x="1261" y="8287"/>
                  </a:lnTo>
                  <a:cubicBezTo>
                    <a:pt x="1214" y="8270"/>
                    <a:pt x="1168" y="8262"/>
                    <a:pt x="1124" y="8262"/>
                  </a:cubicBezTo>
                  <a:cubicBezTo>
                    <a:pt x="846" y="8262"/>
                    <a:pt x="657" y="8577"/>
                    <a:pt x="820" y="8822"/>
                  </a:cubicBezTo>
                  <a:cubicBezTo>
                    <a:pt x="1356" y="9610"/>
                    <a:pt x="1450" y="9799"/>
                    <a:pt x="1765" y="10082"/>
                  </a:cubicBezTo>
                  <a:cubicBezTo>
                    <a:pt x="2364" y="11658"/>
                    <a:pt x="3907" y="12729"/>
                    <a:pt x="5609" y="12729"/>
                  </a:cubicBezTo>
                  <a:cubicBezTo>
                    <a:pt x="7278" y="12729"/>
                    <a:pt x="8822" y="11658"/>
                    <a:pt x="9421" y="10082"/>
                  </a:cubicBezTo>
                  <a:cubicBezTo>
                    <a:pt x="9736" y="9799"/>
                    <a:pt x="9862" y="9610"/>
                    <a:pt x="10366" y="8822"/>
                  </a:cubicBezTo>
                  <a:cubicBezTo>
                    <a:pt x="10529" y="8577"/>
                    <a:pt x="10340" y="8262"/>
                    <a:pt x="10062" y="8262"/>
                  </a:cubicBezTo>
                  <a:cubicBezTo>
                    <a:pt x="10018" y="8262"/>
                    <a:pt x="9972" y="8270"/>
                    <a:pt x="9925" y="8287"/>
                  </a:cubicBezTo>
                  <a:lnTo>
                    <a:pt x="9704" y="8350"/>
                  </a:lnTo>
                  <a:lnTo>
                    <a:pt x="9704" y="7436"/>
                  </a:lnTo>
                  <a:cubicBezTo>
                    <a:pt x="10429" y="7436"/>
                    <a:pt x="11122" y="6774"/>
                    <a:pt x="11122" y="5955"/>
                  </a:cubicBezTo>
                  <a:cubicBezTo>
                    <a:pt x="11122" y="5136"/>
                    <a:pt x="10429" y="4443"/>
                    <a:pt x="9610" y="4443"/>
                  </a:cubicBezTo>
                  <a:lnTo>
                    <a:pt x="9610" y="2175"/>
                  </a:lnTo>
                  <a:cubicBezTo>
                    <a:pt x="10051" y="2017"/>
                    <a:pt x="10366" y="1608"/>
                    <a:pt x="10366" y="1104"/>
                  </a:cubicBezTo>
                  <a:cubicBezTo>
                    <a:pt x="10366" y="473"/>
                    <a:pt x="9862" y="1"/>
                    <a:pt x="9263" y="1"/>
                  </a:cubicBezTo>
                  <a:cubicBezTo>
                    <a:pt x="8633" y="1"/>
                    <a:pt x="8161" y="505"/>
                    <a:pt x="8161" y="1104"/>
                  </a:cubicBezTo>
                  <a:cubicBezTo>
                    <a:pt x="8161" y="1230"/>
                    <a:pt x="8192" y="1324"/>
                    <a:pt x="8224" y="1450"/>
                  </a:cubicBezTo>
                  <a:lnTo>
                    <a:pt x="7405" y="2080"/>
                  </a:lnTo>
                  <a:lnTo>
                    <a:pt x="6585" y="1450"/>
                  </a:lnTo>
                  <a:cubicBezTo>
                    <a:pt x="6617" y="1324"/>
                    <a:pt x="6648" y="1230"/>
                    <a:pt x="6648" y="1104"/>
                  </a:cubicBezTo>
                  <a:cubicBezTo>
                    <a:pt x="6648" y="473"/>
                    <a:pt x="6144" y="1"/>
                    <a:pt x="5546" y="1"/>
                  </a:cubicBezTo>
                  <a:cubicBezTo>
                    <a:pt x="4916" y="1"/>
                    <a:pt x="4443" y="505"/>
                    <a:pt x="4443" y="1104"/>
                  </a:cubicBezTo>
                  <a:cubicBezTo>
                    <a:pt x="4443" y="1230"/>
                    <a:pt x="4506" y="1324"/>
                    <a:pt x="4538" y="1450"/>
                  </a:cubicBezTo>
                  <a:lnTo>
                    <a:pt x="3718" y="2080"/>
                  </a:lnTo>
                  <a:lnTo>
                    <a:pt x="2868" y="1450"/>
                  </a:lnTo>
                  <a:cubicBezTo>
                    <a:pt x="2931" y="1324"/>
                    <a:pt x="2962" y="1230"/>
                    <a:pt x="2962" y="1104"/>
                  </a:cubicBezTo>
                  <a:cubicBezTo>
                    <a:pt x="2962" y="473"/>
                    <a:pt x="2458" y="1"/>
                    <a:pt x="1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034;p36">
            <a:extLst>
              <a:ext uri="{FF2B5EF4-FFF2-40B4-BE49-F238E27FC236}">
                <a16:creationId xmlns:a16="http://schemas.microsoft.com/office/drawing/2014/main" id="{230151FB-6CE3-4740-9F6E-00A96D4B5C69}"/>
              </a:ext>
            </a:extLst>
          </p:cNvPr>
          <p:cNvSpPr txBox="1">
            <a:spLocks/>
          </p:cNvSpPr>
          <p:nvPr/>
        </p:nvSpPr>
        <p:spPr>
          <a:xfrm>
            <a:off x="1858129" y="4127678"/>
            <a:ext cx="2138343" cy="3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 err="1">
                <a:latin typeface="Narkisim" panose="020E0502050101010101" pitchFamily="34" charset="-79"/>
                <a:cs typeface="Narkisim" panose="020E0502050101010101" pitchFamily="34" charset="-79"/>
              </a:rPr>
              <a:t>Christoper</a:t>
            </a:r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dirty="0" err="1">
                <a:latin typeface="Narkisim" panose="020E0502050101010101" pitchFamily="34" charset="-79"/>
                <a:cs typeface="Narkisim" panose="020E0502050101010101" pitchFamily="34" charset="-79"/>
              </a:rPr>
              <a:t>Colombus</a:t>
            </a:r>
            <a:endParaRPr lang="en-US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52" name="Google Shape;1034;p36">
            <a:extLst>
              <a:ext uri="{FF2B5EF4-FFF2-40B4-BE49-F238E27FC236}">
                <a16:creationId xmlns:a16="http://schemas.microsoft.com/office/drawing/2014/main" id="{E52382DE-FBB6-47B0-95B7-CD87B2AAE251}"/>
              </a:ext>
            </a:extLst>
          </p:cNvPr>
          <p:cNvSpPr txBox="1">
            <a:spLocks/>
          </p:cNvSpPr>
          <p:nvPr/>
        </p:nvSpPr>
        <p:spPr>
          <a:xfrm>
            <a:off x="5691894" y="4142935"/>
            <a:ext cx="1840235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Ferdinand Magellan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418DE-0A6C-4E4D-B7A9-D8D2FF873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00" y="1660515"/>
            <a:ext cx="2060878" cy="2482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01C3F-5B34-47E7-B643-0CF112865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95" t="6501" r="13489"/>
          <a:stretch/>
        </p:blipFill>
        <p:spPr>
          <a:xfrm>
            <a:off x="5589523" y="1669192"/>
            <a:ext cx="2044979" cy="24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8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6"/>
          <p:cNvSpPr txBox="1">
            <a:spLocks noGrp="1"/>
          </p:cNvSpPr>
          <p:nvPr>
            <p:ph type="title"/>
          </p:nvPr>
        </p:nvSpPr>
        <p:spPr>
          <a:xfrm>
            <a:off x="1616113" y="464599"/>
            <a:ext cx="629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Tokoh-Tokoh Penjelajah Samudera</a:t>
            </a:r>
            <a:endParaRPr dirty="0"/>
          </a:p>
        </p:txBody>
      </p:sp>
      <p:sp>
        <p:nvSpPr>
          <p:cNvPr id="988" name="Google Shape;988;p36"/>
          <p:cNvSpPr txBox="1">
            <a:spLocks noGrp="1"/>
          </p:cNvSpPr>
          <p:nvPr>
            <p:ph type="subTitle" idx="1"/>
          </p:nvPr>
        </p:nvSpPr>
        <p:spPr>
          <a:xfrm>
            <a:off x="1057376" y="1166507"/>
            <a:ext cx="4316361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Penjelajahan</a:t>
            </a:r>
            <a:r>
              <a:rPr lang="en-US" dirty="0"/>
              <a:t> </a:t>
            </a:r>
            <a:r>
              <a:rPr lang="en-US" dirty="0" err="1"/>
              <a:t>Samudera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Inggris</a:t>
            </a:r>
            <a:endParaRPr lang="en-US" dirty="0"/>
          </a:p>
        </p:txBody>
      </p:sp>
      <p:sp>
        <p:nvSpPr>
          <p:cNvPr id="990" name="Google Shape;990;p36"/>
          <p:cNvSpPr/>
          <p:nvPr/>
        </p:nvSpPr>
        <p:spPr>
          <a:xfrm>
            <a:off x="-119701" y="2066899"/>
            <a:ext cx="4013802" cy="2947214"/>
          </a:xfrm>
          <a:custGeom>
            <a:avLst/>
            <a:gdLst/>
            <a:ahLst/>
            <a:cxnLst/>
            <a:rect l="l" t="t" r="r" b="b"/>
            <a:pathLst>
              <a:path w="51459" h="37786" extrusionOk="0">
                <a:moveTo>
                  <a:pt x="25889" y="1"/>
                </a:moveTo>
                <a:cubicBezTo>
                  <a:pt x="25461" y="1"/>
                  <a:pt x="25033" y="13"/>
                  <a:pt x="24610" y="37"/>
                </a:cubicBezTo>
                <a:cubicBezTo>
                  <a:pt x="19395" y="335"/>
                  <a:pt x="14251" y="2216"/>
                  <a:pt x="10703" y="5514"/>
                </a:cubicBezTo>
                <a:cubicBezTo>
                  <a:pt x="8536" y="7538"/>
                  <a:pt x="7012" y="10086"/>
                  <a:pt x="6393" y="12789"/>
                </a:cubicBezTo>
                <a:cubicBezTo>
                  <a:pt x="6084" y="14182"/>
                  <a:pt x="6119" y="15492"/>
                  <a:pt x="6167" y="16885"/>
                </a:cubicBezTo>
                <a:cubicBezTo>
                  <a:pt x="6215" y="18659"/>
                  <a:pt x="5584" y="18301"/>
                  <a:pt x="4131" y="19444"/>
                </a:cubicBezTo>
                <a:cubicBezTo>
                  <a:pt x="3428" y="19992"/>
                  <a:pt x="2809" y="20623"/>
                  <a:pt x="2285" y="21302"/>
                </a:cubicBezTo>
                <a:cubicBezTo>
                  <a:pt x="1226" y="22671"/>
                  <a:pt x="559" y="24255"/>
                  <a:pt x="369" y="25886"/>
                </a:cubicBezTo>
                <a:cubicBezTo>
                  <a:pt x="0" y="29050"/>
                  <a:pt x="2701" y="35972"/>
                  <a:pt x="7514" y="35972"/>
                </a:cubicBezTo>
                <a:cubicBezTo>
                  <a:pt x="7682" y="35972"/>
                  <a:pt x="7852" y="35964"/>
                  <a:pt x="8024" y="35946"/>
                </a:cubicBezTo>
                <a:lnTo>
                  <a:pt x="8024" y="35946"/>
                </a:lnTo>
                <a:cubicBezTo>
                  <a:pt x="7036" y="36054"/>
                  <a:pt x="6060" y="36327"/>
                  <a:pt x="5167" y="36720"/>
                </a:cubicBezTo>
                <a:cubicBezTo>
                  <a:pt x="7893" y="37649"/>
                  <a:pt x="10882" y="37720"/>
                  <a:pt x="13799" y="37744"/>
                </a:cubicBezTo>
                <a:cubicBezTo>
                  <a:pt x="16112" y="37771"/>
                  <a:pt x="18425" y="37785"/>
                  <a:pt x="20738" y="37785"/>
                </a:cubicBezTo>
                <a:cubicBezTo>
                  <a:pt x="26521" y="37785"/>
                  <a:pt x="32301" y="37700"/>
                  <a:pt x="38076" y="37530"/>
                </a:cubicBezTo>
                <a:cubicBezTo>
                  <a:pt x="38443" y="37519"/>
                  <a:pt x="38810" y="37515"/>
                  <a:pt x="39176" y="37515"/>
                </a:cubicBezTo>
                <a:cubicBezTo>
                  <a:pt x="40029" y="37515"/>
                  <a:pt x="40878" y="37536"/>
                  <a:pt x="41722" y="37536"/>
                </a:cubicBezTo>
                <a:cubicBezTo>
                  <a:pt x="43583" y="37536"/>
                  <a:pt x="45421" y="37432"/>
                  <a:pt x="47220" y="36768"/>
                </a:cubicBezTo>
                <a:cubicBezTo>
                  <a:pt x="46279" y="36363"/>
                  <a:pt x="45208" y="36232"/>
                  <a:pt x="44326" y="35780"/>
                </a:cubicBezTo>
                <a:cubicBezTo>
                  <a:pt x="47124" y="32779"/>
                  <a:pt x="51458" y="30160"/>
                  <a:pt x="50172" y="25826"/>
                </a:cubicBezTo>
                <a:cubicBezTo>
                  <a:pt x="49696" y="24195"/>
                  <a:pt x="48791" y="22623"/>
                  <a:pt x="48660" y="20933"/>
                </a:cubicBezTo>
                <a:cubicBezTo>
                  <a:pt x="48577" y="19933"/>
                  <a:pt x="48756" y="18956"/>
                  <a:pt x="48756" y="17956"/>
                </a:cubicBezTo>
                <a:cubicBezTo>
                  <a:pt x="48756" y="15289"/>
                  <a:pt x="47351" y="12658"/>
                  <a:pt x="44981" y="10943"/>
                </a:cubicBezTo>
                <a:cubicBezTo>
                  <a:pt x="43362" y="9765"/>
                  <a:pt x="41362" y="9026"/>
                  <a:pt x="39766" y="7824"/>
                </a:cubicBezTo>
                <a:cubicBezTo>
                  <a:pt x="37707" y="6228"/>
                  <a:pt x="36480" y="3931"/>
                  <a:pt x="34385" y="2359"/>
                </a:cubicBezTo>
                <a:cubicBezTo>
                  <a:pt x="34361" y="2311"/>
                  <a:pt x="34301" y="2276"/>
                  <a:pt x="34242" y="2228"/>
                </a:cubicBezTo>
                <a:cubicBezTo>
                  <a:pt x="31950" y="613"/>
                  <a:pt x="28891" y="1"/>
                  <a:pt x="25889" y="1"/>
                </a:cubicBez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6"/>
          <p:cNvSpPr/>
          <p:nvPr/>
        </p:nvSpPr>
        <p:spPr>
          <a:xfrm>
            <a:off x="771713" y="1166507"/>
            <a:ext cx="429900" cy="42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" name="Google Shape;1029;p36"/>
          <p:cNvGrpSpPr/>
          <p:nvPr/>
        </p:nvGrpSpPr>
        <p:grpSpPr>
          <a:xfrm>
            <a:off x="827634" y="1199501"/>
            <a:ext cx="318006" cy="363922"/>
            <a:chOff x="-51708850" y="2305750"/>
            <a:chExt cx="278050" cy="318225"/>
          </a:xfrm>
        </p:grpSpPr>
        <p:sp>
          <p:nvSpPr>
            <p:cNvPr id="1030" name="Google Shape;1030;p36"/>
            <p:cNvSpPr/>
            <p:nvPr/>
          </p:nvSpPr>
          <p:spPr>
            <a:xfrm>
              <a:off x="-51617475" y="2455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-51541875" y="24554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-51708850" y="2305750"/>
              <a:ext cx="278050" cy="318225"/>
            </a:xfrm>
            <a:custGeom>
              <a:avLst/>
              <a:gdLst/>
              <a:ahLst/>
              <a:cxnLst/>
              <a:rect l="l" t="t" r="r" b="b"/>
              <a:pathLst>
                <a:path w="11122" h="12729" extrusionOk="0">
                  <a:moveTo>
                    <a:pt x="1765" y="725"/>
                  </a:moveTo>
                  <a:cubicBezTo>
                    <a:pt x="1986" y="725"/>
                    <a:pt x="2143" y="883"/>
                    <a:pt x="2143" y="1072"/>
                  </a:cubicBezTo>
                  <a:cubicBezTo>
                    <a:pt x="2143" y="1261"/>
                    <a:pt x="1986" y="1419"/>
                    <a:pt x="1765" y="1419"/>
                  </a:cubicBezTo>
                  <a:cubicBezTo>
                    <a:pt x="1576" y="1419"/>
                    <a:pt x="1419" y="1261"/>
                    <a:pt x="1419" y="1072"/>
                  </a:cubicBezTo>
                  <a:cubicBezTo>
                    <a:pt x="1419" y="915"/>
                    <a:pt x="1576" y="725"/>
                    <a:pt x="1765" y="725"/>
                  </a:cubicBezTo>
                  <a:close/>
                  <a:moveTo>
                    <a:pt x="5514" y="725"/>
                  </a:moveTo>
                  <a:cubicBezTo>
                    <a:pt x="5703" y="725"/>
                    <a:pt x="5861" y="883"/>
                    <a:pt x="5861" y="1072"/>
                  </a:cubicBezTo>
                  <a:cubicBezTo>
                    <a:pt x="5861" y="1261"/>
                    <a:pt x="5703" y="1419"/>
                    <a:pt x="5514" y="1419"/>
                  </a:cubicBezTo>
                  <a:cubicBezTo>
                    <a:pt x="5325" y="1419"/>
                    <a:pt x="5168" y="1261"/>
                    <a:pt x="5168" y="1072"/>
                  </a:cubicBezTo>
                  <a:cubicBezTo>
                    <a:pt x="5136" y="915"/>
                    <a:pt x="5294" y="725"/>
                    <a:pt x="5514" y="725"/>
                  </a:cubicBezTo>
                  <a:close/>
                  <a:moveTo>
                    <a:pt x="9232" y="725"/>
                  </a:moveTo>
                  <a:cubicBezTo>
                    <a:pt x="9421" y="725"/>
                    <a:pt x="9578" y="883"/>
                    <a:pt x="9578" y="1072"/>
                  </a:cubicBezTo>
                  <a:cubicBezTo>
                    <a:pt x="9578" y="1261"/>
                    <a:pt x="9421" y="1419"/>
                    <a:pt x="9232" y="1419"/>
                  </a:cubicBezTo>
                  <a:cubicBezTo>
                    <a:pt x="9011" y="1419"/>
                    <a:pt x="8885" y="1261"/>
                    <a:pt x="8885" y="1072"/>
                  </a:cubicBezTo>
                  <a:cubicBezTo>
                    <a:pt x="8854" y="915"/>
                    <a:pt x="9011" y="725"/>
                    <a:pt x="9232" y="725"/>
                  </a:cubicBezTo>
                  <a:close/>
                  <a:moveTo>
                    <a:pt x="5483" y="3277"/>
                  </a:moveTo>
                  <a:lnTo>
                    <a:pt x="5987" y="3781"/>
                  </a:lnTo>
                  <a:lnTo>
                    <a:pt x="5483" y="4286"/>
                  </a:lnTo>
                  <a:lnTo>
                    <a:pt x="4979" y="3781"/>
                  </a:lnTo>
                  <a:lnTo>
                    <a:pt x="5483" y="3277"/>
                  </a:lnTo>
                  <a:close/>
                  <a:moveTo>
                    <a:pt x="8602" y="2049"/>
                  </a:moveTo>
                  <a:lnTo>
                    <a:pt x="8822" y="2175"/>
                  </a:lnTo>
                  <a:lnTo>
                    <a:pt x="8822" y="4443"/>
                  </a:lnTo>
                  <a:lnTo>
                    <a:pt x="6396" y="4443"/>
                  </a:lnTo>
                  <a:lnTo>
                    <a:pt x="6837" y="4034"/>
                  </a:lnTo>
                  <a:cubicBezTo>
                    <a:pt x="6995" y="3876"/>
                    <a:pt x="6995" y="3624"/>
                    <a:pt x="6837" y="3498"/>
                  </a:cubicBezTo>
                  <a:lnTo>
                    <a:pt x="5766" y="2458"/>
                  </a:lnTo>
                  <a:cubicBezTo>
                    <a:pt x="5687" y="2380"/>
                    <a:pt x="5585" y="2340"/>
                    <a:pt x="5491" y="2340"/>
                  </a:cubicBezTo>
                  <a:cubicBezTo>
                    <a:pt x="5396" y="2340"/>
                    <a:pt x="5309" y="2380"/>
                    <a:pt x="5262" y="2458"/>
                  </a:cubicBezTo>
                  <a:lnTo>
                    <a:pt x="4191" y="3498"/>
                  </a:lnTo>
                  <a:cubicBezTo>
                    <a:pt x="4033" y="3655"/>
                    <a:pt x="4033" y="3907"/>
                    <a:pt x="4191" y="4034"/>
                  </a:cubicBezTo>
                  <a:lnTo>
                    <a:pt x="4632" y="4443"/>
                  </a:lnTo>
                  <a:lnTo>
                    <a:pt x="2175" y="4443"/>
                  </a:lnTo>
                  <a:lnTo>
                    <a:pt x="2175" y="2175"/>
                  </a:lnTo>
                  <a:lnTo>
                    <a:pt x="2427" y="2049"/>
                  </a:lnTo>
                  <a:lnTo>
                    <a:pt x="3435" y="2868"/>
                  </a:lnTo>
                  <a:cubicBezTo>
                    <a:pt x="3498" y="2931"/>
                    <a:pt x="3577" y="2962"/>
                    <a:pt x="3655" y="2962"/>
                  </a:cubicBezTo>
                  <a:cubicBezTo>
                    <a:pt x="3734" y="2962"/>
                    <a:pt x="3813" y="2931"/>
                    <a:pt x="3876" y="2868"/>
                  </a:cubicBezTo>
                  <a:lnTo>
                    <a:pt x="4884" y="2049"/>
                  </a:lnTo>
                  <a:cubicBezTo>
                    <a:pt x="5042" y="2175"/>
                    <a:pt x="5231" y="2206"/>
                    <a:pt x="5483" y="2206"/>
                  </a:cubicBezTo>
                  <a:cubicBezTo>
                    <a:pt x="5672" y="2206"/>
                    <a:pt x="5924" y="2143"/>
                    <a:pt x="6081" y="2049"/>
                  </a:cubicBezTo>
                  <a:lnTo>
                    <a:pt x="7089" y="2868"/>
                  </a:lnTo>
                  <a:cubicBezTo>
                    <a:pt x="7152" y="2931"/>
                    <a:pt x="7231" y="2962"/>
                    <a:pt x="7314" y="2962"/>
                  </a:cubicBezTo>
                  <a:cubicBezTo>
                    <a:pt x="7397" y="2962"/>
                    <a:pt x="7483" y="2931"/>
                    <a:pt x="7562" y="2868"/>
                  </a:cubicBezTo>
                  <a:lnTo>
                    <a:pt x="8602" y="2049"/>
                  </a:lnTo>
                  <a:close/>
                  <a:moveTo>
                    <a:pt x="1419" y="5199"/>
                  </a:moveTo>
                  <a:lnTo>
                    <a:pt x="1419" y="6711"/>
                  </a:lnTo>
                  <a:cubicBezTo>
                    <a:pt x="977" y="6711"/>
                    <a:pt x="662" y="6396"/>
                    <a:pt x="662" y="5955"/>
                  </a:cubicBezTo>
                  <a:cubicBezTo>
                    <a:pt x="662" y="5546"/>
                    <a:pt x="1041" y="5199"/>
                    <a:pt x="1419" y="5199"/>
                  </a:cubicBezTo>
                  <a:close/>
                  <a:moveTo>
                    <a:pt x="9610" y="5199"/>
                  </a:moveTo>
                  <a:cubicBezTo>
                    <a:pt x="10019" y="5199"/>
                    <a:pt x="10366" y="5546"/>
                    <a:pt x="10366" y="5955"/>
                  </a:cubicBezTo>
                  <a:cubicBezTo>
                    <a:pt x="10366" y="6333"/>
                    <a:pt x="10019" y="6711"/>
                    <a:pt x="9610" y="6711"/>
                  </a:cubicBezTo>
                  <a:lnTo>
                    <a:pt x="9610" y="5199"/>
                  </a:lnTo>
                  <a:close/>
                  <a:moveTo>
                    <a:pt x="8822" y="5199"/>
                  </a:moveTo>
                  <a:lnTo>
                    <a:pt x="8822" y="8602"/>
                  </a:lnTo>
                  <a:lnTo>
                    <a:pt x="8224" y="8791"/>
                  </a:lnTo>
                  <a:cubicBezTo>
                    <a:pt x="8167" y="8807"/>
                    <a:pt x="8105" y="8815"/>
                    <a:pt x="8043" y="8815"/>
                  </a:cubicBezTo>
                  <a:cubicBezTo>
                    <a:pt x="7863" y="8815"/>
                    <a:pt x="7671" y="8750"/>
                    <a:pt x="7531" y="8633"/>
                  </a:cubicBezTo>
                  <a:cubicBezTo>
                    <a:pt x="7239" y="8342"/>
                    <a:pt x="6873" y="8200"/>
                    <a:pt x="6512" y="8200"/>
                  </a:cubicBezTo>
                  <a:cubicBezTo>
                    <a:pt x="6132" y="8200"/>
                    <a:pt x="5758" y="8358"/>
                    <a:pt x="5483" y="8665"/>
                  </a:cubicBezTo>
                  <a:cubicBezTo>
                    <a:pt x="5217" y="8382"/>
                    <a:pt x="4828" y="8222"/>
                    <a:pt x="4432" y="8222"/>
                  </a:cubicBezTo>
                  <a:cubicBezTo>
                    <a:pt x="4078" y="8222"/>
                    <a:pt x="3718" y="8350"/>
                    <a:pt x="3435" y="8633"/>
                  </a:cubicBezTo>
                  <a:cubicBezTo>
                    <a:pt x="3303" y="8765"/>
                    <a:pt x="3141" y="8820"/>
                    <a:pt x="2958" y="8820"/>
                  </a:cubicBezTo>
                  <a:cubicBezTo>
                    <a:pt x="2879" y="8820"/>
                    <a:pt x="2796" y="8810"/>
                    <a:pt x="2710" y="8791"/>
                  </a:cubicBezTo>
                  <a:lnTo>
                    <a:pt x="2080" y="8602"/>
                  </a:lnTo>
                  <a:lnTo>
                    <a:pt x="2080" y="5199"/>
                  </a:lnTo>
                  <a:close/>
                  <a:moveTo>
                    <a:pt x="4442" y="8945"/>
                  </a:moveTo>
                  <a:cubicBezTo>
                    <a:pt x="4678" y="8945"/>
                    <a:pt x="4913" y="9062"/>
                    <a:pt x="5042" y="9263"/>
                  </a:cubicBezTo>
                  <a:cubicBezTo>
                    <a:pt x="4853" y="9484"/>
                    <a:pt x="4601" y="9767"/>
                    <a:pt x="4096" y="9925"/>
                  </a:cubicBezTo>
                  <a:cubicBezTo>
                    <a:pt x="3889" y="10000"/>
                    <a:pt x="3677" y="10035"/>
                    <a:pt x="3468" y="10035"/>
                  </a:cubicBezTo>
                  <a:cubicBezTo>
                    <a:pt x="2882" y="10035"/>
                    <a:pt x="2317" y="9759"/>
                    <a:pt x="1923" y="9295"/>
                  </a:cubicBezTo>
                  <a:lnTo>
                    <a:pt x="1923" y="9295"/>
                  </a:lnTo>
                  <a:lnTo>
                    <a:pt x="2521" y="9484"/>
                  </a:lnTo>
                  <a:cubicBezTo>
                    <a:pt x="2673" y="9531"/>
                    <a:pt x="2831" y="9556"/>
                    <a:pt x="2987" y="9556"/>
                  </a:cubicBezTo>
                  <a:cubicBezTo>
                    <a:pt x="3350" y="9556"/>
                    <a:pt x="3706" y="9423"/>
                    <a:pt x="3970" y="9137"/>
                  </a:cubicBezTo>
                  <a:cubicBezTo>
                    <a:pt x="4102" y="9006"/>
                    <a:pt x="4273" y="8945"/>
                    <a:pt x="4442" y="8945"/>
                  </a:cubicBezTo>
                  <a:close/>
                  <a:moveTo>
                    <a:pt x="6546" y="9022"/>
                  </a:moveTo>
                  <a:cubicBezTo>
                    <a:pt x="6718" y="9022"/>
                    <a:pt x="6892" y="9080"/>
                    <a:pt x="7026" y="9200"/>
                  </a:cubicBezTo>
                  <a:cubicBezTo>
                    <a:pt x="7299" y="9496"/>
                    <a:pt x="7671" y="9644"/>
                    <a:pt x="8046" y="9644"/>
                  </a:cubicBezTo>
                  <a:cubicBezTo>
                    <a:pt x="8191" y="9644"/>
                    <a:pt x="8336" y="9622"/>
                    <a:pt x="8476" y="9578"/>
                  </a:cubicBezTo>
                  <a:lnTo>
                    <a:pt x="9074" y="9326"/>
                  </a:lnTo>
                  <a:lnTo>
                    <a:pt x="9074" y="9326"/>
                  </a:lnTo>
                  <a:cubicBezTo>
                    <a:pt x="8677" y="9794"/>
                    <a:pt x="8107" y="10053"/>
                    <a:pt x="7517" y="10053"/>
                  </a:cubicBezTo>
                  <a:cubicBezTo>
                    <a:pt x="7312" y="10053"/>
                    <a:pt x="7104" y="10022"/>
                    <a:pt x="6900" y="9956"/>
                  </a:cubicBezTo>
                  <a:cubicBezTo>
                    <a:pt x="6428" y="9799"/>
                    <a:pt x="6144" y="9547"/>
                    <a:pt x="5955" y="9326"/>
                  </a:cubicBezTo>
                  <a:cubicBezTo>
                    <a:pt x="6082" y="9127"/>
                    <a:pt x="6313" y="9022"/>
                    <a:pt x="6546" y="9022"/>
                  </a:cubicBezTo>
                  <a:close/>
                  <a:moveTo>
                    <a:pt x="5514" y="9893"/>
                  </a:moveTo>
                  <a:cubicBezTo>
                    <a:pt x="5640" y="10019"/>
                    <a:pt x="5798" y="10177"/>
                    <a:pt x="6081" y="10334"/>
                  </a:cubicBezTo>
                  <a:cubicBezTo>
                    <a:pt x="5924" y="10397"/>
                    <a:pt x="5703" y="10492"/>
                    <a:pt x="5514" y="10492"/>
                  </a:cubicBezTo>
                  <a:cubicBezTo>
                    <a:pt x="5325" y="10492"/>
                    <a:pt x="5136" y="10429"/>
                    <a:pt x="4979" y="10334"/>
                  </a:cubicBezTo>
                  <a:cubicBezTo>
                    <a:pt x="5231" y="10177"/>
                    <a:pt x="5388" y="10019"/>
                    <a:pt x="5514" y="9893"/>
                  </a:cubicBezTo>
                  <a:close/>
                  <a:moveTo>
                    <a:pt x="6774" y="10681"/>
                  </a:moveTo>
                  <a:cubicBezTo>
                    <a:pt x="7011" y="10749"/>
                    <a:pt x="7247" y="10780"/>
                    <a:pt x="7484" y="10780"/>
                  </a:cubicBezTo>
                  <a:cubicBezTo>
                    <a:pt x="7688" y="10780"/>
                    <a:pt x="7893" y="10756"/>
                    <a:pt x="8098" y="10713"/>
                  </a:cubicBezTo>
                  <a:lnTo>
                    <a:pt x="8098" y="10713"/>
                  </a:lnTo>
                  <a:cubicBezTo>
                    <a:pt x="7499" y="11500"/>
                    <a:pt x="6554" y="11973"/>
                    <a:pt x="5514" y="11973"/>
                  </a:cubicBezTo>
                  <a:cubicBezTo>
                    <a:pt x="4506" y="11973"/>
                    <a:pt x="3498" y="11500"/>
                    <a:pt x="2868" y="10713"/>
                  </a:cubicBezTo>
                  <a:lnTo>
                    <a:pt x="2868" y="10713"/>
                  </a:lnTo>
                  <a:cubicBezTo>
                    <a:pt x="3072" y="10756"/>
                    <a:pt x="3277" y="10780"/>
                    <a:pt x="3482" y="10780"/>
                  </a:cubicBezTo>
                  <a:cubicBezTo>
                    <a:pt x="3718" y="10780"/>
                    <a:pt x="3955" y="10749"/>
                    <a:pt x="4191" y="10681"/>
                  </a:cubicBezTo>
                  <a:cubicBezTo>
                    <a:pt x="4538" y="11028"/>
                    <a:pt x="5010" y="11217"/>
                    <a:pt x="5483" y="11217"/>
                  </a:cubicBezTo>
                  <a:cubicBezTo>
                    <a:pt x="5955" y="11217"/>
                    <a:pt x="6459" y="11028"/>
                    <a:pt x="6774" y="10681"/>
                  </a:cubicBezTo>
                  <a:close/>
                  <a:moveTo>
                    <a:pt x="1860" y="1"/>
                  </a:moveTo>
                  <a:cubicBezTo>
                    <a:pt x="1261" y="1"/>
                    <a:pt x="757" y="505"/>
                    <a:pt x="757" y="1104"/>
                  </a:cubicBezTo>
                  <a:cubicBezTo>
                    <a:pt x="757" y="1576"/>
                    <a:pt x="1072" y="2017"/>
                    <a:pt x="1513" y="2175"/>
                  </a:cubicBezTo>
                  <a:lnTo>
                    <a:pt x="1513" y="4443"/>
                  </a:lnTo>
                  <a:cubicBezTo>
                    <a:pt x="662" y="4443"/>
                    <a:pt x="1" y="5105"/>
                    <a:pt x="1" y="5955"/>
                  </a:cubicBezTo>
                  <a:cubicBezTo>
                    <a:pt x="1" y="6774"/>
                    <a:pt x="662" y="7436"/>
                    <a:pt x="1513" y="7436"/>
                  </a:cubicBezTo>
                  <a:lnTo>
                    <a:pt x="1513" y="8350"/>
                  </a:lnTo>
                  <a:lnTo>
                    <a:pt x="1261" y="8287"/>
                  </a:lnTo>
                  <a:cubicBezTo>
                    <a:pt x="1214" y="8270"/>
                    <a:pt x="1168" y="8262"/>
                    <a:pt x="1124" y="8262"/>
                  </a:cubicBezTo>
                  <a:cubicBezTo>
                    <a:pt x="846" y="8262"/>
                    <a:pt x="657" y="8577"/>
                    <a:pt x="820" y="8822"/>
                  </a:cubicBezTo>
                  <a:cubicBezTo>
                    <a:pt x="1356" y="9610"/>
                    <a:pt x="1450" y="9799"/>
                    <a:pt x="1765" y="10082"/>
                  </a:cubicBezTo>
                  <a:cubicBezTo>
                    <a:pt x="2364" y="11658"/>
                    <a:pt x="3907" y="12729"/>
                    <a:pt x="5609" y="12729"/>
                  </a:cubicBezTo>
                  <a:cubicBezTo>
                    <a:pt x="7278" y="12729"/>
                    <a:pt x="8822" y="11658"/>
                    <a:pt x="9421" y="10082"/>
                  </a:cubicBezTo>
                  <a:cubicBezTo>
                    <a:pt x="9736" y="9799"/>
                    <a:pt x="9862" y="9610"/>
                    <a:pt x="10366" y="8822"/>
                  </a:cubicBezTo>
                  <a:cubicBezTo>
                    <a:pt x="10529" y="8577"/>
                    <a:pt x="10340" y="8262"/>
                    <a:pt x="10062" y="8262"/>
                  </a:cubicBezTo>
                  <a:cubicBezTo>
                    <a:pt x="10018" y="8262"/>
                    <a:pt x="9972" y="8270"/>
                    <a:pt x="9925" y="8287"/>
                  </a:cubicBezTo>
                  <a:lnTo>
                    <a:pt x="9704" y="8350"/>
                  </a:lnTo>
                  <a:lnTo>
                    <a:pt x="9704" y="7436"/>
                  </a:lnTo>
                  <a:cubicBezTo>
                    <a:pt x="10429" y="7436"/>
                    <a:pt x="11122" y="6774"/>
                    <a:pt x="11122" y="5955"/>
                  </a:cubicBezTo>
                  <a:cubicBezTo>
                    <a:pt x="11122" y="5136"/>
                    <a:pt x="10429" y="4443"/>
                    <a:pt x="9610" y="4443"/>
                  </a:cubicBezTo>
                  <a:lnTo>
                    <a:pt x="9610" y="2175"/>
                  </a:lnTo>
                  <a:cubicBezTo>
                    <a:pt x="10051" y="2017"/>
                    <a:pt x="10366" y="1608"/>
                    <a:pt x="10366" y="1104"/>
                  </a:cubicBezTo>
                  <a:cubicBezTo>
                    <a:pt x="10366" y="473"/>
                    <a:pt x="9862" y="1"/>
                    <a:pt x="9263" y="1"/>
                  </a:cubicBezTo>
                  <a:cubicBezTo>
                    <a:pt x="8633" y="1"/>
                    <a:pt x="8161" y="505"/>
                    <a:pt x="8161" y="1104"/>
                  </a:cubicBezTo>
                  <a:cubicBezTo>
                    <a:pt x="8161" y="1230"/>
                    <a:pt x="8192" y="1324"/>
                    <a:pt x="8224" y="1450"/>
                  </a:cubicBezTo>
                  <a:lnTo>
                    <a:pt x="7405" y="2080"/>
                  </a:lnTo>
                  <a:lnTo>
                    <a:pt x="6585" y="1450"/>
                  </a:lnTo>
                  <a:cubicBezTo>
                    <a:pt x="6617" y="1324"/>
                    <a:pt x="6648" y="1230"/>
                    <a:pt x="6648" y="1104"/>
                  </a:cubicBezTo>
                  <a:cubicBezTo>
                    <a:pt x="6648" y="473"/>
                    <a:pt x="6144" y="1"/>
                    <a:pt x="5546" y="1"/>
                  </a:cubicBezTo>
                  <a:cubicBezTo>
                    <a:pt x="4916" y="1"/>
                    <a:pt x="4443" y="505"/>
                    <a:pt x="4443" y="1104"/>
                  </a:cubicBezTo>
                  <a:cubicBezTo>
                    <a:pt x="4443" y="1230"/>
                    <a:pt x="4506" y="1324"/>
                    <a:pt x="4538" y="1450"/>
                  </a:cubicBezTo>
                  <a:lnTo>
                    <a:pt x="3718" y="2080"/>
                  </a:lnTo>
                  <a:lnTo>
                    <a:pt x="2868" y="1450"/>
                  </a:lnTo>
                  <a:cubicBezTo>
                    <a:pt x="2931" y="1324"/>
                    <a:pt x="2962" y="1230"/>
                    <a:pt x="2962" y="1104"/>
                  </a:cubicBezTo>
                  <a:cubicBezTo>
                    <a:pt x="2962" y="473"/>
                    <a:pt x="2458" y="1"/>
                    <a:pt x="1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034;p36">
            <a:extLst>
              <a:ext uri="{FF2B5EF4-FFF2-40B4-BE49-F238E27FC236}">
                <a16:creationId xmlns:a16="http://schemas.microsoft.com/office/drawing/2014/main" id="{230151FB-6CE3-4740-9F6E-00A96D4B5C69}"/>
              </a:ext>
            </a:extLst>
          </p:cNvPr>
          <p:cNvSpPr txBox="1">
            <a:spLocks/>
          </p:cNvSpPr>
          <p:nvPr/>
        </p:nvSpPr>
        <p:spPr>
          <a:xfrm>
            <a:off x="2382151" y="4221324"/>
            <a:ext cx="1666809" cy="32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Sir Francis Drake</a:t>
            </a:r>
          </a:p>
        </p:txBody>
      </p:sp>
      <p:sp>
        <p:nvSpPr>
          <p:cNvPr id="52" name="Google Shape;1034;p36">
            <a:extLst>
              <a:ext uri="{FF2B5EF4-FFF2-40B4-BE49-F238E27FC236}">
                <a16:creationId xmlns:a16="http://schemas.microsoft.com/office/drawing/2014/main" id="{E52382DE-FBB6-47B0-95B7-CD87B2AAE251}"/>
              </a:ext>
            </a:extLst>
          </p:cNvPr>
          <p:cNvSpPr txBox="1">
            <a:spLocks/>
          </p:cNvSpPr>
          <p:nvPr/>
        </p:nvSpPr>
        <p:spPr>
          <a:xfrm>
            <a:off x="5660618" y="4221324"/>
            <a:ext cx="1964354" cy="33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Henry Hudson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D1A93B-2052-4356-9035-925D0035A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053" y="1694844"/>
            <a:ext cx="1817006" cy="2526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DDADB2-A032-4717-A56D-B53F3EECD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292" y="1646101"/>
            <a:ext cx="1817006" cy="25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6"/>
          <p:cNvSpPr txBox="1">
            <a:spLocks noGrp="1"/>
          </p:cNvSpPr>
          <p:nvPr>
            <p:ph type="title"/>
          </p:nvPr>
        </p:nvSpPr>
        <p:spPr>
          <a:xfrm>
            <a:off x="1616113" y="464599"/>
            <a:ext cx="629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Tokoh-Tokoh Penjelajah Samudera</a:t>
            </a:r>
            <a:endParaRPr dirty="0"/>
          </a:p>
        </p:txBody>
      </p:sp>
      <p:sp>
        <p:nvSpPr>
          <p:cNvPr id="988" name="Google Shape;988;p36"/>
          <p:cNvSpPr txBox="1">
            <a:spLocks noGrp="1"/>
          </p:cNvSpPr>
          <p:nvPr>
            <p:ph type="subTitle" idx="1"/>
          </p:nvPr>
        </p:nvSpPr>
        <p:spPr>
          <a:xfrm>
            <a:off x="1057376" y="1166507"/>
            <a:ext cx="4316361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Penjelajahan</a:t>
            </a:r>
            <a:r>
              <a:rPr lang="en-US" dirty="0"/>
              <a:t> </a:t>
            </a:r>
            <a:r>
              <a:rPr lang="en-US" dirty="0" err="1"/>
              <a:t>Samudera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Belanda</a:t>
            </a:r>
          </a:p>
        </p:txBody>
      </p:sp>
      <p:sp>
        <p:nvSpPr>
          <p:cNvPr id="990" name="Google Shape;990;p36"/>
          <p:cNvSpPr/>
          <p:nvPr/>
        </p:nvSpPr>
        <p:spPr>
          <a:xfrm>
            <a:off x="-119701" y="2066899"/>
            <a:ext cx="4013802" cy="2947214"/>
          </a:xfrm>
          <a:custGeom>
            <a:avLst/>
            <a:gdLst/>
            <a:ahLst/>
            <a:cxnLst/>
            <a:rect l="l" t="t" r="r" b="b"/>
            <a:pathLst>
              <a:path w="51459" h="37786" extrusionOk="0">
                <a:moveTo>
                  <a:pt x="25889" y="1"/>
                </a:moveTo>
                <a:cubicBezTo>
                  <a:pt x="25461" y="1"/>
                  <a:pt x="25033" y="13"/>
                  <a:pt x="24610" y="37"/>
                </a:cubicBezTo>
                <a:cubicBezTo>
                  <a:pt x="19395" y="335"/>
                  <a:pt x="14251" y="2216"/>
                  <a:pt x="10703" y="5514"/>
                </a:cubicBezTo>
                <a:cubicBezTo>
                  <a:pt x="8536" y="7538"/>
                  <a:pt x="7012" y="10086"/>
                  <a:pt x="6393" y="12789"/>
                </a:cubicBezTo>
                <a:cubicBezTo>
                  <a:pt x="6084" y="14182"/>
                  <a:pt x="6119" y="15492"/>
                  <a:pt x="6167" y="16885"/>
                </a:cubicBezTo>
                <a:cubicBezTo>
                  <a:pt x="6215" y="18659"/>
                  <a:pt x="5584" y="18301"/>
                  <a:pt x="4131" y="19444"/>
                </a:cubicBezTo>
                <a:cubicBezTo>
                  <a:pt x="3428" y="19992"/>
                  <a:pt x="2809" y="20623"/>
                  <a:pt x="2285" y="21302"/>
                </a:cubicBezTo>
                <a:cubicBezTo>
                  <a:pt x="1226" y="22671"/>
                  <a:pt x="559" y="24255"/>
                  <a:pt x="369" y="25886"/>
                </a:cubicBezTo>
                <a:cubicBezTo>
                  <a:pt x="0" y="29050"/>
                  <a:pt x="2701" y="35972"/>
                  <a:pt x="7514" y="35972"/>
                </a:cubicBezTo>
                <a:cubicBezTo>
                  <a:pt x="7682" y="35972"/>
                  <a:pt x="7852" y="35964"/>
                  <a:pt x="8024" y="35946"/>
                </a:cubicBezTo>
                <a:lnTo>
                  <a:pt x="8024" y="35946"/>
                </a:lnTo>
                <a:cubicBezTo>
                  <a:pt x="7036" y="36054"/>
                  <a:pt x="6060" y="36327"/>
                  <a:pt x="5167" y="36720"/>
                </a:cubicBezTo>
                <a:cubicBezTo>
                  <a:pt x="7893" y="37649"/>
                  <a:pt x="10882" y="37720"/>
                  <a:pt x="13799" y="37744"/>
                </a:cubicBezTo>
                <a:cubicBezTo>
                  <a:pt x="16112" y="37771"/>
                  <a:pt x="18425" y="37785"/>
                  <a:pt x="20738" y="37785"/>
                </a:cubicBezTo>
                <a:cubicBezTo>
                  <a:pt x="26521" y="37785"/>
                  <a:pt x="32301" y="37700"/>
                  <a:pt x="38076" y="37530"/>
                </a:cubicBezTo>
                <a:cubicBezTo>
                  <a:pt x="38443" y="37519"/>
                  <a:pt x="38810" y="37515"/>
                  <a:pt x="39176" y="37515"/>
                </a:cubicBezTo>
                <a:cubicBezTo>
                  <a:pt x="40029" y="37515"/>
                  <a:pt x="40878" y="37536"/>
                  <a:pt x="41722" y="37536"/>
                </a:cubicBezTo>
                <a:cubicBezTo>
                  <a:pt x="43583" y="37536"/>
                  <a:pt x="45421" y="37432"/>
                  <a:pt x="47220" y="36768"/>
                </a:cubicBezTo>
                <a:cubicBezTo>
                  <a:pt x="46279" y="36363"/>
                  <a:pt x="45208" y="36232"/>
                  <a:pt x="44326" y="35780"/>
                </a:cubicBezTo>
                <a:cubicBezTo>
                  <a:pt x="47124" y="32779"/>
                  <a:pt x="51458" y="30160"/>
                  <a:pt x="50172" y="25826"/>
                </a:cubicBezTo>
                <a:cubicBezTo>
                  <a:pt x="49696" y="24195"/>
                  <a:pt x="48791" y="22623"/>
                  <a:pt x="48660" y="20933"/>
                </a:cubicBezTo>
                <a:cubicBezTo>
                  <a:pt x="48577" y="19933"/>
                  <a:pt x="48756" y="18956"/>
                  <a:pt x="48756" y="17956"/>
                </a:cubicBezTo>
                <a:cubicBezTo>
                  <a:pt x="48756" y="15289"/>
                  <a:pt x="47351" y="12658"/>
                  <a:pt x="44981" y="10943"/>
                </a:cubicBezTo>
                <a:cubicBezTo>
                  <a:pt x="43362" y="9765"/>
                  <a:pt x="41362" y="9026"/>
                  <a:pt x="39766" y="7824"/>
                </a:cubicBezTo>
                <a:cubicBezTo>
                  <a:pt x="37707" y="6228"/>
                  <a:pt x="36480" y="3931"/>
                  <a:pt x="34385" y="2359"/>
                </a:cubicBezTo>
                <a:cubicBezTo>
                  <a:pt x="34361" y="2311"/>
                  <a:pt x="34301" y="2276"/>
                  <a:pt x="34242" y="2228"/>
                </a:cubicBezTo>
                <a:cubicBezTo>
                  <a:pt x="31950" y="613"/>
                  <a:pt x="28891" y="1"/>
                  <a:pt x="25889" y="1"/>
                </a:cubicBez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6"/>
          <p:cNvSpPr/>
          <p:nvPr/>
        </p:nvSpPr>
        <p:spPr>
          <a:xfrm>
            <a:off x="771713" y="1166507"/>
            <a:ext cx="429900" cy="42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" name="Google Shape;1029;p36"/>
          <p:cNvGrpSpPr/>
          <p:nvPr/>
        </p:nvGrpSpPr>
        <p:grpSpPr>
          <a:xfrm>
            <a:off x="827634" y="1199501"/>
            <a:ext cx="318006" cy="363922"/>
            <a:chOff x="-51708850" y="2305750"/>
            <a:chExt cx="278050" cy="318225"/>
          </a:xfrm>
        </p:grpSpPr>
        <p:sp>
          <p:nvSpPr>
            <p:cNvPr id="1030" name="Google Shape;1030;p36"/>
            <p:cNvSpPr/>
            <p:nvPr/>
          </p:nvSpPr>
          <p:spPr>
            <a:xfrm>
              <a:off x="-51617475" y="2455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-51541875" y="24554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-51708850" y="2305750"/>
              <a:ext cx="278050" cy="318225"/>
            </a:xfrm>
            <a:custGeom>
              <a:avLst/>
              <a:gdLst/>
              <a:ahLst/>
              <a:cxnLst/>
              <a:rect l="l" t="t" r="r" b="b"/>
              <a:pathLst>
                <a:path w="11122" h="12729" extrusionOk="0">
                  <a:moveTo>
                    <a:pt x="1765" y="725"/>
                  </a:moveTo>
                  <a:cubicBezTo>
                    <a:pt x="1986" y="725"/>
                    <a:pt x="2143" y="883"/>
                    <a:pt x="2143" y="1072"/>
                  </a:cubicBezTo>
                  <a:cubicBezTo>
                    <a:pt x="2143" y="1261"/>
                    <a:pt x="1986" y="1419"/>
                    <a:pt x="1765" y="1419"/>
                  </a:cubicBezTo>
                  <a:cubicBezTo>
                    <a:pt x="1576" y="1419"/>
                    <a:pt x="1419" y="1261"/>
                    <a:pt x="1419" y="1072"/>
                  </a:cubicBezTo>
                  <a:cubicBezTo>
                    <a:pt x="1419" y="915"/>
                    <a:pt x="1576" y="725"/>
                    <a:pt x="1765" y="725"/>
                  </a:cubicBezTo>
                  <a:close/>
                  <a:moveTo>
                    <a:pt x="5514" y="725"/>
                  </a:moveTo>
                  <a:cubicBezTo>
                    <a:pt x="5703" y="725"/>
                    <a:pt x="5861" y="883"/>
                    <a:pt x="5861" y="1072"/>
                  </a:cubicBezTo>
                  <a:cubicBezTo>
                    <a:pt x="5861" y="1261"/>
                    <a:pt x="5703" y="1419"/>
                    <a:pt x="5514" y="1419"/>
                  </a:cubicBezTo>
                  <a:cubicBezTo>
                    <a:pt x="5325" y="1419"/>
                    <a:pt x="5168" y="1261"/>
                    <a:pt x="5168" y="1072"/>
                  </a:cubicBezTo>
                  <a:cubicBezTo>
                    <a:pt x="5136" y="915"/>
                    <a:pt x="5294" y="725"/>
                    <a:pt x="5514" y="725"/>
                  </a:cubicBezTo>
                  <a:close/>
                  <a:moveTo>
                    <a:pt x="9232" y="725"/>
                  </a:moveTo>
                  <a:cubicBezTo>
                    <a:pt x="9421" y="725"/>
                    <a:pt x="9578" y="883"/>
                    <a:pt x="9578" y="1072"/>
                  </a:cubicBezTo>
                  <a:cubicBezTo>
                    <a:pt x="9578" y="1261"/>
                    <a:pt x="9421" y="1419"/>
                    <a:pt x="9232" y="1419"/>
                  </a:cubicBezTo>
                  <a:cubicBezTo>
                    <a:pt x="9011" y="1419"/>
                    <a:pt x="8885" y="1261"/>
                    <a:pt x="8885" y="1072"/>
                  </a:cubicBezTo>
                  <a:cubicBezTo>
                    <a:pt x="8854" y="915"/>
                    <a:pt x="9011" y="725"/>
                    <a:pt x="9232" y="725"/>
                  </a:cubicBezTo>
                  <a:close/>
                  <a:moveTo>
                    <a:pt x="5483" y="3277"/>
                  </a:moveTo>
                  <a:lnTo>
                    <a:pt x="5987" y="3781"/>
                  </a:lnTo>
                  <a:lnTo>
                    <a:pt x="5483" y="4286"/>
                  </a:lnTo>
                  <a:lnTo>
                    <a:pt x="4979" y="3781"/>
                  </a:lnTo>
                  <a:lnTo>
                    <a:pt x="5483" y="3277"/>
                  </a:lnTo>
                  <a:close/>
                  <a:moveTo>
                    <a:pt x="8602" y="2049"/>
                  </a:moveTo>
                  <a:lnTo>
                    <a:pt x="8822" y="2175"/>
                  </a:lnTo>
                  <a:lnTo>
                    <a:pt x="8822" y="4443"/>
                  </a:lnTo>
                  <a:lnTo>
                    <a:pt x="6396" y="4443"/>
                  </a:lnTo>
                  <a:lnTo>
                    <a:pt x="6837" y="4034"/>
                  </a:lnTo>
                  <a:cubicBezTo>
                    <a:pt x="6995" y="3876"/>
                    <a:pt x="6995" y="3624"/>
                    <a:pt x="6837" y="3498"/>
                  </a:cubicBezTo>
                  <a:lnTo>
                    <a:pt x="5766" y="2458"/>
                  </a:lnTo>
                  <a:cubicBezTo>
                    <a:pt x="5687" y="2380"/>
                    <a:pt x="5585" y="2340"/>
                    <a:pt x="5491" y="2340"/>
                  </a:cubicBezTo>
                  <a:cubicBezTo>
                    <a:pt x="5396" y="2340"/>
                    <a:pt x="5309" y="2380"/>
                    <a:pt x="5262" y="2458"/>
                  </a:cubicBezTo>
                  <a:lnTo>
                    <a:pt x="4191" y="3498"/>
                  </a:lnTo>
                  <a:cubicBezTo>
                    <a:pt x="4033" y="3655"/>
                    <a:pt x="4033" y="3907"/>
                    <a:pt x="4191" y="4034"/>
                  </a:cubicBezTo>
                  <a:lnTo>
                    <a:pt x="4632" y="4443"/>
                  </a:lnTo>
                  <a:lnTo>
                    <a:pt x="2175" y="4443"/>
                  </a:lnTo>
                  <a:lnTo>
                    <a:pt x="2175" y="2175"/>
                  </a:lnTo>
                  <a:lnTo>
                    <a:pt x="2427" y="2049"/>
                  </a:lnTo>
                  <a:lnTo>
                    <a:pt x="3435" y="2868"/>
                  </a:lnTo>
                  <a:cubicBezTo>
                    <a:pt x="3498" y="2931"/>
                    <a:pt x="3577" y="2962"/>
                    <a:pt x="3655" y="2962"/>
                  </a:cubicBezTo>
                  <a:cubicBezTo>
                    <a:pt x="3734" y="2962"/>
                    <a:pt x="3813" y="2931"/>
                    <a:pt x="3876" y="2868"/>
                  </a:cubicBezTo>
                  <a:lnTo>
                    <a:pt x="4884" y="2049"/>
                  </a:lnTo>
                  <a:cubicBezTo>
                    <a:pt x="5042" y="2175"/>
                    <a:pt x="5231" y="2206"/>
                    <a:pt x="5483" y="2206"/>
                  </a:cubicBezTo>
                  <a:cubicBezTo>
                    <a:pt x="5672" y="2206"/>
                    <a:pt x="5924" y="2143"/>
                    <a:pt x="6081" y="2049"/>
                  </a:cubicBezTo>
                  <a:lnTo>
                    <a:pt x="7089" y="2868"/>
                  </a:lnTo>
                  <a:cubicBezTo>
                    <a:pt x="7152" y="2931"/>
                    <a:pt x="7231" y="2962"/>
                    <a:pt x="7314" y="2962"/>
                  </a:cubicBezTo>
                  <a:cubicBezTo>
                    <a:pt x="7397" y="2962"/>
                    <a:pt x="7483" y="2931"/>
                    <a:pt x="7562" y="2868"/>
                  </a:cubicBezTo>
                  <a:lnTo>
                    <a:pt x="8602" y="2049"/>
                  </a:lnTo>
                  <a:close/>
                  <a:moveTo>
                    <a:pt x="1419" y="5199"/>
                  </a:moveTo>
                  <a:lnTo>
                    <a:pt x="1419" y="6711"/>
                  </a:lnTo>
                  <a:cubicBezTo>
                    <a:pt x="977" y="6711"/>
                    <a:pt x="662" y="6396"/>
                    <a:pt x="662" y="5955"/>
                  </a:cubicBezTo>
                  <a:cubicBezTo>
                    <a:pt x="662" y="5546"/>
                    <a:pt x="1041" y="5199"/>
                    <a:pt x="1419" y="5199"/>
                  </a:cubicBezTo>
                  <a:close/>
                  <a:moveTo>
                    <a:pt x="9610" y="5199"/>
                  </a:moveTo>
                  <a:cubicBezTo>
                    <a:pt x="10019" y="5199"/>
                    <a:pt x="10366" y="5546"/>
                    <a:pt x="10366" y="5955"/>
                  </a:cubicBezTo>
                  <a:cubicBezTo>
                    <a:pt x="10366" y="6333"/>
                    <a:pt x="10019" y="6711"/>
                    <a:pt x="9610" y="6711"/>
                  </a:cubicBezTo>
                  <a:lnTo>
                    <a:pt x="9610" y="5199"/>
                  </a:lnTo>
                  <a:close/>
                  <a:moveTo>
                    <a:pt x="8822" y="5199"/>
                  </a:moveTo>
                  <a:lnTo>
                    <a:pt x="8822" y="8602"/>
                  </a:lnTo>
                  <a:lnTo>
                    <a:pt x="8224" y="8791"/>
                  </a:lnTo>
                  <a:cubicBezTo>
                    <a:pt x="8167" y="8807"/>
                    <a:pt x="8105" y="8815"/>
                    <a:pt x="8043" y="8815"/>
                  </a:cubicBezTo>
                  <a:cubicBezTo>
                    <a:pt x="7863" y="8815"/>
                    <a:pt x="7671" y="8750"/>
                    <a:pt x="7531" y="8633"/>
                  </a:cubicBezTo>
                  <a:cubicBezTo>
                    <a:pt x="7239" y="8342"/>
                    <a:pt x="6873" y="8200"/>
                    <a:pt x="6512" y="8200"/>
                  </a:cubicBezTo>
                  <a:cubicBezTo>
                    <a:pt x="6132" y="8200"/>
                    <a:pt x="5758" y="8358"/>
                    <a:pt x="5483" y="8665"/>
                  </a:cubicBezTo>
                  <a:cubicBezTo>
                    <a:pt x="5217" y="8382"/>
                    <a:pt x="4828" y="8222"/>
                    <a:pt x="4432" y="8222"/>
                  </a:cubicBezTo>
                  <a:cubicBezTo>
                    <a:pt x="4078" y="8222"/>
                    <a:pt x="3718" y="8350"/>
                    <a:pt x="3435" y="8633"/>
                  </a:cubicBezTo>
                  <a:cubicBezTo>
                    <a:pt x="3303" y="8765"/>
                    <a:pt x="3141" y="8820"/>
                    <a:pt x="2958" y="8820"/>
                  </a:cubicBezTo>
                  <a:cubicBezTo>
                    <a:pt x="2879" y="8820"/>
                    <a:pt x="2796" y="8810"/>
                    <a:pt x="2710" y="8791"/>
                  </a:cubicBezTo>
                  <a:lnTo>
                    <a:pt x="2080" y="8602"/>
                  </a:lnTo>
                  <a:lnTo>
                    <a:pt x="2080" y="5199"/>
                  </a:lnTo>
                  <a:close/>
                  <a:moveTo>
                    <a:pt x="4442" y="8945"/>
                  </a:moveTo>
                  <a:cubicBezTo>
                    <a:pt x="4678" y="8945"/>
                    <a:pt x="4913" y="9062"/>
                    <a:pt x="5042" y="9263"/>
                  </a:cubicBezTo>
                  <a:cubicBezTo>
                    <a:pt x="4853" y="9484"/>
                    <a:pt x="4601" y="9767"/>
                    <a:pt x="4096" y="9925"/>
                  </a:cubicBezTo>
                  <a:cubicBezTo>
                    <a:pt x="3889" y="10000"/>
                    <a:pt x="3677" y="10035"/>
                    <a:pt x="3468" y="10035"/>
                  </a:cubicBezTo>
                  <a:cubicBezTo>
                    <a:pt x="2882" y="10035"/>
                    <a:pt x="2317" y="9759"/>
                    <a:pt x="1923" y="9295"/>
                  </a:cubicBezTo>
                  <a:lnTo>
                    <a:pt x="1923" y="9295"/>
                  </a:lnTo>
                  <a:lnTo>
                    <a:pt x="2521" y="9484"/>
                  </a:lnTo>
                  <a:cubicBezTo>
                    <a:pt x="2673" y="9531"/>
                    <a:pt x="2831" y="9556"/>
                    <a:pt x="2987" y="9556"/>
                  </a:cubicBezTo>
                  <a:cubicBezTo>
                    <a:pt x="3350" y="9556"/>
                    <a:pt x="3706" y="9423"/>
                    <a:pt x="3970" y="9137"/>
                  </a:cubicBezTo>
                  <a:cubicBezTo>
                    <a:pt x="4102" y="9006"/>
                    <a:pt x="4273" y="8945"/>
                    <a:pt x="4442" y="8945"/>
                  </a:cubicBezTo>
                  <a:close/>
                  <a:moveTo>
                    <a:pt x="6546" y="9022"/>
                  </a:moveTo>
                  <a:cubicBezTo>
                    <a:pt x="6718" y="9022"/>
                    <a:pt x="6892" y="9080"/>
                    <a:pt x="7026" y="9200"/>
                  </a:cubicBezTo>
                  <a:cubicBezTo>
                    <a:pt x="7299" y="9496"/>
                    <a:pt x="7671" y="9644"/>
                    <a:pt x="8046" y="9644"/>
                  </a:cubicBezTo>
                  <a:cubicBezTo>
                    <a:pt x="8191" y="9644"/>
                    <a:pt x="8336" y="9622"/>
                    <a:pt x="8476" y="9578"/>
                  </a:cubicBezTo>
                  <a:lnTo>
                    <a:pt x="9074" y="9326"/>
                  </a:lnTo>
                  <a:lnTo>
                    <a:pt x="9074" y="9326"/>
                  </a:lnTo>
                  <a:cubicBezTo>
                    <a:pt x="8677" y="9794"/>
                    <a:pt x="8107" y="10053"/>
                    <a:pt x="7517" y="10053"/>
                  </a:cubicBezTo>
                  <a:cubicBezTo>
                    <a:pt x="7312" y="10053"/>
                    <a:pt x="7104" y="10022"/>
                    <a:pt x="6900" y="9956"/>
                  </a:cubicBezTo>
                  <a:cubicBezTo>
                    <a:pt x="6428" y="9799"/>
                    <a:pt x="6144" y="9547"/>
                    <a:pt x="5955" y="9326"/>
                  </a:cubicBezTo>
                  <a:cubicBezTo>
                    <a:pt x="6082" y="9127"/>
                    <a:pt x="6313" y="9022"/>
                    <a:pt x="6546" y="9022"/>
                  </a:cubicBezTo>
                  <a:close/>
                  <a:moveTo>
                    <a:pt x="5514" y="9893"/>
                  </a:moveTo>
                  <a:cubicBezTo>
                    <a:pt x="5640" y="10019"/>
                    <a:pt x="5798" y="10177"/>
                    <a:pt x="6081" y="10334"/>
                  </a:cubicBezTo>
                  <a:cubicBezTo>
                    <a:pt x="5924" y="10397"/>
                    <a:pt x="5703" y="10492"/>
                    <a:pt x="5514" y="10492"/>
                  </a:cubicBezTo>
                  <a:cubicBezTo>
                    <a:pt x="5325" y="10492"/>
                    <a:pt x="5136" y="10429"/>
                    <a:pt x="4979" y="10334"/>
                  </a:cubicBezTo>
                  <a:cubicBezTo>
                    <a:pt x="5231" y="10177"/>
                    <a:pt x="5388" y="10019"/>
                    <a:pt x="5514" y="9893"/>
                  </a:cubicBezTo>
                  <a:close/>
                  <a:moveTo>
                    <a:pt x="6774" y="10681"/>
                  </a:moveTo>
                  <a:cubicBezTo>
                    <a:pt x="7011" y="10749"/>
                    <a:pt x="7247" y="10780"/>
                    <a:pt x="7484" y="10780"/>
                  </a:cubicBezTo>
                  <a:cubicBezTo>
                    <a:pt x="7688" y="10780"/>
                    <a:pt x="7893" y="10756"/>
                    <a:pt x="8098" y="10713"/>
                  </a:cubicBezTo>
                  <a:lnTo>
                    <a:pt x="8098" y="10713"/>
                  </a:lnTo>
                  <a:cubicBezTo>
                    <a:pt x="7499" y="11500"/>
                    <a:pt x="6554" y="11973"/>
                    <a:pt x="5514" y="11973"/>
                  </a:cubicBezTo>
                  <a:cubicBezTo>
                    <a:pt x="4506" y="11973"/>
                    <a:pt x="3498" y="11500"/>
                    <a:pt x="2868" y="10713"/>
                  </a:cubicBezTo>
                  <a:lnTo>
                    <a:pt x="2868" y="10713"/>
                  </a:lnTo>
                  <a:cubicBezTo>
                    <a:pt x="3072" y="10756"/>
                    <a:pt x="3277" y="10780"/>
                    <a:pt x="3482" y="10780"/>
                  </a:cubicBezTo>
                  <a:cubicBezTo>
                    <a:pt x="3718" y="10780"/>
                    <a:pt x="3955" y="10749"/>
                    <a:pt x="4191" y="10681"/>
                  </a:cubicBezTo>
                  <a:cubicBezTo>
                    <a:pt x="4538" y="11028"/>
                    <a:pt x="5010" y="11217"/>
                    <a:pt x="5483" y="11217"/>
                  </a:cubicBezTo>
                  <a:cubicBezTo>
                    <a:pt x="5955" y="11217"/>
                    <a:pt x="6459" y="11028"/>
                    <a:pt x="6774" y="10681"/>
                  </a:cubicBezTo>
                  <a:close/>
                  <a:moveTo>
                    <a:pt x="1860" y="1"/>
                  </a:moveTo>
                  <a:cubicBezTo>
                    <a:pt x="1261" y="1"/>
                    <a:pt x="757" y="505"/>
                    <a:pt x="757" y="1104"/>
                  </a:cubicBezTo>
                  <a:cubicBezTo>
                    <a:pt x="757" y="1576"/>
                    <a:pt x="1072" y="2017"/>
                    <a:pt x="1513" y="2175"/>
                  </a:cubicBezTo>
                  <a:lnTo>
                    <a:pt x="1513" y="4443"/>
                  </a:lnTo>
                  <a:cubicBezTo>
                    <a:pt x="662" y="4443"/>
                    <a:pt x="1" y="5105"/>
                    <a:pt x="1" y="5955"/>
                  </a:cubicBezTo>
                  <a:cubicBezTo>
                    <a:pt x="1" y="6774"/>
                    <a:pt x="662" y="7436"/>
                    <a:pt x="1513" y="7436"/>
                  </a:cubicBezTo>
                  <a:lnTo>
                    <a:pt x="1513" y="8350"/>
                  </a:lnTo>
                  <a:lnTo>
                    <a:pt x="1261" y="8287"/>
                  </a:lnTo>
                  <a:cubicBezTo>
                    <a:pt x="1214" y="8270"/>
                    <a:pt x="1168" y="8262"/>
                    <a:pt x="1124" y="8262"/>
                  </a:cubicBezTo>
                  <a:cubicBezTo>
                    <a:pt x="846" y="8262"/>
                    <a:pt x="657" y="8577"/>
                    <a:pt x="820" y="8822"/>
                  </a:cubicBezTo>
                  <a:cubicBezTo>
                    <a:pt x="1356" y="9610"/>
                    <a:pt x="1450" y="9799"/>
                    <a:pt x="1765" y="10082"/>
                  </a:cubicBezTo>
                  <a:cubicBezTo>
                    <a:pt x="2364" y="11658"/>
                    <a:pt x="3907" y="12729"/>
                    <a:pt x="5609" y="12729"/>
                  </a:cubicBezTo>
                  <a:cubicBezTo>
                    <a:pt x="7278" y="12729"/>
                    <a:pt x="8822" y="11658"/>
                    <a:pt x="9421" y="10082"/>
                  </a:cubicBezTo>
                  <a:cubicBezTo>
                    <a:pt x="9736" y="9799"/>
                    <a:pt x="9862" y="9610"/>
                    <a:pt x="10366" y="8822"/>
                  </a:cubicBezTo>
                  <a:cubicBezTo>
                    <a:pt x="10529" y="8577"/>
                    <a:pt x="10340" y="8262"/>
                    <a:pt x="10062" y="8262"/>
                  </a:cubicBezTo>
                  <a:cubicBezTo>
                    <a:pt x="10018" y="8262"/>
                    <a:pt x="9972" y="8270"/>
                    <a:pt x="9925" y="8287"/>
                  </a:cubicBezTo>
                  <a:lnTo>
                    <a:pt x="9704" y="8350"/>
                  </a:lnTo>
                  <a:lnTo>
                    <a:pt x="9704" y="7436"/>
                  </a:lnTo>
                  <a:cubicBezTo>
                    <a:pt x="10429" y="7436"/>
                    <a:pt x="11122" y="6774"/>
                    <a:pt x="11122" y="5955"/>
                  </a:cubicBezTo>
                  <a:cubicBezTo>
                    <a:pt x="11122" y="5136"/>
                    <a:pt x="10429" y="4443"/>
                    <a:pt x="9610" y="4443"/>
                  </a:cubicBezTo>
                  <a:lnTo>
                    <a:pt x="9610" y="2175"/>
                  </a:lnTo>
                  <a:cubicBezTo>
                    <a:pt x="10051" y="2017"/>
                    <a:pt x="10366" y="1608"/>
                    <a:pt x="10366" y="1104"/>
                  </a:cubicBezTo>
                  <a:cubicBezTo>
                    <a:pt x="10366" y="473"/>
                    <a:pt x="9862" y="1"/>
                    <a:pt x="9263" y="1"/>
                  </a:cubicBezTo>
                  <a:cubicBezTo>
                    <a:pt x="8633" y="1"/>
                    <a:pt x="8161" y="505"/>
                    <a:pt x="8161" y="1104"/>
                  </a:cubicBezTo>
                  <a:cubicBezTo>
                    <a:pt x="8161" y="1230"/>
                    <a:pt x="8192" y="1324"/>
                    <a:pt x="8224" y="1450"/>
                  </a:cubicBezTo>
                  <a:lnTo>
                    <a:pt x="7405" y="2080"/>
                  </a:lnTo>
                  <a:lnTo>
                    <a:pt x="6585" y="1450"/>
                  </a:lnTo>
                  <a:cubicBezTo>
                    <a:pt x="6617" y="1324"/>
                    <a:pt x="6648" y="1230"/>
                    <a:pt x="6648" y="1104"/>
                  </a:cubicBezTo>
                  <a:cubicBezTo>
                    <a:pt x="6648" y="473"/>
                    <a:pt x="6144" y="1"/>
                    <a:pt x="5546" y="1"/>
                  </a:cubicBezTo>
                  <a:cubicBezTo>
                    <a:pt x="4916" y="1"/>
                    <a:pt x="4443" y="505"/>
                    <a:pt x="4443" y="1104"/>
                  </a:cubicBezTo>
                  <a:cubicBezTo>
                    <a:pt x="4443" y="1230"/>
                    <a:pt x="4506" y="1324"/>
                    <a:pt x="4538" y="1450"/>
                  </a:cubicBezTo>
                  <a:lnTo>
                    <a:pt x="3718" y="2080"/>
                  </a:lnTo>
                  <a:lnTo>
                    <a:pt x="2868" y="1450"/>
                  </a:lnTo>
                  <a:cubicBezTo>
                    <a:pt x="2931" y="1324"/>
                    <a:pt x="2962" y="1230"/>
                    <a:pt x="2962" y="1104"/>
                  </a:cubicBezTo>
                  <a:cubicBezTo>
                    <a:pt x="2962" y="473"/>
                    <a:pt x="2458" y="1"/>
                    <a:pt x="1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034;p36">
            <a:extLst>
              <a:ext uri="{FF2B5EF4-FFF2-40B4-BE49-F238E27FC236}">
                <a16:creationId xmlns:a16="http://schemas.microsoft.com/office/drawing/2014/main" id="{230151FB-6CE3-4740-9F6E-00A96D4B5C69}"/>
              </a:ext>
            </a:extLst>
          </p:cNvPr>
          <p:cNvSpPr txBox="1">
            <a:spLocks/>
          </p:cNvSpPr>
          <p:nvPr/>
        </p:nvSpPr>
        <p:spPr>
          <a:xfrm>
            <a:off x="1276711" y="4219590"/>
            <a:ext cx="1666809" cy="32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Sir Francis Drake</a:t>
            </a:r>
          </a:p>
        </p:txBody>
      </p:sp>
      <p:sp>
        <p:nvSpPr>
          <p:cNvPr id="52" name="Google Shape;1034;p36">
            <a:extLst>
              <a:ext uri="{FF2B5EF4-FFF2-40B4-BE49-F238E27FC236}">
                <a16:creationId xmlns:a16="http://schemas.microsoft.com/office/drawing/2014/main" id="{E52382DE-FBB6-47B0-95B7-CD87B2AAE251}"/>
              </a:ext>
            </a:extLst>
          </p:cNvPr>
          <p:cNvSpPr txBox="1">
            <a:spLocks/>
          </p:cNvSpPr>
          <p:nvPr/>
        </p:nvSpPr>
        <p:spPr>
          <a:xfrm>
            <a:off x="6250554" y="4161776"/>
            <a:ext cx="1964354" cy="33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Jacob van Neck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CE99B-53B8-4EA6-BD4B-AB1995B89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7" t="4958" r="5208" b="20418"/>
          <a:stretch/>
        </p:blipFill>
        <p:spPr>
          <a:xfrm>
            <a:off x="1151652" y="1694844"/>
            <a:ext cx="1987222" cy="2476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29E1FB-8645-4CD0-8B23-531DD339A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261" y="1676635"/>
            <a:ext cx="2156576" cy="2485141"/>
          </a:xfrm>
          <a:prstGeom prst="rect">
            <a:avLst/>
          </a:prstGeom>
        </p:spPr>
      </p:pic>
      <p:sp>
        <p:nvSpPr>
          <p:cNvPr id="20" name="Google Shape;1034;p36">
            <a:extLst>
              <a:ext uri="{FF2B5EF4-FFF2-40B4-BE49-F238E27FC236}">
                <a16:creationId xmlns:a16="http://schemas.microsoft.com/office/drawing/2014/main" id="{33791368-D4F1-4712-BA65-66718453D337}"/>
              </a:ext>
            </a:extLst>
          </p:cNvPr>
          <p:cNvSpPr txBox="1">
            <a:spLocks/>
          </p:cNvSpPr>
          <p:nvPr/>
        </p:nvSpPr>
        <p:spPr>
          <a:xfrm>
            <a:off x="3909144" y="4219589"/>
            <a:ext cx="1666809" cy="32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Van </a:t>
            </a:r>
            <a:r>
              <a:rPr lang="en-US" dirty="0" err="1">
                <a:latin typeface="Narkisim" panose="020E0502050101010101" pitchFamily="34" charset="-79"/>
                <a:cs typeface="Narkisim" panose="020E0502050101010101" pitchFamily="34" charset="-79"/>
              </a:rPr>
              <a:t>Heemscrack</a:t>
            </a:r>
            <a:endParaRPr lang="en-US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1026" name="Picture 2" descr="Jacob Corneliszoon van Neck - Wikipedia bahasa Indonesia, ensiklopedia bebas">
            <a:extLst>
              <a:ext uri="{FF2B5EF4-FFF2-40B4-BE49-F238E27FC236}">
                <a16:creationId xmlns:a16="http://schemas.microsoft.com/office/drawing/2014/main" id="{2DED9BEA-9D3C-437F-B353-96023BE4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68" y="1694844"/>
            <a:ext cx="1975511" cy="2466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40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1" name="Google Shape;1401;p46"/>
          <p:cNvCxnSpPr/>
          <p:nvPr/>
        </p:nvCxnSpPr>
        <p:spPr>
          <a:xfrm>
            <a:off x="2943425" y="2140837"/>
            <a:ext cx="319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stealth" w="med" len="med"/>
            <a:tailEnd type="stealth" w="med" len="med"/>
          </a:ln>
        </p:spPr>
      </p:cxnSp>
      <p:cxnSp>
        <p:nvCxnSpPr>
          <p:cNvPr id="1402" name="Google Shape;1402;p46"/>
          <p:cNvCxnSpPr/>
          <p:nvPr/>
        </p:nvCxnSpPr>
        <p:spPr>
          <a:xfrm>
            <a:off x="2943425" y="3372712"/>
            <a:ext cx="319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stealth" w="med" len="med"/>
            <a:tailEnd type="stealth" w="med" len="med"/>
          </a:ln>
        </p:spPr>
      </p:cxnSp>
      <p:sp>
        <p:nvSpPr>
          <p:cNvPr id="1403" name="Google Shape;1403;p46"/>
          <p:cNvSpPr/>
          <p:nvPr/>
        </p:nvSpPr>
        <p:spPr>
          <a:xfrm>
            <a:off x="3407163" y="1738319"/>
            <a:ext cx="2329666" cy="2102627"/>
          </a:xfrm>
          <a:custGeom>
            <a:avLst/>
            <a:gdLst/>
            <a:ahLst/>
            <a:cxnLst/>
            <a:rect l="l" t="t" r="r" b="b"/>
            <a:pathLst>
              <a:path w="55687" h="50260" extrusionOk="0">
                <a:moveTo>
                  <a:pt x="22317" y="0"/>
                </a:moveTo>
                <a:cubicBezTo>
                  <a:pt x="19484" y="0"/>
                  <a:pt x="16834" y="1365"/>
                  <a:pt x="14526" y="3006"/>
                </a:cubicBezTo>
                <a:cubicBezTo>
                  <a:pt x="5966" y="9126"/>
                  <a:pt x="799" y="19616"/>
                  <a:pt x="334" y="30367"/>
                </a:cubicBezTo>
                <a:cubicBezTo>
                  <a:pt x="1" y="38404"/>
                  <a:pt x="3239" y="47560"/>
                  <a:pt x="11693" y="49715"/>
                </a:cubicBezTo>
                <a:cubicBezTo>
                  <a:pt x="13226" y="50099"/>
                  <a:pt x="14787" y="50259"/>
                  <a:pt x="16354" y="50259"/>
                </a:cubicBezTo>
                <a:cubicBezTo>
                  <a:pt x="19108" y="50259"/>
                  <a:pt x="21881" y="49764"/>
                  <a:pt x="24552" y="49119"/>
                </a:cubicBezTo>
                <a:cubicBezTo>
                  <a:pt x="30481" y="47691"/>
                  <a:pt x="36267" y="45500"/>
                  <a:pt x="41208" y="41940"/>
                </a:cubicBezTo>
                <a:cubicBezTo>
                  <a:pt x="46876" y="37856"/>
                  <a:pt x="51269" y="31998"/>
                  <a:pt x="53662" y="25354"/>
                </a:cubicBezTo>
                <a:cubicBezTo>
                  <a:pt x="54972" y="21699"/>
                  <a:pt x="55686" y="17580"/>
                  <a:pt x="54305" y="13901"/>
                </a:cubicBezTo>
                <a:cubicBezTo>
                  <a:pt x="53317" y="11269"/>
                  <a:pt x="51352" y="9114"/>
                  <a:pt x="49400" y="7090"/>
                </a:cubicBezTo>
                <a:cubicBezTo>
                  <a:pt x="47769" y="5376"/>
                  <a:pt x="46042" y="3649"/>
                  <a:pt x="43852" y="2816"/>
                </a:cubicBezTo>
                <a:cubicBezTo>
                  <a:pt x="42485" y="2290"/>
                  <a:pt x="41016" y="2155"/>
                  <a:pt x="39560" y="2155"/>
                </a:cubicBezTo>
                <a:cubicBezTo>
                  <a:pt x="39367" y="2155"/>
                  <a:pt x="39174" y="2157"/>
                  <a:pt x="38982" y="2161"/>
                </a:cubicBezTo>
                <a:cubicBezTo>
                  <a:pt x="35505" y="2233"/>
                  <a:pt x="31886" y="2935"/>
                  <a:pt x="29159" y="5102"/>
                </a:cubicBezTo>
                <a:cubicBezTo>
                  <a:pt x="28647" y="2149"/>
                  <a:pt x="25575" y="113"/>
                  <a:pt x="22635" y="6"/>
                </a:cubicBezTo>
                <a:cubicBezTo>
                  <a:pt x="22528" y="2"/>
                  <a:pt x="22423" y="0"/>
                  <a:pt x="22317" y="0"/>
                </a:cubicBez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46"/>
          <p:cNvSpPr/>
          <p:nvPr/>
        </p:nvSpPr>
        <p:spPr>
          <a:xfrm>
            <a:off x="3407163" y="1738331"/>
            <a:ext cx="2329666" cy="2102627"/>
          </a:xfrm>
          <a:custGeom>
            <a:avLst/>
            <a:gdLst/>
            <a:ahLst/>
            <a:cxnLst/>
            <a:rect l="l" t="t" r="r" b="b"/>
            <a:pathLst>
              <a:path w="55687" h="50260" extrusionOk="0">
                <a:moveTo>
                  <a:pt x="22317" y="0"/>
                </a:moveTo>
                <a:cubicBezTo>
                  <a:pt x="19484" y="0"/>
                  <a:pt x="16834" y="1365"/>
                  <a:pt x="14526" y="3006"/>
                </a:cubicBezTo>
                <a:cubicBezTo>
                  <a:pt x="5966" y="9126"/>
                  <a:pt x="799" y="19616"/>
                  <a:pt x="334" y="30367"/>
                </a:cubicBezTo>
                <a:cubicBezTo>
                  <a:pt x="1" y="38404"/>
                  <a:pt x="3239" y="47560"/>
                  <a:pt x="11693" y="49715"/>
                </a:cubicBezTo>
                <a:cubicBezTo>
                  <a:pt x="13226" y="50099"/>
                  <a:pt x="14787" y="50259"/>
                  <a:pt x="16354" y="50259"/>
                </a:cubicBezTo>
                <a:cubicBezTo>
                  <a:pt x="19108" y="50259"/>
                  <a:pt x="21881" y="49764"/>
                  <a:pt x="24552" y="49119"/>
                </a:cubicBezTo>
                <a:cubicBezTo>
                  <a:pt x="30481" y="47691"/>
                  <a:pt x="36267" y="45500"/>
                  <a:pt x="41208" y="41940"/>
                </a:cubicBezTo>
                <a:cubicBezTo>
                  <a:pt x="46876" y="37856"/>
                  <a:pt x="51269" y="31998"/>
                  <a:pt x="53662" y="25354"/>
                </a:cubicBezTo>
                <a:cubicBezTo>
                  <a:pt x="54972" y="21699"/>
                  <a:pt x="55686" y="17580"/>
                  <a:pt x="54305" y="13901"/>
                </a:cubicBezTo>
                <a:cubicBezTo>
                  <a:pt x="53317" y="11269"/>
                  <a:pt x="51352" y="9114"/>
                  <a:pt x="49400" y="7090"/>
                </a:cubicBezTo>
                <a:cubicBezTo>
                  <a:pt x="47769" y="5376"/>
                  <a:pt x="46042" y="3649"/>
                  <a:pt x="43852" y="2816"/>
                </a:cubicBezTo>
                <a:cubicBezTo>
                  <a:pt x="42485" y="2290"/>
                  <a:pt x="41016" y="2155"/>
                  <a:pt x="39560" y="2155"/>
                </a:cubicBezTo>
                <a:cubicBezTo>
                  <a:pt x="39367" y="2155"/>
                  <a:pt x="39174" y="2157"/>
                  <a:pt x="38982" y="2161"/>
                </a:cubicBezTo>
                <a:cubicBezTo>
                  <a:pt x="35505" y="2233"/>
                  <a:pt x="31886" y="2935"/>
                  <a:pt x="29159" y="5102"/>
                </a:cubicBezTo>
                <a:cubicBezTo>
                  <a:pt x="28647" y="2149"/>
                  <a:pt x="25575" y="113"/>
                  <a:pt x="22635" y="6"/>
                </a:cubicBezTo>
                <a:cubicBezTo>
                  <a:pt x="22528" y="2"/>
                  <a:pt x="22423" y="0"/>
                  <a:pt x="2231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46"/>
          <p:cNvSpPr txBox="1">
            <a:spLocks noGrp="1"/>
          </p:cNvSpPr>
          <p:nvPr>
            <p:ph type="title"/>
          </p:nvPr>
        </p:nvSpPr>
        <p:spPr>
          <a:xfrm>
            <a:off x="1052881" y="445585"/>
            <a:ext cx="67670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Faktor Pendorong Penjelajahan Samudera</a:t>
            </a:r>
            <a:endParaRPr sz="2400" dirty="0"/>
          </a:p>
        </p:txBody>
      </p:sp>
      <p:sp>
        <p:nvSpPr>
          <p:cNvPr id="1406" name="Google Shape;1406;p46"/>
          <p:cNvSpPr txBox="1"/>
          <p:nvPr/>
        </p:nvSpPr>
        <p:spPr>
          <a:xfrm>
            <a:off x="471948" y="1920381"/>
            <a:ext cx="2471427" cy="123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Ilmu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pengetahuan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yang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mulai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dirintis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pada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akhir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abad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pertengahan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menimbulkan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sebuah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perubahan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besar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dan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cepat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(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revolusi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). </a:t>
            </a:r>
            <a:endParaRPr dirty="0">
              <a:latin typeface="Narkisim" panose="020E0502050101010101" pitchFamily="34" charset="-79"/>
              <a:ea typeface="Open Sans"/>
              <a:cs typeface="Narkisim" panose="020E0502050101010101" pitchFamily="34" charset="-79"/>
              <a:sym typeface="Open Sans"/>
            </a:endParaRPr>
          </a:p>
        </p:txBody>
      </p:sp>
      <p:sp>
        <p:nvSpPr>
          <p:cNvPr id="1407" name="Google Shape;1407;p46"/>
          <p:cNvSpPr txBox="1"/>
          <p:nvPr/>
        </p:nvSpPr>
        <p:spPr>
          <a:xfrm>
            <a:off x="471948" y="1416937"/>
            <a:ext cx="2734998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01127"/>
                </a:solidFill>
                <a:latin typeface="PT Serif"/>
                <a:ea typeface="PT Serif"/>
                <a:cs typeface="PT Serif"/>
                <a:sym typeface="PT Serif"/>
              </a:rPr>
              <a:t>Perkembangan Ilmu dan Pengetahuan</a:t>
            </a:r>
            <a:endParaRPr sz="1600" b="1" dirty="0">
              <a:solidFill>
                <a:srgbClr val="A01127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08" name="Google Shape;1408;p46"/>
          <p:cNvSpPr txBox="1"/>
          <p:nvPr/>
        </p:nvSpPr>
        <p:spPr>
          <a:xfrm>
            <a:off x="471948" y="3432746"/>
            <a:ext cx="2471427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Faktor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ekonomi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merupakan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faktor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yang paling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kuat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yang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mendorong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bangsa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Eropa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melakukan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penjelajahan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samudera</a:t>
            </a:r>
            <a:endParaRPr dirty="0">
              <a:latin typeface="Narkisim" panose="020E0502050101010101" pitchFamily="34" charset="-79"/>
              <a:ea typeface="Open Sans"/>
              <a:cs typeface="Narkisim" panose="020E0502050101010101" pitchFamily="34" charset="-79"/>
              <a:sym typeface="Open Sans"/>
            </a:endParaRPr>
          </a:p>
        </p:txBody>
      </p:sp>
      <p:sp>
        <p:nvSpPr>
          <p:cNvPr id="1409" name="Google Shape;1409;p46"/>
          <p:cNvSpPr txBox="1"/>
          <p:nvPr/>
        </p:nvSpPr>
        <p:spPr>
          <a:xfrm>
            <a:off x="1231872" y="3165275"/>
            <a:ext cx="1711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01127"/>
                </a:solidFill>
                <a:latin typeface="PT Serif"/>
                <a:ea typeface="PT Serif"/>
                <a:cs typeface="PT Serif"/>
                <a:sym typeface="PT Serif"/>
              </a:rPr>
              <a:t>Ekonomi</a:t>
            </a:r>
            <a:endParaRPr sz="1600" b="1" dirty="0">
              <a:solidFill>
                <a:srgbClr val="A01127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10" name="Google Shape;1410;p46"/>
          <p:cNvSpPr txBox="1"/>
          <p:nvPr/>
        </p:nvSpPr>
        <p:spPr>
          <a:xfrm>
            <a:off x="6134525" y="1822062"/>
            <a:ext cx="241954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Y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ang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mendorong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bangsa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Eropa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melakukan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penjelajahan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samudera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adalah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jatuhnya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konstantinopel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ke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tangan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penguasa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Turki Usmani pada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tahun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1453.</a:t>
            </a:r>
            <a:endParaRPr dirty="0">
              <a:latin typeface="Narkisim" panose="020E0502050101010101" pitchFamily="34" charset="-79"/>
              <a:ea typeface="Open Sans"/>
              <a:cs typeface="Narkisim" panose="020E0502050101010101" pitchFamily="34" charset="-79"/>
              <a:sym typeface="Open Sans"/>
            </a:endParaRPr>
          </a:p>
        </p:txBody>
      </p:sp>
      <p:sp>
        <p:nvSpPr>
          <p:cNvPr id="1411" name="Google Shape;1411;p46"/>
          <p:cNvSpPr txBox="1"/>
          <p:nvPr/>
        </p:nvSpPr>
        <p:spPr>
          <a:xfrm>
            <a:off x="6134522" y="1416937"/>
            <a:ext cx="1711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01127"/>
                </a:solidFill>
                <a:latin typeface="PT Serif"/>
                <a:ea typeface="PT Serif"/>
                <a:cs typeface="PT Serif"/>
                <a:sym typeface="PT Serif"/>
              </a:rPr>
              <a:t>Politik</a:t>
            </a:r>
            <a:endParaRPr sz="1600" b="1" dirty="0">
              <a:solidFill>
                <a:srgbClr val="A01127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12" name="Google Shape;1412;p46"/>
          <p:cNvSpPr txBox="1"/>
          <p:nvPr/>
        </p:nvSpPr>
        <p:spPr>
          <a:xfrm>
            <a:off x="6134525" y="3527497"/>
            <a:ext cx="241954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P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ada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dasarnya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dilatar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belakangi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oleh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beberapa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faktor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idealisme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dan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merupakan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rujuan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utama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en-ID" dirty="0" err="1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mereka</a:t>
            </a:r>
            <a:r>
              <a:rPr lang="en-ID" dirty="0">
                <a:effectLst/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. </a:t>
            </a:r>
            <a:endParaRPr dirty="0">
              <a:latin typeface="Narkisim" panose="020E0502050101010101" pitchFamily="34" charset="-79"/>
              <a:ea typeface="Open Sans"/>
              <a:cs typeface="Narkisim" panose="020E0502050101010101" pitchFamily="34" charset="-79"/>
              <a:sym typeface="Open Sans"/>
            </a:endParaRPr>
          </a:p>
        </p:txBody>
      </p:sp>
      <p:sp>
        <p:nvSpPr>
          <p:cNvPr id="1413" name="Google Shape;1413;p46"/>
          <p:cNvSpPr txBox="1"/>
          <p:nvPr/>
        </p:nvSpPr>
        <p:spPr>
          <a:xfrm>
            <a:off x="6134522" y="3165270"/>
            <a:ext cx="1711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A01127"/>
                </a:solidFill>
                <a:latin typeface="PT Serif"/>
                <a:ea typeface="PT Serif"/>
                <a:cs typeface="PT Serif"/>
                <a:sym typeface="PT Serif"/>
              </a:rPr>
              <a:t>Idealisme</a:t>
            </a:r>
            <a:endParaRPr sz="1600" b="1" dirty="0">
              <a:solidFill>
                <a:srgbClr val="A01127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06" name="Google Shape;1401;p46">
            <a:extLst>
              <a:ext uri="{FF2B5EF4-FFF2-40B4-BE49-F238E27FC236}">
                <a16:creationId xmlns:a16="http://schemas.microsoft.com/office/drawing/2014/main" id="{B938CFCE-CCC2-4881-8737-1B58D546703A}"/>
              </a:ext>
            </a:extLst>
          </p:cNvPr>
          <p:cNvCxnSpPr>
            <a:cxnSpLocks/>
          </p:cNvCxnSpPr>
          <p:nvPr/>
        </p:nvCxnSpPr>
        <p:spPr>
          <a:xfrm>
            <a:off x="4569922" y="1315080"/>
            <a:ext cx="0" cy="67609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stealth" w="med" len="med"/>
            <a:tailEnd type="stealth" w="med" len="med"/>
          </a:ln>
        </p:spPr>
      </p:cxnSp>
      <p:grpSp>
        <p:nvGrpSpPr>
          <p:cNvPr id="35" name="Google Shape;5567;p53">
            <a:extLst>
              <a:ext uri="{FF2B5EF4-FFF2-40B4-BE49-F238E27FC236}">
                <a16:creationId xmlns:a16="http://schemas.microsoft.com/office/drawing/2014/main" id="{2BD3DCAC-D9A8-40FC-9AB4-CB1D177A686F}"/>
              </a:ext>
            </a:extLst>
          </p:cNvPr>
          <p:cNvGrpSpPr/>
          <p:nvPr/>
        </p:nvGrpSpPr>
        <p:grpSpPr>
          <a:xfrm rot="-468228" flipH="1">
            <a:off x="3762048" y="1488827"/>
            <a:ext cx="2139321" cy="2433433"/>
            <a:chOff x="1475475" y="2824000"/>
            <a:chExt cx="1345125" cy="1481150"/>
          </a:xfrm>
        </p:grpSpPr>
        <p:sp>
          <p:nvSpPr>
            <p:cNvPr id="36" name="Google Shape;5568;p53">
              <a:extLst>
                <a:ext uri="{FF2B5EF4-FFF2-40B4-BE49-F238E27FC236}">
                  <a16:creationId xmlns:a16="http://schemas.microsoft.com/office/drawing/2014/main" id="{07A97C09-6C74-416C-B19B-98C9FAAAFD73}"/>
                </a:ext>
              </a:extLst>
            </p:cNvPr>
            <p:cNvSpPr/>
            <p:nvPr/>
          </p:nvSpPr>
          <p:spPr>
            <a:xfrm>
              <a:off x="2152350" y="2900775"/>
              <a:ext cx="170875" cy="1122200"/>
            </a:xfrm>
            <a:custGeom>
              <a:avLst/>
              <a:gdLst/>
              <a:ahLst/>
              <a:cxnLst/>
              <a:rect l="l" t="t" r="r" b="b"/>
              <a:pathLst>
                <a:path w="6835" h="44888" fill="none" extrusionOk="0">
                  <a:moveTo>
                    <a:pt x="0" y="1"/>
                  </a:moveTo>
                  <a:lnTo>
                    <a:pt x="6834" y="44887"/>
                  </a:lnTo>
                </a:path>
              </a:pathLst>
            </a:custGeom>
            <a:noFill/>
            <a:ln w="8325" cap="flat" cmpd="sng">
              <a:solidFill>
                <a:srgbClr val="6243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69;p53">
              <a:extLst>
                <a:ext uri="{FF2B5EF4-FFF2-40B4-BE49-F238E27FC236}">
                  <a16:creationId xmlns:a16="http://schemas.microsoft.com/office/drawing/2014/main" id="{36900A59-B413-4A7F-A78B-68026ECD1912}"/>
                </a:ext>
              </a:extLst>
            </p:cNvPr>
            <p:cNvSpPr/>
            <p:nvPr/>
          </p:nvSpPr>
          <p:spPr>
            <a:xfrm>
              <a:off x="2156500" y="2900775"/>
              <a:ext cx="342625" cy="1122200"/>
            </a:xfrm>
            <a:custGeom>
              <a:avLst/>
              <a:gdLst/>
              <a:ahLst/>
              <a:cxnLst/>
              <a:rect l="l" t="t" r="r" b="b"/>
              <a:pathLst>
                <a:path w="13705" h="44888" fill="none" extrusionOk="0">
                  <a:moveTo>
                    <a:pt x="1" y="1"/>
                  </a:moveTo>
                  <a:lnTo>
                    <a:pt x="13705" y="44887"/>
                  </a:lnTo>
                </a:path>
              </a:pathLst>
            </a:custGeom>
            <a:noFill/>
            <a:ln w="8325" cap="flat" cmpd="sng">
              <a:solidFill>
                <a:srgbClr val="6243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70;p53">
              <a:extLst>
                <a:ext uri="{FF2B5EF4-FFF2-40B4-BE49-F238E27FC236}">
                  <a16:creationId xmlns:a16="http://schemas.microsoft.com/office/drawing/2014/main" id="{B5674364-B9B5-4B28-AA02-2CFB9324D9AB}"/>
                </a:ext>
              </a:extLst>
            </p:cNvPr>
            <p:cNvSpPr/>
            <p:nvPr/>
          </p:nvSpPr>
          <p:spPr>
            <a:xfrm>
              <a:off x="2520850" y="3150525"/>
              <a:ext cx="104800" cy="734025"/>
            </a:xfrm>
            <a:custGeom>
              <a:avLst/>
              <a:gdLst/>
              <a:ahLst/>
              <a:cxnLst/>
              <a:rect l="l" t="t" r="r" b="b"/>
              <a:pathLst>
                <a:path w="4192" h="29361" fill="none" extrusionOk="0">
                  <a:moveTo>
                    <a:pt x="0" y="0"/>
                  </a:moveTo>
                  <a:lnTo>
                    <a:pt x="4191" y="29361"/>
                  </a:lnTo>
                </a:path>
              </a:pathLst>
            </a:custGeom>
            <a:noFill/>
            <a:ln w="8325" cap="flat" cmpd="sng">
              <a:solidFill>
                <a:srgbClr val="6243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71;p53">
              <a:extLst>
                <a:ext uri="{FF2B5EF4-FFF2-40B4-BE49-F238E27FC236}">
                  <a16:creationId xmlns:a16="http://schemas.microsoft.com/office/drawing/2014/main" id="{EDE7FD91-BF91-48CE-8BC4-E6571D4C2506}"/>
                </a:ext>
              </a:extLst>
            </p:cNvPr>
            <p:cNvSpPr/>
            <p:nvPr/>
          </p:nvSpPr>
          <p:spPr>
            <a:xfrm>
              <a:off x="2525900" y="2900775"/>
              <a:ext cx="245300" cy="899850"/>
            </a:xfrm>
            <a:custGeom>
              <a:avLst/>
              <a:gdLst/>
              <a:ahLst/>
              <a:cxnLst/>
              <a:rect l="l" t="t" r="r" b="b"/>
              <a:pathLst>
                <a:path w="9812" h="35994" fill="none" extrusionOk="0">
                  <a:moveTo>
                    <a:pt x="0" y="1"/>
                  </a:moveTo>
                  <a:lnTo>
                    <a:pt x="9811" y="35993"/>
                  </a:lnTo>
                </a:path>
              </a:pathLst>
            </a:custGeom>
            <a:noFill/>
            <a:ln w="8325" cap="flat" cmpd="sng">
              <a:solidFill>
                <a:srgbClr val="6243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72;p53">
              <a:extLst>
                <a:ext uri="{FF2B5EF4-FFF2-40B4-BE49-F238E27FC236}">
                  <a16:creationId xmlns:a16="http://schemas.microsoft.com/office/drawing/2014/main" id="{6BE701DB-547D-4EFB-AF0D-9D5168103E42}"/>
                </a:ext>
              </a:extLst>
            </p:cNvPr>
            <p:cNvSpPr/>
            <p:nvPr/>
          </p:nvSpPr>
          <p:spPr>
            <a:xfrm>
              <a:off x="2485725" y="2824000"/>
              <a:ext cx="52100" cy="1197475"/>
            </a:xfrm>
            <a:custGeom>
              <a:avLst/>
              <a:gdLst/>
              <a:ahLst/>
              <a:cxnLst/>
              <a:rect l="l" t="t" r="r" b="b"/>
              <a:pathLst>
                <a:path w="2084" h="47899" extrusionOk="0">
                  <a:moveTo>
                    <a:pt x="1405" y="0"/>
                  </a:moveTo>
                  <a:lnTo>
                    <a:pt x="0" y="47899"/>
                  </a:lnTo>
                  <a:lnTo>
                    <a:pt x="2084" y="47899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62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73;p53">
              <a:extLst>
                <a:ext uri="{FF2B5EF4-FFF2-40B4-BE49-F238E27FC236}">
                  <a16:creationId xmlns:a16="http://schemas.microsoft.com/office/drawing/2014/main" id="{4AC43D95-792C-4545-BF35-853199920431}"/>
                </a:ext>
              </a:extLst>
            </p:cNvPr>
            <p:cNvSpPr/>
            <p:nvPr/>
          </p:nvSpPr>
          <p:spPr>
            <a:xfrm>
              <a:off x="2519050" y="2838700"/>
              <a:ext cx="87825" cy="46625"/>
            </a:xfrm>
            <a:custGeom>
              <a:avLst/>
              <a:gdLst/>
              <a:ahLst/>
              <a:cxnLst/>
              <a:rect l="l" t="t" r="r" b="b"/>
              <a:pathLst>
                <a:path w="3513" h="1865" extrusionOk="0">
                  <a:moveTo>
                    <a:pt x="618" y="1"/>
                  </a:moveTo>
                  <a:cubicBezTo>
                    <a:pt x="274" y="1"/>
                    <a:pt x="36" y="186"/>
                    <a:pt x="36" y="186"/>
                  </a:cubicBezTo>
                  <a:lnTo>
                    <a:pt x="1" y="1865"/>
                  </a:lnTo>
                  <a:cubicBezTo>
                    <a:pt x="1" y="1865"/>
                    <a:pt x="242" y="1396"/>
                    <a:pt x="916" y="1396"/>
                  </a:cubicBezTo>
                  <a:cubicBezTo>
                    <a:pt x="1115" y="1396"/>
                    <a:pt x="1352" y="1437"/>
                    <a:pt x="1632" y="1543"/>
                  </a:cubicBezTo>
                  <a:cubicBezTo>
                    <a:pt x="1846" y="1628"/>
                    <a:pt x="2041" y="1665"/>
                    <a:pt x="2218" y="1665"/>
                  </a:cubicBezTo>
                  <a:cubicBezTo>
                    <a:pt x="3056" y="1665"/>
                    <a:pt x="3483" y="854"/>
                    <a:pt x="3513" y="579"/>
                  </a:cubicBezTo>
                  <a:lnTo>
                    <a:pt x="3513" y="579"/>
                  </a:lnTo>
                  <a:cubicBezTo>
                    <a:pt x="3513" y="579"/>
                    <a:pt x="3012" y="940"/>
                    <a:pt x="2449" y="940"/>
                  </a:cubicBezTo>
                  <a:cubicBezTo>
                    <a:pt x="2144" y="940"/>
                    <a:pt x="1820" y="834"/>
                    <a:pt x="1548" y="507"/>
                  </a:cubicBezTo>
                  <a:cubicBezTo>
                    <a:pt x="1216" y="112"/>
                    <a:pt x="885" y="1"/>
                    <a:pt x="618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74;p53">
              <a:extLst>
                <a:ext uri="{FF2B5EF4-FFF2-40B4-BE49-F238E27FC236}">
                  <a16:creationId xmlns:a16="http://schemas.microsoft.com/office/drawing/2014/main" id="{A2FC1ADE-0B82-4766-90BD-09B0B2791ED7}"/>
                </a:ext>
              </a:extLst>
            </p:cNvPr>
            <p:cNvSpPr/>
            <p:nvPr/>
          </p:nvSpPr>
          <p:spPr>
            <a:xfrm>
              <a:off x="2339575" y="2920725"/>
              <a:ext cx="308100" cy="174750"/>
            </a:xfrm>
            <a:custGeom>
              <a:avLst/>
              <a:gdLst/>
              <a:ahLst/>
              <a:cxnLst/>
              <a:rect l="l" t="t" r="r" b="b"/>
              <a:pathLst>
                <a:path w="12324" h="6990" extrusionOk="0">
                  <a:moveTo>
                    <a:pt x="2548" y="1"/>
                  </a:moveTo>
                  <a:cubicBezTo>
                    <a:pt x="0" y="2596"/>
                    <a:pt x="1369" y="6787"/>
                    <a:pt x="1369" y="6787"/>
                  </a:cubicBezTo>
                  <a:lnTo>
                    <a:pt x="3739" y="6823"/>
                  </a:lnTo>
                  <a:lnTo>
                    <a:pt x="3822" y="6823"/>
                  </a:lnTo>
                  <a:lnTo>
                    <a:pt x="8549" y="6930"/>
                  </a:lnTo>
                  <a:lnTo>
                    <a:pt x="8608" y="6930"/>
                  </a:lnTo>
                  <a:lnTo>
                    <a:pt x="11442" y="6990"/>
                  </a:lnTo>
                  <a:cubicBezTo>
                    <a:pt x="10394" y="2060"/>
                    <a:pt x="12323" y="1"/>
                    <a:pt x="12323" y="1"/>
                  </a:cubicBezTo>
                  <a:close/>
                </a:path>
              </a:pathLst>
            </a:custGeom>
            <a:solidFill>
              <a:srgbClr val="EED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75;p53">
              <a:extLst>
                <a:ext uri="{FF2B5EF4-FFF2-40B4-BE49-F238E27FC236}">
                  <a16:creationId xmlns:a16="http://schemas.microsoft.com/office/drawing/2014/main" id="{FD6C0B22-FDAB-4851-A160-C4EEE1149FE9}"/>
                </a:ext>
              </a:extLst>
            </p:cNvPr>
            <p:cNvSpPr/>
            <p:nvPr/>
          </p:nvSpPr>
          <p:spPr>
            <a:xfrm>
              <a:off x="2539000" y="2921325"/>
              <a:ext cx="45850" cy="173850"/>
            </a:xfrm>
            <a:custGeom>
              <a:avLst/>
              <a:gdLst/>
              <a:ahLst/>
              <a:cxnLst/>
              <a:rect l="l" t="t" r="r" b="b"/>
              <a:pathLst>
                <a:path w="1834" h="6954" extrusionOk="0">
                  <a:moveTo>
                    <a:pt x="1548" y="0"/>
                  </a:moveTo>
                  <a:cubicBezTo>
                    <a:pt x="1501" y="60"/>
                    <a:pt x="1441" y="119"/>
                    <a:pt x="1381" y="179"/>
                  </a:cubicBezTo>
                  <a:cubicBezTo>
                    <a:pt x="1310" y="250"/>
                    <a:pt x="1250" y="346"/>
                    <a:pt x="1191" y="429"/>
                  </a:cubicBezTo>
                  <a:cubicBezTo>
                    <a:pt x="1155" y="477"/>
                    <a:pt x="1131" y="524"/>
                    <a:pt x="1084" y="572"/>
                  </a:cubicBezTo>
                  <a:cubicBezTo>
                    <a:pt x="1060" y="608"/>
                    <a:pt x="1024" y="655"/>
                    <a:pt x="977" y="715"/>
                  </a:cubicBezTo>
                  <a:cubicBezTo>
                    <a:pt x="846" y="905"/>
                    <a:pt x="727" y="1131"/>
                    <a:pt x="608" y="1370"/>
                  </a:cubicBezTo>
                  <a:cubicBezTo>
                    <a:pt x="548" y="1489"/>
                    <a:pt x="500" y="1608"/>
                    <a:pt x="441" y="1727"/>
                  </a:cubicBezTo>
                  <a:cubicBezTo>
                    <a:pt x="417" y="1786"/>
                    <a:pt x="405" y="1846"/>
                    <a:pt x="369" y="1917"/>
                  </a:cubicBezTo>
                  <a:cubicBezTo>
                    <a:pt x="358" y="1977"/>
                    <a:pt x="322" y="2060"/>
                    <a:pt x="310" y="2108"/>
                  </a:cubicBezTo>
                  <a:cubicBezTo>
                    <a:pt x="262" y="2251"/>
                    <a:pt x="238" y="2382"/>
                    <a:pt x="191" y="2501"/>
                  </a:cubicBezTo>
                  <a:lnTo>
                    <a:pt x="107" y="2906"/>
                  </a:lnTo>
                  <a:cubicBezTo>
                    <a:pt x="84" y="3036"/>
                    <a:pt x="60" y="3167"/>
                    <a:pt x="48" y="3310"/>
                  </a:cubicBezTo>
                  <a:cubicBezTo>
                    <a:pt x="48" y="3382"/>
                    <a:pt x="24" y="3441"/>
                    <a:pt x="24" y="3513"/>
                  </a:cubicBezTo>
                  <a:lnTo>
                    <a:pt x="12" y="3620"/>
                  </a:lnTo>
                  <a:lnTo>
                    <a:pt x="12" y="3727"/>
                  </a:lnTo>
                  <a:cubicBezTo>
                    <a:pt x="12" y="3858"/>
                    <a:pt x="0" y="3989"/>
                    <a:pt x="0" y="4120"/>
                  </a:cubicBezTo>
                  <a:lnTo>
                    <a:pt x="0" y="4322"/>
                  </a:lnTo>
                  <a:cubicBezTo>
                    <a:pt x="0" y="4382"/>
                    <a:pt x="0" y="4453"/>
                    <a:pt x="12" y="4513"/>
                  </a:cubicBezTo>
                  <a:cubicBezTo>
                    <a:pt x="24" y="4644"/>
                    <a:pt x="24" y="4763"/>
                    <a:pt x="48" y="4882"/>
                  </a:cubicBezTo>
                  <a:lnTo>
                    <a:pt x="84" y="5239"/>
                  </a:lnTo>
                  <a:cubicBezTo>
                    <a:pt x="107" y="5358"/>
                    <a:pt x="131" y="5465"/>
                    <a:pt x="143" y="5584"/>
                  </a:cubicBezTo>
                  <a:cubicBezTo>
                    <a:pt x="167" y="5644"/>
                    <a:pt x="167" y="5692"/>
                    <a:pt x="179" y="5751"/>
                  </a:cubicBezTo>
                  <a:cubicBezTo>
                    <a:pt x="191" y="5787"/>
                    <a:pt x="203" y="5846"/>
                    <a:pt x="227" y="5894"/>
                  </a:cubicBezTo>
                  <a:cubicBezTo>
                    <a:pt x="250" y="6001"/>
                    <a:pt x="262" y="6084"/>
                    <a:pt x="298" y="6180"/>
                  </a:cubicBezTo>
                  <a:cubicBezTo>
                    <a:pt x="322" y="6263"/>
                    <a:pt x="358" y="6358"/>
                    <a:pt x="369" y="6430"/>
                  </a:cubicBezTo>
                  <a:cubicBezTo>
                    <a:pt x="405" y="6501"/>
                    <a:pt x="417" y="6585"/>
                    <a:pt x="441" y="6656"/>
                  </a:cubicBezTo>
                  <a:cubicBezTo>
                    <a:pt x="477" y="6727"/>
                    <a:pt x="488" y="6787"/>
                    <a:pt x="524" y="6835"/>
                  </a:cubicBezTo>
                  <a:cubicBezTo>
                    <a:pt x="536" y="6882"/>
                    <a:pt x="548" y="6906"/>
                    <a:pt x="560" y="6954"/>
                  </a:cubicBezTo>
                  <a:lnTo>
                    <a:pt x="631" y="6906"/>
                  </a:lnTo>
                  <a:cubicBezTo>
                    <a:pt x="631" y="6858"/>
                    <a:pt x="608" y="6823"/>
                    <a:pt x="608" y="6775"/>
                  </a:cubicBezTo>
                  <a:cubicBezTo>
                    <a:pt x="596" y="6656"/>
                    <a:pt x="572" y="6525"/>
                    <a:pt x="548" y="6358"/>
                  </a:cubicBezTo>
                  <a:cubicBezTo>
                    <a:pt x="536" y="6287"/>
                    <a:pt x="524" y="6192"/>
                    <a:pt x="524" y="6108"/>
                  </a:cubicBezTo>
                  <a:cubicBezTo>
                    <a:pt x="500" y="6013"/>
                    <a:pt x="500" y="5930"/>
                    <a:pt x="488" y="5823"/>
                  </a:cubicBezTo>
                  <a:cubicBezTo>
                    <a:pt x="488" y="5775"/>
                    <a:pt x="477" y="5715"/>
                    <a:pt x="477" y="5668"/>
                  </a:cubicBezTo>
                  <a:cubicBezTo>
                    <a:pt x="477" y="5632"/>
                    <a:pt x="477" y="5573"/>
                    <a:pt x="465" y="5513"/>
                  </a:cubicBezTo>
                  <a:cubicBezTo>
                    <a:pt x="465" y="5406"/>
                    <a:pt x="441" y="5299"/>
                    <a:pt x="429" y="5180"/>
                  </a:cubicBezTo>
                  <a:cubicBezTo>
                    <a:pt x="429" y="5061"/>
                    <a:pt x="417" y="4953"/>
                    <a:pt x="417" y="4834"/>
                  </a:cubicBezTo>
                  <a:lnTo>
                    <a:pt x="417" y="4477"/>
                  </a:lnTo>
                  <a:cubicBezTo>
                    <a:pt x="417" y="4239"/>
                    <a:pt x="429" y="3989"/>
                    <a:pt x="465" y="3739"/>
                  </a:cubicBezTo>
                  <a:lnTo>
                    <a:pt x="477" y="3644"/>
                  </a:lnTo>
                  <a:lnTo>
                    <a:pt x="488" y="3560"/>
                  </a:lnTo>
                  <a:cubicBezTo>
                    <a:pt x="500" y="3501"/>
                    <a:pt x="500" y="3429"/>
                    <a:pt x="524" y="3370"/>
                  </a:cubicBezTo>
                  <a:cubicBezTo>
                    <a:pt x="536" y="3227"/>
                    <a:pt x="560" y="3108"/>
                    <a:pt x="584" y="2977"/>
                  </a:cubicBezTo>
                  <a:cubicBezTo>
                    <a:pt x="608" y="2846"/>
                    <a:pt x="619" y="2727"/>
                    <a:pt x="655" y="2608"/>
                  </a:cubicBezTo>
                  <a:cubicBezTo>
                    <a:pt x="679" y="2489"/>
                    <a:pt x="715" y="2358"/>
                    <a:pt x="762" y="2239"/>
                  </a:cubicBezTo>
                  <a:cubicBezTo>
                    <a:pt x="834" y="1977"/>
                    <a:pt x="905" y="1763"/>
                    <a:pt x="1000" y="1524"/>
                  </a:cubicBezTo>
                  <a:cubicBezTo>
                    <a:pt x="1084" y="1298"/>
                    <a:pt x="1191" y="1072"/>
                    <a:pt x="1298" y="881"/>
                  </a:cubicBezTo>
                  <a:cubicBezTo>
                    <a:pt x="1393" y="691"/>
                    <a:pt x="1501" y="489"/>
                    <a:pt x="1608" y="334"/>
                  </a:cubicBezTo>
                  <a:cubicBezTo>
                    <a:pt x="1679" y="215"/>
                    <a:pt x="1751" y="96"/>
                    <a:pt x="1834" y="0"/>
                  </a:cubicBezTo>
                  <a:close/>
                </a:path>
              </a:pathLst>
            </a:custGeom>
            <a:solidFill>
              <a:srgbClr val="D8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76;p53">
              <a:extLst>
                <a:ext uri="{FF2B5EF4-FFF2-40B4-BE49-F238E27FC236}">
                  <a16:creationId xmlns:a16="http://schemas.microsoft.com/office/drawing/2014/main" id="{235E1FBC-DD1C-421C-8C1D-09DC92846317}"/>
                </a:ext>
              </a:extLst>
            </p:cNvPr>
            <p:cNvSpPr/>
            <p:nvPr/>
          </p:nvSpPr>
          <p:spPr>
            <a:xfrm>
              <a:off x="2271400" y="3165100"/>
              <a:ext cx="412275" cy="233675"/>
            </a:xfrm>
            <a:custGeom>
              <a:avLst/>
              <a:gdLst/>
              <a:ahLst/>
              <a:cxnLst/>
              <a:rect l="l" t="t" r="r" b="b"/>
              <a:pathLst>
                <a:path w="16491" h="9347" extrusionOk="0">
                  <a:moveTo>
                    <a:pt x="16490" y="0"/>
                  </a:moveTo>
                  <a:cubicBezTo>
                    <a:pt x="16490" y="0"/>
                    <a:pt x="16490" y="0"/>
                    <a:pt x="16489" y="1"/>
                  </a:cubicBezTo>
                  <a:lnTo>
                    <a:pt x="16491" y="1"/>
                  </a:lnTo>
                  <a:cubicBezTo>
                    <a:pt x="16491" y="0"/>
                    <a:pt x="16491" y="0"/>
                    <a:pt x="16490" y="0"/>
                  </a:cubicBezTo>
                  <a:close/>
                  <a:moveTo>
                    <a:pt x="3418" y="1"/>
                  </a:moveTo>
                  <a:cubicBezTo>
                    <a:pt x="1" y="3477"/>
                    <a:pt x="1834" y="9073"/>
                    <a:pt x="1834" y="9073"/>
                  </a:cubicBezTo>
                  <a:lnTo>
                    <a:pt x="4918" y="9133"/>
                  </a:lnTo>
                  <a:lnTo>
                    <a:pt x="5049" y="9133"/>
                  </a:lnTo>
                  <a:lnTo>
                    <a:pt x="11454" y="9276"/>
                  </a:lnTo>
                  <a:lnTo>
                    <a:pt x="11562" y="9276"/>
                  </a:lnTo>
                  <a:lnTo>
                    <a:pt x="15324" y="9347"/>
                  </a:lnTo>
                  <a:cubicBezTo>
                    <a:pt x="13901" y="2834"/>
                    <a:pt x="16414" y="36"/>
                    <a:pt x="16489" y="1"/>
                  </a:cubicBezTo>
                  <a:close/>
                </a:path>
              </a:pathLst>
            </a:custGeom>
            <a:solidFill>
              <a:srgbClr val="EED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77;p53">
              <a:extLst>
                <a:ext uri="{FF2B5EF4-FFF2-40B4-BE49-F238E27FC236}">
                  <a16:creationId xmlns:a16="http://schemas.microsoft.com/office/drawing/2014/main" id="{435080D3-8B6A-4C84-AE49-97D30F310C52}"/>
                </a:ext>
              </a:extLst>
            </p:cNvPr>
            <p:cNvSpPr/>
            <p:nvPr/>
          </p:nvSpPr>
          <p:spPr>
            <a:xfrm>
              <a:off x="2542275" y="3165100"/>
              <a:ext cx="48525" cy="232500"/>
            </a:xfrm>
            <a:custGeom>
              <a:avLst/>
              <a:gdLst/>
              <a:ahLst/>
              <a:cxnLst/>
              <a:rect l="l" t="t" r="r" b="b"/>
              <a:pathLst>
                <a:path w="1941" h="9300" extrusionOk="0">
                  <a:moveTo>
                    <a:pt x="1727" y="1"/>
                  </a:moveTo>
                  <a:cubicBezTo>
                    <a:pt x="1608" y="155"/>
                    <a:pt x="1489" y="358"/>
                    <a:pt x="1370" y="572"/>
                  </a:cubicBezTo>
                  <a:cubicBezTo>
                    <a:pt x="1239" y="810"/>
                    <a:pt x="1108" y="1072"/>
                    <a:pt x="989" y="1346"/>
                  </a:cubicBezTo>
                  <a:cubicBezTo>
                    <a:pt x="869" y="1632"/>
                    <a:pt x="738" y="1929"/>
                    <a:pt x="631" y="2239"/>
                  </a:cubicBezTo>
                  <a:cubicBezTo>
                    <a:pt x="596" y="2322"/>
                    <a:pt x="572" y="2406"/>
                    <a:pt x="536" y="2477"/>
                  </a:cubicBezTo>
                  <a:cubicBezTo>
                    <a:pt x="512" y="2560"/>
                    <a:pt x="500" y="2644"/>
                    <a:pt x="465" y="2739"/>
                  </a:cubicBezTo>
                  <a:cubicBezTo>
                    <a:pt x="405" y="2894"/>
                    <a:pt x="381" y="3072"/>
                    <a:pt x="334" y="3239"/>
                  </a:cubicBezTo>
                  <a:cubicBezTo>
                    <a:pt x="262" y="3584"/>
                    <a:pt x="179" y="3942"/>
                    <a:pt x="119" y="4299"/>
                  </a:cubicBezTo>
                  <a:lnTo>
                    <a:pt x="96" y="4561"/>
                  </a:lnTo>
                  <a:cubicBezTo>
                    <a:pt x="84" y="4656"/>
                    <a:pt x="84" y="4739"/>
                    <a:pt x="60" y="4835"/>
                  </a:cubicBezTo>
                  <a:cubicBezTo>
                    <a:pt x="48" y="4918"/>
                    <a:pt x="48" y="5013"/>
                    <a:pt x="36" y="5096"/>
                  </a:cubicBezTo>
                  <a:cubicBezTo>
                    <a:pt x="36" y="5192"/>
                    <a:pt x="24" y="5275"/>
                    <a:pt x="24" y="5370"/>
                  </a:cubicBezTo>
                  <a:cubicBezTo>
                    <a:pt x="0" y="5549"/>
                    <a:pt x="0" y="5727"/>
                    <a:pt x="0" y="5894"/>
                  </a:cubicBezTo>
                  <a:cubicBezTo>
                    <a:pt x="0" y="6073"/>
                    <a:pt x="24" y="6228"/>
                    <a:pt x="24" y="6394"/>
                  </a:cubicBezTo>
                  <a:cubicBezTo>
                    <a:pt x="24" y="6561"/>
                    <a:pt x="48" y="6728"/>
                    <a:pt x="60" y="6882"/>
                  </a:cubicBezTo>
                  <a:cubicBezTo>
                    <a:pt x="84" y="6966"/>
                    <a:pt x="84" y="7049"/>
                    <a:pt x="96" y="7121"/>
                  </a:cubicBezTo>
                  <a:cubicBezTo>
                    <a:pt x="107" y="7204"/>
                    <a:pt x="119" y="7275"/>
                    <a:pt x="119" y="7359"/>
                  </a:cubicBezTo>
                  <a:cubicBezTo>
                    <a:pt x="167" y="7656"/>
                    <a:pt x="227" y="7942"/>
                    <a:pt x="286" y="8216"/>
                  </a:cubicBezTo>
                  <a:cubicBezTo>
                    <a:pt x="322" y="8347"/>
                    <a:pt x="346" y="8466"/>
                    <a:pt x="381" y="8585"/>
                  </a:cubicBezTo>
                  <a:cubicBezTo>
                    <a:pt x="393" y="8645"/>
                    <a:pt x="405" y="8704"/>
                    <a:pt x="417" y="8752"/>
                  </a:cubicBezTo>
                  <a:cubicBezTo>
                    <a:pt x="441" y="8811"/>
                    <a:pt x="453" y="8847"/>
                    <a:pt x="465" y="8906"/>
                  </a:cubicBezTo>
                  <a:cubicBezTo>
                    <a:pt x="500" y="9014"/>
                    <a:pt x="524" y="9109"/>
                    <a:pt x="560" y="9192"/>
                  </a:cubicBezTo>
                  <a:cubicBezTo>
                    <a:pt x="572" y="9228"/>
                    <a:pt x="584" y="9252"/>
                    <a:pt x="584" y="9299"/>
                  </a:cubicBezTo>
                  <a:lnTo>
                    <a:pt x="715" y="9276"/>
                  </a:lnTo>
                  <a:cubicBezTo>
                    <a:pt x="715" y="9228"/>
                    <a:pt x="703" y="9180"/>
                    <a:pt x="703" y="9133"/>
                  </a:cubicBezTo>
                  <a:cubicBezTo>
                    <a:pt x="691" y="9049"/>
                    <a:pt x="667" y="8942"/>
                    <a:pt x="655" y="8835"/>
                  </a:cubicBezTo>
                  <a:cubicBezTo>
                    <a:pt x="643" y="8775"/>
                    <a:pt x="643" y="8740"/>
                    <a:pt x="631" y="8680"/>
                  </a:cubicBezTo>
                  <a:cubicBezTo>
                    <a:pt x="619" y="8621"/>
                    <a:pt x="619" y="8561"/>
                    <a:pt x="596" y="8502"/>
                  </a:cubicBezTo>
                  <a:cubicBezTo>
                    <a:pt x="584" y="8383"/>
                    <a:pt x="572" y="8252"/>
                    <a:pt x="536" y="8121"/>
                  </a:cubicBezTo>
                  <a:lnTo>
                    <a:pt x="500" y="7716"/>
                  </a:lnTo>
                  <a:cubicBezTo>
                    <a:pt x="477" y="7585"/>
                    <a:pt x="465" y="7442"/>
                    <a:pt x="465" y="7287"/>
                  </a:cubicBezTo>
                  <a:cubicBezTo>
                    <a:pt x="465" y="7216"/>
                    <a:pt x="453" y="7144"/>
                    <a:pt x="453" y="7061"/>
                  </a:cubicBezTo>
                  <a:lnTo>
                    <a:pt x="453" y="6823"/>
                  </a:lnTo>
                  <a:cubicBezTo>
                    <a:pt x="453" y="6668"/>
                    <a:pt x="429" y="6513"/>
                    <a:pt x="429" y="6347"/>
                  </a:cubicBezTo>
                  <a:cubicBezTo>
                    <a:pt x="429" y="6025"/>
                    <a:pt x="453" y="5692"/>
                    <a:pt x="465" y="5358"/>
                  </a:cubicBezTo>
                  <a:cubicBezTo>
                    <a:pt x="465" y="5263"/>
                    <a:pt x="477" y="5192"/>
                    <a:pt x="477" y="5096"/>
                  </a:cubicBezTo>
                  <a:cubicBezTo>
                    <a:pt x="477" y="5013"/>
                    <a:pt x="500" y="4942"/>
                    <a:pt x="512" y="4846"/>
                  </a:cubicBezTo>
                  <a:cubicBezTo>
                    <a:pt x="524" y="4763"/>
                    <a:pt x="524" y="4680"/>
                    <a:pt x="536" y="4596"/>
                  </a:cubicBezTo>
                  <a:lnTo>
                    <a:pt x="572" y="4346"/>
                  </a:lnTo>
                  <a:cubicBezTo>
                    <a:pt x="619" y="4001"/>
                    <a:pt x="691" y="3656"/>
                    <a:pt x="750" y="3334"/>
                  </a:cubicBezTo>
                  <a:cubicBezTo>
                    <a:pt x="822" y="3001"/>
                    <a:pt x="893" y="2679"/>
                    <a:pt x="1000" y="2358"/>
                  </a:cubicBezTo>
                  <a:cubicBezTo>
                    <a:pt x="1096" y="2048"/>
                    <a:pt x="1191" y="1751"/>
                    <a:pt x="1298" y="1465"/>
                  </a:cubicBezTo>
                  <a:cubicBezTo>
                    <a:pt x="1358" y="1334"/>
                    <a:pt x="1405" y="1191"/>
                    <a:pt x="1465" y="1072"/>
                  </a:cubicBezTo>
                  <a:cubicBezTo>
                    <a:pt x="1512" y="929"/>
                    <a:pt x="1572" y="810"/>
                    <a:pt x="1608" y="691"/>
                  </a:cubicBezTo>
                  <a:cubicBezTo>
                    <a:pt x="1715" y="453"/>
                    <a:pt x="1822" y="239"/>
                    <a:pt x="1905" y="36"/>
                  </a:cubicBezTo>
                  <a:cubicBezTo>
                    <a:pt x="1929" y="24"/>
                    <a:pt x="1929" y="12"/>
                    <a:pt x="1941" y="1"/>
                  </a:cubicBezTo>
                  <a:close/>
                </a:path>
              </a:pathLst>
            </a:custGeom>
            <a:solidFill>
              <a:srgbClr val="D8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78;p53">
              <a:extLst>
                <a:ext uri="{FF2B5EF4-FFF2-40B4-BE49-F238E27FC236}">
                  <a16:creationId xmlns:a16="http://schemas.microsoft.com/office/drawing/2014/main" id="{A8D089C3-0B26-40EA-A542-08F62C61DFD4}"/>
                </a:ext>
              </a:extLst>
            </p:cNvPr>
            <p:cNvSpPr/>
            <p:nvPr/>
          </p:nvSpPr>
          <p:spPr>
            <a:xfrm>
              <a:off x="2552100" y="3753575"/>
              <a:ext cx="232775" cy="321175"/>
            </a:xfrm>
            <a:custGeom>
              <a:avLst/>
              <a:gdLst/>
              <a:ahLst/>
              <a:cxnLst/>
              <a:rect l="l" t="t" r="r" b="b"/>
              <a:pathLst>
                <a:path w="9311" h="12847" extrusionOk="0">
                  <a:moveTo>
                    <a:pt x="1965" y="0"/>
                  </a:moveTo>
                  <a:cubicBezTo>
                    <a:pt x="869" y="0"/>
                    <a:pt x="0" y="881"/>
                    <a:pt x="0" y="1965"/>
                  </a:cubicBezTo>
                  <a:lnTo>
                    <a:pt x="0" y="10882"/>
                  </a:lnTo>
                  <a:cubicBezTo>
                    <a:pt x="0" y="11966"/>
                    <a:pt x="869" y="12847"/>
                    <a:pt x="1965" y="12847"/>
                  </a:cubicBezTo>
                  <a:lnTo>
                    <a:pt x="7346" y="12847"/>
                  </a:lnTo>
                  <a:cubicBezTo>
                    <a:pt x="8442" y="12847"/>
                    <a:pt x="9311" y="11966"/>
                    <a:pt x="9311" y="10882"/>
                  </a:cubicBezTo>
                  <a:lnTo>
                    <a:pt x="9311" y="1965"/>
                  </a:lnTo>
                  <a:cubicBezTo>
                    <a:pt x="9311" y="881"/>
                    <a:pt x="8430" y="0"/>
                    <a:pt x="7346" y="0"/>
                  </a:cubicBezTo>
                  <a:close/>
                </a:path>
              </a:pathLst>
            </a:custGeom>
            <a:solidFill>
              <a:srgbClr val="62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79;p53">
              <a:extLst>
                <a:ext uri="{FF2B5EF4-FFF2-40B4-BE49-F238E27FC236}">
                  <a16:creationId xmlns:a16="http://schemas.microsoft.com/office/drawing/2014/main" id="{C22AB119-93DB-4D71-AEF3-79E4B65BF280}"/>
                </a:ext>
              </a:extLst>
            </p:cNvPr>
            <p:cNvSpPr/>
            <p:nvPr/>
          </p:nvSpPr>
          <p:spPr>
            <a:xfrm>
              <a:off x="2665800" y="3753575"/>
              <a:ext cx="119075" cy="321175"/>
            </a:xfrm>
            <a:custGeom>
              <a:avLst/>
              <a:gdLst/>
              <a:ahLst/>
              <a:cxnLst/>
              <a:rect l="l" t="t" r="r" b="b"/>
              <a:pathLst>
                <a:path w="4763" h="12847" extrusionOk="0">
                  <a:moveTo>
                    <a:pt x="0" y="0"/>
                  </a:moveTo>
                  <a:lnTo>
                    <a:pt x="0" y="12847"/>
                  </a:lnTo>
                  <a:lnTo>
                    <a:pt x="2798" y="12847"/>
                  </a:lnTo>
                  <a:cubicBezTo>
                    <a:pt x="3882" y="12847"/>
                    <a:pt x="4763" y="11966"/>
                    <a:pt x="4763" y="10882"/>
                  </a:cubicBezTo>
                  <a:lnTo>
                    <a:pt x="4763" y="1965"/>
                  </a:lnTo>
                  <a:cubicBezTo>
                    <a:pt x="4763" y="881"/>
                    <a:pt x="3894" y="0"/>
                    <a:pt x="2798" y="0"/>
                  </a:cubicBezTo>
                  <a:close/>
                </a:path>
              </a:pathLst>
            </a:custGeom>
            <a:solidFill>
              <a:srgbClr val="9B7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580;p53">
              <a:extLst>
                <a:ext uri="{FF2B5EF4-FFF2-40B4-BE49-F238E27FC236}">
                  <a16:creationId xmlns:a16="http://schemas.microsoft.com/office/drawing/2014/main" id="{FFE2E574-D307-4390-8CA0-DCD9EADF6FF3}"/>
                </a:ext>
              </a:extLst>
            </p:cNvPr>
            <p:cNvSpPr/>
            <p:nvPr/>
          </p:nvSpPr>
          <p:spPr>
            <a:xfrm>
              <a:off x="2139250" y="3475250"/>
              <a:ext cx="644750" cy="365850"/>
            </a:xfrm>
            <a:custGeom>
              <a:avLst/>
              <a:gdLst/>
              <a:ahLst/>
              <a:cxnLst/>
              <a:rect l="l" t="t" r="r" b="b"/>
              <a:pathLst>
                <a:path w="25790" h="14634" extrusionOk="0">
                  <a:moveTo>
                    <a:pt x="25789" y="1"/>
                  </a:moveTo>
                  <a:lnTo>
                    <a:pt x="25789" y="1"/>
                  </a:lnTo>
                  <a:cubicBezTo>
                    <a:pt x="25789" y="1"/>
                    <a:pt x="25789" y="1"/>
                    <a:pt x="25789" y="1"/>
                  </a:cubicBezTo>
                  <a:lnTo>
                    <a:pt x="5322" y="1"/>
                  </a:lnTo>
                  <a:cubicBezTo>
                    <a:pt x="0" y="5454"/>
                    <a:pt x="2858" y="14205"/>
                    <a:pt x="2858" y="14205"/>
                  </a:cubicBezTo>
                  <a:lnTo>
                    <a:pt x="5775" y="14265"/>
                  </a:lnTo>
                  <a:lnTo>
                    <a:pt x="5930" y="14265"/>
                  </a:lnTo>
                  <a:lnTo>
                    <a:pt x="13145" y="14407"/>
                  </a:lnTo>
                  <a:lnTo>
                    <a:pt x="13276" y="14407"/>
                  </a:lnTo>
                  <a:lnTo>
                    <a:pt x="21943" y="14586"/>
                  </a:lnTo>
                  <a:lnTo>
                    <a:pt x="22051" y="14586"/>
                  </a:lnTo>
                  <a:lnTo>
                    <a:pt x="23968" y="14634"/>
                  </a:lnTo>
                  <a:cubicBezTo>
                    <a:pt x="21756" y="4349"/>
                    <a:pt x="25790" y="1"/>
                    <a:pt x="25789" y="1"/>
                  </a:cubicBezTo>
                  <a:close/>
                </a:path>
              </a:pathLst>
            </a:custGeom>
            <a:solidFill>
              <a:srgbClr val="EED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81;p53">
              <a:extLst>
                <a:ext uri="{FF2B5EF4-FFF2-40B4-BE49-F238E27FC236}">
                  <a16:creationId xmlns:a16="http://schemas.microsoft.com/office/drawing/2014/main" id="{2E2DA548-8BF3-4083-B9F9-DA93F1E046A2}"/>
                </a:ext>
              </a:extLst>
            </p:cNvPr>
            <p:cNvSpPr/>
            <p:nvPr/>
          </p:nvSpPr>
          <p:spPr>
            <a:xfrm>
              <a:off x="2253850" y="3473475"/>
              <a:ext cx="60150" cy="357200"/>
            </a:xfrm>
            <a:custGeom>
              <a:avLst/>
              <a:gdLst/>
              <a:ahLst/>
              <a:cxnLst/>
              <a:rect l="l" t="t" r="r" b="b"/>
              <a:pathLst>
                <a:path w="2406" h="14288" extrusionOk="0">
                  <a:moveTo>
                    <a:pt x="2239" y="0"/>
                  </a:moveTo>
                  <a:lnTo>
                    <a:pt x="2239" y="60"/>
                  </a:lnTo>
                  <a:cubicBezTo>
                    <a:pt x="2167" y="167"/>
                    <a:pt x="2108" y="286"/>
                    <a:pt x="2036" y="405"/>
                  </a:cubicBezTo>
                  <a:cubicBezTo>
                    <a:pt x="1941" y="536"/>
                    <a:pt x="1869" y="679"/>
                    <a:pt x="1774" y="846"/>
                  </a:cubicBezTo>
                  <a:cubicBezTo>
                    <a:pt x="1738" y="929"/>
                    <a:pt x="1691" y="1012"/>
                    <a:pt x="1655" y="1108"/>
                  </a:cubicBezTo>
                  <a:cubicBezTo>
                    <a:pt x="1619" y="1191"/>
                    <a:pt x="1572" y="1262"/>
                    <a:pt x="1524" y="1370"/>
                  </a:cubicBezTo>
                  <a:cubicBezTo>
                    <a:pt x="1346" y="1727"/>
                    <a:pt x="1179" y="2132"/>
                    <a:pt x="1024" y="2548"/>
                  </a:cubicBezTo>
                  <a:cubicBezTo>
                    <a:pt x="976" y="2656"/>
                    <a:pt x="941" y="2751"/>
                    <a:pt x="905" y="2870"/>
                  </a:cubicBezTo>
                  <a:cubicBezTo>
                    <a:pt x="881" y="2929"/>
                    <a:pt x="857" y="2977"/>
                    <a:pt x="845" y="3037"/>
                  </a:cubicBezTo>
                  <a:cubicBezTo>
                    <a:pt x="822" y="3096"/>
                    <a:pt x="810" y="3156"/>
                    <a:pt x="786" y="3203"/>
                  </a:cubicBezTo>
                  <a:cubicBezTo>
                    <a:pt x="750" y="3322"/>
                    <a:pt x="703" y="3429"/>
                    <a:pt x="679" y="3548"/>
                  </a:cubicBezTo>
                  <a:cubicBezTo>
                    <a:pt x="643" y="3656"/>
                    <a:pt x="619" y="3787"/>
                    <a:pt x="572" y="3906"/>
                  </a:cubicBezTo>
                  <a:cubicBezTo>
                    <a:pt x="500" y="4144"/>
                    <a:pt x="453" y="4394"/>
                    <a:pt x="393" y="4632"/>
                  </a:cubicBezTo>
                  <a:cubicBezTo>
                    <a:pt x="334" y="4882"/>
                    <a:pt x="286" y="5132"/>
                    <a:pt x="250" y="5394"/>
                  </a:cubicBezTo>
                  <a:cubicBezTo>
                    <a:pt x="203" y="5644"/>
                    <a:pt x="155" y="5906"/>
                    <a:pt x="131" y="6168"/>
                  </a:cubicBezTo>
                  <a:lnTo>
                    <a:pt x="83" y="6561"/>
                  </a:lnTo>
                  <a:lnTo>
                    <a:pt x="48" y="6966"/>
                  </a:lnTo>
                  <a:cubicBezTo>
                    <a:pt x="36" y="7097"/>
                    <a:pt x="36" y="7239"/>
                    <a:pt x="24" y="7370"/>
                  </a:cubicBezTo>
                  <a:cubicBezTo>
                    <a:pt x="24" y="7501"/>
                    <a:pt x="0" y="7632"/>
                    <a:pt x="0" y="7775"/>
                  </a:cubicBezTo>
                  <a:lnTo>
                    <a:pt x="0" y="7966"/>
                  </a:lnTo>
                  <a:lnTo>
                    <a:pt x="0" y="8156"/>
                  </a:lnTo>
                  <a:lnTo>
                    <a:pt x="0" y="8549"/>
                  </a:lnTo>
                  <a:cubicBezTo>
                    <a:pt x="24" y="9061"/>
                    <a:pt x="48" y="9585"/>
                    <a:pt x="107" y="10073"/>
                  </a:cubicBezTo>
                  <a:cubicBezTo>
                    <a:pt x="107" y="10133"/>
                    <a:pt x="131" y="10192"/>
                    <a:pt x="131" y="10252"/>
                  </a:cubicBezTo>
                  <a:cubicBezTo>
                    <a:pt x="143" y="10311"/>
                    <a:pt x="143" y="10371"/>
                    <a:pt x="155" y="10430"/>
                  </a:cubicBezTo>
                  <a:cubicBezTo>
                    <a:pt x="167" y="10549"/>
                    <a:pt x="203" y="10668"/>
                    <a:pt x="214" y="10787"/>
                  </a:cubicBezTo>
                  <a:cubicBezTo>
                    <a:pt x="250" y="11026"/>
                    <a:pt x="310" y="11252"/>
                    <a:pt x="345" y="11478"/>
                  </a:cubicBezTo>
                  <a:cubicBezTo>
                    <a:pt x="381" y="11585"/>
                    <a:pt x="393" y="11704"/>
                    <a:pt x="429" y="11800"/>
                  </a:cubicBezTo>
                  <a:cubicBezTo>
                    <a:pt x="453" y="11907"/>
                    <a:pt x="488" y="12014"/>
                    <a:pt x="500" y="12121"/>
                  </a:cubicBezTo>
                  <a:cubicBezTo>
                    <a:pt x="560" y="12323"/>
                    <a:pt x="607" y="12514"/>
                    <a:pt x="667" y="12716"/>
                  </a:cubicBezTo>
                  <a:cubicBezTo>
                    <a:pt x="786" y="13085"/>
                    <a:pt x="881" y="13443"/>
                    <a:pt x="1000" y="13740"/>
                  </a:cubicBezTo>
                  <a:cubicBezTo>
                    <a:pt x="1084" y="13943"/>
                    <a:pt x="1155" y="14121"/>
                    <a:pt x="1215" y="14288"/>
                  </a:cubicBezTo>
                  <a:lnTo>
                    <a:pt x="1357" y="14288"/>
                  </a:lnTo>
                  <a:cubicBezTo>
                    <a:pt x="1346" y="14228"/>
                    <a:pt x="1334" y="14169"/>
                    <a:pt x="1322" y="14097"/>
                  </a:cubicBezTo>
                  <a:cubicBezTo>
                    <a:pt x="1286" y="13966"/>
                    <a:pt x="1238" y="13812"/>
                    <a:pt x="1215" y="13669"/>
                  </a:cubicBezTo>
                  <a:cubicBezTo>
                    <a:pt x="1191" y="13585"/>
                    <a:pt x="1167" y="13502"/>
                    <a:pt x="1155" y="13431"/>
                  </a:cubicBezTo>
                  <a:cubicBezTo>
                    <a:pt x="1143" y="13347"/>
                    <a:pt x="1119" y="13264"/>
                    <a:pt x="1096" y="13169"/>
                  </a:cubicBezTo>
                  <a:cubicBezTo>
                    <a:pt x="1060" y="12990"/>
                    <a:pt x="1024" y="12812"/>
                    <a:pt x="976" y="12621"/>
                  </a:cubicBezTo>
                  <a:cubicBezTo>
                    <a:pt x="929" y="12431"/>
                    <a:pt x="917" y="12240"/>
                    <a:pt x="869" y="12026"/>
                  </a:cubicBezTo>
                  <a:cubicBezTo>
                    <a:pt x="857" y="11919"/>
                    <a:pt x="845" y="11823"/>
                    <a:pt x="810" y="11716"/>
                  </a:cubicBezTo>
                  <a:cubicBezTo>
                    <a:pt x="798" y="11609"/>
                    <a:pt x="786" y="11502"/>
                    <a:pt x="762" y="11383"/>
                  </a:cubicBezTo>
                  <a:cubicBezTo>
                    <a:pt x="738" y="11168"/>
                    <a:pt x="703" y="10942"/>
                    <a:pt x="679" y="10704"/>
                  </a:cubicBezTo>
                  <a:cubicBezTo>
                    <a:pt x="667" y="10585"/>
                    <a:pt x="643" y="10466"/>
                    <a:pt x="643" y="10347"/>
                  </a:cubicBezTo>
                  <a:cubicBezTo>
                    <a:pt x="643" y="10287"/>
                    <a:pt x="631" y="10228"/>
                    <a:pt x="631" y="10168"/>
                  </a:cubicBezTo>
                  <a:cubicBezTo>
                    <a:pt x="631" y="10109"/>
                    <a:pt x="619" y="10049"/>
                    <a:pt x="619" y="9990"/>
                  </a:cubicBezTo>
                  <a:cubicBezTo>
                    <a:pt x="619" y="9871"/>
                    <a:pt x="595" y="9752"/>
                    <a:pt x="584" y="9633"/>
                  </a:cubicBezTo>
                  <a:cubicBezTo>
                    <a:pt x="572" y="9514"/>
                    <a:pt x="572" y="9383"/>
                    <a:pt x="572" y="9263"/>
                  </a:cubicBezTo>
                  <a:cubicBezTo>
                    <a:pt x="572" y="9144"/>
                    <a:pt x="572" y="9002"/>
                    <a:pt x="560" y="8882"/>
                  </a:cubicBezTo>
                  <a:lnTo>
                    <a:pt x="560" y="8692"/>
                  </a:lnTo>
                  <a:lnTo>
                    <a:pt x="560" y="8501"/>
                  </a:lnTo>
                  <a:lnTo>
                    <a:pt x="560" y="8109"/>
                  </a:lnTo>
                  <a:lnTo>
                    <a:pt x="560" y="7918"/>
                  </a:lnTo>
                  <a:lnTo>
                    <a:pt x="572" y="7728"/>
                  </a:lnTo>
                  <a:cubicBezTo>
                    <a:pt x="572" y="7597"/>
                    <a:pt x="584" y="7478"/>
                    <a:pt x="584" y="7335"/>
                  </a:cubicBezTo>
                  <a:cubicBezTo>
                    <a:pt x="584" y="7204"/>
                    <a:pt x="595" y="7085"/>
                    <a:pt x="619" y="6954"/>
                  </a:cubicBezTo>
                  <a:lnTo>
                    <a:pt x="643" y="6561"/>
                  </a:lnTo>
                  <a:cubicBezTo>
                    <a:pt x="667" y="6430"/>
                    <a:pt x="679" y="6311"/>
                    <a:pt x="691" y="6180"/>
                  </a:cubicBezTo>
                  <a:cubicBezTo>
                    <a:pt x="726" y="5930"/>
                    <a:pt x="750" y="5668"/>
                    <a:pt x="798" y="5418"/>
                  </a:cubicBezTo>
                  <a:cubicBezTo>
                    <a:pt x="810" y="5299"/>
                    <a:pt x="845" y="5168"/>
                    <a:pt x="857" y="5049"/>
                  </a:cubicBezTo>
                  <a:cubicBezTo>
                    <a:pt x="869" y="4930"/>
                    <a:pt x="893" y="4799"/>
                    <a:pt x="917" y="4680"/>
                  </a:cubicBezTo>
                  <a:cubicBezTo>
                    <a:pt x="953" y="4441"/>
                    <a:pt x="1000" y="4180"/>
                    <a:pt x="1060" y="3965"/>
                  </a:cubicBezTo>
                  <a:cubicBezTo>
                    <a:pt x="1096" y="3846"/>
                    <a:pt x="1119" y="3727"/>
                    <a:pt x="1143" y="3620"/>
                  </a:cubicBezTo>
                  <a:cubicBezTo>
                    <a:pt x="1167" y="3501"/>
                    <a:pt x="1191" y="3394"/>
                    <a:pt x="1226" y="3275"/>
                  </a:cubicBezTo>
                  <a:cubicBezTo>
                    <a:pt x="1238" y="3215"/>
                    <a:pt x="1262" y="3156"/>
                    <a:pt x="1274" y="3108"/>
                  </a:cubicBezTo>
                  <a:cubicBezTo>
                    <a:pt x="1286" y="3048"/>
                    <a:pt x="1298" y="3013"/>
                    <a:pt x="1310" y="2953"/>
                  </a:cubicBezTo>
                  <a:cubicBezTo>
                    <a:pt x="1346" y="2846"/>
                    <a:pt x="1369" y="2727"/>
                    <a:pt x="1405" y="2620"/>
                  </a:cubicBezTo>
                  <a:cubicBezTo>
                    <a:pt x="1477" y="2417"/>
                    <a:pt x="1536" y="2203"/>
                    <a:pt x="1596" y="2013"/>
                  </a:cubicBezTo>
                  <a:cubicBezTo>
                    <a:pt x="1631" y="1905"/>
                    <a:pt x="1655" y="1822"/>
                    <a:pt x="1703" y="1715"/>
                  </a:cubicBezTo>
                  <a:cubicBezTo>
                    <a:pt x="1738" y="1620"/>
                    <a:pt x="1774" y="1524"/>
                    <a:pt x="1810" y="1429"/>
                  </a:cubicBezTo>
                  <a:cubicBezTo>
                    <a:pt x="1941" y="1072"/>
                    <a:pt x="2072" y="727"/>
                    <a:pt x="2215" y="453"/>
                  </a:cubicBezTo>
                  <a:cubicBezTo>
                    <a:pt x="2286" y="286"/>
                    <a:pt x="2346" y="131"/>
                    <a:pt x="2405" y="0"/>
                  </a:cubicBezTo>
                  <a:close/>
                </a:path>
              </a:pathLst>
            </a:custGeom>
            <a:solidFill>
              <a:srgbClr val="D8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582;p53">
              <a:extLst>
                <a:ext uri="{FF2B5EF4-FFF2-40B4-BE49-F238E27FC236}">
                  <a16:creationId xmlns:a16="http://schemas.microsoft.com/office/drawing/2014/main" id="{D9F11A14-9553-422D-919C-7E8FF48D037D}"/>
                </a:ext>
              </a:extLst>
            </p:cNvPr>
            <p:cNvSpPr/>
            <p:nvPr/>
          </p:nvSpPr>
          <p:spPr>
            <a:xfrm>
              <a:off x="2436300" y="3473475"/>
              <a:ext cx="61050" cy="361375"/>
            </a:xfrm>
            <a:custGeom>
              <a:avLst/>
              <a:gdLst/>
              <a:ahLst/>
              <a:cxnLst/>
              <a:rect l="l" t="t" r="r" b="b"/>
              <a:pathLst>
                <a:path w="2442" h="14455" extrusionOk="0">
                  <a:moveTo>
                    <a:pt x="2251" y="0"/>
                  </a:moveTo>
                  <a:lnTo>
                    <a:pt x="2251" y="60"/>
                  </a:lnTo>
                  <a:cubicBezTo>
                    <a:pt x="2180" y="167"/>
                    <a:pt x="2120" y="286"/>
                    <a:pt x="2037" y="405"/>
                  </a:cubicBezTo>
                  <a:cubicBezTo>
                    <a:pt x="1965" y="536"/>
                    <a:pt x="1882" y="679"/>
                    <a:pt x="1787" y="846"/>
                  </a:cubicBezTo>
                  <a:cubicBezTo>
                    <a:pt x="1739" y="929"/>
                    <a:pt x="1691" y="1012"/>
                    <a:pt x="1656" y="1108"/>
                  </a:cubicBezTo>
                  <a:cubicBezTo>
                    <a:pt x="1608" y="1191"/>
                    <a:pt x="1560" y="1262"/>
                    <a:pt x="1525" y="1370"/>
                  </a:cubicBezTo>
                  <a:cubicBezTo>
                    <a:pt x="1334" y="1727"/>
                    <a:pt x="1179" y="2132"/>
                    <a:pt x="1013" y="2548"/>
                  </a:cubicBezTo>
                  <a:cubicBezTo>
                    <a:pt x="965" y="2656"/>
                    <a:pt x="941" y="2751"/>
                    <a:pt x="894" y="2870"/>
                  </a:cubicBezTo>
                  <a:cubicBezTo>
                    <a:pt x="882" y="2929"/>
                    <a:pt x="846" y="2977"/>
                    <a:pt x="834" y="3037"/>
                  </a:cubicBezTo>
                  <a:cubicBezTo>
                    <a:pt x="822" y="3096"/>
                    <a:pt x="810" y="3156"/>
                    <a:pt x="775" y="3203"/>
                  </a:cubicBezTo>
                  <a:cubicBezTo>
                    <a:pt x="751" y="3322"/>
                    <a:pt x="703" y="3429"/>
                    <a:pt x="667" y="3548"/>
                  </a:cubicBezTo>
                  <a:cubicBezTo>
                    <a:pt x="644" y="3656"/>
                    <a:pt x="608" y="3787"/>
                    <a:pt x="572" y="3906"/>
                  </a:cubicBezTo>
                  <a:cubicBezTo>
                    <a:pt x="489" y="4144"/>
                    <a:pt x="453" y="4394"/>
                    <a:pt x="394" y="4632"/>
                  </a:cubicBezTo>
                  <a:cubicBezTo>
                    <a:pt x="334" y="4882"/>
                    <a:pt x="286" y="5132"/>
                    <a:pt x="239" y="5394"/>
                  </a:cubicBezTo>
                  <a:cubicBezTo>
                    <a:pt x="191" y="5644"/>
                    <a:pt x="144" y="5906"/>
                    <a:pt x="120" y="6168"/>
                  </a:cubicBezTo>
                  <a:lnTo>
                    <a:pt x="72" y="6561"/>
                  </a:lnTo>
                  <a:lnTo>
                    <a:pt x="48" y="6966"/>
                  </a:lnTo>
                  <a:cubicBezTo>
                    <a:pt x="36" y="7097"/>
                    <a:pt x="36" y="7239"/>
                    <a:pt x="13" y="7370"/>
                  </a:cubicBezTo>
                  <a:cubicBezTo>
                    <a:pt x="13" y="7501"/>
                    <a:pt x="1" y="7632"/>
                    <a:pt x="1" y="7775"/>
                  </a:cubicBezTo>
                  <a:lnTo>
                    <a:pt x="1" y="7966"/>
                  </a:lnTo>
                  <a:lnTo>
                    <a:pt x="1" y="8156"/>
                  </a:lnTo>
                  <a:lnTo>
                    <a:pt x="1" y="8549"/>
                  </a:lnTo>
                  <a:cubicBezTo>
                    <a:pt x="13" y="9061"/>
                    <a:pt x="48" y="9585"/>
                    <a:pt x="108" y="10073"/>
                  </a:cubicBezTo>
                  <a:cubicBezTo>
                    <a:pt x="108" y="10133"/>
                    <a:pt x="120" y="10192"/>
                    <a:pt x="120" y="10252"/>
                  </a:cubicBezTo>
                  <a:cubicBezTo>
                    <a:pt x="132" y="10311"/>
                    <a:pt x="132" y="10371"/>
                    <a:pt x="155" y="10430"/>
                  </a:cubicBezTo>
                  <a:cubicBezTo>
                    <a:pt x="167" y="10549"/>
                    <a:pt x="179" y="10668"/>
                    <a:pt x="215" y="10787"/>
                  </a:cubicBezTo>
                  <a:cubicBezTo>
                    <a:pt x="239" y="11026"/>
                    <a:pt x="298" y="11252"/>
                    <a:pt x="346" y="11478"/>
                  </a:cubicBezTo>
                  <a:cubicBezTo>
                    <a:pt x="370" y="11585"/>
                    <a:pt x="394" y="11704"/>
                    <a:pt x="417" y="11800"/>
                  </a:cubicBezTo>
                  <a:cubicBezTo>
                    <a:pt x="453" y="11907"/>
                    <a:pt x="477" y="12014"/>
                    <a:pt x="489" y="12121"/>
                  </a:cubicBezTo>
                  <a:cubicBezTo>
                    <a:pt x="548" y="12323"/>
                    <a:pt x="596" y="12514"/>
                    <a:pt x="656" y="12716"/>
                  </a:cubicBezTo>
                  <a:cubicBezTo>
                    <a:pt x="775" y="13085"/>
                    <a:pt x="882" y="13443"/>
                    <a:pt x="1001" y="13740"/>
                  </a:cubicBezTo>
                  <a:cubicBezTo>
                    <a:pt x="1108" y="14002"/>
                    <a:pt x="1191" y="14264"/>
                    <a:pt x="1287" y="14455"/>
                  </a:cubicBezTo>
                  <a:lnTo>
                    <a:pt x="1418" y="14455"/>
                  </a:lnTo>
                  <a:cubicBezTo>
                    <a:pt x="1394" y="14407"/>
                    <a:pt x="1382" y="14347"/>
                    <a:pt x="1370" y="14288"/>
                  </a:cubicBezTo>
                  <a:cubicBezTo>
                    <a:pt x="1358" y="14228"/>
                    <a:pt x="1334" y="14169"/>
                    <a:pt x="1322" y="14097"/>
                  </a:cubicBezTo>
                  <a:cubicBezTo>
                    <a:pt x="1298" y="13966"/>
                    <a:pt x="1263" y="13812"/>
                    <a:pt x="1227" y="13669"/>
                  </a:cubicBezTo>
                  <a:cubicBezTo>
                    <a:pt x="1203" y="13585"/>
                    <a:pt x="1179" y="13502"/>
                    <a:pt x="1167" y="13431"/>
                  </a:cubicBezTo>
                  <a:cubicBezTo>
                    <a:pt x="1144" y="13347"/>
                    <a:pt x="1132" y="13264"/>
                    <a:pt x="1120" y="13169"/>
                  </a:cubicBezTo>
                  <a:cubicBezTo>
                    <a:pt x="1084" y="12990"/>
                    <a:pt x="1048" y="12812"/>
                    <a:pt x="1001" y="12621"/>
                  </a:cubicBezTo>
                  <a:cubicBezTo>
                    <a:pt x="953" y="12431"/>
                    <a:pt x="929" y="12240"/>
                    <a:pt x="894" y="12026"/>
                  </a:cubicBezTo>
                  <a:cubicBezTo>
                    <a:pt x="882" y="11919"/>
                    <a:pt x="870" y="11823"/>
                    <a:pt x="834" y="11716"/>
                  </a:cubicBezTo>
                  <a:cubicBezTo>
                    <a:pt x="822" y="11609"/>
                    <a:pt x="810" y="11502"/>
                    <a:pt x="786" y="11383"/>
                  </a:cubicBezTo>
                  <a:cubicBezTo>
                    <a:pt x="763" y="11168"/>
                    <a:pt x="727" y="10942"/>
                    <a:pt x="703" y="10704"/>
                  </a:cubicBezTo>
                  <a:cubicBezTo>
                    <a:pt x="691" y="10585"/>
                    <a:pt x="667" y="10466"/>
                    <a:pt x="667" y="10347"/>
                  </a:cubicBezTo>
                  <a:cubicBezTo>
                    <a:pt x="667" y="10287"/>
                    <a:pt x="656" y="10228"/>
                    <a:pt x="656" y="10168"/>
                  </a:cubicBezTo>
                  <a:cubicBezTo>
                    <a:pt x="656" y="10109"/>
                    <a:pt x="644" y="10049"/>
                    <a:pt x="644" y="9990"/>
                  </a:cubicBezTo>
                  <a:cubicBezTo>
                    <a:pt x="632" y="9871"/>
                    <a:pt x="632" y="9752"/>
                    <a:pt x="608" y="9633"/>
                  </a:cubicBezTo>
                  <a:cubicBezTo>
                    <a:pt x="596" y="9514"/>
                    <a:pt x="596" y="9371"/>
                    <a:pt x="596" y="9263"/>
                  </a:cubicBezTo>
                  <a:cubicBezTo>
                    <a:pt x="596" y="9144"/>
                    <a:pt x="596" y="9002"/>
                    <a:pt x="584" y="8882"/>
                  </a:cubicBezTo>
                  <a:lnTo>
                    <a:pt x="584" y="8692"/>
                  </a:lnTo>
                  <a:lnTo>
                    <a:pt x="584" y="8501"/>
                  </a:lnTo>
                  <a:lnTo>
                    <a:pt x="584" y="8109"/>
                  </a:lnTo>
                  <a:lnTo>
                    <a:pt x="584" y="7918"/>
                  </a:lnTo>
                  <a:lnTo>
                    <a:pt x="596" y="7728"/>
                  </a:lnTo>
                  <a:cubicBezTo>
                    <a:pt x="596" y="7597"/>
                    <a:pt x="608" y="7478"/>
                    <a:pt x="608" y="7335"/>
                  </a:cubicBezTo>
                  <a:cubicBezTo>
                    <a:pt x="608" y="7204"/>
                    <a:pt x="632" y="7085"/>
                    <a:pt x="644" y="6954"/>
                  </a:cubicBezTo>
                  <a:lnTo>
                    <a:pt x="667" y="6561"/>
                  </a:lnTo>
                  <a:cubicBezTo>
                    <a:pt x="691" y="6430"/>
                    <a:pt x="703" y="6311"/>
                    <a:pt x="715" y="6180"/>
                  </a:cubicBezTo>
                  <a:cubicBezTo>
                    <a:pt x="751" y="5930"/>
                    <a:pt x="775" y="5668"/>
                    <a:pt x="822" y="5418"/>
                  </a:cubicBezTo>
                  <a:cubicBezTo>
                    <a:pt x="834" y="5299"/>
                    <a:pt x="870" y="5168"/>
                    <a:pt x="882" y="5049"/>
                  </a:cubicBezTo>
                  <a:cubicBezTo>
                    <a:pt x="894" y="4930"/>
                    <a:pt x="929" y="4799"/>
                    <a:pt x="941" y="4680"/>
                  </a:cubicBezTo>
                  <a:cubicBezTo>
                    <a:pt x="989" y="4441"/>
                    <a:pt x="1025" y="4180"/>
                    <a:pt x="1084" y="3965"/>
                  </a:cubicBezTo>
                  <a:cubicBezTo>
                    <a:pt x="1120" y="3846"/>
                    <a:pt x="1144" y="3727"/>
                    <a:pt x="1167" y="3620"/>
                  </a:cubicBezTo>
                  <a:cubicBezTo>
                    <a:pt x="1191" y="3501"/>
                    <a:pt x="1227" y="3394"/>
                    <a:pt x="1251" y="3275"/>
                  </a:cubicBezTo>
                  <a:cubicBezTo>
                    <a:pt x="1263" y="3215"/>
                    <a:pt x="1287" y="3156"/>
                    <a:pt x="1298" y="3108"/>
                  </a:cubicBezTo>
                  <a:cubicBezTo>
                    <a:pt x="1310" y="3048"/>
                    <a:pt x="1322" y="3013"/>
                    <a:pt x="1334" y="2953"/>
                  </a:cubicBezTo>
                  <a:cubicBezTo>
                    <a:pt x="1370" y="2846"/>
                    <a:pt x="1394" y="2727"/>
                    <a:pt x="1429" y="2620"/>
                  </a:cubicBezTo>
                  <a:cubicBezTo>
                    <a:pt x="1501" y="2417"/>
                    <a:pt x="1560" y="2203"/>
                    <a:pt x="1620" y="2013"/>
                  </a:cubicBezTo>
                  <a:cubicBezTo>
                    <a:pt x="1656" y="1905"/>
                    <a:pt x="1679" y="1822"/>
                    <a:pt x="1727" y="1715"/>
                  </a:cubicBezTo>
                  <a:cubicBezTo>
                    <a:pt x="1763" y="1620"/>
                    <a:pt x="1799" y="1524"/>
                    <a:pt x="1834" y="1429"/>
                  </a:cubicBezTo>
                  <a:cubicBezTo>
                    <a:pt x="1965" y="1072"/>
                    <a:pt x="2096" y="727"/>
                    <a:pt x="2239" y="453"/>
                  </a:cubicBezTo>
                  <a:cubicBezTo>
                    <a:pt x="2310" y="286"/>
                    <a:pt x="2370" y="131"/>
                    <a:pt x="2441" y="0"/>
                  </a:cubicBezTo>
                  <a:close/>
                </a:path>
              </a:pathLst>
            </a:custGeom>
            <a:solidFill>
              <a:srgbClr val="D8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83;p53">
              <a:extLst>
                <a:ext uri="{FF2B5EF4-FFF2-40B4-BE49-F238E27FC236}">
                  <a16:creationId xmlns:a16="http://schemas.microsoft.com/office/drawing/2014/main" id="{212060D6-C843-4071-BF27-72EBE21B8A25}"/>
                </a:ext>
              </a:extLst>
            </p:cNvPr>
            <p:cNvSpPr/>
            <p:nvPr/>
          </p:nvSpPr>
          <p:spPr>
            <a:xfrm>
              <a:off x="2653600" y="3474950"/>
              <a:ext cx="61025" cy="365850"/>
            </a:xfrm>
            <a:custGeom>
              <a:avLst/>
              <a:gdLst/>
              <a:ahLst/>
              <a:cxnLst/>
              <a:rect l="l" t="t" r="r" b="b"/>
              <a:pathLst>
                <a:path w="2441" h="14634" extrusionOk="0">
                  <a:moveTo>
                    <a:pt x="2441" y="1"/>
                  </a:moveTo>
                  <a:cubicBezTo>
                    <a:pt x="2434" y="17"/>
                    <a:pt x="2427" y="32"/>
                    <a:pt x="2419" y="49"/>
                  </a:cubicBezTo>
                  <a:lnTo>
                    <a:pt x="2441" y="49"/>
                  </a:lnTo>
                  <a:lnTo>
                    <a:pt x="2441" y="1"/>
                  </a:lnTo>
                  <a:close/>
                  <a:moveTo>
                    <a:pt x="2251" y="49"/>
                  </a:moveTo>
                  <a:cubicBezTo>
                    <a:pt x="2167" y="144"/>
                    <a:pt x="2108" y="275"/>
                    <a:pt x="2036" y="382"/>
                  </a:cubicBezTo>
                  <a:cubicBezTo>
                    <a:pt x="1953" y="525"/>
                    <a:pt x="1870" y="668"/>
                    <a:pt x="1786" y="834"/>
                  </a:cubicBezTo>
                  <a:cubicBezTo>
                    <a:pt x="1739" y="918"/>
                    <a:pt x="1691" y="1001"/>
                    <a:pt x="1655" y="1084"/>
                  </a:cubicBezTo>
                  <a:lnTo>
                    <a:pt x="1512" y="1358"/>
                  </a:lnTo>
                  <a:cubicBezTo>
                    <a:pt x="1346" y="1715"/>
                    <a:pt x="1179" y="2096"/>
                    <a:pt x="1012" y="2525"/>
                  </a:cubicBezTo>
                  <a:cubicBezTo>
                    <a:pt x="965" y="2632"/>
                    <a:pt x="941" y="2751"/>
                    <a:pt x="893" y="2858"/>
                  </a:cubicBezTo>
                  <a:cubicBezTo>
                    <a:pt x="881" y="2918"/>
                    <a:pt x="846" y="2966"/>
                    <a:pt x="834" y="3025"/>
                  </a:cubicBezTo>
                  <a:cubicBezTo>
                    <a:pt x="810" y="3073"/>
                    <a:pt x="786" y="3132"/>
                    <a:pt x="774" y="3192"/>
                  </a:cubicBezTo>
                  <a:cubicBezTo>
                    <a:pt x="738" y="3287"/>
                    <a:pt x="703" y="3406"/>
                    <a:pt x="667" y="3525"/>
                  </a:cubicBezTo>
                  <a:cubicBezTo>
                    <a:pt x="619" y="3644"/>
                    <a:pt x="596" y="3763"/>
                    <a:pt x="560" y="3882"/>
                  </a:cubicBezTo>
                  <a:cubicBezTo>
                    <a:pt x="500" y="4121"/>
                    <a:pt x="441" y="4359"/>
                    <a:pt x="381" y="4609"/>
                  </a:cubicBezTo>
                  <a:cubicBezTo>
                    <a:pt x="322" y="4871"/>
                    <a:pt x="286" y="5121"/>
                    <a:pt x="238" y="5371"/>
                  </a:cubicBezTo>
                  <a:cubicBezTo>
                    <a:pt x="191" y="5633"/>
                    <a:pt x="143" y="5883"/>
                    <a:pt x="119" y="6145"/>
                  </a:cubicBezTo>
                  <a:lnTo>
                    <a:pt x="72" y="6549"/>
                  </a:lnTo>
                  <a:lnTo>
                    <a:pt x="48" y="6954"/>
                  </a:lnTo>
                  <a:cubicBezTo>
                    <a:pt x="24" y="7085"/>
                    <a:pt x="12" y="7216"/>
                    <a:pt x="12" y="7359"/>
                  </a:cubicBezTo>
                  <a:cubicBezTo>
                    <a:pt x="12" y="7490"/>
                    <a:pt x="0" y="7621"/>
                    <a:pt x="0" y="7752"/>
                  </a:cubicBezTo>
                  <a:lnTo>
                    <a:pt x="0" y="7954"/>
                  </a:lnTo>
                  <a:lnTo>
                    <a:pt x="0" y="8145"/>
                  </a:lnTo>
                  <a:lnTo>
                    <a:pt x="0" y="8526"/>
                  </a:lnTo>
                  <a:cubicBezTo>
                    <a:pt x="0" y="9050"/>
                    <a:pt x="48" y="9574"/>
                    <a:pt x="107" y="10062"/>
                  </a:cubicBezTo>
                  <a:cubicBezTo>
                    <a:pt x="107" y="10121"/>
                    <a:pt x="107" y="10181"/>
                    <a:pt x="119" y="10240"/>
                  </a:cubicBezTo>
                  <a:cubicBezTo>
                    <a:pt x="131" y="10300"/>
                    <a:pt x="131" y="10359"/>
                    <a:pt x="143" y="10419"/>
                  </a:cubicBezTo>
                  <a:cubicBezTo>
                    <a:pt x="179" y="10538"/>
                    <a:pt x="191" y="10657"/>
                    <a:pt x="203" y="10776"/>
                  </a:cubicBezTo>
                  <a:cubicBezTo>
                    <a:pt x="250" y="11014"/>
                    <a:pt x="298" y="11240"/>
                    <a:pt x="346" y="11467"/>
                  </a:cubicBezTo>
                  <a:cubicBezTo>
                    <a:pt x="369" y="11562"/>
                    <a:pt x="405" y="11681"/>
                    <a:pt x="417" y="11788"/>
                  </a:cubicBezTo>
                  <a:cubicBezTo>
                    <a:pt x="429" y="11895"/>
                    <a:pt x="465" y="12002"/>
                    <a:pt x="488" y="12098"/>
                  </a:cubicBezTo>
                  <a:cubicBezTo>
                    <a:pt x="548" y="12312"/>
                    <a:pt x="596" y="12503"/>
                    <a:pt x="655" y="12693"/>
                  </a:cubicBezTo>
                  <a:cubicBezTo>
                    <a:pt x="774" y="13086"/>
                    <a:pt x="881" y="13431"/>
                    <a:pt x="1000" y="13729"/>
                  </a:cubicBezTo>
                  <a:cubicBezTo>
                    <a:pt x="1096" y="14027"/>
                    <a:pt x="1203" y="14288"/>
                    <a:pt x="1298" y="14503"/>
                  </a:cubicBezTo>
                  <a:cubicBezTo>
                    <a:pt x="1310" y="14538"/>
                    <a:pt x="1334" y="14586"/>
                    <a:pt x="1358" y="14634"/>
                  </a:cubicBezTo>
                  <a:lnTo>
                    <a:pt x="1453" y="14634"/>
                  </a:lnTo>
                  <a:cubicBezTo>
                    <a:pt x="1441" y="14586"/>
                    <a:pt x="1429" y="14527"/>
                    <a:pt x="1417" y="14467"/>
                  </a:cubicBezTo>
                  <a:lnTo>
                    <a:pt x="1369" y="14288"/>
                  </a:lnTo>
                  <a:cubicBezTo>
                    <a:pt x="1358" y="14229"/>
                    <a:pt x="1346" y="14169"/>
                    <a:pt x="1322" y="14098"/>
                  </a:cubicBezTo>
                  <a:cubicBezTo>
                    <a:pt x="1298" y="13967"/>
                    <a:pt x="1262" y="13812"/>
                    <a:pt x="1227" y="13669"/>
                  </a:cubicBezTo>
                  <a:cubicBezTo>
                    <a:pt x="1203" y="13586"/>
                    <a:pt x="1179" y="13503"/>
                    <a:pt x="1167" y="13431"/>
                  </a:cubicBezTo>
                  <a:cubicBezTo>
                    <a:pt x="1143" y="13348"/>
                    <a:pt x="1131" y="13265"/>
                    <a:pt x="1119" y="13169"/>
                  </a:cubicBezTo>
                  <a:cubicBezTo>
                    <a:pt x="1072" y="12991"/>
                    <a:pt x="1048" y="12812"/>
                    <a:pt x="1000" y="12622"/>
                  </a:cubicBezTo>
                  <a:cubicBezTo>
                    <a:pt x="953" y="12431"/>
                    <a:pt x="929" y="12241"/>
                    <a:pt x="893" y="12026"/>
                  </a:cubicBezTo>
                  <a:cubicBezTo>
                    <a:pt x="869" y="11919"/>
                    <a:pt x="846" y="11824"/>
                    <a:pt x="834" y="11717"/>
                  </a:cubicBezTo>
                  <a:cubicBezTo>
                    <a:pt x="822" y="11610"/>
                    <a:pt x="810" y="11490"/>
                    <a:pt x="786" y="11383"/>
                  </a:cubicBezTo>
                  <a:cubicBezTo>
                    <a:pt x="762" y="11169"/>
                    <a:pt x="715" y="10943"/>
                    <a:pt x="703" y="10705"/>
                  </a:cubicBezTo>
                  <a:cubicBezTo>
                    <a:pt x="703" y="10586"/>
                    <a:pt x="691" y="10467"/>
                    <a:pt x="667" y="10347"/>
                  </a:cubicBezTo>
                  <a:cubicBezTo>
                    <a:pt x="667" y="10288"/>
                    <a:pt x="655" y="10228"/>
                    <a:pt x="655" y="10169"/>
                  </a:cubicBezTo>
                  <a:cubicBezTo>
                    <a:pt x="643" y="10109"/>
                    <a:pt x="643" y="10050"/>
                    <a:pt x="643" y="9990"/>
                  </a:cubicBezTo>
                  <a:cubicBezTo>
                    <a:pt x="631" y="9871"/>
                    <a:pt x="631" y="9752"/>
                    <a:pt x="607" y="9633"/>
                  </a:cubicBezTo>
                  <a:cubicBezTo>
                    <a:pt x="607" y="9514"/>
                    <a:pt x="596" y="9371"/>
                    <a:pt x="596" y="9252"/>
                  </a:cubicBezTo>
                  <a:cubicBezTo>
                    <a:pt x="584" y="9145"/>
                    <a:pt x="584" y="9002"/>
                    <a:pt x="584" y="8883"/>
                  </a:cubicBezTo>
                  <a:lnTo>
                    <a:pt x="584" y="8693"/>
                  </a:lnTo>
                  <a:lnTo>
                    <a:pt x="584" y="8502"/>
                  </a:lnTo>
                  <a:lnTo>
                    <a:pt x="584" y="8109"/>
                  </a:lnTo>
                  <a:lnTo>
                    <a:pt x="584" y="7919"/>
                  </a:lnTo>
                  <a:lnTo>
                    <a:pt x="596" y="7728"/>
                  </a:lnTo>
                  <a:cubicBezTo>
                    <a:pt x="596" y="7597"/>
                    <a:pt x="607" y="7478"/>
                    <a:pt x="607" y="7335"/>
                  </a:cubicBezTo>
                  <a:cubicBezTo>
                    <a:pt x="607" y="7204"/>
                    <a:pt x="631" y="7085"/>
                    <a:pt x="643" y="6954"/>
                  </a:cubicBezTo>
                  <a:lnTo>
                    <a:pt x="667" y="6561"/>
                  </a:lnTo>
                  <a:cubicBezTo>
                    <a:pt x="679" y="6430"/>
                    <a:pt x="703" y="6311"/>
                    <a:pt x="715" y="6180"/>
                  </a:cubicBezTo>
                  <a:cubicBezTo>
                    <a:pt x="750" y="5930"/>
                    <a:pt x="786" y="5668"/>
                    <a:pt x="822" y="5418"/>
                  </a:cubicBezTo>
                  <a:cubicBezTo>
                    <a:pt x="834" y="5299"/>
                    <a:pt x="869" y="5168"/>
                    <a:pt x="881" y="5049"/>
                  </a:cubicBezTo>
                  <a:cubicBezTo>
                    <a:pt x="893" y="4918"/>
                    <a:pt x="905" y="4787"/>
                    <a:pt x="941" y="4680"/>
                  </a:cubicBezTo>
                  <a:cubicBezTo>
                    <a:pt x="988" y="4442"/>
                    <a:pt x="1024" y="4204"/>
                    <a:pt x="1084" y="3966"/>
                  </a:cubicBezTo>
                  <a:cubicBezTo>
                    <a:pt x="1108" y="3859"/>
                    <a:pt x="1131" y="3740"/>
                    <a:pt x="1167" y="3620"/>
                  </a:cubicBezTo>
                  <a:cubicBezTo>
                    <a:pt x="1191" y="3501"/>
                    <a:pt x="1227" y="3394"/>
                    <a:pt x="1250" y="3275"/>
                  </a:cubicBezTo>
                  <a:cubicBezTo>
                    <a:pt x="1262" y="3228"/>
                    <a:pt x="1286" y="3168"/>
                    <a:pt x="1298" y="3108"/>
                  </a:cubicBezTo>
                  <a:cubicBezTo>
                    <a:pt x="1310" y="3049"/>
                    <a:pt x="1322" y="3013"/>
                    <a:pt x="1346" y="2954"/>
                  </a:cubicBezTo>
                  <a:cubicBezTo>
                    <a:pt x="1369" y="2835"/>
                    <a:pt x="1393" y="2727"/>
                    <a:pt x="1429" y="2620"/>
                  </a:cubicBezTo>
                  <a:cubicBezTo>
                    <a:pt x="1489" y="2418"/>
                    <a:pt x="1548" y="2204"/>
                    <a:pt x="1619" y="2013"/>
                  </a:cubicBezTo>
                  <a:cubicBezTo>
                    <a:pt x="1667" y="1906"/>
                    <a:pt x="1691" y="1799"/>
                    <a:pt x="1727" y="1715"/>
                  </a:cubicBezTo>
                  <a:cubicBezTo>
                    <a:pt x="1774" y="1608"/>
                    <a:pt x="1798" y="1525"/>
                    <a:pt x="1834" y="1430"/>
                  </a:cubicBezTo>
                  <a:cubicBezTo>
                    <a:pt x="1977" y="1073"/>
                    <a:pt x="2096" y="727"/>
                    <a:pt x="2239" y="453"/>
                  </a:cubicBezTo>
                  <a:cubicBezTo>
                    <a:pt x="2302" y="307"/>
                    <a:pt x="2365" y="169"/>
                    <a:pt x="2419" y="49"/>
                  </a:cubicBezTo>
                  <a:close/>
                </a:path>
              </a:pathLst>
            </a:custGeom>
            <a:solidFill>
              <a:srgbClr val="D8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84;p53">
              <a:extLst>
                <a:ext uri="{FF2B5EF4-FFF2-40B4-BE49-F238E27FC236}">
                  <a16:creationId xmlns:a16="http://schemas.microsoft.com/office/drawing/2014/main" id="{35DA40F3-96C4-4521-9053-93786B701E02}"/>
                </a:ext>
              </a:extLst>
            </p:cNvPr>
            <p:cNvSpPr/>
            <p:nvPr/>
          </p:nvSpPr>
          <p:spPr>
            <a:xfrm>
              <a:off x="2229425" y="3463950"/>
              <a:ext cx="591175" cy="22350"/>
            </a:xfrm>
            <a:custGeom>
              <a:avLst/>
              <a:gdLst/>
              <a:ahLst/>
              <a:cxnLst/>
              <a:rect l="l" t="t" r="r" b="b"/>
              <a:pathLst>
                <a:path w="23647" h="894" extrusionOk="0">
                  <a:moveTo>
                    <a:pt x="453" y="0"/>
                  </a:moveTo>
                  <a:cubicBezTo>
                    <a:pt x="191" y="0"/>
                    <a:pt x="1" y="191"/>
                    <a:pt x="1" y="441"/>
                  </a:cubicBezTo>
                  <a:cubicBezTo>
                    <a:pt x="1" y="691"/>
                    <a:pt x="191" y="893"/>
                    <a:pt x="453" y="893"/>
                  </a:cubicBezTo>
                  <a:lnTo>
                    <a:pt x="23206" y="893"/>
                  </a:lnTo>
                  <a:cubicBezTo>
                    <a:pt x="23456" y="893"/>
                    <a:pt x="23647" y="691"/>
                    <a:pt x="23647" y="441"/>
                  </a:cubicBezTo>
                  <a:cubicBezTo>
                    <a:pt x="23647" y="191"/>
                    <a:pt x="23444" y="0"/>
                    <a:pt x="23206" y="0"/>
                  </a:cubicBezTo>
                  <a:close/>
                </a:path>
              </a:pathLst>
            </a:custGeom>
            <a:solidFill>
              <a:srgbClr val="7E5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585;p53">
              <a:extLst>
                <a:ext uri="{FF2B5EF4-FFF2-40B4-BE49-F238E27FC236}">
                  <a16:creationId xmlns:a16="http://schemas.microsoft.com/office/drawing/2014/main" id="{8FC0DB06-6BD8-491F-9A3C-70025ED188A3}"/>
                </a:ext>
              </a:extLst>
            </p:cNvPr>
            <p:cNvSpPr/>
            <p:nvPr/>
          </p:nvSpPr>
          <p:spPr>
            <a:xfrm>
              <a:off x="2323200" y="3155875"/>
              <a:ext cx="394700" cy="17000"/>
            </a:xfrm>
            <a:custGeom>
              <a:avLst/>
              <a:gdLst/>
              <a:ahLst/>
              <a:cxnLst/>
              <a:rect l="l" t="t" r="r" b="b"/>
              <a:pathLst>
                <a:path w="15788" h="680" extrusionOk="0">
                  <a:moveTo>
                    <a:pt x="346" y="0"/>
                  </a:moveTo>
                  <a:cubicBezTo>
                    <a:pt x="155" y="0"/>
                    <a:pt x="0" y="143"/>
                    <a:pt x="0" y="334"/>
                  </a:cubicBezTo>
                  <a:cubicBezTo>
                    <a:pt x="0" y="524"/>
                    <a:pt x="155" y="679"/>
                    <a:pt x="346" y="679"/>
                  </a:cubicBezTo>
                  <a:lnTo>
                    <a:pt x="15455" y="679"/>
                  </a:lnTo>
                  <a:cubicBezTo>
                    <a:pt x="15645" y="679"/>
                    <a:pt x="15788" y="536"/>
                    <a:pt x="15788" y="334"/>
                  </a:cubicBezTo>
                  <a:cubicBezTo>
                    <a:pt x="15788" y="143"/>
                    <a:pt x="15645" y="0"/>
                    <a:pt x="15455" y="0"/>
                  </a:cubicBezTo>
                  <a:close/>
                </a:path>
              </a:pathLst>
            </a:custGeom>
            <a:solidFill>
              <a:srgbClr val="7E5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586;p53">
              <a:extLst>
                <a:ext uri="{FF2B5EF4-FFF2-40B4-BE49-F238E27FC236}">
                  <a16:creationId xmlns:a16="http://schemas.microsoft.com/office/drawing/2014/main" id="{6A27DDBE-FA32-4133-B216-9697DFB727FF}"/>
                </a:ext>
              </a:extLst>
            </p:cNvPr>
            <p:cNvSpPr/>
            <p:nvPr/>
          </p:nvSpPr>
          <p:spPr>
            <a:xfrm>
              <a:off x="2378550" y="2914175"/>
              <a:ext cx="295300" cy="12825"/>
            </a:xfrm>
            <a:custGeom>
              <a:avLst/>
              <a:gdLst/>
              <a:ahLst/>
              <a:cxnLst/>
              <a:rect l="l" t="t" r="r" b="b"/>
              <a:pathLst>
                <a:path w="11812" h="513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394"/>
                    <a:pt x="120" y="513"/>
                    <a:pt x="263" y="513"/>
                  </a:cubicBezTo>
                  <a:lnTo>
                    <a:pt x="11538" y="513"/>
                  </a:lnTo>
                  <a:cubicBezTo>
                    <a:pt x="11681" y="513"/>
                    <a:pt x="11812" y="394"/>
                    <a:pt x="11812" y="263"/>
                  </a:cubicBezTo>
                  <a:cubicBezTo>
                    <a:pt x="11812" y="120"/>
                    <a:pt x="11693" y="1"/>
                    <a:pt x="11550" y="1"/>
                  </a:cubicBezTo>
                  <a:close/>
                </a:path>
              </a:pathLst>
            </a:custGeom>
            <a:solidFill>
              <a:srgbClr val="7E5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87;p53">
              <a:extLst>
                <a:ext uri="{FF2B5EF4-FFF2-40B4-BE49-F238E27FC236}">
                  <a16:creationId xmlns:a16="http://schemas.microsoft.com/office/drawing/2014/main" id="{8F08DE09-F56E-4275-BC66-3F4827F1A3EB}"/>
                </a:ext>
              </a:extLst>
            </p:cNvPr>
            <p:cNvSpPr/>
            <p:nvPr/>
          </p:nvSpPr>
          <p:spPr>
            <a:xfrm>
              <a:off x="2365175" y="3548500"/>
              <a:ext cx="172650" cy="177400"/>
            </a:xfrm>
            <a:custGeom>
              <a:avLst/>
              <a:gdLst/>
              <a:ahLst/>
              <a:cxnLst/>
              <a:rect l="l" t="t" r="r" b="b"/>
              <a:pathLst>
                <a:path w="6906" h="7096" extrusionOk="0">
                  <a:moveTo>
                    <a:pt x="4358" y="1"/>
                  </a:moveTo>
                  <a:cubicBezTo>
                    <a:pt x="3424" y="1"/>
                    <a:pt x="2492" y="82"/>
                    <a:pt x="1548" y="226"/>
                  </a:cubicBezTo>
                  <a:lnTo>
                    <a:pt x="1548" y="250"/>
                  </a:lnTo>
                  <a:cubicBezTo>
                    <a:pt x="2798" y="262"/>
                    <a:pt x="3560" y="1702"/>
                    <a:pt x="3215" y="3429"/>
                  </a:cubicBezTo>
                  <a:cubicBezTo>
                    <a:pt x="2881" y="5167"/>
                    <a:pt x="1488" y="6560"/>
                    <a:pt x="0" y="6882"/>
                  </a:cubicBezTo>
                  <a:lnTo>
                    <a:pt x="0" y="6894"/>
                  </a:lnTo>
                  <a:cubicBezTo>
                    <a:pt x="730" y="6840"/>
                    <a:pt x="1453" y="6810"/>
                    <a:pt x="2173" y="6810"/>
                  </a:cubicBezTo>
                  <a:cubicBezTo>
                    <a:pt x="3380" y="6810"/>
                    <a:pt x="4579" y="6895"/>
                    <a:pt x="5787" y="7096"/>
                  </a:cubicBezTo>
                  <a:lnTo>
                    <a:pt x="5787" y="7072"/>
                  </a:lnTo>
                  <a:cubicBezTo>
                    <a:pt x="4405" y="6620"/>
                    <a:pt x="3620" y="5191"/>
                    <a:pt x="3965" y="3441"/>
                  </a:cubicBezTo>
                  <a:cubicBezTo>
                    <a:pt x="4298" y="1714"/>
                    <a:pt x="5560" y="250"/>
                    <a:pt x="6906" y="226"/>
                  </a:cubicBezTo>
                  <a:lnTo>
                    <a:pt x="6906" y="214"/>
                  </a:lnTo>
                  <a:cubicBezTo>
                    <a:pt x="6047" y="67"/>
                    <a:pt x="5201" y="1"/>
                    <a:pt x="4358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588;p53">
              <a:extLst>
                <a:ext uri="{FF2B5EF4-FFF2-40B4-BE49-F238E27FC236}">
                  <a16:creationId xmlns:a16="http://schemas.microsoft.com/office/drawing/2014/main" id="{A88D21D7-A520-4377-9E27-E7E53293D8CA}"/>
                </a:ext>
              </a:extLst>
            </p:cNvPr>
            <p:cNvSpPr/>
            <p:nvPr/>
          </p:nvSpPr>
          <p:spPr>
            <a:xfrm>
              <a:off x="2333900" y="3589550"/>
              <a:ext cx="236375" cy="114325"/>
            </a:xfrm>
            <a:custGeom>
              <a:avLst/>
              <a:gdLst/>
              <a:ahLst/>
              <a:cxnLst/>
              <a:rect l="l" t="t" r="r" b="b"/>
              <a:pathLst>
                <a:path w="9455" h="4573" extrusionOk="0">
                  <a:moveTo>
                    <a:pt x="1108" y="1"/>
                  </a:moveTo>
                  <a:cubicBezTo>
                    <a:pt x="727" y="1442"/>
                    <a:pt x="358" y="2870"/>
                    <a:pt x="1" y="4287"/>
                  </a:cubicBezTo>
                  <a:lnTo>
                    <a:pt x="25" y="4287"/>
                  </a:lnTo>
                  <a:cubicBezTo>
                    <a:pt x="579" y="3226"/>
                    <a:pt x="2579" y="2084"/>
                    <a:pt x="4721" y="2084"/>
                  </a:cubicBezTo>
                  <a:cubicBezTo>
                    <a:pt x="4743" y="2084"/>
                    <a:pt x="4765" y="2084"/>
                    <a:pt x="4787" y="2084"/>
                  </a:cubicBezTo>
                  <a:cubicBezTo>
                    <a:pt x="6942" y="2096"/>
                    <a:pt x="8633" y="3406"/>
                    <a:pt x="8764" y="4573"/>
                  </a:cubicBezTo>
                  <a:lnTo>
                    <a:pt x="8788" y="4573"/>
                  </a:lnTo>
                  <a:cubicBezTo>
                    <a:pt x="9038" y="3085"/>
                    <a:pt x="9264" y="1596"/>
                    <a:pt x="9454" y="96"/>
                  </a:cubicBezTo>
                  <a:lnTo>
                    <a:pt x="9443" y="96"/>
                  </a:lnTo>
                  <a:cubicBezTo>
                    <a:pt x="9014" y="1092"/>
                    <a:pt x="7167" y="1502"/>
                    <a:pt x="5073" y="1502"/>
                  </a:cubicBezTo>
                  <a:cubicBezTo>
                    <a:pt x="5014" y="1502"/>
                    <a:pt x="4954" y="1502"/>
                    <a:pt x="4894" y="1501"/>
                  </a:cubicBezTo>
                  <a:cubicBezTo>
                    <a:pt x="2739" y="1477"/>
                    <a:pt x="1120" y="1001"/>
                    <a:pt x="1120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89;p53">
              <a:extLst>
                <a:ext uri="{FF2B5EF4-FFF2-40B4-BE49-F238E27FC236}">
                  <a16:creationId xmlns:a16="http://schemas.microsoft.com/office/drawing/2014/main" id="{428752CA-394F-4DD9-9E6D-EF177C3673D2}"/>
                </a:ext>
              </a:extLst>
            </p:cNvPr>
            <p:cNvSpPr/>
            <p:nvPr/>
          </p:nvSpPr>
          <p:spPr>
            <a:xfrm>
              <a:off x="2409825" y="3222375"/>
              <a:ext cx="110150" cy="112725"/>
            </a:xfrm>
            <a:custGeom>
              <a:avLst/>
              <a:gdLst/>
              <a:ahLst/>
              <a:cxnLst/>
              <a:rect l="l" t="t" r="r" b="b"/>
              <a:pathLst>
                <a:path w="4406" h="4509" extrusionOk="0">
                  <a:moveTo>
                    <a:pt x="2798" y="1"/>
                  </a:moveTo>
                  <a:cubicBezTo>
                    <a:pt x="2195" y="1"/>
                    <a:pt x="1595" y="56"/>
                    <a:pt x="988" y="150"/>
                  </a:cubicBezTo>
                  <a:cubicBezTo>
                    <a:pt x="1786" y="150"/>
                    <a:pt x="2262" y="1091"/>
                    <a:pt x="2060" y="2186"/>
                  </a:cubicBezTo>
                  <a:cubicBezTo>
                    <a:pt x="1834" y="3294"/>
                    <a:pt x="953" y="4187"/>
                    <a:pt x="0" y="4389"/>
                  </a:cubicBezTo>
                  <a:cubicBezTo>
                    <a:pt x="465" y="4358"/>
                    <a:pt x="931" y="4340"/>
                    <a:pt x="1396" y="4340"/>
                  </a:cubicBezTo>
                  <a:cubicBezTo>
                    <a:pt x="2169" y="4340"/>
                    <a:pt x="2942" y="4389"/>
                    <a:pt x="3715" y="4508"/>
                  </a:cubicBezTo>
                  <a:cubicBezTo>
                    <a:pt x="2798" y="4222"/>
                    <a:pt x="2298" y="3306"/>
                    <a:pt x="2524" y="2186"/>
                  </a:cubicBezTo>
                  <a:cubicBezTo>
                    <a:pt x="2738" y="1091"/>
                    <a:pt x="3548" y="150"/>
                    <a:pt x="4405" y="138"/>
                  </a:cubicBezTo>
                  <a:cubicBezTo>
                    <a:pt x="3864" y="44"/>
                    <a:pt x="3330" y="1"/>
                    <a:pt x="2798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590;p53">
              <a:extLst>
                <a:ext uri="{FF2B5EF4-FFF2-40B4-BE49-F238E27FC236}">
                  <a16:creationId xmlns:a16="http://schemas.microsoft.com/office/drawing/2014/main" id="{77B2383A-8268-4B7D-B60B-DF317C425758}"/>
                </a:ext>
              </a:extLst>
            </p:cNvPr>
            <p:cNvSpPr/>
            <p:nvPr/>
          </p:nvSpPr>
          <p:spPr>
            <a:xfrm>
              <a:off x="2389275" y="3248450"/>
              <a:ext cx="151525" cy="73250"/>
            </a:xfrm>
            <a:custGeom>
              <a:avLst/>
              <a:gdLst/>
              <a:ahLst/>
              <a:cxnLst/>
              <a:rect l="l" t="t" r="r" b="b"/>
              <a:pathLst>
                <a:path w="6061" h="2930" extrusionOk="0">
                  <a:moveTo>
                    <a:pt x="703" y="0"/>
                  </a:moveTo>
                  <a:cubicBezTo>
                    <a:pt x="465" y="917"/>
                    <a:pt x="227" y="1834"/>
                    <a:pt x="0" y="2739"/>
                  </a:cubicBezTo>
                  <a:lnTo>
                    <a:pt x="24" y="2739"/>
                  </a:lnTo>
                  <a:cubicBezTo>
                    <a:pt x="379" y="2054"/>
                    <a:pt x="1670" y="1334"/>
                    <a:pt x="3039" y="1334"/>
                  </a:cubicBezTo>
                  <a:cubicBezTo>
                    <a:pt x="3050" y="1334"/>
                    <a:pt x="3061" y="1334"/>
                    <a:pt x="3072" y="1334"/>
                  </a:cubicBezTo>
                  <a:cubicBezTo>
                    <a:pt x="4453" y="1358"/>
                    <a:pt x="5549" y="2191"/>
                    <a:pt x="5620" y="2929"/>
                  </a:cubicBezTo>
                  <a:lnTo>
                    <a:pt x="5632" y="2929"/>
                  </a:lnTo>
                  <a:cubicBezTo>
                    <a:pt x="5799" y="1977"/>
                    <a:pt x="5930" y="1024"/>
                    <a:pt x="6061" y="60"/>
                  </a:cubicBezTo>
                  <a:lnTo>
                    <a:pt x="6049" y="60"/>
                  </a:lnTo>
                  <a:cubicBezTo>
                    <a:pt x="5787" y="715"/>
                    <a:pt x="4525" y="965"/>
                    <a:pt x="3144" y="965"/>
                  </a:cubicBezTo>
                  <a:cubicBezTo>
                    <a:pt x="1763" y="953"/>
                    <a:pt x="739" y="643"/>
                    <a:pt x="727" y="0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591;p53">
              <a:extLst>
                <a:ext uri="{FF2B5EF4-FFF2-40B4-BE49-F238E27FC236}">
                  <a16:creationId xmlns:a16="http://schemas.microsoft.com/office/drawing/2014/main" id="{93D35F86-0A65-46AF-BCBE-C8E5D39C6069}"/>
                </a:ext>
              </a:extLst>
            </p:cNvPr>
            <p:cNvSpPr/>
            <p:nvPr/>
          </p:nvSpPr>
          <p:spPr>
            <a:xfrm>
              <a:off x="2446125" y="2957550"/>
              <a:ext cx="78900" cy="80775"/>
            </a:xfrm>
            <a:custGeom>
              <a:avLst/>
              <a:gdLst/>
              <a:ahLst/>
              <a:cxnLst/>
              <a:rect l="l" t="t" r="r" b="b"/>
              <a:pathLst>
                <a:path w="3156" h="3231" extrusionOk="0">
                  <a:moveTo>
                    <a:pt x="1981" y="1"/>
                  </a:moveTo>
                  <a:cubicBezTo>
                    <a:pt x="1558" y="1"/>
                    <a:pt x="1138" y="37"/>
                    <a:pt x="715" y="99"/>
                  </a:cubicBezTo>
                  <a:cubicBezTo>
                    <a:pt x="1275" y="99"/>
                    <a:pt x="1620" y="766"/>
                    <a:pt x="1465" y="1552"/>
                  </a:cubicBezTo>
                  <a:cubicBezTo>
                    <a:pt x="1322" y="2349"/>
                    <a:pt x="679" y="2992"/>
                    <a:pt x="1" y="3135"/>
                  </a:cubicBezTo>
                  <a:cubicBezTo>
                    <a:pt x="321" y="3110"/>
                    <a:pt x="637" y="3096"/>
                    <a:pt x="952" y="3096"/>
                  </a:cubicBezTo>
                  <a:cubicBezTo>
                    <a:pt x="1513" y="3096"/>
                    <a:pt x="2071" y="3139"/>
                    <a:pt x="2644" y="3231"/>
                  </a:cubicBezTo>
                  <a:cubicBezTo>
                    <a:pt x="2025" y="3004"/>
                    <a:pt x="1667" y="2349"/>
                    <a:pt x="1810" y="1552"/>
                  </a:cubicBezTo>
                  <a:cubicBezTo>
                    <a:pt x="1977" y="766"/>
                    <a:pt x="2537" y="99"/>
                    <a:pt x="3156" y="99"/>
                  </a:cubicBezTo>
                  <a:cubicBezTo>
                    <a:pt x="2758" y="31"/>
                    <a:pt x="2368" y="1"/>
                    <a:pt x="1981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592;p53">
              <a:extLst>
                <a:ext uri="{FF2B5EF4-FFF2-40B4-BE49-F238E27FC236}">
                  <a16:creationId xmlns:a16="http://schemas.microsoft.com/office/drawing/2014/main" id="{6E94BBF1-8EED-433F-9ED7-6CE607D7CFCC}"/>
                </a:ext>
              </a:extLst>
            </p:cNvPr>
            <p:cNvSpPr/>
            <p:nvPr/>
          </p:nvSpPr>
          <p:spPr>
            <a:xfrm>
              <a:off x="2432125" y="2976100"/>
              <a:ext cx="107800" cy="52100"/>
            </a:xfrm>
            <a:custGeom>
              <a:avLst/>
              <a:gdLst/>
              <a:ahLst/>
              <a:cxnLst/>
              <a:rect l="l" t="t" r="r" b="b"/>
              <a:pathLst>
                <a:path w="4312" h="2084" extrusionOk="0">
                  <a:moveTo>
                    <a:pt x="513" y="0"/>
                  </a:moveTo>
                  <a:cubicBezTo>
                    <a:pt x="346" y="655"/>
                    <a:pt x="168" y="1310"/>
                    <a:pt x="1" y="1965"/>
                  </a:cubicBezTo>
                  <a:cubicBezTo>
                    <a:pt x="272" y="1459"/>
                    <a:pt x="1171" y="952"/>
                    <a:pt x="2146" y="952"/>
                  </a:cubicBezTo>
                  <a:cubicBezTo>
                    <a:pt x="2157" y="952"/>
                    <a:pt x="2169" y="952"/>
                    <a:pt x="2180" y="953"/>
                  </a:cubicBezTo>
                  <a:cubicBezTo>
                    <a:pt x="3156" y="953"/>
                    <a:pt x="3930" y="1560"/>
                    <a:pt x="3990" y="2084"/>
                  </a:cubicBezTo>
                  <a:cubicBezTo>
                    <a:pt x="4109" y="1417"/>
                    <a:pt x="4216" y="726"/>
                    <a:pt x="4311" y="48"/>
                  </a:cubicBezTo>
                  <a:lnTo>
                    <a:pt x="4311" y="48"/>
                  </a:lnTo>
                  <a:cubicBezTo>
                    <a:pt x="4120" y="496"/>
                    <a:pt x="3317" y="681"/>
                    <a:pt x="2408" y="681"/>
                  </a:cubicBezTo>
                  <a:cubicBezTo>
                    <a:pt x="2352" y="681"/>
                    <a:pt x="2296" y="680"/>
                    <a:pt x="2239" y="679"/>
                  </a:cubicBezTo>
                  <a:cubicBezTo>
                    <a:pt x="1251" y="667"/>
                    <a:pt x="513" y="441"/>
                    <a:pt x="513" y="0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593;p53">
              <a:extLst>
                <a:ext uri="{FF2B5EF4-FFF2-40B4-BE49-F238E27FC236}">
                  <a16:creationId xmlns:a16="http://schemas.microsoft.com/office/drawing/2014/main" id="{1744AE70-8CBB-438B-AD32-308DA6152CEF}"/>
                </a:ext>
              </a:extLst>
            </p:cNvPr>
            <p:cNvSpPr/>
            <p:nvPr/>
          </p:nvSpPr>
          <p:spPr>
            <a:xfrm>
              <a:off x="2419625" y="2921025"/>
              <a:ext cx="45875" cy="171175"/>
            </a:xfrm>
            <a:custGeom>
              <a:avLst/>
              <a:gdLst/>
              <a:ahLst/>
              <a:cxnLst/>
              <a:rect l="l" t="t" r="r" b="b"/>
              <a:pathLst>
                <a:path w="1835" h="6847" extrusionOk="0">
                  <a:moveTo>
                    <a:pt x="1549" y="0"/>
                  </a:moveTo>
                  <a:cubicBezTo>
                    <a:pt x="1501" y="60"/>
                    <a:pt x="1442" y="120"/>
                    <a:pt x="1382" y="179"/>
                  </a:cubicBezTo>
                  <a:cubicBezTo>
                    <a:pt x="1311" y="251"/>
                    <a:pt x="1251" y="346"/>
                    <a:pt x="1192" y="429"/>
                  </a:cubicBezTo>
                  <a:cubicBezTo>
                    <a:pt x="1156" y="477"/>
                    <a:pt x="1132" y="524"/>
                    <a:pt x="1084" y="560"/>
                  </a:cubicBezTo>
                  <a:cubicBezTo>
                    <a:pt x="1061" y="608"/>
                    <a:pt x="1025" y="655"/>
                    <a:pt x="977" y="715"/>
                  </a:cubicBezTo>
                  <a:cubicBezTo>
                    <a:pt x="846" y="905"/>
                    <a:pt x="727" y="1132"/>
                    <a:pt x="608" y="1370"/>
                  </a:cubicBezTo>
                  <a:cubicBezTo>
                    <a:pt x="549" y="1489"/>
                    <a:pt x="501" y="1608"/>
                    <a:pt x="441" y="1727"/>
                  </a:cubicBezTo>
                  <a:cubicBezTo>
                    <a:pt x="418" y="1786"/>
                    <a:pt x="406" y="1846"/>
                    <a:pt x="370" y="1917"/>
                  </a:cubicBezTo>
                  <a:cubicBezTo>
                    <a:pt x="358" y="1977"/>
                    <a:pt x="322" y="2048"/>
                    <a:pt x="310" y="2108"/>
                  </a:cubicBezTo>
                  <a:cubicBezTo>
                    <a:pt x="263" y="2239"/>
                    <a:pt x="239" y="2382"/>
                    <a:pt x="191" y="2501"/>
                  </a:cubicBezTo>
                  <a:lnTo>
                    <a:pt x="108" y="2906"/>
                  </a:lnTo>
                  <a:cubicBezTo>
                    <a:pt x="84" y="3037"/>
                    <a:pt x="60" y="3168"/>
                    <a:pt x="49" y="3299"/>
                  </a:cubicBezTo>
                  <a:cubicBezTo>
                    <a:pt x="49" y="3382"/>
                    <a:pt x="25" y="3441"/>
                    <a:pt x="25" y="3513"/>
                  </a:cubicBezTo>
                  <a:lnTo>
                    <a:pt x="13" y="3620"/>
                  </a:lnTo>
                  <a:lnTo>
                    <a:pt x="13" y="3715"/>
                  </a:lnTo>
                  <a:cubicBezTo>
                    <a:pt x="13" y="3858"/>
                    <a:pt x="1" y="3989"/>
                    <a:pt x="1" y="4120"/>
                  </a:cubicBezTo>
                  <a:lnTo>
                    <a:pt x="1" y="4311"/>
                  </a:lnTo>
                  <a:cubicBezTo>
                    <a:pt x="1" y="4370"/>
                    <a:pt x="1" y="4453"/>
                    <a:pt x="13" y="4513"/>
                  </a:cubicBezTo>
                  <a:cubicBezTo>
                    <a:pt x="25" y="4644"/>
                    <a:pt x="25" y="4763"/>
                    <a:pt x="49" y="4882"/>
                  </a:cubicBezTo>
                  <a:lnTo>
                    <a:pt x="84" y="5239"/>
                  </a:lnTo>
                  <a:cubicBezTo>
                    <a:pt x="108" y="5358"/>
                    <a:pt x="132" y="5465"/>
                    <a:pt x="144" y="5585"/>
                  </a:cubicBezTo>
                  <a:cubicBezTo>
                    <a:pt x="168" y="5644"/>
                    <a:pt x="168" y="5680"/>
                    <a:pt x="180" y="5739"/>
                  </a:cubicBezTo>
                  <a:cubicBezTo>
                    <a:pt x="191" y="5787"/>
                    <a:pt x="203" y="5846"/>
                    <a:pt x="215" y="5894"/>
                  </a:cubicBezTo>
                  <a:cubicBezTo>
                    <a:pt x="251" y="6001"/>
                    <a:pt x="263" y="6085"/>
                    <a:pt x="299" y="6180"/>
                  </a:cubicBezTo>
                  <a:cubicBezTo>
                    <a:pt x="322" y="6263"/>
                    <a:pt x="358" y="6358"/>
                    <a:pt x="370" y="6430"/>
                  </a:cubicBezTo>
                  <a:cubicBezTo>
                    <a:pt x="406" y="6501"/>
                    <a:pt x="418" y="6573"/>
                    <a:pt x="441" y="6656"/>
                  </a:cubicBezTo>
                  <a:cubicBezTo>
                    <a:pt x="477" y="6727"/>
                    <a:pt x="489" y="6787"/>
                    <a:pt x="513" y="6835"/>
                  </a:cubicBezTo>
                  <a:lnTo>
                    <a:pt x="513" y="6847"/>
                  </a:lnTo>
                  <a:lnTo>
                    <a:pt x="620" y="6811"/>
                  </a:lnTo>
                  <a:lnTo>
                    <a:pt x="620" y="6775"/>
                  </a:lnTo>
                  <a:cubicBezTo>
                    <a:pt x="608" y="6656"/>
                    <a:pt x="584" y="6513"/>
                    <a:pt x="561" y="6358"/>
                  </a:cubicBezTo>
                  <a:cubicBezTo>
                    <a:pt x="549" y="6275"/>
                    <a:pt x="537" y="6192"/>
                    <a:pt x="537" y="6096"/>
                  </a:cubicBezTo>
                  <a:cubicBezTo>
                    <a:pt x="513" y="6013"/>
                    <a:pt x="513" y="5918"/>
                    <a:pt x="501" y="5823"/>
                  </a:cubicBezTo>
                  <a:cubicBezTo>
                    <a:pt x="501" y="5775"/>
                    <a:pt x="489" y="5715"/>
                    <a:pt x="489" y="5668"/>
                  </a:cubicBezTo>
                  <a:cubicBezTo>
                    <a:pt x="489" y="5620"/>
                    <a:pt x="489" y="5561"/>
                    <a:pt x="477" y="5501"/>
                  </a:cubicBezTo>
                  <a:cubicBezTo>
                    <a:pt x="477" y="5394"/>
                    <a:pt x="453" y="5299"/>
                    <a:pt x="441" y="5180"/>
                  </a:cubicBezTo>
                  <a:cubicBezTo>
                    <a:pt x="441" y="5061"/>
                    <a:pt x="430" y="4953"/>
                    <a:pt x="430" y="4834"/>
                  </a:cubicBezTo>
                  <a:lnTo>
                    <a:pt x="430" y="4477"/>
                  </a:lnTo>
                  <a:cubicBezTo>
                    <a:pt x="430" y="4239"/>
                    <a:pt x="441" y="3989"/>
                    <a:pt x="453" y="3739"/>
                  </a:cubicBezTo>
                  <a:lnTo>
                    <a:pt x="477" y="3644"/>
                  </a:lnTo>
                  <a:lnTo>
                    <a:pt x="489" y="3560"/>
                  </a:lnTo>
                  <a:cubicBezTo>
                    <a:pt x="501" y="3501"/>
                    <a:pt x="501" y="3418"/>
                    <a:pt x="513" y="3358"/>
                  </a:cubicBezTo>
                  <a:cubicBezTo>
                    <a:pt x="537" y="3227"/>
                    <a:pt x="561" y="3108"/>
                    <a:pt x="572" y="2977"/>
                  </a:cubicBezTo>
                  <a:cubicBezTo>
                    <a:pt x="608" y="2846"/>
                    <a:pt x="620" y="2715"/>
                    <a:pt x="656" y="2608"/>
                  </a:cubicBezTo>
                  <a:cubicBezTo>
                    <a:pt x="680" y="2489"/>
                    <a:pt x="715" y="2346"/>
                    <a:pt x="763" y="2227"/>
                  </a:cubicBezTo>
                  <a:cubicBezTo>
                    <a:pt x="834" y="1977"/>
                    <a:pt x="906" y="1751"/>
                    <a:pt x="1001" y="1513"/>
                  </a:cubicBezTo>
                  <a:cubicBezTo>
                    <a:pt x="1084" y="1298"/>
                    <a:pt x="1192" y="1072"/>
                    <a:pt x="1299" y="882"/>
                  </a:cubicBezTo>
                  <a:cubicBezTo>
                    <a:pt x="1394" y="679"/>
                    <a:pt x="1501" y="489"/>
                    <a:pt x="1608" y="322"/>
                  </a:cubicBezTo>
                  <a:cubicBezTo>
                    <a:pt x="1680" y="203"/>
                    <a:pt x="1751" y="84"/>
                    <a:pt x="1834" y="0"/>
                  </a:cubicBezTo>
                  <a:close/>
                </a:path>
              </a:pathLst>
            </a:custGeom>
            <a:solidFill>
              <a:srgbClr val="D8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594;p53">
              <a:extLst>
                <a:ext uri="{FF2B5EF4-FFF2-40B4-BE49-F238E27FC236}">
                  <a16:creationId xmlns:a16="http://schemas.microsoft.com/office/drawing/2014/main" id="{DC6B07E2-BA97-4342-AF8E-F34F8198AA0B}"/>
                </a:ext>
              </a:extLst>
            </p:cNvPr>
            <p:cNvSpPr/>
            <p:nvPr/>
          </p:nvSpPr>
          <p:spPr>
            <a:xfrm>
              <a:off x="2379150" y="3165100"/>
              <a:ext cx="48250" cy="229225"/>
            </a:xfrm>
            <a:custGeom>
              <a:avLst/>
              <a:gdLst/>
              <a:ahLst/>
              <a:cxnLst/>
              <a:rect l="l" t="t" r="r" b="b"/>
              <a:pathLst>
                <a:path w="1930" h="9169" extrusionOk="0">
                  <a:moveTo>
                    <a:pt x="1727" y="1"/>
                  </a:moveTo>
                  <a:cubicBezTo>
                    <a:pt x="1608" y="155"/>
                    <a:pt x="1489" y="358"/>
                    <a:pt x="1370" y="572"/>
                  </a:cubicBezTo>
                  <a:cubicBezTo>
                    <a:pt x="1227" y="810"/>
                    <a:pt x="1096" y="1072"/>
                    <a:pt x="977" y="1346"/>
                  </a:cubicBezTo>
                  <a:cubicBezTo>
                    <a:pt x="858" y="1632"/>
                    <a:pt x="727" y="1929"/>
                    <a:pt x="620" y="2239"/>
                  </a:cubicBezTo>
                  <a:cubicBezTo>
                    <a:pt x="596" y="2322"/>
                    <a:pt x="560" y="2406"/>
                    <a:pt x="536" y="2477"/>
                  </a:cubicBezTo>
                  <a:cubicBezTo>
                    <a:pt x="501" y="2560"/>
                    <a:pt x="489" y="2644"/>
                    <a:pt x="453" y="2739"/>
                  </a:cubicBezTo>
                  <a:cubicBezTo>
                    <a:pt x="394" y="2894"/>
                    <a:pt x="370" y="3072"/>
                    <a:pt x="322" y="3239"/>
                  </a:cubicBezTo>
                  <a:cubicBezTo>
                    <a:pt x="251" y="3584"/>
                    <a:pt x="179" y="3942"/>
                    <a:pt x="120" y="4299"/>
                  </a:cubicBezTo>
                  <a:lnTo>
                    <a:pt x="84" y="4561"/>
                  </a:lnTo>
                  <a:cubicBezTo>
                    <a:pt x="72" y="4656"/>
                    <a:pt x="72" y="4739"/>
                    <a:pt x="60" y="4835"/>
                  </a:cubicBezTo>
                  <a:cubicBezTo>
                    <a:pt x="36" y="4918"/>
                    <a:pt x="36" y="5013"/>
                    <a:pt x="24" y="5096"/>
                  </a:cubicBezTo>
                  <a:cubicBezTo>
                    <a:pt x="24" y="5192"/>
                    <a:pt x="13" y="5275"/>
                    <a:pt x="13" y="5370"/>
                  </a:cubicBezTo>
                  <a:cubicBezTo>
                    <a:pt x="1" y="5549"/>
                    <a:pt x="1" y="5727"/>
                    <a:pt x="1" y="5894"/>
                  </a:cubicBezTo>
                  <a:cubicBezTo>
                    <a:pt x="1" y="6073"/>
                    <a:pt x="13" y="6228"/>
                    <a:pt x="13" y="6394"/>
                  </a:cubicBezTo>
                  <a:cubicBezTo>
                    <a:pt x="13" y="6561"/>
                    <a:pt x="24" y="6728"/>
                    <a:pt x="60" y="6882"/>
                  </a:cubicBezTo>
                  <a:cubicBezTo>
                    <a:pt x="72" y="6966"/>
                    <a:pt x="72" y="7049"/>
                    <a:pt x="84" y="7121"/>
                  </a:cubicBezTo>
                  <a:cubicBezTo>
                    <a:pt x="96" y="7204"/>
                    <a:pt x="120" y="7275"/>
                    <a:pt x="120" y="7359"/>
                  </a:cubicBezTo>
                  <a:cubicBezTo>
                    <a:pt x="155" y="7656"/>
                    <a:pt x="215" y="7942"/>
                    <a:pt x="275" y="8216"/>
                  </a:cubicBezTo>
                  <a:cubicBezTo>
                    <a:pt x="310" y="8347"/>
                    <a:pt x="334" y="8466"/>
                    <a:pt x="370" y="8585"/>
                  </a:cubicBezTo>
                  <a:cubicBezTo>
                    <a:pt x="382" y="8645"/>
                    <a:pt x="394" y="8704"/>
                    <a:pt x="417" y="8752"/>
                  </a:cubicBezTo>
                  <a:cubicBezTo>
                    <a:pt x="429" y="8811"/>
                    <a:pt x="441" y="8847"/>
                    <a:pt x="453" y="8906"/>
                  </a:cubicBezTo>
                  <a:cubicBezTo>
                    <a:pt x="489" y="9002"/>
                    <a:pt x="513" y="9073"/>
                    <a:pt x="536" y="9168"/>
                  </a:cubicBezTo>
                  <a:lnTo>
                    <a:pt x="727" y="9121"/>
                  </a:lnTo>
                  <a:cubicBezTo>
                    <a:pt x="703" y="9037"/>
                    <a:pt x="691" y="8930"/>
                    <a:pt x="679" y="8835"/>
                  </a:cubicBezTo>
                  <a:cubicBezTo>
                    <a:pt x="667" y="8775"/>
                    <a:pt x="667" y="8740"/>
                    <a:pt x="644" y="8680"/>
                  </a:cubicBezTo>
                  <a:cubicBezTo>
                    <a:pt x="632" y="8621"/>
                    <a:pt x="632" y="8561"/>
                    <a:pt x="620" y="8502"/>
                  </a:cubicBezTo>
                  <a:cubicBezTo>
                    <a:pt x="608" y="8383"/>
                    <a:pt x="584" y="8252"/>
                    <a:pt x="560" y="8121"/>
                  </a:cubicBezTo>
                  <a:lnTo>
                    <a:pt x="513" y="7716"/>
                  </a:lnTo>
                  <a:cubicBezTo>
                    <a:pt x="501" y="7585"/>
                    <a:pt x="489" y="7442"/>
                    <a:pt x="477" y="7287"/>
                  </a:cubicBezTo>
                  <a:cubicBezTo>
                    <a:pt x="477" y="7216"/>
                    <a:pt x="453" y="7144"/>
                    <a:pt x="453" y="7061"/>
                  </a:cubicBezTo>
                  <a:cubicBezTo>
                    <a:pt x="453" y="6990"/>
                    <a:pt x="453" y="6918"/>
                    <a:pt x="441" y="6823"/>
                  </a:cubicBezTo>
                  <a:cubicBezTo>
                    <a:pt x="441" y="6668"/>
                    <a:pt x="429" y="6513"/>
                    <a:pt x="429" y="6347"/>
                  </a:cubicBezTo>
                  <a:cubicBezTo>
                    <a:pt x="429" y="6025"/>
                    <a:pt x="441" y="5692"/>
                    <a:pt x="453" y="5358"/>
                  </a:cubicBezTo>
                  <a:cubicBezTo>
                    <a:pt x="453" y="5263"/>
                    <a:pt x="477" y="5192"/>
                    <a:pt x="477" y="5096"/>
                  </a:cubicBezTo>
                  <a:cubicBezTo>
                    <a:pt x="477" y="5013"/>
                    <a:pt x="489" y="4942"/>
                    <a:pt x="501" y="4846"/>
                  </a:cubicBezTo>
                  <a:cubicBezTo>
                    <a:pt x="513" y="4763"/>
                    <a:pt x="513" y="4680"/>
                    <a:pt x="536" y="4596"/>
                  </a:cubicBezTo>
                  <a:lnTo>
                    <a:pt x="560" y="4346"/>
                  </a:lnTo>
                  <a:cubicBezTo>
                    <a:pt x="608" y="4001"/>
                    <a:pt x="679" y="3656"/>
                    <a:pt x="739" y="3334"/>
                  </a:cubicBezTo>
                  <a:cubicBezTo>
                    <a:pt x="810" y="3001"/>
                    <a:pt x="894" y="2679"/>
                    <a:pt x="989" y="2358"/>
                  </a:cubicBezTo>
                  <a:cubicBezTo>
                    <a:pt x="1084" y="2048"/>
                    <a:pt x="1191" y="1751"/>
                    <a:pt x="1287" y="1465"/>
                  </a:cubicBezTo>
                  <a:cubicBezTo>
                    <a:pt x="1346" y="1334"/>
                    <a:pt x="1394" y="1191"/>
                    <a:pt x="1453" y="1072"/>
                  </a:cubicBezTo>
                  <a:cubicBezTo>
                    <a:pt x="1501" y="929"/>
                    <a:pt x="1560" y="810"/>
                    <a:pt x="1608" y="691"/>
                  </a:cubicBezTo>
                  <a:cubicBezTo>
                    <a:pt x="1703" y="453"/>
                    <a:pt x="1810" y="239"/>
                    <a:pt x="1906" y="36"/>
                  </a:cubicBezTo>
                  <a:cubicBezTo>
                    <a:pt x="1918" y="24"/>
                    <a:pt x="1918" y="12"/>
                    <a:pt x="1929" y="1"/>
                  </a:cubicBezTo>
                  <a:close/>
                </a:path>
              </a:pathLst>
            </a:custGeom>
            <a:solidFill>
              <a:srgbClr val="D8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95;p53">
              <a:extLst>
                <a:ext uri="{FF2B5EF4-FFF2-40B4-BE49-F238E27FC236}">
                  <a16:creationId xmlns:a16="http://schemas.microsoft.com/office/drawing/2014/main" id="{32A67416-AC98-471C-8EE4-A3C326D4FD85}"/>
                </a:ext>
              </a:extLst>
            </p:cNvPr>
            <p:cNvSpPr/>
            <p:nvPr/>
          </p:nvSpPr>
          <p:spPr>
            <a:xfrm>
              <a:off x="2275875" y="319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4E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596;p53">
              <a:extLst>
                <a:ext uri="{FF2B5EF4-FFF2-40B4-BE49-F238E27FC236}">
                  <a16:creationId xmlns:a16="http://schemas.microsoft.com/office/drawing/2014/main" id="{718D77F6-FA34-4D06-A202-804704DCDE81}"/>
                </a:ext>
              </a:extLst>
            </p:cNvPr>
            <p:cNvSpPr/>
            <p:nvPr/>
          </p:nvSpPr>
          <p:spPr>
            <a:xfrm>
              <a:off x="2117525" y="2824000"/>
              <a:ext cx="52100" cy="1197475"/>
            </a:xfrm>
            <a:custGeom>
              <a:avLst/>
              <a:gdLst/>
              <a:ahLst/>
              <a:cxnLst/>
              <a:rect l="l" t="t" r="r" b="b"/>
              <a:pathLst>
                <a:path w="2084" h="47899" extrusionOk="0">
                  <a:moveTo>
                    <a:pt x="1393" y="0"/>
                  </a:moveTo>
                  <a:lnTo>
                    <a:pt x="0" y="47899"/>
                  </a:lnTo>
                  <a:lnTo>
                    <a:pt x="2084" y="47899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62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597;p53">
              <a:extLst>
                <a:ext uri="{FF2B5EF4-FFF2-40B4-BE49-F238E27FC236}">
                  <a16:creationId xmlns:a16="http://schemas.microsoft.com/office/drawing/2014/main" id="{C06DD630-7D23-4992-803F-F29E7A36B633}"/>
                </a:ext>
              </a:extLst>
            </p:cNvPr>
            <p:cNvSpPr/>
            <p:nvPr/>
          </p:nvSpPr>
          <p:spPr>
            <a:xfrm>
              <a:off x="1907675" y="319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4E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598;p53">
              <a:extLst>
                <a:ext uri="{FF2B5EF4-FFF2-40B4-BE49-F238E27FC236}">
                  <a16:creationId xmlns:a16="http://schemas.microsoft.com/office/drawing/2014/main" id="{AB477B2F-B6B7-44F0-9186-F881AA86E6C1}"/>
                </a:ext>
              </a:extLst>
            </p:cNvPr>
            <p:cNvSpPr/>
            <p:nvPr/>
          </p:nvSpPr>
          <p:spPr>
            <a:xfrm>
              <a:off x="2010350" y="2914175"/>
              <a:ext cx="294700" cy="12825"/>
            </a:xfrm>
            <a:custGeom>
              <a:avLst/>
              <a:gdLst/>
              <a:ahLst/>
              <a:cxnLst/>
              <a:rect l="l" t="t" r="r" b="b"/>
              <a:pathLst>
                <a:path w="11788" h="513" extrusionOk="0">
                  <a:moveTo>
                    <a:pt x="251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394"/>
                    <a:pt x="120" y="513"/>
                    <a:pt x="251" y="513"/>
                  </a:cubicBezTo>
                  <a:lnTo>
                    <a:pt x="11526" y="513"/>
                  </a:lnTo>
                  <a:cubicBezTo>
                    <a:pt x="11681" y="513"/>
                    <a:pt x="11788" y="394"/>
                    <a:pt x="11788" y="263"/>
                  </a:cubicBezTo>
                  <a:cubicBezTo>
                    <a:pt x="11788" y="120"/>
                    <a:pt x="11669" y="1"/>
                    <a:pt x="11526" y="1"/>
                  </a:cubicBezTo>
                  <a:close/>
                </a:path>
              </a:pathLst>
            </a:custGeom>
            <a:solidFill>
              <a:srgbClr val="7E5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99;p53">
              <a:extLst>
                <a:ext uri="{FF2B5EF4-FFF2-40B4-BE49-F238E27FC236}">
                  <a16:creationId xmlns:a16="http://schemas.microsoft.com/office/drawing/2014/main" id="{CDAF1967-DE0D-4A39-B30F-6E989DA22EB3}"/>
                </a:ext>
              </a:extLst>
            </p:cNvPr>
            <p:cNvSpPr/>
            <p:nvPr/>
          </p:nvSpPr>
          <p:spPr>
            <a:xfrm>
              <a:off x="2150550" y="2838700"/>
              <a:ext cx="87825" cy="46625"/>
            </a:xfrm>
            <a:custGeom>
              <a:avLst/>
              <a:gdLst/>
              <a:ahLst/>
              <a:cxnLst/>
              <a:rect l="l" t="t" r="r" b="b"/>
              <a:pathLst>
                <a:path w="3513" h="1865" extrusionOk="0">
                  <a:moveTo>
                    <a:pt x="623" y="1"/>
                  </a:moveTo>
                  <a:cubicBezTo>
                    <a:pt x="282" y="1"/>
                    <a:pt x="48" y="186"/>
                    <a:pt x="48" y="186"/>
                  </a:cubicBezTo>
                  <a:lnTo>
                    <a:pt x="1" y="1865"/>
                  </a:lnTo>
                  <a:cubicBezTo>
                    <a:pt x="1" y="1865"/>
                    <a:pt x="249" y="1396"/>
                    <a:pt x="926" y="1396"/>
                  </a:cubicBezTo>
                  <a:cubicBezTo>
                    <a:pt x="1126" y="1396"/>
                    <a:pt x="1364" y="1437"/>
                    <a:pt x="1644" y="1543"/>
                  </a:cubicBezTo>
                  <a:cubicBezTo>
                    <a:pt x="1856" y="1628"/>
                    <a:pt x="2050" y="1665"/>
                    <a:pt x="2226" y="1665"/>
                  </a:cubicBezTo>
                  <a:cubicBezTo>
                    <a:pt x="3060" y="1665"/>
                    <a:pt x="3493" y="854"/>
                    <a:pt x="3513" y="579"/>
                  </a:cubicBezTo>
                  <a:lnTo>
                    <a:pt x="3513" y="579"/>
                  </a:lnTo>
                  <a:cubicBezTo>
                    <a:pt x="3513" y="579"/>
                    <a:pt x="3012" y="940"/>
                    <a:pt x="2449" y="940"/>
                  </a:cubicBezTo>
                  <a:cubicBezTo>
                    <a:pt x="2144" y="940"/>
                    <a:pt x="1820" y="834"/>
                    <a:pt x="1548" y="507"/>
                  </a:cubicBezTo>
                  <a:cubicBezTo>
                    <a:pt x="1216" y="112"/>
                    <a:pt x="887" y="1"/>
                    <a:pt x="623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600;p53">
              <a:extLst>
                <a:ext uri="{FF2B5EF4-FFF2-40B4-BE49-F238E27FC236}">
                  <a16:creationId xmlns:a16="http://schemas.microsoft.com/office/drawing/2014/main" id="{7CEE313B-D6B5-4F86-8FB0-D80A8BBA8987}"/>
                </a:ext>
              </a:extLst>
            </p:cNvPr>
            <p:cNvSpPr/>
            <p:nvPr/>
          </p:nvSpPr>
          <p:spPr>
            <a:xfrm>
              <a:off x="1971675" y="2920725"/>
              <a:ext cx="307800" cy="174750"/>
            </a:xfrm>
            <a:custGeom>
              <a:avLst/>
              <a:gdLst/>
              <a:ahLst/>
              <a:cxnLst/>
              <a:rect l="l" t="t" r="r" b="b"/>
              <a:pathLst>
                <a:path w="12312" h="6990" extrusionOk="0">
                  <a:moveTo>
                    <a:pt x="2524" y="1"/>
                  </a:moveTo>
                  <a:cubicBezTo>
                    <a:pt x="0" y="2596"/>
                    <a:pt x="1357" y="6787"/>
                    <a:pt x="1357" y="6787"/>
                  </a:cubicBezTo>
                  <a:lnTo>
                    <a:pt x="11430" y="6990"/>
                  </a:lnTo>
                  <a:cubicBezTo>
                    <a:pt x="10370" y="2060"/>
                    <a:pt x="12311" y="1"/>
                    <a:pt x="12311" y="1"/>
                  </a:cubicBezTo>
                  <a:close/>
                </a:path>
              </a:pathLst>
            </a:custGeom>
            <a:solidFill>
              <a:srgbClr val="F4E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601;p53">
              <a:extLst>
                <a:ext uri="{FF2B5EF4-FFF2-40B4-BE49-F238E27FC236}">
                  <a16:creationId xmlns:a16="http://schemas.microsoft.com/office/drawing/2014/main" id="{75E577A2-A5EB-4579-AA02-EDD1C4345B00}"/>
                </a:ext>
              </a:extLst>
            </p:cNvPr>
            <p:cNvSpPr/>
            <p:nvPr/>
          </p:nvSpPr>
          <p:spPr>
            <a:xfrm>
              <a:off x="2045175" y="2920125"/>
              <a:ext cx="45875" cy="171175"/>
            </a:xfrm>
            <a:custGeom>
              <a:avLst/>
              <a:gdLst/>
              <a:ahLst/>
              <a:cxnLst/>
              <a:rect l="l" t="t" r="r" b="b"/>
              <a:pathLst>
                <a:path w="1835" h="6847" extrusionOk="0">
                  <a:moveTo>
                    <a:pt x="1549" y="1"/>
                  </a:moveTo>
                  <a:cubicBezTo>
                    <a:pt x="1489" y="60"/>
                    <a:pt x="1453" y="120"/>
                    <a:pt x="1394" y="179"/>
                  </a:cubicBezTo>
                  <a:cubicBezTo>
                    <a:pt x="1334" y="263"/>
                    <a:pt x="1275" y="346"/>
                    <a:pt x="1191" y="441"/>
                  </a:cubicBezTo>
                  <a:cubicBezTo>
                    <a:pt x="1156" y="477"/>
                    <a:pt x="1120" y="525"/>
                    <a:pt x="1096" y="572"/>
                  </a:cubicBezTo>
                  <a:cubicBezTo>
                    <a:pt x="1049" y="620"/>
                    <a:pt x="1013" y="679"/>
                    <a:pt x="989" y="715"/>
                  </a:cubicBezTo>
                  <a:cubicBezTo>
                    <a:pt x="858" y="929"/>
                    <a:pt x="739" y="1132"/>
                    <a:pt x="620" y="1370"/>
                  </a:cubicBezTo>
                  <a:cubicBezTo>
                    <a:pt x="560" y="1489"/>
                    <a:pt x="501" y="1608"/>
                    <a:pt x="453" y="1727"/>
                  </a:cubicBezTo>
                  <a:cubicBezTo>
                    <a:pt x="418" y="1811"/>
                    <a:pt x="406" y="1858"/>
                    <a:pt x="382" y="1918"/>
                  </a:cubicBezTo>
                  <a:cubicBezTo>
                    <a:pt x="358" y="1977"/>
                    <a:pt x="334" y="2061"/>
                    <a:pt x="322" y="2120"/>
                  </a:cubicBezTo>
                  <a:cubicBezTo>
                    <a:pt x="275" y="2239"/>
                    <a:pt x="227" y="2370"/>
                    <a:pt x="203" y="2501"/>
                  </a:cubicBezTo>
                  <a:lnTo>
                    <a:pt x="108" y="2906"/>
                  </a:lnTo>
                  <a:cubicBezTo>
                    <a:pt x="96" y="3037"/>
                    <a:pt x="60" y="3180"/>
                    <a:pt x="48" y="3311"/>
                  </a:cubicBezTo>
                  <a:cubicBezTo>
                    <a:pt x="48" y="3382"/>
                    <a:pt x="37" y="3442"/>
                    <a:pt x="37" y="3513"/>
                  </a:cubicBezTo>
                  <a:lnTo>
                    <a:pt x="25" y="3620"/>
                  </a:lnTo>
                  <a:lnTo>
                    <a:pt x="25" y="3727"/>
                  </a:lnTo>
                  <a:cubicBezTo>
                    <a:pt x="1" y="3858"/>
                    <a:pt x="1" y="3989"/>
                    <a:pt x="1" y="4132"/>
                  </a:cubicBezTo>
                  <a:lnTo>
                    <a:pt x="1" y="4323"/>
                  </a:lnTo>
                  <a:cubicBezTo>
                    <a:pt x="1" y="4382"/>
                    <a:pt x="25" y="4454"/>
                    <a:pt x="25" y="4513"/>
                  </a:cubicBezTo>
                  <a:cubicBezTo>
                    <a:pt x="37" y="4632"/>
                    <a:pt x="37" y="4763"/>
                    <a:pt x="48" y="4882"/>
                  </a:cubicBezTo>
                  <a:lnTo>
                    <a:pt x="96" y="5240"/>
                  </a:lnTo>
                  <a:cubicBezTo>
                    <a:pt x="108" y="5359"/>
                    <a:pt x="144" y="5478"/>
                    <a:pt x="156" y="5585"/>
                  </a:cubicBezTo>
                  <a:cubicBezTo>
                    <a:pt x="168" y="5644"/>
                    <a:pt x="168" y="5692"/>
                    <a:pt x="179" y="5751"/>
                  </a:cubicBezTo>
                  <a:cubicBezTo>
                    <a:pt x="203" y="5787"/>
                    <a:pt x="215" y="5859"/>
                    <a:pt x="227" y="5894"/>
                  </a:cubicBezTo>
                  <a:cubicBezTo>
                    <a:pt x="263" y="6002"/>
                    <a:pt x="275" y="6085"/>
                    <a:pt x="299" y="6180"/>
                  </a:cubicBezTo>
                  <a:cubicBezTo>
                    <a:pt x="322" y="6275"/>
                    <a:pt x="346" y="6359"/>
                    <a:pt x="382" y="6430"/>
                  </a:cubicBezTo>
                  <a:cubicBezTo>
                    <a:pt x="406" y="6525"/>
                    <a:pt x="418" y="6585"/>
                    <a:pt x="453" y="6656"/>
                  </a:cubicBezTo>
                  <a:cubicBezTo>
                    <a:pt x="477" y="6728"/>
                    <a:pt x="501" y="6787"/>
                    <a:pt x="525" y="6847"/>
                  </a:cubicBezTo>
                  <a:lnTo>
                    <a:pt x="632" y="6811"/>
                  </a:lnTo>
                  <a:lnTo>
                    <a:pt x="632" y="6775"/>
                  </a:lnTo>
                  <a:cubicBezTo>
                    <a:pt x="620" y="6656"/>
                    <a:pt x="584" y="6525"/>
                    <a:pt x="572" y="6359"/>
                  </a:cubicBezTo>
                  <a:cubicBezTo>
                    <a:pt x="572" y="6287"/>
                    <a:pt x="560" y="6192"/>
                    <a:pt x="537" y="6109"/>
                  </a:cubicBezTo>
                  <a:cubicBezTo>
                    <a:pt x="525" y="6013"/>
                    <a:pt x="525" y="5930"/>
                    <a:pt x="513" y="5823"/>
                  </a:cubicBezTo>
                  <a:cubicBezTo>
                    <a:pt x="513" y="5775"/>
                    <a:pt x="501" y="5716"/>
                    <a:pt x="501" y="5680"/>
                  </a:cubicBezTo>
                  <a:cubicBezTo>
                    <a:pt x="477" y="5621"/>
                    <a:pt x="477" y="5573"/>
                    <a:pt x="477" y="5513"/>
                  </a:cubicBezTo>
                  <a:cubicBezTo>
                    <a:pt x="465" y="5406"/>
                    <a:pt x="453" y="5299"/>
                    <a:pt x="453" y="5180"/>
                  </a:cubicBezTo>
                  <a:cubicBezTo>
                    <a:pt x="453" y="5085"/>
                    <a:pt x="441" y="4954"/>
                    <a:pt x="441" y="4835"/>
                  </a:cubicBezTo>
                  <a:lnTo>
                    <a:pt x="441" y="4489"/>
                  </a:lnTo>
                  <a:cubicBezTo>
                    <a:pt x="453" y="4239"/>
                    <a:pt x="453" y="3989"/>
                    <a:pt x="477" y="3739"/>
                  </a:cubicBezTo>
                  <a:lnTo>
                    <a:pt x="477" y="3644"/>
                  </a:lnTo>
                  <a:lnTo>
                    <a:pt x="501" y="3561"/>
                  </a:lnTo>
                  <a:cubicBezTo>
                    <a:pt x="513" y="3501"/>
                    <a:pt x="513" y="3430"/>
                    <a:pt x="525" y="3370"/>
                  </a:cubicBezTo>
                  <a:cubicBezTo>
                    <a:pt x="537" y="3239"/>
                    <a:pt x="572" y="3108"/>
                    <a:pt x="584" y="2977"/>
                  </a:cubicBezTo>
                  <a:cubicBezTo>
                    <a:pt x="596" y="2858"/>
                    <a:pt x="632" y="2727"/>
                    <a:pt x="656" y="2608"/>
                  </a:cubicBezTo>
                  <a:cubicBezTo>
                    <a:pt x="703" y="2489"/>
                    <a:pt x="715" y="2358"/>
                    <a:pt x="763" y="2239"/>
                  </a:cubicBezTo>
                  <a:cubicBezTo>
                    <a:pt x="822" y="1989"/>
                    <a:pt x="918" y="1751"/>
                    <a:pt x="1001" y="1525"/>
                  </a:cubicBezTo>
                  <a:cubicBezTo>
                    <a:pt x="1108" y="1299"/>
                    <a:pt x="1191" y="1072"/>
                    <a:pt x="1299" y="882"/>
                  </a:cubicBezTo>
                  <a:cubicBezTo>
                    <a:pt x="1406" y="691"/>
                    <a:pt x="1513" y="501"/>
                    <a:pt x="1608" y="334"/>
                  </a:cubicBezTo>
                  <a:cubicBezTo>
                    <a:pt x="1692" y="215"/>
                    <a:pt x="1763" y="108"/>
                    <a:pt x="1834" y="1"/>
                  </a:cubicBezTo>
                  <a:close/>
                </a:path>
              </a:pathLst>
            </a:custGeom>
            <a:solidFill>
              <a:srgbClr val="EED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602;p53">
              <a:extLst>
                <a:ext uri="{FF2B5EF4-FFF2-40B4-BE49-F238E27FC236}">
                  <a16:creationId xmlns:a16="http://schemas.microsoft.com/office/drawing/2014/main" id="{87909657-D07C-4F8F-9A3A-708E29BAF33B}"/>
                </a:ext>
              </a:extLst>
            </p:cNvPr>
            <p:cNvSpPr/>
            <p:nvPr/>
          </p:nvSpPr>
          <p:spPr>
            <a:xfrm>
              <a:off x="2164250" y="2920125"/>
              <a:ext cx="45850" cy="173575"/>
            </a:xfrm>
            <a:custGeom>
              <a:avLst/>
              <a:gdLst/>
              <a:ahLst/>
              <a:cxnLst/>
              <a:rect l="l" t="t" r="r" b="b"/>
              <a:pathLst>
                <a:path w="1834" h="6943" extrusionOk="0">
                  <a:moveTo>
                    <a:pt x="1548" y="1"/>
                  </a:moveTo>
                  <a:cubicBezTo>
                    <a:pt x="1489" y="60"/>
                    <a:pt x="1453" y="120"/>
                    <a:pt x="1393" y="179"/>
                  </a:cubicBezTo>
                  <a:cubicBezTo>
                    <a:pt x="1334" y="251"/>
                    <a:pt x="1274" y="346"/>
                    <a:pt x="1191" y="429"/>
                  </a:cubicBezTo>
                  <a:cubicBezTo>
                    <a:pt x="1155" y="477"/>
                    <a:pt x="1120" y="525"/>
                    <a:pt x="1096" y="572"/>
                  </a:cubicBezTo>
                  <a:cubicBezTo>
                    <a:pt x="1048" y="608"/>
                    <a:pt x="1012" y="668"/>
                    <a:pt x="989" y="715"/>
                  </a:cubicBezTo>
                  <a:cubicBezTo>
                    <a:pt x="858" y="929"/>
                    <a:pt x="739" y="1132"/>
                    <a:pt x="619" y="1370"/>
                  </a:cubicBezTo>
                  <a:cubicBezTo>
                    <a:pt x="560" y="1489"/>
                    <a:pt x="500" y="1608"/>
                    <a:pt x="453" y="1727"/>
                  </a:cubicBezTo>
                  <a:cubicBezTo>
                    <a:pt x="417" y="1799"/>
                    <a:pt x="405" y="1858"/>
                    <a:pt x="381" y="1918"/>
                  </a:cubicBezTo>
                  <a:cubicBezTo>
                    <a:pt x="358" y="1977"/>
                    <a:pt x="334" y="2061"/>
                    <a:pt x="322" y="2120"/>
                  </a:cubicBezTo>
                  <a:cubicBezTo>
                    <a:pt x="274" y="2239"/>
                    <a:pt x="227" y="2370"/>
                    <a:pt x="203" y="2501"/>
                  </a:cubicBezTo>
                  <a:lnTo>
                    <a:pt x="108" y="2906"/>
                  </a:lnTo>
                  <a:cubicBezTo>
                    <a:pt x="96" y="3037"/>
                    <a:pt x="60" y="3168"/>
                    <a:pt x="48" y="3311"/>
                  </a:cubicBezTo>
                  <a:cubicBezTo>
                    <a:pt x="48" y="3382"/>
                    <a:pt x="36" y="3442"/>
                    <a:pt x="36" y="3513"/>
                  </a:cubicBezTo>
                  <a:lnTo>
                    <a:pt x="24" y="3620"/>
                  </a:lnTo>
                  <a:lnTo>
                    <a:pt x="24" y="3727"/>
                  </a:lnTo>
                  <a:cubicBezTo>
                    <a:pt x="0" y="3858"/>
                    <a:pt x="0" y="3989"/>
                    <a:pt x="0" y="4132"/>
                  </a:cubicBezTo>
                  <a:lnTo>
                    <a:pt x="0" y="4323"/>
                  </a:lnTo>
                  <a:cubicBezTo>
                    <a:pt x="0" y="4382"/>
                    <a:pt x="24" y="4454"/>
                    <a:pt x="24" y="4513"/>
                  </a:cubicBezTo>
                  <a:cubicBezTo>
                    <a:pt x="36" y="4632"/>
                    <a:pt x="36" y="4763"/>
                    <a:pt x="48" y="4882"/>
                  </a:cubicBezTo>
                  <a:lnTo>
                    <a:pt x="96" y="5240"/>
                  </a:lnTo>
                  <a:cubicBezTo>
                    <a:pt x="108" y="5359"/>
                    <a:pt x="143" y="5478"/>
                    <a:pt x="155" y="5585"/>
                  </a:cubicBezTo>
                  <a:cubicBezTo>
                    <a:pt x="167" y="5644"/>
                    <a:pt x="167" y="5692"/>
                    <a:pt x="179" y="5751"/>
                  </a:cubicBezTo>
                  <a:cubicBezTo>
                    <a:pt x="203" y="5787"/>
                    <a:pt x="215" y="5847"/>
                    <a:pt x="227" y="5894"/>
                  </a:cubicBezTo>
                  <a:cubicBezTo>
                    <a:pt x="262" y="6002"/>
                    <a:pt x="274" y="6085"/>
                    <a:pt x="298" y="6180"/>
                  </a:cubicBezTo>
                  <a:cubicBezTo>
                    <a:pt x="322" y="6263"/>
                    <a:pt x="346" y="6359"/>
                    <a:pt x="381" y="6430"/>
                  </a:cubicBezTo>
                  <a:cubicBezTo>
                    <a:pt x="405" y="6525"/>
                    <a:pt x="417" y="6585"/>
                    <a:pt x="453" y="6656"/>
                  </a:cubicBezTo>
                  <a:cubicBezTo>
                    <a:pt x="477" y="6716"/>
                    <a:pt x="512" y="6775"/>
                    <a:pt x="524" y="6835"/>
                  </a:cubicBezTo>
                  <a:cubicBezTo>
                    <a:pt x="536" y="6871"/>
                    <a:pt x="560" y="6906"/>
                    <a:pt x="572" y="6942"/>
                  </a:cubicBezTo>
                  <a:lnTo>
                    <a:pt x="643" y="6906"/>
                  </a:lnTo>
                  <a:cubicBezTo>
                    <a:pt x="643" y="6859"/>
                    <a:pt x="643" y="6823"/>
                    <a:pt x="631" y="6775"/>
                  </a:cubicBezTo>
                  <a:cubicBezTo>
                    <a:pt x="596" y="6656"/>
                    <a:pt x="584" y="6525"/>
                    <a:pt x="572" y="6359"/>
                  </a:cubicBezTo>
                  <a:cubicBezTo>
                    <a:pt x="572" y="6287"/>
                    <a:pt x="560" y="6192"/>
                    <a:pt x="536" y="6109"/>
                  </a:cubicBezTo>
                  <a:cubicBezTo>
                    <a:pt x="524" y="6013"/>
                    <a:pt x="524" y="5930"/>
                    <a:pt x="512" y="5823"/>
                  </a:cubicBezTo>
                  <a:cubicBezTo>
                    <a:pt x="512" y="5775"/>
                    <a:pt x="500" y="5716"/>
                    <a:pt x="500" y="5668"/>
                  </a:cubicBezTo>
                  <a:cubicBezTo>
                    <a:pt x="477" y="5609"/>
                    <a:pt x="477" y="5573"/>
                    <a:pt x="477" y="5513"/>
                  </a:cubicBezTo>
                  <a:cubicBezTo>
                    <a:pt x="465" y="5406"/>
                    <a:pt x="453" y="5299"/>
                    <a:pt x="453" y="5180"/>
                  </a:cubicBezTo>
                  <a:cubicBezTo>
                    <a:pt x="453" y="5073"/>
                    <a:pt x="441" y="4954"/>
                    <a:pt x="441" y="4835"/>
                  </a:cubicBezTo>
                  <a:lnTo>
                    <a:pt x="441" y="4478"/>
                  </a:lnTo>
                  <a:cubicBezTo>
                    <a:pt x="453" y="4239"/>
                    <a:pt x="453" y="3989"/>
                    <a:pt x="477" y="3739"/>
                  </a:cubicBezTo>
                  <a:lnTo>
                    <a:pt x="477" y="3644"/>
                  </a:lnTo>
                  <a:lnTo>
                    <a:pt x="500" y="3561"/>
                  </a:lnTo>
                  <a:cubicBezTo>
                    <a:pt x="512" y="3501"/>
                    <a:pt x="512" y="3430"/>
                    <a:pt x="524" y="3370"/>
                  </a:cubicBezTo>
                  <a:cubicBezTo>
                    <a:pt x="536" y="3227"/>
                    <a:pt x="572" y="3108"/>
                    <a:pt x="584" y="2977"/>
                  </a:cubicBezTo>
                  <a:cubicBezTo>
                    <a:pt x="596" y="2858"/>
                    <a:pt x="631" y="2727"/>
                    <a:pt x="655" y="2608"/>
                  </a:cubicBezTo>
                  <a:cubicBezTo>
                    <a:pt x="703" y="2489"/>
                    <a:pt x="715" y="2358"/>
                    <a:pt x="762" y="2239"/>
                  </a:cubicBezTo>
                  <a:cubicBezTo>
                    <a:pt x="822" y="1977"/>
                    <a:pt x="917" y="1739"/>
                    <a:pt x="1000" y="1525"/>
                  </a:cubicBezTo>
                  <a:cubicBezTo>
                    <a:pt x="1108" y="1299"/>
                    <a:pt x="1191" y="1072"/>
                    <a:pt x="1298" y="882"/>
                  </a:cubicBezTo>
                  <a:cubicBezTo>
                    <a:pt x="1405" y="691"/>
                    <a:pt x="1512" y="489"/>
                    <a:pt x="1608" y="334"/>
                  </a:cubicBezTo>
                  <a:cubicBezTo>
                    <a:pt x="1691" y="215"/>
                    <a:pt x="1762" y="108"/>
                    <a:pt x="1834" y="1"/>
                  </a:cubicBezTo>
                  <a:close/>
                </a:path>
              </a:pathLst>
            </a:custGeom>
            <a:solidFill>
              <a:srgbClr val="EED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603;p53">
              <a:extLst>
                <a:ext uri="{FF2B5EF4-FFF2-40B4-BE49-F238E27FC236}">
                  <a16:creationId xmlns:a16="http://schemas.microsoft.com/office/drawing/2014/main" id="{417CFF92-8A2B-491C-B269-7326E8B37B51}"/>
                </a:ext>
              </a:extLst>
            </p:cNvPr>
            <p:cNvSpPr/>
            <p:nvPr/>
          </p:nvSpPr>
          <p:spPr>
            <a:xfrm>
              <a:off x="1902300" y="3165100"/>
              <a:ext cx="412300" cy="233675"/>
            </a:xfrm>
            <a:custGeom>
              <a:avLst/>
              <a:gdLst/>
              <a:ahLst/>
              <a:cxnLst/>
              <a:rect l="l" t="t" r="r" b="b"/>
              <a:pathLst>
                <a:path w="16492" h="9347" extrusionOk="0">
                  <a:moveTo>
                    <a:pt x="16491" y="0"/>
                  </a:moveTo>
                  <a:lnTo>
                    <a:pt x="16491" y="0"/>
                  </a:lnTo>
                  <a:cubicBezTo>
                    <a:pt x="16491" y="0"/>
                    <a:pt x="16491" y="0"/>
                    <a:pt x="16491" y="1"/>
                  </a:cubicBezTo>
                  <a:lnTo>
                    <a:pt x="16491" y="1"/>
                  </a:lnTo>
                  <a:cubicBezTo>
                    <a:pt x="16491" y="0"/>
                    <a:pt x="16491" y="0"/>
                    <a:pt x="16491" y="0"/>
                  </a:cubicBezTo>
                  <a:close/>
                  <a:moveTo>
                    <a:pt x="3418" y="1"/>
                  </a:moveTo>
                  <a:cubicBezTo>
                    <a:pt x="1" y="3477"/>
                    <a:pt x="1834" y="9073"/>
                    <a:pt x="1834" y="9073"/>
                  </a:cubicBezTo>
                  <a:lnTo>
                    <a:pt x="4930" y="9133"/>
                  </a:lnTo>
                  <a:lnTo>
                    <a:pt x="5085" y="9133"/>
                  </a:lnTo>
                  <a:lnTo>
                    <a:pt x="11478" y="9276"/>
                  </a:lnTo>
                  <a:lnTo>
                    <a:pt x="11598" y="9276"/>
                  </a:lnTo>
                  <a:lnTo>
                    <a:pt x="15336" y="9347"/>
                  </a:lnTo>
                  <a:cubicBezTo>
                    <a:pt x="13937" y="2834"/>
                    <a:pt x="16450" y="36"/>
                    <a:pt x="16491" y="1"/>
                  </a:cubicBezTo>
                  <a:close/>
                </a:path>
              </a:pathLst>
            </a:custGeom>
            <a:solidFill>
              <a:srgbClr val="F4E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604;p53">
              <a:extLst>
                <a:ext uri="{FF2B5EF4-FFF2-40B4-BE49-F238E27FC236}">
                  <a16:creationId xmlns:a16="http://schemas.microsoft.com/office/drawing/2014/main" id="{B845BE84-A684-4FA4-B3BB-CAD89AD64438}"/>
                </a:ext>
              </a:extLst>
            </p:cNvPr>
            <p:cNvSpPr/>
            <p:nvPr/>
          </p:nvSpPr>
          <p:spPr>
            <a:xfrm>
              <a:off x="2012450" y="3165100"/>
              <a:ext cx="48525" cy="229225"/>
            </a:xfrm>
            <a:custGeom>
              <a:avLst/>
              <a:gdLst/>
              <a:ahLst/>
              <a:cxnLst/>
              <a:rect l="l" t="t" r="r" b="b"/>
              <a:pathLst>
                <a:path w="1941" h="9169" extrusionOk="0">
                  <a:moveTo>
                    <a:pt x="1727" y="1"/>
                  </a:moveTo>
                  <a:cubicBezTo>
                    <a:pt x="1608" y="155"/>
                    <a:pt x="1488" y="358"/>
                    <a:pt x="1369" y="572"/>
                  </a:cubicBezTo>
                  <a:cubicBezTo>
                    <a:pt x="1238" y="810"/>
                    <a:pt x="1107" y="1072"/>
                    <a:pt x="988" y="1346"/>
                  </a:cubicBezTo>
                  <a:cubicBezTo>
                    <a:pt x="869" y="1632"/>
                    <a:pt x="726" y="1929"/>
                    <a:pt x="631" y="2239"/>
                  </a:cubicBezTo>
                  <a:cubicBezTo>
                    <a:pt x="595" y="2322"/>
                    <a:pt x="572" y="2406"/>
                    <a:pt x="536" y="2477"/>
                  </a:cubicBezTo>
                  <a:cubicBezTo>
                    <a:pt x="512" y="2560"/>
                    <a:pt x="488" y="2644"/>
                    <a:pt x="465" y="2739"/>
                  </a:cubicBezTo>
                  <a:cubicBezTo>
                    <a:pt x="405" y="2894"/>
                    <a:pt x="369" y="3072"/>
                    <a:pt x="334" y="3239"/>
                  </a:cubicBezTo>
                  <a:cubicBezTo>
                    <a:pt x="262" y="3584"/>
                    <a:pt x="179" y="3942"/>
                    <a:pt x="119" y="4299"/>
                  </a:cubicBezTo>
                  <a:lnTo>
                    <a:pt x="95" y="4561"/>
                  </a:lnTo>
                  <a:cubicBezTo>
                    <a:pt x="84" y="4656"/>
                    <a:pt x="84" y="4739"/>
                    <a:pt x="60" y="4835"/>
                  </a:cubicBezTo>
                  <a:cubicBezTo>
                    <a:pt x="48" y="4918"/>
                    <a:pt x="48" y="5013"/>
                    <a:pt x="36" y="5096"/>
                  </a:cubicBezTo>
                  <a:cubicBezTo>
                    <a:pt x="36" y="5192"/>
                    <a:pt x="24" y="5275"/>
                    <a:pt x="24" y="5370"/>
                  </a:cubicBezTo>
                  <a:cubicBezTo>
                    <a:pt x="0" y="5549"/>
                    <a:pt x="0" y="5727"/>
                    <a:pt x="0" y="5894"/>
                  </a:cubicBezTo>
                  <a:cubicBezTo>
                    <a:pt x="0" y="6073"/>
                    <a:pt x="24" y="6228"/>
                    <a:pt x="24" y="6394"/>
                  </a:cubicBezTo>
                  <a:cubicBezTo>
                    <a:pt x="24" y="6561"/>
                    <a:pt x="48" y="6728"/>
                    <a:pt x="60" y="6882"/>
                  </a:cubicBezTo>
                  <a:cubicBezTo>
                    <a:pt x="84" y="6966"/>
                    <a:pt x="84" y="7049"/>
                    <a:pt x="95" y="7121"/>
                  </a:cubicBezTo>
                  <a:cubicBezTo>
                    <a:pt x="107" y="7204"/>
                    <a:pt x="119" y="7275"/>
                    <a:pt x="119" y="7359"/>
                  </a:cubicBezTo>
                  <a:cubicBezTo>
                    <a:pt x="167" y="7656"/>
                    <a:pt x="226" y="7942"/>
                    <a:pt x="286" y="8216"/>
                  </a:cubicBezTo>
                  <a:cubicBezTo>
                    <a:pt x="322" y="8347"/>
                    <a:pt x="345" y="8466"/>
                    <a:pt x="381" y="8585"/>
                  </a:cubicBezTo>
                  <a:cubicBezTo>
                    <a:pt x="393" y="8645"/>
                    <a:pt x="405" y="8704"/>
                    <a:pt x="417" y="8752"/>
                  </a:cubicBezTo>
                  <a:cubicBezTo>
                    <a:pt x="441" y="8811"/>
                    <a:pt x="453" y="8847"/>
                    <a:pt x="465" y="8906"/>
                  </a:cubicBezTo>
                  <a:cubicBezTo>
                    <a:pt x="500" y="9002"/>
                    <a:pt x="524" y="9073"/>
                    <a:pt x="536" y="9168"/>
                  </a:cubicBezTo>
                  <a:lnTo>
                    <a:pt x="691" y="9121"/>
                  </a:lnTo>
                  <a:cubicBezTo>
                    <a:pt x="679" y="9037"/>
                    <a:pt x="655" y="8930"/>
                    <a:pt x="643" y="8835"/>
                  </a:cubicBezTo>
                  <a:cubicBezTo>
                    <a:pt x="631" y="8775"/>
                    <a:pt x="631" y="8740"/>
                    <a:pt x="619" y="8680"/>
                  </a:cubicBezTo>
                  <a:cubicBezTo>
                    <a:pt x="619" y="8621"/>
                    <a:pt x="595" y="8561"/>
                    <a:pt x="595" y="8502"/>
                  </a:cubicBezTo>
                  <a:cubicBezTo>
                    <a:pt x="584" y="8383"/>
                    <a:pt x="572" y="8252"/>
                    <a:pt x="536" y="8121"/>
                  </a:cubicBezTo>
                  <a:lnTo>
                    <a:pt x="500" y="7716"/>
                  </a:lnTo>
                  <a:cubicBezTo>
                    <a:pt x="476" y="7585"/>
                    <a:pt x="465" y="7442"/>
                    <a:pt x="465" y="7287"/>
                  </a:cubicBezTo>
                  <a:cubicBezTo>
                    <a:pt x="465" y="7216"/>
                    <a:pt x="453" y="7144"/>
                    <a:pt x="453" y="7061"/>
                  </a:cubicBezTo>
                  <a:lnTo>
                    <a:pt x="453" y="6823"/>
                  </a:lnTo>
                  <a:cubicBezTo>
                    <a:pt x="453" y="6668"/>
                    <a:pt x="429" y="6513"/>
                    <a:pt x="429" y="6347"/>
                  </a:cubicBezTo>
                  <a:cubicBezTo>
                    <a:pt x="429" y="6025"/>
                    <a:pt x="453" y="5692"/>
                    <a:pt x="465" y="5358"/>
                  </a:cubicBezTo>
                  <a:cubicBezTo>
                    <a:pt x="465" y="5263"/>
                    <a:pt x="476" y="5192"/>
                    <a:pt x="476" y="5096"/>
                  </a:cubicBezTo>
                  <a:cubicBezTo>
                    <a:pt x="476" y="5013"/>
                    <a:pt x="500" y="4942"/>
                    <a:pt x="512" y="4846"/>
                  </a:cubicBezTo>
                  <a:cubicBezTo>
                    <a:pt x="524" y="4763"/>
                    <a:pt x="524" y="4680"/>
                    <a:pt x="536" y="4596"/>
                  </a:cubicBezTo>
                  <a:lnTo>
                    <a:pt x="572" y="4346"/>
                  </a:lnTo>
                  <a:cubicBezTo>
                    <a:pt x="607" y="4001"/>
                    <a:pt x="691" y="3656"/>
                    <a:pt x="750" y="3334"/>
                  </a:cubicBezTo>
                  <a:cubicBezTo>
                    <a:pt x="822" y="3001"/>
                    <a:pt x="905" y="2679"/>
                    <a:pt x="1000" y="2358"/>
                  </a:cubicBezTo>
                  <a:cubicBezTo>
                    <a:pt x="1084" y="2048"/>
                    <a:pt x="1191" y="1751"/>
                    <a:pt x="1298" y="1465"/>
                  </a:cubicBezTo>
                  <a:cubicBezTo>
                    <a:pt x="1357" y="1334"/>
                    <a:pt x="1405" y="1191"/>
                    <a:pt x="1465" y="1072"/>
                  </a:cubicBezTo>
                  <a:cubicBezTo>
                    <a:pt x="1500" y="929"/>
                    <a:pt x="1560" y="810"/>
                    <a:pt x="1608" y="691"/>
                  </a:cubicBezTo>
                  <a:cubicBezTo>
                    <a:pt x="1715" y="453"/>
                    <a:pt x="1822" y="239"/>
                    <a:pt x="1905" y="36"/>
                  </a:cubicBezTo>
                  <a:cubicBezTo>
                    <a:pt x="1917" y="24"/>
                    <a:pt x="1917" y="12"/>
                    <a:pt x="1941" y="1"/>
                  </a:cubicBezTo>
                  <a:close/>
                </a:path>
              </a:pathLst>
            </a:custGeom>
            <a:solidFill>
              <a:srgbClr val="EED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05;p53">
              <a:extLst>
                <a:ext uri="{FF2B5EF4-FFF2-40B4-BE49-F238E27FC236}">
                  <a16:creationId xmlns:a16="http://schemas.microsoft.com/office/drawing/2014/main" id="{D95DA48C-6070-4676-BED6-509DFFB6B698}"/>
                </a:ext>
              </a:extLst>
            </p:cNvPr>
            <p:cNvSpPr/>
            <p:nvPr/>
          </p:nvSpPr>
          <p:spPr>
            <a:xfrm>
              <a:off x="2174375" y="3165100"/>
              <a:ext cx="48525" cy="232500"/>
            </a:xfrm>
            <a:custGeom>
              <a:avLst/>
              <a:gdLst/>
              <a:ahLst/>
              <a:cxnLst/>
              <a:rect l="l" t="t" r="r" b="b"/>
              <a:pathLst>
                <a:path w="1941" h="9300" extrusionOk="0">
                  <a:moveTo>
                    <a:pt x="1727" y="1"/>
                  </a:moveTo>
                  <a:cubicBezTo>
                    <a:pt x="1608" y="155"/>
                    <a:pt x="1488" y="358"/>
                    <a:pt x="1369" y="572"/>
                  </a:cubicBezTo>
                  <a:cubicBezTo>
                    <a:pt x="1238" y="810"/>
                    <a:pt x="1107" y="1072"/>
                    <a:pt x="988" y="1346"/>
                  </a:cubicBezTo>
                  <a:cubicBezTo>
                    <a:pt x="869" y="1632"/>
                    <a:pt x="726" y="1929"/>
                    <a:pt x="631" y="2239"/>
                  </a:cubicBezTo>
                  <a:cubicBezTo>
                    <a:pt x="595" y="2322"/>
                    <a:pt x="572" y="2406"/>
                    <a:pt x="536" y="2477"/>
                  </a:cubicBezTo>
                  <a:cubicBezTo>
                    <a:pt x="512" y="2560"/>
                    <a:pt x="488" y="2644"/>
                    <a:pt x="465" y="2739"/>
                  </a:cubicBezTo>
                  <a:cubicBezTo>
                    <a:pt x="405" y="2894"/>
                    <a:pt x="369" y="3072"/>
                    <a:pt x="334" y="3239"/>
                  </a:cubicBezTo>
                  <a:cubicBezTo>
                    <a:pt x="250" y="3584"/>
                    <a:pt x="179" y="3942"/>
                    <a:pt x="119" y="4299"/>
                  </a:cubicBezTo>
                  <a:lnTo>
                    <a:pt x="95" y="4561"/>
                  </a:lnTo>
                  <a:cubicBezTo>
                    <a:pt x="72" y="4656"/>
                    <a:pt x="72" y="4739"/>
                    <a:pt x="60" y="4835"/>
                  </a:cubicBezTo>
                  <a:cubicBezTo>
                    <a:pt x="48" y="4918"/>
                    <a:pt x="48" y="5013"/>
                    <a:pt x="36" y="5096"/>
                  </a:cubicBezTo>
                  <a:cubicBezTo>
                    <a:pt x="36" y="5192"/>
                    <a:pt x="12" y="5275"/>
                    <a:pt x="12" y="5370"/>
                  </a:cubicBezTo>
                  <a:cubicBezTo>
                    <a:pt x="0" y="5549"/>
                    <a:pt x="0" y="5727"/>
                    <a:pt x="0" y="5894"/>
                  </a:cubicBezTo>
                  <a:cubicBezTo>
                    <a:pt x="0" y="6073"/>
                    <a:pt x="12" y="6228"/>
                    <a:pt x="12" y="6394"/>
                  </a:cubicBezTo>
                  <a:cubicBezTo>
                    <a:pt x="12" y="6561"/>
                    <a:pt x="48" y="6728"/>
                    <a:pt x="60" y="6882"/>
                  </a:cubicBezTo>
                  <a:cubicBezTo>
                    <a:pt x="72" y="6966"/>
                    <a:pt x="72" y="7049"/>
                    <a:pt x="95" y="7121"/>
                  </a:cubicBezTo>
                  <a:cubicBezTo>
                    <a:pt x="107" y="7204"/>
                    <a:pt x="119" y="7275"/>
                    <a:pt x="119" y="7359"/>
                  </a:cubicBezTo>
                  <a:cubicBezTo>
                    <a:pt x="167" y="7656"/>
                    <a:pt x="226" y="7942"/>
                    <a:pt x="286" y="8216"/>
                  </a:cubicBezTo>
                  <a:cubicBezTo>
                    <a:pt x="310" y="8347"/>
                    <a:pt x="345" y="8466"/>
                    <a:pt x="369" y="8585"/>
                  </a:cubicBezTo>
                  <a:cubicBezTo>
                    <a:pt x="393" y="8645"/>
                    <a:pt x="405" y="8704"/>
                    <a:pt x="417" y="8752"/>
                  </a:cubicBezTo>
                  <a:cubicBezTo>
                    <a:pt x="429" y="8811"/>
                    <a:pt x="453" y="8847"/>
                    <a:pt x="465" y="8906"/>
                  </a:cubicBezTo>
                  <a:cubicBezTo>
                    <a:pt x="488" y="9014"/>
                    <a:pt x="524" y="9109"/>
                    <a:pt x="548" y="9192"/>
                  </a:cubicBezTo>
                  <a:cubicBezTo>
                    <a:pt x="572" y="9228"/>
                    <a:pt x="584" y="9264"/>
                    <a:pt x="584" y="9299"/>
                  </a:cubicBezTo>
                  <a:lnTo>
                    <a:pt x="726" y="9276"/>
                  </a:lnTo>
                  <a:cubicBezTo>
                    <a:pt x="715" y="9228"/>
                    <a:pt x="715" y="9180"/>
                    <a:pt x="703" y="9133"/>
                  </a:cubicBezTo>
                  <a:cubicBezTo>
                    <a:pt x="679" y="9049"/>
                    <a:pt x="667" y="8942"/>
                    <a:pt x="655" y="8835"/>
                  </a:cubicBezTo>
                  <a:cubicBezTo>
                    <a:pt x="643" y="8775"/>
                    <a:pt x="643" y="8740"/>
                    <a:pt x="619" y="8680"/>
                  </a:cubicBezTo>
                  <a:cubicBezTo>
                    <a:pt x="619" y="8621"/>
                    <a:pt x="607" y="8561"/>
                    <a:pt x="595" y="8502"/>
                  </a:cubicBezTo>
                  <a:cubicBezTo>
                    <a:pt x="584" y="8383"/>
                    <a:pt x="560" y="8252"/>
                    <a:pt x="536" y="8121"/>
                  </a:cubicBezTo>
                  <a:lnTo>
                    <a:pt x="488" y="7716"/>
                  </a:lnTo>
                  <a:cubicBezTo>
                    <a:pt x="476" y="7585"/>
                    <a:pt x="465" y="7442"/>
                    <a:pt x="465" y="7287"/>
                  </a:cubicBezTo>
                  <a:cubicBezTo>
                    <a:pt x="465" y="7216"/>
                    <a:pt x="441" y="7144"/>
                    <a:pt x="441" y="7061"/>
                  </a:cubicBezTo>
                  <a:lnTo>
                    <a:pt x="441" y="6823"/>
                  </a:lnTo>
                  <a:cubicBezTo>
                    <a:pt x="441" y="6668"/>
                    <a:pt x="429" y="6513"/>
                    <a:pt x="429" y="6347"/>
                  </a:cubicBezTo>
                  <a:cubicBezTo>
                    <a:pt x="429" y="6025"/>
                    <a:pt x="441" y="5692"/>
                    <a:pt x="465" y="5358"/>
                  </a:cubicBezTo>
                  <a:cubicBezTo>
                    <a:pt x="465" y="5263"/>
                    <a:pt x="476" y="5192"/>
                    <a:pt x="476" y="5096"/>
                  </a:cubicBezTo>
                  <a:cubicBezTo>
                    <a:pt x="476" y="5013"/>
                    <a:pt x="488" y="4942"/>
                    <a:pt x="500" y="4846"/>
                  </a:cubicBezTo>
                  <a:cubicBezTo>
                    <a:pt x="524" y="4763"/>
                    <a:pt x="524" y="4680"/>
                    <a:pt x="536" y="4596"/>
                  </a:cubicBezTo>
                  <a:lnTo>
                    <a:pt x="572" y="4346"/>
                  </a:lnTo>
                  <a:cubicBezTo>
                    <a:pt x="607" y="4001"/>
                    <a:pt x="691" y="3656"/>
                    <a:pt x="750" y="3334"/>
                  </a:cubicBezTo>
                  <a:cubicBezTo>
                    <a:pt x="822" y="3001"/>
                    <a:pt x="905" y="2679"/>
                    <a:pt x="1000" y="2358"/>
                  </a:cubicBezTo>
                  <a:cubicBezTo>
                    <a:pt x="1084" y="2048"/>
                    <a:pt x="1191" y="1751"/>
                    <a:pt x="1298" y="1465"/>
                  </a:cubicBezTo>
                  <a:cubicBezTo>
                    <a:pt x="1357" y="1334"/>
                    <a:pt x="1405" y="1191"/>
                    <a:pt x="1465" y="1072"/>
                  </a:cubicBezTo>
                  <a:cubicBezTo>
                    <a:pt x="1500" y="929"/>
                    <a:pt x="1560" y="810"/>
                    <a:pt x="1608" y="691"/>
                  </a:cubicBezTo>
                  <a:cubicBezTo>
                    <a:pt x="1715" y="453"/>
                    <a:pt x="1822" y="239"/>
                    <a:pt x="1905" y="36"/>
                  </a:cubicBezTo>
                  <a:cubicBezTo>
                    <a:pt x="1917" y="24"/>
                    <a:pt x="1917" y="12"/>
                    <a:pt x="1941" y="1"/>
                  </a:cubicBezTo>
                  <a:close/>
                </a:path>
              </a:pathLst>
            </a:custGeom>
            <a:solidFill>
              <a:srgbClr val="EED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06;p53">
              <a:extLst>
                <a:ext uri="{FF2B5EF4-FFF2-40B4-BE49-F238E27FC236}">
                  <a16:creationId xmlns:a16="http://schemas.microsoft.com/office/drawing/2014/main" id="{44BCB7F4-F988-45FA-BE1A-B68E37B65792}"/>
                </a:ext>
              </a:extLst>
            </p:cNvPr>
            <p:cNvSpPr/>
            <p:nvPr/>
          </p:nvSpPr>
          <p:spPr>
            <a:xfrm>
              <a:off x="1955000" y="3155875"/>
              <a:ext cx="394700" cy="17000"/>
            </a:xfrm>
            <a:custGeom>
              <a:avLst/>
              <a:gdLst/>
              <a:ahLst/>
              <a:cxnLst/>
              <a:rect l="l" t="t" r="r" b="b"/>
              <a:pathLst>
                <a:path w="15788" h="680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cubicBezTo>
                    <a:pt x="0" y="524"/>
                    <a:pt x="143" y="679"/>
                    <a:pt x="334" y="679"/>
                  </a:cubicBezTo>
                  <a:lnTo>
                    <a:pt x="15443" y="679"/>
                  </a:lnTo>
                  <a:cubicBezTo>
                    <a:pt x="15633" y="679"/>
                    <a:pt x="15788" y="536"/>
                    <a:pt x="15788" y="334"/>
                  </a:cubicBezTo>
                  <a:cubicBezTo>
                    <a:pt x="15788" y="143"/>
                    <a:pt x="15633" y="0"/>
                    <a:pt x="15443" y="0"/>
                  </a:cubicBezTo>
                  <a:close/>
                </a:path>
              </a:pathLst>
            </a:custGeom>
            <a:solidFill>
              <a:srgbClr val="7E5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07;p53">
              <a:extLst>
                <a:ext uri="{FF2B5EF4-FFF2-40B4-BE49-F238E27FC236}">
                  <a16:creationId xmlns:a16="http://schemas.microsoft.com/office/drawing/2014/main" id="{7827908E-FD14-4D1F-A7C3-30791D6A6C64}"/>
                </a:ext>
              </a:extLst>
            </p:cNvPr>
            <p:cNvSpPr/>
            <p:nvPr/>
          </p:nvSpPr>
          <p:spPr>
            <a:xfrm>
              <a:off x="1771050" y="3475250"/>
              <a:ext cx="644475" cy="365850"/>
            </a:xfrm>
            <a:custGeom>
              <a:avLst/>
              <a:gdLst/>
              <a:ahLst/>
              <a:cxnLst/>
              <a:rect l="l" t="t" r="r" b="b"/>
              <a:pathLst>
                <a:path w="25779" h="14634" extrusionOk="0">
                  <a:moveTo>
                    <a:pt x="25777" y="1"/>
                  </a:moveTo>
                  <a:cubicBezTo>
                    <a:pt x="25777" y="1"/>
                    <a:pt x="25777" y="1"/>
                    <a:pt x="25777" y="1"/>
                  </a:cubicBezTo>
                  <a:lnTo>
                    <a:pt x="5310" y="1"/>
                  </a:lnTo>
                  <a:cubicBezTo>
                    <a:pt x="0" y="5454"/>
                    <a:pt x="2858" y="14205"/>
                    <a:pt x="2858" y="14205"/>
                  </a:cubicBezTo>
                  <a:lnTo>
                    <a:pt x="5894" y="14265"/>
                  </a:lnTo>
                  <a:lnTo>
                    <a:pt x="6049" y="14265"/>
                  </a:lnTo>
                  <a:lnTo>
                    <a:pt x="13264" y="14407"/>
                  </a:lnTo>
                  <a:lnTo>
                    <a:pt x="13395" y="14407"/>
                  </a:lnTo>
                  <a:lnTo>
                    <a:pt x="22051" y="14586"/>
                  </a:lnTo>
                  <a:lnTo>
                    <a:pt x="22158" y="14586"/>
                  </a:lnTo>
                  <a:lnTo>
                    <a:pt x="23967" y="14634"/>
                  </a:lnTo>
                  <a:cubicBezTo>
                    <a:pt x="21744" y="4349"/>
                    <a:pt x="25778" y="1"/>
                    <a:pt x="25777" y="1"/>
                  </a:cubicBezTo>
                  <a:close/>
                </a:path>
              </a:pathLst>
            </a:custGeom>
            <a:solidFill>
              <a:srgbClr val="F4E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08;p53">
              <a:extLst>
                <a:ext uri="{FF2B5EF4-FFF2-40B4-BE49-F238E27FC236}">
                  <a16:creationId xmlns:a16="http://schemas.microsoft.com/office/drawing/2014/main" id="{9E5D644B-3CD2-418E-BA02-519DEA395206}"/>
                </a:ext>
              </a:extLst>
            </p:cNvPr>
            <p:cNvSpPr/>
            <p:nvPr/>
          </p:nvSpPr>
          <p:spPr>
            <a:xfrm>
              <a:off x="1888925" y="3474950"/>
              <a:ext cx="60450" cy="357225"/>
            </a:xfrm>
            <a:custGeom>
              <a:avLst/>
              <a:gdLst/>
              <a:ahLst/>
              <a:cxnLst/>
              <a:rect l="l" t="t" r="r" b="b"/>
              <a:pathLst>
                <a:path w="2418" h="14289" extrusionOk="0">
                  <a:moveTo>
                    <a:pt x="2417" y="1"/>
                  </a:moveTo>
                  <a:cubicBezTo>
                    <a:pt x="2410" y="17"/>
                    <a:pt x="2403" y="32"/>
                    <a:pt x="2395" y="49"/>
                  </a:cubicBezTo>
                  <a:lnTo>
                    <a:pt x="2417" y="49"/>
                  </a:lnTo>
                  <a:lnTo>
                    <a:pt x="2417" y="1"/>
                  </a:lnTo>
                  <a:close/>
                  <a:moveTo>
                    <a:pt x="2250" y="49"/>
                  </a:moveTo>
                  <a:cubicBezTo>
                    <a:pt x="2179" y="144"/>
                    <a:pt x="2119" y="275"/>
                    <a:pt x="2036" y="382"/>
                  </a:cubicBezTo>
                  <a:cubicBezTo>
                    <a:pt x="1953" y="525"/>
                    <a:pt x="1881" y="668"/>
                    <a:pt x="1786" y="834"/>
                  </a:cubicBezTo>
                  <a:cubicBezTo>
                    <a:pt x="1750" y="918"/>
                    <a:pt x="1703" y="1001"/>
                    <a:pt x="1655" y="1084"/>
                  </a:cubicBezTo>
                  <a:lnTo>
                    <a:pt x="1524" y="1358"/>
                  </a:lnTo>
                  <a:cubicBezTo>
                    <a:pt x="1345" y="1715"/>
                    <a:pt x="1179" y="2096"/>
                    <a:pt x="1012" y="2525"/>
                  </a:cubicBezTo>
                  <a:cubicBezTo>
                    <a:pt x="976" y="2632"/>
                    <a:pt x="941" y="2751"/>
                    <a:pt x="893" y="2858"/>
                  </a:cubicBezTo>
                  <a:cubicBezTo>
                    <a:pt x="881" y="2918"/>
                    <a:pt x="857" y="2966"/>
                    <a:pt x="834" y="3025"/>
                  </a:cubicBezTo>
                  <a:cubicBezTo>
                    <a:pt x="810" y="3073"/>
                    <a:pt x="798" y="3132"/>
                    <a:pt x="774" y="3192"/>
                  </a:cubicBezTo>
                  <a:cubicBezTo>
                    <a:pt x="750" y="3287"/>
                    <a:pt x="703" y="3406"/>
                    <a:pt x="679" y="3525"/>
                  </a:cubicBezTo>
                  <a:cubicBezTo>
                    <a:pt x="631" y="3644"/>
                    <a:pt x="595" y="3763"/>
                    <a:pt x="572" y="3882"/>
                  </a:cubicBezTo>
                  <a:cubicBezTo>
                    <a:pt x="512" y="4121"/>
                    <a:pt x="453" y="4359"/>
                    <a:pt x="393" y="4609"/>
                  </a:cubicBezTo>
                  <a:cubicBezTo>
                    <a:pt x="333" y="4871"/>
                    <a:pt x="286" y="5121"/>
                    <a:pt x="238" y="5371"/>
                  </a:cubicBezTo>
                  <a:cubicBezTo>
                    <a:pt x="202" y="5633"/>
                    <a:pt x="155" y="5883"/>
                    <a:pt x="119" y="6145"/>
                  </a:cubicBezTo>
                  <a:lnTo>
                    <a:pt x="83" y="6549"/>
                  </a:lnTo>
                  <a:lnTo>
                    <a:pt x="48" y="6954"/>
                  </a:lnTo>
                  <a:cubicBezTo>
                    <a:pt x="36" y="7085"/>
                    <a:pt x="24" y="7216"/>
                    <a:pt x="24" y="7359"/>
                  </a:cubicBezTo>
                  <a:cubicBezTo>
                    <a:pt x="24" y="7490"/>
                    <a:pt x="0" y="7621"/>
                    <a:pt x="0" y="7752"/>
                  </a:cubicBezTo>
                  <a:lnTo>
                    <a:pt x="0" y="7954"/>
                  </a:lnTo>
                  <a:lnTo>
                    <a:pt x="0" y="8145"/>
                  </a:lnTo>
                  <a:lnTo>
                    <a:pt x="0" y="8526"/>
                  </a:lnTo>
                  <a:cubicBezTo>
                    <a:pt x="0" y="9050"/>
                    <a:pt x="48" y="9574"/>
                    <a:pt x="107" y="10062"/>
                  </a:cubicBezTo>
                  <a:cubicBezTo>
                    <a:pt x="107" y="10121"/>
                    <a:pt x="107" y="10181"/>
                    <a:pt x="119" y="10240"/>
                  </a:cubicBezTo>
                  <a:cubicBezTo>
                    <a:pt x="143" y="10300"/>
                    <a:pt x="143" y="10359"/>
                    <a:pt x="155" y="10419"/>
                  </a:cubicBezTo>
                  <a:cubicBezTo>
                    <a:pt x="179" y="10538"/>
                    <a:pt x="202" y="10657"/>
                    <a:pt x="214" y="10776"/>
                  </a:cubicBezTo>
                  <a:cubicBezTo>
                    <a:pt x="262" y="11014"/>
                    <a:pt x="298" y="11240"/>
                    <a:pt x="345" y="11467"/>
                  </a:cubicBezTo>
                  <a:cubicBezTo>
                    <a:pt x="381" y="11562"/>
                    <a:pt x="405" y="11681"/>
                    <a:pt x="417" y="11788"/>
                  </a:cubicBezTo>
                  <a:cubicBezTo>
                    <a:pt x="441" y="11895"/>
                    <a:pt x="464" y="12002"/>
                    <a:pt x="500" y="12098"/>
                  </a:cubicBezTo>
                  <a:cubicBezTo>
                    <a:pt x="560" y="12312"/>
                    <a:pt x="595" y="12503"/>
                    <a:pt x="655" y="12693"/>
                  </a:cubicBezTo>
                  <a:cubicBezTo>
                    <a:pt x="774" y="13086"/>
                    <a:pt x="881" y="13431"/>
                    <a:pt x="1000" y="13729"/>
                  </a:cubicBezTo>
                  <a:cubicBezTo>
                    <a:pt x="1072" y="13931"/>
                    <a:pt x="1155" y="14122"/>
                    <a:pt x="1215" y="14288"/>
                  </a:cubicBezTo>
                  <a:lnTo>
                    <a:pt x="1357" y="14288"/>
                  </a:lnTo>
                  <a:cubicBezTo>
                    <a:pt x="1345" y="14229"/>
                    <a:pt x="1334" y="14169"/>
                    <a:pt x="1310" y="14098"/>
                  </a:cubicBezTo>
                  <a:cubicBezTo>
                    <a:pt x="1286" y="13967"/>
                    <a:pt x="1250" y="13812"/>
                    <a:pt x="1215" y="13669"/>
                  </a:cubicBezTo>
                  <a:cubicBezTo>
                    <a:pt x="1191" y="13586"/>
                    <a:pt x="1167" y="13503"/>
                    <a:pt x="1155" y="13431"/>
                  </a:cubicBezTo>
                  <a:cubicBezTo>
                    <a:pt x="1131" y="13348"/>
                    <a:pt x="1119" y="13265"/>
                    <a:pt x="1107" y="13169"/>
                  </a:cubicBezTo>
                  <a:cubicBezTo>
                    <a:pt x="1060" y="12991"/>
                    <a:pt x="1036" y="12812"/>
                    <a:pt x="988" y="12622"/>
                  </a:cubicBezTo>
                  <a:cubicBezTo>
                    <a:pt x="941" y="12431"/>
                    <a:pt x="917" y="12241"/>
                    <a:pt x="881" y="12026"/>
                  </a:cubicBezTo>
                  <a:cubicBezTo>
                    <a:pt x="857" y="11919"/>
                    <a:pt x="834" y="11824"/>
                    <a:pt x="822" y="11717"/>
                  </a:cubicBezTo>
                  <a:cubicBezTo>
                    <a:pt x="810" y="11610"/>
                    <a:pt x="798" y="11490"/>
                    <a:pt x="774" y="11383"/>
                  </a:cubicBezTo>
                  <a:cubicBezTo>
                    <a:pt x="750" y="11169"/>
                    <a:pt x="703" y="10943"/>
                    <a:pt x="691" y="10705"/>
                  </a:cubicBezTo>
                  <a:cubicBezTo>
                    <a:pt x="691" y="10586"/>
                    <a:pt x="679" y="10467"/>
                    <a:pt x="655" y="10347"/>
                  </a:cubicBezTo>
                  <a:cubicBezTo>
                    <a:pt x="655" y="10288"/>
                    <a:pt x="643" y="10228"/>
                    <a:pt x="643" y="10169"/>
                  </a:cubicBezTo>
                  <a:cubicBezTo>
                    <a:pt x="631" y="10109"/>
                    <a:pt x="631" y="10050"/>
                    <a:pt x="631" y="9990"/>
                  </a:cubicBezTo>
                  <a:cubicBezTo>
                    <a:pt x="619" y="9871"/>
                    <a:pt x="619" y="9752"/>
                    <a:pt x="595" y="9633"/>
                  </a:cubicBezTo>
                  <a:cubicBezTo>
                    <a:pt x="595" y="9514"/>
                    <a:pt x="583" y="9371"/>
                    <a:pt x="583" y="9252"/>
                  </a:cubicBezTo>
                  <a:cubicBezTo>
                    <a:pt x="572" y="9145"/>
                    <a:pt x="572" y="9002"/>
                    <a:pt x="572" y="8883"/>
                  </a:cubicBezTo>
                  <a:lnTo>
                    <a:pt x="572" y="8693"/>
                  </a:lnTo>
                  <a:lnTo>
                    <a:pt x="572" y="8502"/>
                  </a:lnTo>
                  <a:lnTo>
                    <a:pt x="572" y="8109"/>
                  </a:lnTo>
                  <a:lnTo>
                    <a:pt x="572" y="7919"/>
                  </a:lnTo>
                  <a:lnTo>
                    <a:pt x="583" y="7728"/>
                  </a:lnTo>
                  <a:cubicBezTo>
                    <a:pt x="583" y="7597"/>
                    <a:pt x="595" y="7478"/>
                    <a:pt x="595" y="7335"/>
                  </a:cubicBezTo>
                  <a:cubicBezTo>
                    <a:pt x="595" y="7204"/>
                    <a:pt x="607" y="7085"/>
                    <a:pt x="631" y="6954"/>
                  </a:cubicBezTo>
                  <a:lnTo>
                    <a:pt x="655" y="6561"/>
                  </a:lnTo>
                  <a:cubicBezTo>
                    <a:pt x="679" y="6430"/>
                    <a:pt x="691" y="6311"/>
                    <a:pt x="703" y="6180"/>
                  </a:cubicBezTo>
                  <a:cubicBezTo>
                    <a:pt x="738" y="5930"/>
                    <a:pt x="774" y="5668"/>
                    <a:pt x="810" y="5418"/>
                  </a:cubicBezTo>
                  <a:cubicBezTo>
                    <a:pt x="822" y="5299"/>
                    <a:pt x="845" y="5168"/>
                    <a:pt x="869" y="5049"/>
                  </a:cubicBezTo>
                  <a:cubicBezTo>
                    <a:pt x="881" y="4918"/>
                    <a:pt x="893" y="4787"/>
                    <a:pt x="929" y="4680"/>
                  </a:cubicBezTo>
                  <a:cubicBezTo>
                    <a:pt x="964" y="4442"/>
                    <a:pt x="1012" y="4204"/>
                    <a:pt x="1072" y="3966"/>
                  </a:cubicBezTo>
                  <a:cubicBezTo>
                    <a:pt x="1084" y="3859"/>
                    <a:pt x="1119" y="3740"/>
                    <a:pt x="1143" y="3620"/>
                  </a:cubicBezTo>
                  <a:cubicBezTo>
                    <a:pt x="1179" y="3501"/>
                    <a:pt x="1203" y="3394"/>
                    <a:pt x="1238" y="3275"/>
                  </a:cubicBezTo>
                  <a:cubicBezTo>
                    <a:pt x="1250" y="3228"/>
                    <a:pt x="1262" y="3168"/>
                    <a:pt x="1286" y="3108"/>
                  </a:cubicBezTo>
                  <a:cubicBezTo>
                    <a:pt x="1298" y="3049"/>
                    <a:pt x="1310" y="3013"/>
                    <a:pt x="1334" y="2954"/>
                  </a:cubicBezTo>
                  <a:cubicBezTo>
                    <a:pt x="1357" y="2835"/>
                    <a:pt x="1393" y="2727"/>
                    <a:pt x="1417" y="2620"/>
                  </a:cubicBezTo>
                  <a:cubicBezTo>
                    <a:pt x="1476" y="2418"/>
                    <a:pt x="1536" y="2204"/>
                    <a:pt x="1607" y="2013"/>
                  </a:cubicBezTo>
                  <a:cubicBezTo>
                    <a:pt x="1655" y="1906"/>
                    <a:pt x="1691" y="1799"/>
                    <a:pt x="1715" y="1715"/>
                  </a:cubicBezTo>
                  <a:cubicBezTo>
                    <a:pt x="1762" y="1608"/>
                    <a:pt x="1786" y="1525"/>
                    <a:pt x="1822" y="1430"/>
                  </a:cubicBezTo>
                  <a:cubicBezTo>
                    <a:pt x="1965" y="1073"/>
                    <a:pt x="2084" y="727"/>
                    <a:pt x="2227" y="453"/>
                  </a:cubicBezTo>
                  <a:cubicBezTo>
                    <a:pt x="2279" y="307"/>
                    <a:pt x="2341" y="169"/>
                    <a:pt x="2395" y="49"/>
                  </a:cubicBezTo>
                  <a:close/>
                </a:path>
              </a:pathLst>
            </a:custGeom>
            <a:solidFill>
              <a:srgbClr val="EED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09;p53">
              <a:extLst>
                <a:ext uri="{FF2B5EF4-FFF2-40B4-BE49-F238E27FC236}">
                  <a16:creationId xmlns:a16="http://schemas.microsoft.com/office/drawing/2014/main" id="{66E9CD1B-2B0C-499E-8099-1E007EB28E32}"/>
                </a:ext>
              </a:extLst>
            </p:cNvPr>
            <p:cNvSpPr/>
            <p:nvPr/>
          </p:nvSpPr>
          <p:spPr>
            <a:xfrm>
              <a:off x="2071075" y="3474075"/>
              <a:ext cx="60450" cy="361375"/>
            </a:xfrm>
            <a:custGeom>
              <a:avLst/>
              <a:gdLst/>
              <a:ahLst/>
              <a:cxnLst/>
              <a:rect l="l" t="t" r="r" b="b"/>
              <a:pathLst>
                <a:path w="2418" h="14455" extrusionOk="0">
                  <a:moveTo>
                    <a:pt x="2227" y="0"/>
                  </a:moveTo>
                  <a:cubicBezTo>
                    <a:pt x="2156" y="107"/>
                    <a:pt x="2096" y="226"/>
                    <a:pt x="2025" y="346"/>
                  </a:cubicBezTo>
                  <a:cubicBezTo>
                    <a:pt x="1941" y="477"/>
                    <a:pt x="1858" y="631"/>
                    <a:pt x="1763" y="798"/>
                  </a:cubicBezTo>
                  <a:cubicBezTo>
                    <a:pt x="1727" y="869"/>
                    <a:pt x="1679" y="953"/>
                    <a:pt x="1644" y="1048"/>
                  </a:cubicBezTo>
                  <a:cubicBezTo>
                    <a:pt x="1608" y="1131"/>
                    <a:pt x="1560" y="1215"/>
                    <a:pt x="1513" y="1310"/>
                  </a:cubicBezTo>
                  <a:cubicBezTo>
                    <a:pt x="1334" y="1667"/>
                    <a:pt x="1168" y="2072"/>
                    <a:pt x="1013" y="2489"/>
                  </a:cubicBezTo>
                  <a:cubicBezTo>
                    <a:pt x="965" y="2596"/>
                    <a:pt x="929" y="2703"/>
                    <a:pt x="894" y="2822"/>
                  </a:cubicBezTo>
                  <a:cubicBezTo>
                    <a:pt x="870" y="2882"/>
                    <a:pt x="846" y="2917"/>
                    <a:pt x="834" y="2977"/>
                  </a:cubicBezTo>
                  <a:cubicBezTo>
                    <a:pt x="810" y="3036"/>
                    <a:pt x="798" y="3096"/>
                    <a:pt x="775" y="3143"/>
                  </a:cubicBezTo>
                  <a:cubicBezTo>
                    <a:pt x="739" y="3263"/>
                    <a:pt x="691" y="3370"/>
                    <a:pt x="667" y="3489"/>
                  </a:cubicBezTo>
                  <a:cubicBezTo>
                    <a:pt x="632" y="3608"/>
                    <a:pt x="608" y="3727"/>
                    <a:pt x="560" y="3846"/>
                  </a:cubicBezTo>
                  <a:cubicBezTo>
                    <a:pt x="489" y="4084"/>
                    <a:pt x="441" y="4334"/>
                    <a:pt x="382" y="4572"/>
                  </a:cubicBezTo>
                  <a:cubicBezTo>
                    <a:pt x="322" y="4822"/>
                    <a:pt x="275" y="5084"/>
                    <a:pt x="239" y="5334"/>
                  </a:cubicBezTo>
                  <a:cubicBezTo>
                    <a:pt x="191" y="5584"/>
                    <a:pt x="144" y="5858"/>
                    <a:pt x="120" y="6108"/>
                  </a:cubicBezTo>
                  <a:lnTo>
                    <a:pt x="72" y="6513"/>
                  </a:lnTo>
                  <a:lnTo>
                    <a:pt x="36" y="6906"/>
                  </a:lnTo>
                  <a:cubicBezTo>
                    <a:pt x="25" y="7049"/>
                    <a:pt x="25" y="7180"/>
                    <a:pt x="13" y="7311"/>
                  </a:cubicBezTo>
                  <a:cubicBezTo>
                    <a:pt x="13" y="7454"/>
                    <a:pt x="1" y="7585"/>
                    <a:pt x="1" y="7715"/>
                  </a:cubicBezTo>
                  <a:lnTo>
                    <a:pt x="1" y="7906"/>
                  </a:lnTo>
                  <a:lnTo>
                    <a:pt x="1" y="8096"/>
                  </a:lnTo>
                  <a:lnTo>
                    <a:pt x="1" y="8489"/>
                  </a:lnTo>
                  <a:cubicBezTo>
                    <a:pt x="13" y="9013"/>
                    <a:pt x="36" y="9537"/>
                    <a:pt x="96" y="10025"/>
                  </a:cubicBezTo>
                  <a:cubicBezTo>
                    <a:pt x="96" y="10085"/>
                    <a:pt x="120" y="10144"/>
                    <a:pt x="120" y="10204"/>
                  </a:cubicBezTo>
                  <a:cubicBezTo>
                    <a:pt x="132" y="10263"/>
                    <a:pt x="132" y="10323"/>
                    <a:pt x="144" y="10382"/>
                  </a:cubicBezTo>
                  <a:cubicBezTo>
                    <a:pt x="155" y="10502"/>
                    <a:pt x="179" y="10621"/>
                    <a:pt x="203" y="10740"/>
                  </a:cubicBezTo>
                  <a:cubicBezTo>
                    <a:pt x="239" y="10978"/>
                    <a:pt x="298" y="11204"/>
                    <a:pt x="334" y="11418"/>
                  </a:cubicBezTo>
                  <a:cubicBezTo>
                    <a:pt x="370" y="11525"/>
                    <a:pt x="382" y="11645"/>
                    <a:pt x="417" y="11752"/>
                  </a:cubicBezTo>
                  <a:cubicBezTo>
                    <a:pt x="441" y="11859"/>
                    <a:pt x="477" y="11954"/>
                    <a:pt x="489" y="12061"/>
                  </a:cubicBezTo>
                  <a:cubicBezTo>
                    <a:pt x="548" y="12276"/>
                    <a:pt x="596" y="12466"/>
                    <a:pt x="656" y="12657"/>
                  </a:cubicBezTo>
                  <a:cubicBezTo>
                    <a:pt x="775" y="13026"/>
                    <a:pt x="870" y="13383"/>
                    <a:pt x="989" y="13681"/>
                  </a:cubicBezTo>
                  <a:cubicBezTo>
                    <a:pt x="1096" y="13954"/>
                    <a:pt x="1191" y="14204"/>
                    <a:pt x="1275" y="14395"/>
                  </a:cubicBezTo>
                  <a:lnTo>
                    <a:pt x="1406" y="14454"/>
                  </a:lnTo>
                  <a:cubicBezTo>
                    <a:pt x="1394" y="14419"/>
                    <a:pt x="1382" y="14347"/>
                    <a:pt x="1370" y="14300"/>
                  </a:cubicBezTo>
                  <a:cubicBezTo>
                    <a:pt x="1346" y="14240"/>
                    <a:pt x="1334" y="14181"/>
                    <a:pt x="1322" y="14097"/>
                  </a:cubicBezTo>
                  <a:cubicBezTo>
                    <a:pt x="1287" y="13966"/>
                    <a:pt x="1251" y="13823"/>
                    <a:pt x="1215" y="13669"/>
                  </a:cubicBezTo>
                  <a:cubicBezTo>
                    <a:pt x="1203" y="13597"/>
                    <a:pt x="1168" y="13502"/>
                    <a:pt x="1156" y="13430"/>
                  </a:cubicBezTo>
                  <a:cubicBezTo>
                    <a:pt x="1144" y="13359"/>
                    <a:pt x="1132" y="13264"/>
                    <a:pt x="1096" y="13180"/>
                  </a:cubicBezTo>
                  <a:cubicBezTo>
                    <a:pt x="1072" y="13002"/>
                    <a:pt x="1025" y="12823"/>
                    <a:pt x="977" y="12621"/>
                  </a:cubicBezTo>
                  <a:cubicBezTo>
                    <a:pt x="929" y="12430"/>
                    <a:pt x="917" y="12240"/>
                    <a:pt x="870" y="12026"/>
                  </a:cubicBezTo>
                  <a:cubicBezTo>
                    <a:pt x="858" y="11930"/>
                    <a:pt x="846" y="11823"/>
                    <a:pt x="810" y="11716"/>
                  </a:cubicBezTo>
                  <a:cubicBezTo>
                    <a:pt x="798" y="11609"/>
                    <a:pt x="787" y="11514"/>
                    <a:pt x="775" y="11395"/>
                  </a:cubicBezTo>
                  <a:cubicBezTo>
                    <a:pt x="739" y="11168"/>
                    <a:pt x="715" y="10942"/>
                    <a:pt x="679" y="10704"/>
                  </a:cubicBezTo>
                  <a:cubicBezTo>
                    <a:pt x="667" y="10585"/>
                    <a:pt x="656" y="10466"/>
                    <a:pt x="656" y="10347"/>
                  </a:cubicBezTo>
                  <a:cubicBezTo>
                    <a:pt x="656" y="10287"/>
                    <a:pt x="632" y="10228"/>
                    <a:pt x="632" y="10168"/>
                  </a:cubicBezTo>
                  <a:cubicBezTo>
                    <a:pt x="632" y="10109"/>
                    <a:pt x="620" y="10049"/>
                    <a:pt x="620" y="9990"/>
                  </a:cubicBezTo>
                  <a:cubicBezTo>
                    <a:pt x="620" y="9871"/>
                    <a:pt x="608" y="9751"/>
                    <a:pt x="608" y="9632"/>
                  </a:cubicBezTo>
                  <a:cubicBezTo>
                    <a:pt x="596" y="9513"/>
                    <a:pt x="596" y="9382"/>
                    <a:pt x="596" y="9263"/>
                  </a:cubicBezTo>
                  <a:cubicBezTo>
                    <a:pt x="596" y="9144"/>
                    <a:pt x="596" y="9013"/>
                    <a:pt x="572" y="8894"/>
                  </a:cubicBezTo>
                  <a:lnTo>
                    <a:pt x="572" y="8692"/>
                  </a:lnTo>
                  <a:lnTo>
                    <a:pt x="572" y="8501"/>
                  </a:lnTo>
                  <a:lnTo>
                    <a:pt x="572" y="8120"/>
                  </a:lnTo>
                  <a:lnTo>
                    <a:pt x="572" y="7918"/>
                  </a:lnTo>
                  <a:lnTo>
                    <a:pt x="596" y="7727"/>
                  </a:lnTo>
                  <a:cubicBezTo>
                    <a:pt x="596" y="7596"/>
                    <a:pt x="608" y="7477"/>
                    <a:pt x="608" y="7346"/>
                  </a:cubicBezTo>
                  <a:cubicBezTo>
                    <a:pt x="608" y="7204"/>
                    <a:pt x="620" y="7084"/>
                    <a:pt x="632" y="6953"/>
                  </a:cubicBezTo>
                  <a:lnTo>
                    <a:pt x="667" y="6572"/>
                  </a:lnTo>
                  <a:cubicBezTo>
                    <a:pt x="679" y="6430"/>
                    <a:pt x="691" y="6311"/>
                    <a:pt x="715" y="6180"/>
                  </a:cubicBezTo>
                  <a:cubicBezTo>
                    <a:pt x="739" y="5930"/>
                    <a:pt x="763" y="5680"/>
                    <a:pt x="810" y="5418"/>
                  </a:cubicBezTo>
                  <a:cubicBezTo>
                    <a:pt x="834" y="5299"/>
                    <a:pt x="858" y="5168"/>
                    <a:pt x="870" y="5048"/>
                  </a:cubicBezTo>
                  <a:cubicBezTo>
                    <a:pt x="894" y="4929"/>
                    <a:pt x="917" y="4798"/>
                    <a:pt x="929" y="4679"/>
                  </a:cubicBezTo>
                  <a:cubicBezTo>
                    <a:pt x="977" y="4441"/>
                    <a:pt x="1025" y="4191"/>
                    <a:pt x="1084" y="3965"/>
                  </a:cubicBezTo>
                  <a:cubicBezTo>
                    <a:pt x="1108" y="3846"/>
                    <a:pt x="1144" y="3727"/>
                    <a:pt x="1156" y="3620"/>
                  </a:cubicBezTo>
                  <a:cubicBezTo>
                    <a:pt x="1179" y="3501"/>
                    <a:pt x="1215" y="3394"/>
                    <a:pt x="1239" y="3286"/>
                  </a:cubicBezTo>
                  <a:cubicBezTo>
                    <a:pt x="1263" y="3227"/>
                    <a:pt x="1275" y="3167"/>
                    <a:pt x="1287" y="3120"/>
                  </a:cubicBezTo>
                  <a:cubicBezTo>
                    <a:pt x="1310" y="3060"/>
                    <a:pt x="1322" y="3013"/>
                    <a:pt x="1334" y="2953"/>
                  </a:cubicBezTo>
                  <a:cubicBezTo>
                    <a:pt x="1358" y="2846"/>
                    <a:pt x="1394" y="2727"/>
                    <a:pt x="1429" y="2620"/>
                  </a:cubicBezTo>
                  <a:cubicBezTo>
                    <a:pt x="1489" y="2417"/>
                    <a:pt x="1560" y="2203"/>
                    <a:pt x="1620" y="2012"/>
                  </a:cubicBezTo>
                  <a:cubicBezTo>
                    <a:pt x="1644" y="1905"/>
                    <a:pt x="1679" y="1822"/>
                    <a:pt x="1727" y="1715"/>
                  </a:cubicBezTo>
                  <a:cubicBezTo>
                    <a:pt x="1751" y="1631"/>
                    <a:pt x="1799" y="1524"/>
                    <a:pt x="1822" y="1429"/>
                  </a:cubicBezTo>
                  <a:cubicBezTo>
                    <a:pt x="1953" y="1072"/>
                    <a:pt x="2096" y="738"/>
                    <a:pt x="2227" y="453"/>
                  </a:cubicBezTo>
                  <a:cubicBezTo>
                    <a:pt x="2299" y="286"/>
                    <a:pt x="2358" y="143"/>
                    <a:pt x="2418" y="0"/>
                  </a:cubicBezTo>
                  <a:close/>
                </a:path>
              </a:pathLst>
            </a:custGeom>
            <a:solidFill>
              <a:srgbClr val="EED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10;p53">
              <a:extLst>
                <a:ext uri="{FF2B5EF4-FFF2-40B4-BE49-F238E27FC236}">
                  <a16:creationId xmlns:a16="http://schemas.microsoft.com/office/drawing/2014/main" id="{B6BBBF47-B0FD-4B00-AAF7-2792EA38DC59}"/>
                </a:ext>
              </a:extLst>
            </p:cNvPr>
            <p:cNvSpPr/>
            <p:nvPr/>
          </p:nvSpPr>
          <p:spPr>
            <a:xfrm>
              <a:off x="2288375" y="3474075"/>
              <a:ext cx="60450" cy="366425"/>
            </a:xfrm>
            <a:custGeom>
              <a:avLst/>
              <a:gdLst/>
              <a:ahLst/>
              <a:cxnLst/>
              <a:rect l="l" t="t" r="r" b="b"/>
              <a:pathLst>
                <a:path w="2418" h="14657" extrusionOk="0">
                  <a:moveTo>
                    <a:pt x="2227" y="0"/>
                  </a:moveTo>
                  <a:cubicBezTo>
                    <a:pt x="2155" y="107"/>
                    <a:pt x="2096" y="226"/>
                    <a:pt x="2024" y="346"/>
                  </a:cubicBezTo>
                  <a:cubicBezTo>
                    <a:pt x="1929" y="477"/>
                    <a:pt x="1858" y="631"/>
                    <a:pt x="1762" y="798"/>
                  </a:cubicBezTo>
                  <a:cubicBezTo>
                    <a:pt x="1727" y="869"/>
                    <a:pt x="1679" y="953"/>
                    <a:pt x="1643" y="1048"/>
                  </a:cubicBezTo>
                  <a:cubicBezTo>
                    <a:pt x="1608" y="1131"/>
                    <a:pt x="1560" y="1215"/>
                    <a:pt x="1512" y="1310"/>
                  </a:cubicBezTo>
                  <a:cubicBezTo>
                    <a:pt x="1334" y="1667"/>
                    <a:pt x="1167" y="2072"/>
                    <a:pt x="1012" y="2489"/>
                  </a:cubicBezTo>
                  <a:cubicBezTo>
                    <a:pt x="965" y="2596"/>
                    <a:pt x="929" y="2703"/>
                    <a:pt x="893" y="2822"/>
                  </a:cubicBezTo>
                  <a:cubicBezTo>
                    <a:pt x="869" y="2882"/>
                    <a:pt x="846" y="2917"/>
                    <a:pt x="834" y="2977"/>
                  </a:cubicBezTo>
                  <a:cubicBezTo>
                    <a:pt x="810" y="3036"/>
                    <a:pt x="798" y="3096"/>
                    <a:pt x="774" y="3143"/>
                  </a:cubicBezTo>
                  <a:cubicBezTo>
                    <a:pt x="738" y="3263"/>
                    <a:pt x="691" y="3370"/>
                    <a:pt x="667" y="3489"/>
                  </a:cubicBezTo>
                  <a:cubicBezTo>
                    <a:pt x="631" y="3608"/>
                    <a:pt x="607" y="3727"/>
                    <a:pt x="560" y="3846"/>
                  </a:cubicBezTo>
                  <a:cubicBezTo>
                    <a:pt x="488" y="4084"/>
                    <a:pt x="441" y="4334"/>
                    <a:pt x="381" y="4572"/>
                  </a:cubicBezTo>
                  <a:cubicBezTo>
                    <a:pt x="322" y="4822"/>
                    <a:pt x="274" y="5084"/>
                    <a:pt x="238" y="5334"/>
                  </a:cubicBezTo>
                  <a:cubicBezTo>
                    <a:pt x="191" y="5584"/>
                    <a:pt x="143" y="5858"/>
                    <a:pt x="119" y="6108"/>
                  </a:cubicBezTo>
                  <a:lnTo>
                    <a:pt x="72" y="6513"/>
                  </a:lnTo>
                  <a:lnTo>
                    <a:pt x="36" y="6906"/>
                  </a:lnTo>
                  <a:cubicBezTo>
                    <a:pt x="24" y="7049"/>
                    <a:pt x="24" y="7180"/>
                    <a:pt x="12" y="7311"/>
                  </a:cubicBezTo>
                  <a:cubicBezTo>
                    <a:pt x="12" y="7454"/>
                    <a:pt x="0" y="7585"/>
                    <a:pt x="0" y="7715"/>
                  </a:cubicBezTo>
                  <a:lnTo>
                    <a:pt x="0" y="7906"/>
                  </a:lnTo>
                  <a:lnTo>
                    <a:pt x="0" y="8096"/>
                  </a:lnTo>
                  <a:lnTo>
                    <a:pt x="0" y="8489"/>
                  </a:lnTo>
                  <a:cubicBezTo>
                    <a:pt x="12" y="9013"/>
                    <a:pt x="36" y="9537"/>
                    <a:pt x="96" y="10025"/>
                  </a:cubicBezTo>
                  <a:cubicBezTo>
                    <a:pt x="96" y="10085"/>
                    <a:pt x="119" y="10144"/>
                    <a:pt x="119" y="10204"/>
                  </a:cubicBezTo>
                  <a:cubicBezTo>
                    <a:pt x="131" y="10263"/>
                    <a:pt x="131" y="10323"/>
                    <a:pt x="143" y="10382"/>
                  </a:cubicBezTo>
                  <a:cubicBezTo>
                    <a:pt x="155" y="10502"/>
                    <a:pt x="179" y="10621"/>
                    <a:pt x="203" y="10740"/>
                  </a:cubicBezTo>
                  <a:cubicBezTo>
                    <a:pt x="238" y="10978"/>
                    <a:pt x="298" y="11204"/>
                    <a:pt x="334" y="11418"/>
                  </a:cubicBezTo>
                  <a:cubicBezTo>
                    <a:pt x="369" y="11525"/>
                    <a:pt x="381" y="11645"/>
                    <a:pt x="417" y="11752"/>
                  </a:cubicBezTo>
                  <a:cubicBezTo>
                    <a:pt x="441" y="11859"/>
                    <a:pt x="477" y="11954"/>
                    <a:pt x="488" y="12061"/>
                  </a:cubicBezTo>
                  <a:cubicBezTo>
                    <a:pt x="548" y="12276"/>
                    <a:pt x="596" y="12466"/>
                    <a:pt x="655" y="12657"/>
                  </a:cubicBezTo>
                  <a:cubicBezTo>
                    <a:pt x="774" y="13026"/>
                    <a:pt x="869" y="13383"/>
                    <a:pt x="988" y="13681"/>
                  </a:cubicBezTo>
                  <a:cubicBezTo>
                    <a:pt x="1108" y="13978"/>
                    <a:pt x="1203" y="14252"/>
                    <a:pt x="1286" y="14454"/>
                  </a:cubicBezTo>
                  <a:cubicBezTo>
                    <a:pt x="1310" y="14502"/>
                    <a:pt x="1334" y="14550"/>
                    <a:pt x="1346" y="14597"/>
                  </a:cubicBezTo>
                  <a:lnTo>
                    <a:pt x="1465" y="14657"/>
                  </a:lnTo>
                  <a:lnTo>
                    <a:pt x="1429" y="14478"/>
                  </a:lnTo>
                  <a:lnTo>
                    <a:pt x="1381" y="14300"/>
                  </a:lnTo>
                  <a:cubicBezTo>
                    <a:pt x="1369" y="14240"/>
                    <a:pt x="1346" y="14181"/>
                    <a:pt x="1334" y="14097"/>
                  </a:cubicBezTo>
                  <a:cubicBezTo>
                    <a:pt x="1310" y="13966"/>
                    <a:pt x="1262" y="13823"/>
                    <a:pt x="1227" y="13669"/>
                  </a:cubicBezTo>
                  <a:cubicBezTo>
                    <a:pt x="1215" y="13597"/>
                    <a:pt x="1191" y="13502"/>
                    <a:pt x="1167" y="13430"/>
                  </a:cubicBezTo>
                  <a:cubicBezTo>
                    <a:pt x="1155" y="13359"/>
                    <a:pt x="1143" y="13264"/>
                    <a:pt x="1108" y="13180"/>
                  </a:cubicBezTo>
                  <a:cubicBezTo>
                    <a:pt x="1084" y="13002"/>
                    <a:pt x="1036" y="12823"/>
                    <a:pt x="988" y="12621"/>
                  </a:cubicBezTo>
                  <a:cubicBezTo>
                    <a:pt x="953" y="12430"/>
                    <a:pt x="929" y="12240"/>
                    <a:pt x="893" y="12026"/>
                  </a:cubicBezTo>
                  <a:cubicBezTo>
                    <a:pt x="869" y="11930"/>
                    <a:pt x="858" y="11823"/>
                    <a:pt x="834" y="11716"/>
                  </a:cubicBezTo>
                  <a:cubicBezTo>
                    <a:pt x="810" y="11609"/>
                    <a:pt x="798" y="11514"/>
                    <a:pt x="786" y="11395"/>
                  </a:cubicBezTo>
                  <a:cubicBezTo>
                    <a:pt x="750" y="11168"/>
                    <a:pt x="727" y="10942"/>
                    <a:pt x="691" y="10704"/>
                  </a:cubicBezTo>
                  <a:cubicBezTo>
                    <a:pt x="679" y="10585"/>
                    <a:pt x="667" y="10466"/>
                    <a:pt x="667" y="10347"/>
                  </a:cubicBezTo>
                  <a:cubicBezTo>
                    <a:pt x="667" y="10287"/>
                    <a:pt x="655" y="10228"/>
                    <a:pt x="655" y="10168"/>
                  </a:cubicBezTo>
                  <a:cubicBezTo>
                    <a:pt x="655" y="10109"/>
                    <a:pt x="631" y="10049"/>
                    <a:pt x="631" y="9990"/>
                  </a:cubicBezTo>
                  <a:cubicBezTo>
                    <a:pt x="631" y="9871"/>
                    <a:pt x="619" y="9751"/>
                    <a:pt x="607" y="9632"/>
                  </a:cubicBezTo>
                  <a:cubicBezTo>
                    <a:pt x="596" y="9513"/>
                    <a:pt x="596" y="9382"/>
                    <a:pt x="596" y="9263"/>
                  </a:cubicBezTo>
                  <a:cubicBezTo>
                    <a:pt x="596" y="9144"/>
                    <a:pt x="596" y="9013"/>
                    <a:pt x="572" y="8894"/>
                  </a:cubicBezTo>
                  <a:lnTo>
                    <a:pt x="572" y="8692"/>
                  </a:lnTo>
                  <a:lnTo>
                    <a:pt x="572" y="8501"/>
                  </a:lnTo>
                  <a:lnTo>
                    <a:pt x="572" y="8120"/>
                  </a:lnTo>
                  <a:lnTo>
                    <a:pt x="572" y="7918"/>
                  </a:lnTo>
                  <a:lnTo>
                    <a:pt x="596" y="7727"/>
                  </a:lnTo>
                  <a:cubicBezTo>
                    <a:pt x="596" y="7596"/>
                    <a:pt x="607" y="7477"/>
                    <a:pt x="607" y="7346"/>
                  </a:cubicBezTo>
                  <a:cubicBezTo>
                    <a:pt x="607" y="7204"/>
                    <a:pt x="619" y="7084"/>
                    <a:pt x="631" y="6953"/>
                  </a:cubicBezTo>
                  <a:lnTo>
                    <a:pt x="667" y="6572"/>
                  </a:lnTo>
                  <a:cubicBezTo>
                    <a:pt x="679" y="6430"/>
                    <a:pt x="691" y="6311"/>
                    <a:pt x="715" y="6180"/>
                  </a:cubicBezTo>
                  <a:cubicBezTo>
                    <a:pt x="738" y="5930"/>
                    <a:pt x="774" y="5680"/>
                    <a:pt x="810" y="5418"/>
                  </a:cubicBezTo>
                  <a:cubicBezTo>
                    <a:pt x="834" y="5299"/>
                    <a:pt x="858" y="5168"/>
                    <a:pt x="869" y="5048"/>
                  </a:cubicBezTo>
                  <a:cubicBezTo>
                    <a:pt x="893" y="4929"/>
                    <a:pt x="917" y="4798"/>
                    <a:pt x="929" y="4679"/>
                  </a:cubicBezTo>
                  <a:cubicBezTo>
                    <a:pt x="977" y="4441"/>
                    <a:pt x="1024" y="4191"/>
                    <a:pt x="1084" y="3965"/>
                  </a:cubicBezTo>
                  <a:cubicBezTo>
                    <a:pt x="1108" y="3846"/>
                    <a:pt x="1143" y="3727"/>
                    <a:pt x="1155" y="3620"/>
                  </a:cubicBezTo>
                  <a:cubicBezTo>
                    <a:pt x="1191" y="3501"/>
                    <a:pt x="1215" y="3394"/>
                    <a:pt x="1250" y="3286"/>
                  </a:cubicBezTo>
                  <a:cubicBezTo>
                    <a:pt x="1262" y="3227"/>
                    <a:pt x="1274" y="3167"/>
                    <a:pt x="1286" y="3120"/>
                  </a:cubicBezTo>
                  <a:cubicBezTo>
                    <a:pt x="1310" y="3060"/>
                    <a:pt x="1322" y="3013"/>
                    <a:pt x="1334" y="2953"/>
                  </a:cubicBezTo>
                  <a:cubicBezTo>
                    <a:pt x="1369" y="2846"/>
                    <a:pt x="1393" y="2727"/>
                    <a:pt x="1429" y="2620"/>
                  </a:cubicBezTo>
                  <a:cubicBezTo>
                    <a:pt x="1500" y="2417"/>
                    <a:pt x="1560" y="2203"/>
                    <a:pt x="1620" y="2012"/>
                  </a:cubicBezTo>
                  <a:cubicBezTo>
                    <a:pt x="1643" y="1905"/>
                    <a:pt x="1679" y="1822"/>
                    <a:pt x="1727" y="1715"/>
                  </a:cubicBezTo>
                  <a:cubicBezTo>
                    <a:pt x="1750" y="1631"/>
                    <a:pt x="1798" y="1524"/>
                    <a:pt x="1822" y="1429"/>
                  </a:cubicBezTo>
                  <a:cubicBezTo>
                    <a:pt x="1965" y="1072"/>
                    <a:pt x="2096" y="738"/>
                    <a:pt x="2227" y="453"/>
                  </a:cubicBezTo>
                  <a:cubicBezTo>
                    <a:pt x="2298" y="286"/>
                    <a:pt x="2358" y="143"/>
                    <a:pt x="2417" y="0"/>
                  </a:cubicBezTo>
                  <a:close/>
                </a:path>
              </a:pathLst>
            </a:custGeom>
            <a:solidFill>
              <a:srgbClr val="EED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11;p53">
              <a:extLst>
                <a:ext uri="{FF2B5EF4-FFF2-40B4-BE49-F238E27FC236}">
                  <a16:creationId xmlns:a16="http://schemas.microsoft.com/office/drawing/2014/main" id="{328C735E-8A4F-4C27-80A3-3E2151E41AEA}"/>
                </a:ext>
              </a:extLst>
            </p:cNvPr>
            <p:cNvSpPr/>
            <p:nvPr/>
          </p:nvSpPr>
          <p:spPr>
            <a:xfrm>
              <a:off x="1861225" y="3463950"/>
              <a:ext cx="590875" cy="22350"/>
            </a:xfrm>
            <a:custGeom>
              <a:avLst/>
              <a:gdLst/>
              <a:ahLst/>
              <a:cxnLst/>
              <a:rect l="l" t="t" r="r" b="b"/>
              <a:pathLst>
                <a:path w="23635" h="894" extrusionOk="0">
                  <a:moveTo>
                    <a:pt x="441" y="0"/>
                  </a:moveTo>
                  <a:cubicBezTo>
                    <a:pt x="191" y="0"/>
                    <a:pt x="1" y="191"/>
                    <a:pt x="1" y="441"/>
                  </a:cubicBezTo>
                  <a:cubicBezTo>
                    <a:pt x="1" y="691"/>
                    <a:pt x="191" y="893"/>
                    <a:pt x="441" y="893"/>
                  </a:cubicBezTo>
                  <a:lnTo>
                    <a:pt x="23182" y="893"/>
                  </a:lnTo>
                  <a:cubicBezTo>
                    <a:pt x="23432" y="893"/>
                    <a:pt x="23635" y="691"/>
                    <a:pt x="23635" y="441"/>
                  </a:cubicBezTo>
                  <a:cubicBezTo>
                    <a:pt x="23635" y="191"/>
                    <a:pt x="23432" y="0"/>
                    <a:pt x="23182" y="0"/>
                  </a:cubicBezTo>
                  <a:close/>
                </a:path>
              </a:pathLst>
            </a:custGeom>
            <a:solidFill>
              <a:srgbClr val="7E5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12;p53">
              <a:extLst>
                <a:ext uri="{FF2B5EF4-FFF2-40B4-BE49-F238E27FC236}">
                  <a16:creationId xmlns:a16="http://schemas.microsoft.com/office/drawing/2014/main" id="{C88F82A8-E8D0-4667-9D19-F0871CF284D4}"/>
                </a:ext>
              </a:extLst>
            </p:cNvPr>
            <p:cNvSpPr/>
            <p:nvPr/>
          </p:nvSpPr>
          <p:spPr>
            <a:xfrm>
              <a:off x="1987725" y="3548500"/>
              <a:ext cx="172675" cy="177400"/>
            </a:xfrm>
            <a:custGeom>
              <a:avLst/>
              <a:gdLst/>
              <a:ahLst/>
              <a:cxnLst/>
              <a:rect l="l" t="t" r="r" b="b"/>
              <a:pathLst>
                <a:path w="6907" h="7096" extrusionOk="0">
                  <a:moveTo>
                    <a:pt x="4354" y="1"/>
                  </a:moveTo>
                  <a:cubicBezTo>
                    <a:pt x="3421" y="1"/>
                    <a:pt x="2493" y="82"/>
                    <a:pt x="1549" y="226"/>
                  </a:cubicBezTo>
                  <a:lnTo>
                    <a:pt x="1549" y="250"/>
                  </a:lnTo>
                  <a:cubicBezTo>
                    <a:pt x="2799" y="262"/>
                    <a:pt x="3549" y="1702"/>
                    <a:pt x="3216" y="3429"/>
                  </a:cubicBezTo>
                  <a:cubicBezTo>
                    <a:pt x="2870" y="5167"/>
                    <a:pt x="1489" y="6560"/>
                    <a:pt x="1" y="6882"/>
                  </a:cubicBezTo>
                  <a:lnTo>
                    <a:pt x="1" y="6894"/>
                  </a:lnTo>
                  <a:cubicBezTo>
                    <a:pt x="726" y="6840"/>
                    <a:pt x="1446" y="6810"/>
                    <a:pt x="2165" y="6810"/>
                  </a:cubicBezTo>
                  <a:cubicBezTo>
                    <a:pt x="3370" y="6810"/>
                    <a:pt x="4572" y="6895"/>
                    <a:pt x="5787" y="7096"/>
                  </a:cubicBezTo>
                  <a:lnTo>
                    <a:pt x="5787" y="7072"/>
                  </a:lnTo>
                  <a:cubicBezTo>
                    <a:pt x="4418" y="6620"/>
                    <a:pt x="3609" y="5191"/>
                    <a:pt x="3954" y="3441"/>
                  </a:cubicBezTo>
                  <a:cubicBezTo>
                    <a:pt x="4299" y="1714"/>
                    <a:pt x="5549" y="250"/>
                    <a:pt x="6907" y="226"/>
                  </a:cubicBezTo>
                  <a:lnTo>
                    <a:pt x="6907" y="214"/>
                  </a:lnTo>
                  <a:cubicBezTo>
                    <a:pt x="6042" y="67"/>
                    <a:pt x="5196" y="1"/>
                    <a:pt x="4354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13;p53">
              <a:extLst>
                <a:ext uri="{FF2B5EF4-FFF2-40B4-BE49-F238E27FC236}">
                  <a16:creationId xmlns:a16="http://schemas.microsoft.com/office/drawing/2014/main" id="{7B2BB08D-D405-431D-BA67-1B50718E5356}"/>
                </a:ext>
              </a:extLst>
            </p:cNvPr>
            <p:cNvSpPr/>
            <p:nvPr/>
          </p:nvSpPr>
          <p:spPr>
            <a:xfrm>
              <a:off x="1956775" y="3589550"/>
              <a:ext cx="236375" cy="114325"/>
            </a:xfrm>
            <a:custGeom>
              <a:avLst/>
              <a:gdLst/>
              <a:ahLst/>
              <a:cxnLst/>
              <a:rect l="l" t="t" r="r" b="b"/>
              <a:pathLst>
                <a:path w="9455" h="4573" extrusionOk="0">
                  <a:moveTo>
                    <a:pt x="1096" y="1"/>
                  </a:moveTo>
                  <a:cubicBezTo>
                    <a:pt x="727" y="1442"/>
                    <a:pt x="358" y="2870"/>
                    <a:pt x="1" y="4287"/>
                  </a:cubicBezTo>
                  <a:lnTo>
                    <a:pt x="13" y="4287"/>
                  </a:lnTo>
                  <a:cubicBezTo>
                    <a:pt x="578" y="3226"/>
                    <a:pt x="2567" y="2084"/>
                    <a:pt x="4709" y="2084"/>
                  </a:cubicBezTo>
                  <a:cubicBezTo>
                    <a:pt x="4731" y="2084"/>
                    <a:pt x="4753" y="2084"/>
                    <a:pt x="4775" y="2084"/>
                  </a:cubicBezTo>
                  <a:cubicBezTo>
                    <a:pt x="6930" y="2096"/>
                    <a:pt x="8633" y="3406"/>
                    <a:pt x="8764" y="4573"/>
                  </a:cubicBezTo>
                  <a:lnTo>
                    <a:pt x="8776" y="4573"/>
                  </a:lnTo>
                  <a:cubicBezTo>
                    <a:pt x="9038" y="3085"/>
                    <a:pt x="9252" y="1596"/>
                    <a:pt x="9454" y="96"/>
                  </a:cubicBezTo>
                  <a:lnTo>
                    <a:pt x="9430" y="96"/>
                  </a:lnTo>
                  <a:cubicBezTo>
                    <a:pt x="9014" y="1092"/>
                    <a:pt x="7156" y="1502"/>
                    <a:pt x="5072" y="1502"/>
                  </a:cubicBezTo>
                  <a:cubicBezTo>
                    <a:pt x="5013" y="1502"/>
                    <a:pt x="4954" y="1502"/>
                    <a:pt x="4894" y="1501"/>
                  </a:cubicBezTo>
                  <a:cubicBezTo>
                    <a:pt x="2739" y="1477"/>
                    <a:pt x="1120" y="1001"/>
                    <a:pt x="1120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14;p53">
              <a:extLst>
                <a:ext uri="{FF2B5EF4-FFF2-40B4-BE49-F238E27FC236}">
                  <a16:creationId xmlns:a16="http://schemas.microsoft.com/office/drawing/2014/main" id="{C8E3F254-5DF6-44EF-8BEA-69BBAE54E40E}"/>
                </a:ext>
              </a:extLst>
            </p:cNvPr>
            <p:cNvSpPr/>
            <p:nvPr/>
          </p:nvSpPr>
          <p:spPr>
            <a:xfrm>
              <a:off x="2035350" y="3228750"/>
              <a:ext cx="110175" cy="112600"/>
            </a:xfrm>
            <a:custGeom>
              <a:avLst/>
              <a:gdLst/>
              <a:ahLst/>
              <a:cxnLst/>
              <a:rect l="l" t="t" r="r" b="b"/>
              <a:pathLst>
                <a:path w="4407" h="4504" extrusionOk="0">
                  <a:moveTo>
                    <a:pt x="2765" y="1"/>
                  </a:moveTo>
                  <a:cubicBezTo>
                    <a:pt x="2169" y="1"/>
                    <a:pt x="1576" y="52"/>
                    <a:pt x="977" y="145"/>
                  </a:cubicBezTo>
                  <a:cubicBezTo>
                    <a:pt x="1787" y="145"/>
                    <a:pt x="2263" y="1086"/>
                    <a:pt x="2049" y="2181"/>
                  </a:cubicBezTo>
                  <a:cubicBezTo>
                    <a:pt x="1823" y="3289"/>
                    <a:pt x="953" y="4182"/>
                    <a:pt x="1" y="4384"/>
                  </a:cubicBezTo>
                  <a:cubicBezTo>
                    <a:pt x="462" y="4353"/>
                    <a:pt x="924" y="4335"/>
                    <a:pt x="1388" y="4335"/>
                  </a:cubicBezTo>
                  <a:cubicBezTo>
                    <a:pt x="2158" y="4335"/>
                    <a:pt x="2931" y="4384"/>
                    <a:pt x="3704" y="4503"/>
                  </a:cubicBezTo>
                  <a:cubicBezTo>
                    <a:pt x="2799" y="4205"/>
                    <a:pt x="2287" y="3289"/>
                    <a:pt x="2513" y="2181"/>
                  </a:cubicBezTo>
                  <a:cubicBezTo>
                    <a:pt x="2739" y="1086"/>
                    <a:pt x="3537" y="145"/>
                    <a:pt x="4406" y="133"/>
                  </a:cubicBezTo>
                  <a:cubicBezTo>
                    <a:pt x="3851" y="43"/>
                    <a:pt x="3306" y="1"/>
                    <a:pt x="2765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15;p53">
              <a:extLst>
                <a:ext uri="{FF2B5EF4-FFF2-40B4-BE49-F238E27FC236}">
                  <a16:creationId xmlns:a16="http://schemas.microsoft.com/office/drawing/2014/main" id="{BBDFF2CF-9539-4FBA-B60B-2E4EBCD032A3}"/>
                </a:ext>
              </a:extLst>
            </p:cNvPr>
            <p:cNvSpPr/>
            <p:nvPr/>
          </p:nvSpPr>
          <p:spPr>
            <a:xfrm>
              <a:off x="2014525" y="3254400"/>
              <a:ext cx="151225" cy="73250"/>
            </a:xfrm>
            <a:custGeom>
              <a:avLst/>
              <a:gdLst/>
              <a:ahLst/>
              <a:cxnLst/>
              <a:rect l="l" t="t" r="r" b="b"/>
              <a:pathLst>
                <a:path w="6049" h="2930" extrusionOk="0">
                  <a:moveTo>
                    <a:pt x="691" y="0"/>
                  </a:moveTo>
                  <a:cubicBezTo>
                    <a:pt x="453" y="917"/>
                    <a:pt x="215" y="1834"/>
                    <a:pt x="1" y="2739"/>
                  </a:cubicBezTo>
                  <a:lnTo>
                    <a:pt x="12" y="2739"/>
                  </a:lnTo>
                  <a:cubicBezTo>
                    <a:pt x="379" y="2054"/>
                    <a:pt x="1670" y="1334"/>
                    <a:pt x="3027" y="1334"/>
                  </a:cubicBezTo>
                  <a:cubicBezTo>
                    <a:pt x="3038" y="1334"/>
                    <a:pt x="3049" y="1334"/>
                    <a:pt x="3060" y="1334"/>
                  </a:cubicBezTo>
                  <a:cubicBezTo>
                    <a:pt x="4442" y="1358"/>
                    <a:pt x="5537" y="2191"/>
                    <a:pt x="5608" y="2929"/>
                  </a:cubicBezTo>
                  <a:lnTo>
                    <a:pt x="5620" y="2929"/>
                  </a:lnTo>
                  <a:cubicBezTo>
                    <a:pt x="5787" y="1977"/>
                    <a:pt x="5918" y="1024"/>
                    <a:pt x="6049" y="60"/>
                  </a:cubicBezTo>
                  <a:lnTo>
                    <a:pt x="6037" y="60"/>
                  </a:lnTo>
                  <a:cubicBezTo>
                    <a:pt x="5775" y="715"/>
                    <a:pt x="4525" y="965"/>
                    <a:pt x="3132" y="965"/>
                  </a:cubicBezTo>
                  <a:cubicBezTo>
                    <a:pt x="1751" y="953"/>
                    <a:pt x="727" y="643"/>
                    <a:pt x="715" y="0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16;p53">
              <a:extLst>
                <a:ext uri="{FF2B5EF4-FFF2-40B4-BE49-F238E27FC236}">
                  <a16:creationId xmlns:a16="http://schemas.microsoft.com/office/drawing/2014/main" id="{BED87DC3-F6FC-4F9A-8DAB-9B9F76C3EB5F}"/>
                </a:ext>
              </a:extLst>
            </p:cNvPr>
            <p:cNvSpPr/>
            <p:nvPr/>
          </p:nvSpPr>
          <p:spPr>
            <a:xfrm>
              <a:off x="2077325" y="2946425"/>
              <a:ext cx="78900" cy="80600"/>
            </a:xfrm>
            <a:custGeom>
              <a:avLst/>
              <a:gdLst/>
              <a:ahLst/>
              <a:cxnLst/>
              <a:rect l="l" t="t" r="r" b="b"/>
              <a:pathLst>
                <a:path w="3156" h="3224" extrusionOk="0">
                  <a:moveTo>
                    <a:pt x="2009" y="1"/>
                  </a:moveTo>
                  <a:cubicBezTo>
                    <a:pt x="1579" y="1"/>
                    <a:pt x="1152" y="40"/>
                    <a:pt x="715" y="104"/>
                  </a:cubicBezTo>
                  <a:cubicBezTo>
                    <a:pt x="1275" y="104"/>
                    <a:pt x="1620" y="770"/>
                    <a:pt x="1477" y="1556"/>
                  </a:cubicBezTo>
                  <a:cubicBezTo>
                    <a:pt x="1322" y="2342"/>
                    <a:pt x="679" y="2985"/>
                    <a:pt x="1" y="3140"/>
                  </a:cubicBezTo>
                  <a:cubicBezTo>
                    <a:pt x="325" y="3109"/>
                    <a:pt x="645" y="3095"/>
                    <a:pt x="963" y="3095"/>
                  </a:cubicBezTo>
                  <a:cubicBezTo>
                    <a:pt x="1521" y="3095"/>
                    <a:pt x="2075" y="3140"/>
                    <a:pt x="2644" y="3223"/>
                  </a:cubicBezTo>
                  <a:cubicBezTo>
                    <a:pt x="2025" y="3021"/>
                    <a:pt x="1668" y="2366"/>
                    <a:pt x="1810" y="1556"/>
                  </a:cubicBezTo>
                  <a:cubicBezTo>
                    <a:pt x="1977" y="770"/>
                    <a:pt x="2549" y="104"/>
                    <a:pt x="3156" y="104"/>
                  </a:cubicBezTo>
                  <a:cubicBezTo>
                    <a:pt x="2766" y="31"/>
                    <a:pt x="2387" y="1"/>
                    <a:pt x="2009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17;p53">
              <a:extLst>
                <a:ext uri="{FF2B5EF4-FFF2-40B4-BE49-F238E27FC236}">
                  <a16:creationId xmlns:a16="http://schemas.microsoft.com/office/drawing/2014/main" id="{7F3A5173-EE0B-44A8-8596-15ECA3E2B5D2}"/>
                </a:ext>
              </a:extLst>
            </p:cNvPr>
            <p:cNvSpPr/>
            <p:nvPr/>
          </p:nvSpPr>
          <p:spPr>
            <a:xfrm>
              <a:off x="2063650" y="2964775"/>
              <a:ext cx="107475" cy="52125"/>
            </a:xfrm>
            <a:custGeom>
              <a:avLst/>
              <a:gdLst/>
              <a:ahLst/>
              <a:cxnLst/>
              <a:rect l="l" t="t" r="r" b="b"/>
              <a:pathLst>
                <a:path w="4299" h="2085" extrusionOk="0">
                  <a:moveTo>
                    <a:pt x="500" y="1"/>
                  </a:moveTo>
                  <a:cubicBezTo>
                    <a:pt x="333" y="656"/>
                    <a:pt x="155" y="1310"/>
                    <a:pt x="0" y="1965"/>
                  </a:cubicBezTo>
                  <a:cubicBezTo>
                    <a:pt x="259" y="1482"/>
                    <a:pt x="1170" y="953"/>
                    <a:pt x="2135" y="953"/>
                  </a:cubicBezTo>
                  <a:cubicBezTo>
                    <a:pt x="2146" y="953"/>
                    <a:pt x="2156" y="953"/>
                    <a:pt x="2167" y="953"/>
                  </a:cubicBezTo>
                  <a:cubicBezTo>
                    <a:pt x="3155" y="953"/>
                    <a:pt x="3929" y="1572"/>
                    <a:pt x="3989" y="2084"/>
                  </a:cubicBezTo>
                  <a:cubicBezTo>
                    <a:pt x="4096" y="1418"/>
                    <a:pt x="4203" y="739"/>
                    <a:pt x="4298" y="48"/>
                  </a:cubicBezTo>
                  <a:lnTo>
                    <a:pt x="4298" y="48"/>
                  </a:lnTo>
                  <a:cubicBezTo>
                    <a:pt x="4114" y="510"/>
                    <a:pt x="3269" y="692"/>
                    <a:pt x="2318" y="692"/>
                  </a:cubicBezTo>
                  <a:cubicBezTo>
                    <a:pt x="2288" y="692"/>
                    <a:pt x="2257" y="692"/>
                    <a:pt x="2227" y="691"/>
                  </a:cubicBezTo>
                  <a:cubicBezTo>
                    <a:pt x="1250" y="667"/>
                    <a:pt x="500" y="453"/>
                    <a:pt x="500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18;p53">
              <a:extLst>
                <a:ext uri="{FF2B5EF4-FFF2-40B4-BE49-F238E27FC236}">
                  <a16:creationId xmlns:a16="http://schemas.microsoft.com/office/drawing/2014/main" id="{C3EAC5EB-F359-4535-ACE6-665877AC49D1}"/>
                </a:ext>
              </a:extLst>
            </p:cNvPr>
            <p:cNvSpPr/>
            <p:nvPr/>
          </p:nvSpPr>
          <p:spPr>
            <a:xfrm>
              <a:off x="1475475" y="3557125"/>
              <a:ext cx="1331425" cy="748025"/>
            </a:xfrm>
            <a:custGeom>
              <a:avLst/>
              <a:gdLst/>
              <a:ahLst/>
              <a:cxnLst/>
              <a:rect l="l" t="t" r="r" b="b"/>
              <a:pathLst>
                <a:path w="53257" h="29921" extrusionOk="0">
                  <a:moveTo>
                    <a:pt x="53257" y="18336"/>
                  </a:moveTo>
                  <a:cubicBezTo>
                    <a:pt x="53257" y="18344"/>
                    <a:pt x="53257" y="18352"/>
                    <a:pt x="53257" y="18359"/>
                  </a:cubicBezTo>
                  <a:lnTo>
                    <a:pt x="53257" y="18359"/>
                  </a:lnTo>
                  <a:lnTo>
                    <a:pt x="53257" y="18336"/>
                  </a:lnTo>
                  <a:close/>
                  <a:moveTo>
                    <a:pt x="179" y="0"/>
                  </a:moveTo>
                  <a:lnTo>
                    <a:pt x="0" y="679"/>
                  </a:lnTo>
                  <a:lnTo>
                    <a:pt x="1655" y="2584"/>
                  </a:lnTo>
                  <a:lnTo>
                    <a:pt x="12764" y="15454"/>
                  </a:lnTo>
                  <a:lnTo>
                    <a:pt x="12740" y="15621"/>
                  </a:lnTo>
                  <a:lnTo>
                    <a:pt x="12704" y="16073"/>
                  </a:lnTo>
                  <a:lnTo>
                    <a:pt x="12764" y="16109"/>
                  </a:lnTo>
                  <a:cubicBezTo>
                    <a:pt x="12538" y="16347"/>
                    <a:pt x="12359" y="16609"/>
                    <a:pt x="12240" y="16931"/>
                  </a:cubicBezTo>
                  <a:cubicBezTo>
                    <a:pt x="12109" y="17252"/>
                    <a:pt x="12026" y="17597"/>
                    <a:pt x="12026" y="17967"/>
                  </a:cubicBezTo>
                  <a:cubicBezTo>
                    <a:pt x="12026" y="18098"/>
                    <a:pt x="12049" y="18217"/>
                    <a:pt x="12061" y="18359"/>
                  </a:cubicBezTo>
                  <a:lnTo>
                    <a:pt x="12026" y="18359"/>
                  </a:lnTo>
                  <a:cubicBezTo>
                    <a:pt x="12026" y="18836"/>
                    <a:pt x="12085" y="19288"/>
                    <a:pt x="12192" y="19753"/>
                  </a:cubicBezTo>
                  <a:cubicBezTo>
                    <a:pt x="12299" y="20205"/>
                    <a:pt x="12442" y="20657"/>
                    <a:pt x="12645" y="21098"/>
                  </a:cubicBezTo>
                  <a:cubicBezTo>
                    <a:pt x="13276" y="22550"/>
                    <a:pt x="14407" y="23908"/>
                    <a:pt x="15931" y="25087"/>
                  </a:cubicBezTo>
                  <a:cubicBezTo>
                    <a:pt x="17419" y="26241"/>
                    <a:pt x="19265" y="27242"/>
                    <a:pt x="21396" y="28027"/>
                  </a:cubicBezTo>
                  <a:cubicBezTo>
                    <a:pt x="24622" y="29218"/>
                    <a:pt x="28492" y="29920"/>
                    <a:pt x="32647" y="29920"/>
                  </a:cubicBezTo>
                  <a:cubicBezTo>
                    <a:pt x="36791" y="29920"/>
                    <a:pt x="40648" y="29218"/>
                    <a:pt x="43899" y="28027"/>
                  </a:cubicBezTo>
                  <a:cubicBezTo>
                    <a:pt x="46018" y="27242"/>
                    <a:pt x="47863" y="26241"/>
                    <a:pt x="49364" y="25087"/>
                  </a:cubicBezTo>
                  <a:cubicBezTo>
                    <a:pt x="51590" y="23324"/>
                    <a:pt x="52983" y="21229"/>
                    <a:pt x="53233" y="18931"/>
                  </a:cubicBezTo>
                  <a:cubicBezTo>
                    <a:pt x="53245" y="18748"/>
                    <a:pt x="53256" y="18554"/>
                    <a:pt x="53257" y="18359"/>
                  </a:cubicBezTo>
                  <a:lnTo>
                    <a:pt x="28635" y="18359"/>
                  </a:lnTo>
                  <a:cubicBezTo>
                    <a:pt x="28659" y="18240"/>
                    <a:pt x="28671" y="18098"/>
                    <a:pt x="28671" y="17967"/>
                  </a:cubicBezTo>
                  <a:cubicBezTo>
                    <a:pt x="28671" y="16466"/>
                    <a:pt x="27444" y="15228"/>
                    <a:pt x="25932" y="15228"/>
                  </a:cubicBezTo>
                  <a:lnTo>
                    <a:pt x="25182" y="15228"/>
                  </a:lnTo>
                  <a:cubicBezTo>
                    <a:pt x="25182" y="14228"/>
                    <a:pt x="24372" y="13418"/>
                    <a:pt x="23372" y="13418"/>
                  </a:cubicBezTo>
                  <a:lnTo>
                    <a:pt x="15990" y="13418"/>
                  </a:lnTo>
                  <a:cubicBezTo>
                    <a:pt x="15621" y="13418"/>
                    <a:pt x="15276" y="13514"/>
                    <a:pt x="14990" y="1371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9B7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19;p53">
              <a:extLst>
                <a:ext uri="{FF2B5EF4-FFF2-40B4-BE49-F238E27FC236}">
                  <a16:creationId xmlns:a16="http://schemas.microsoft.com/office/drawing/2014/main" id="{A534EC10-B7EF-4A9A-AADC-073ECD7D90ED}"/>
                </a:ext>
              </a:extLst>
            </p:cNvPr>
            <p:cNvSpPr/>
            <p:nvPr/>
          </p:nvSpPr>
          <p:spPr>
            <a:xfrm>
              <a:off x="1817475" y="4128625"/>
              <a:ext cx="947475" cy="176525"/>
            </a:xfrm>
            <a:custGeom>
              <a:avLst/>
              <a:gdLst/>
              <a:ahLst/>
              <a:cxnLst/>
              <a:rect l="l" t="t" r="r" b="b"/>
              <a:pathLst>
                <a:path w="37899" h="7061" extrusionOk="0">
                  <a:moveTo>
                    <a:pt x="1" y="0"/>
                  </a:moveTo>
                  <a:cubicBezTo>
                    <a:pt x="3156" y="4155"/>
                    <a:pt x="10466" y="7060"/>
                    <a:pt x="18943" y="7060"/>
                  </a:cubicBezTo>
                  <a:cubicBezTo>
                    <a:pt x="27444" y="7060"/>
                    <a:pt x="34743" y="4155"/>
                    <a:pt x="37898" y="0"/>
                  </a:cubicBezTo>
                  <a:close/>
                </a:path>
              </a:pathLst>
            </a:custGeom>
            <a:solidFill>
              <a:srgbClr val="846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20;p53">
              <a:extLst>
                <a:ext uri="{FF2B5EF4-FFF2-40B4-BE49-F238E27FC236}">
                  <a16:creationId xmlns:a16="http://schemas.microsoft.com/office/drawing/2014/main" id="{C7F29808-1ABF-4BCD-9899-328B3276C87C}"/>
                </a:ext>
              </a:extLst>
            </p:cNvPr>
            <p:cNvSpPr/>
            <p:nvPr/>
          </p:nvSpPr>
          <p:spPr>
            <a:xfrm>
              <a:off x="2329450" y="4056575"/>
              <a:ext cx="35450" cy="59275"/>
            </a:xfrm>
            <a:custGeom>
              <a:avLst/>
              <a:gdLst/>
              <a:ahLst/>
              <a:cxnLst/>
              <a:rect l="l" t="t" r="r" b="b"/>
              <a:pathLst>
                <a:path w="1418" h="2371" extrusionOk="0">
                  <a:moveTo>
                    <a:pt x="0" y="1"/>
                  </a:moveTo>
                  <a:lnTo>
                    <a:pt x="0" y="2370"/>
                  </a:lnTo>
                  <a:lnTo>
                    <a:pt x="1417" y="2370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62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21;p53">
              <a:extLst>
                <a:ext uri="{FF2B5EF4-FFF2-40B4-BE49-F238E27FC236}">
                  <a16:creationId xmlns:a16="http://schemas.microsoft.com/office/drawing/2014/main" id="{95D5E0E8-0CC9-4D53-8DC5-005BBE2E0D8C}"/>
                </a:ext>
              </a:extLst>
            </p:cNvPr>
            <p:cNvSpPr/>
            <p:nvPr/>
          </p:nvSpPr>
          <p:spPr>
            <a:xfrm>
              <a:off x="2347000" y="4056575"/>
              <a:ext cx="17600" cy="59275"/>
            </a:xfrm>
            <a:custGeom>
              <a:avLst/>
              <a:gdLst/>
              <a:ahLst/>
              <a:cxnLst/>
              <a:rect l="l" t="t" r="r" b="b"/>
              <a:pathLst>
                <a:path w="704" h="2371" extrusionOk="0">
                  <a:moveTo>
                    <a:pt x="1" y="1"/>
                  </a:moveTo>
                  <a:lnTo>
                    <a:pt x="1" y="2370"/>
                  </a:lnTo>
                  <a:lnTo>
                    <a:pt x="703" y="23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48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22;p53">
              <a:extLst>
                <a:ext uri="{FF2B5EF4-FFF2-40B4-BE49-F238E27FC236}">
                  <a16:creationId xmlns:a16="http://schemas.microsoft.com/office/drawing/2014/main" id="{8B244168-E41F-4A2D-8AF6-D2E4912F868B}"/>
                </a:ext>
              </a:extLst>
            </p:cNvPr>
            <p:cNvSpPr/>
            <p:nvPr/>
          </p:nvSpPr>
          <p:spPr>
            <a:xfrm>
              <a:off x="2384500" y="4056575"/>
              <a:ext cx="35450" cy="59275"/>
            </a:xfrm>
            <a:custGeom>
              <a:avLst/>
              <a:gdLst/>
              <a:ahLst/>
              <a:cxnLst/>
              <a:rect l="l" t="t" r="r" b="b"/>
              <a:pathLst>
                <a:path w="1418" h="2371" extrusionOk="0">
                  <a:moveTo>
                    <a:pt x="1" y="1"/>
                  </a:moveTo>
                  <a:lnTo>
                    <a:pt x="1" y="2370"/>
                  </a:lnTo>
                  <a:lnTo>
                    <a:pt x="1418" y="2370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62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23;p53">
              <a:extLst>
                <a:ext uri="{FF2B5EF4-FFF2-40B4-BE49-F238E27FC236}">
                  <a16:creationId xmlns:a16="http://schemas.microsoft.com/office/drawing/2014/main" id="{68669AF2-9851-4464-AFDD-7C481E903F3F}"/>
                </a:ext>
              </a:extLst>
            </p:cNvPr>
            <p:cNvSpPr/>
            <p:nvPr/>
          </p:nvSpPr>
          <p:spPr>
            <a:xfrm>
              <a:off x="2402375" y="4056575"/>
              <a:ext cx="17575" cy="59275"/>
            </a:xfrm>
            <a:custGeom>
              <a:avLst/>
              <a:gdLst/>
              <a:ahLst/>
              <a:cxnLst/>
              <a:rect l="l" t="t" r="r" b="b"/>
              <a:pathLst>
                <a:path w="703" h="2371" extrusionOk="0">
                  <a:moveTo>
                    <a:pt x="0" y="1"/>
                  </a:moveTo>
                  <a:lnTo>
                    <a:pt x="0" y="2370"/>
                  </a:lnTo>
                  <a:lnTo>
                    <a:pt x="703" y="23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48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24;p53">
              <a:extLst>
                <a:ext uri="{FF2B5EF4-FFF2-40B4-BE49-F238E27FC236}">
                  <a16:creationId xmlns:a16="http://schemas.microsoft.com/office/drawing/2014/main" id="{4E467C6C-65ED-4360-87B8-FD219010D84D}"/>
                </a:ext>
              </a:extLst>
            </p:cNvPr>
            <p:cNvSpPr/>
            <p:nvPr/>
          </p:nvSpPr>
          <p:spPr>
            <a:xfrm>
              <a:off x="2439575" y="4056575"/>
              <a:ext cx="35450" cy="59275"/>
            </a:xfrm>
            <a:custGeom>
              <a:avLst/>
              <a:gdLst/>
              <a:ahLst/>
              <a:cxnLst/>
              <a:rect l="l" t="t" r="r" b="b"/>
              <a:pathLst>
                <a:path w="1418" h="2371" extrusionOk="0">
                  <a:moveTo>
                    <a:pt x="1" y="1"/>
                  </a:moveTo>
                  <a:lnTo>
                    <a:pt x="1" y="2370"/>
                  </a:lnTo>
                  <a:lnTo>
                    <a:pt x="1417" y="2370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62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25;p53">
              <a:extLst>
                <a:ext uri="{FF2B5EF4-FFF2-40B4-BE49-F238E27FC236}">
                  <a16:creationId xmlns:a16="http://schemas.microsoft.com/office/drawing/2014/main" id="{4D84D6BE-518B-499E-A2D3-B66D5B27C880}"/>
                </a:ext>
              </a:extLst>
            </p:cNvPr>
            <p:cNvSpPr/>
            <p:nvPr/>
          </p:nvSpPr>
          <p:spPr>
            <a:xfrm>
              <a:off x="2457450" y="4056575"/>
              <a:ext cx="17575" cy="59275"/>
            </a:xfrm>
            <a:custGeom>
              <a:avLst/>
              <a:gdLst/>
              <a:ahLst/>
              <a:cxnLst/>
              <a:rect l="l" t="t" r="r" b="b"/>
              <a:pathLst>
                <a:path w="703" h="2371" extrusionOk="0">
                  <a:moveTo>
                    <a:pt x="0" y="1"/>
                  </a:moveTo>
                  <a:lnTo>
                    <a:pt x="0" y="2370"/>
                  </a:lnTo>
                  <a:lnTo>
                    <a:pt x="702" y="2370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48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26;p53">
              <a:extLst>
                <a:ext uri="{FF2B5EF4-FFF2-40B4-BE49-F238E27FC236}">
                  <a16:creationId xmlns:a16="http://schemas.microsoft.com/office/drawing/2014/main" id="{3B245991-8577-483B-BD8C-517623838446}"/>
                </a:ext>
              </a:extLst>
            </p:cNvPr>
            <p:cNvSpPr/>
            <p:nvPr/>
          </p:nvSpPr>
          <p:spPr>
            <a:xfrm>
              <a:off x="2494950" y="4056575"/>
              <a:ext cx="35450" cy="59275"/>
            </a:xfrm>
            <a:custGeom>
              <a:avLst/>
              <a:gdLst/>
              <a:ahLst/>
              <a:cxnLst/>
              <a:rect l="l" t="t" r="r" b="b"/>
              <a:pathLst>
                <a:path w="1418" h="2371" extrusionOk="0">
                  <a:moveTo>
                    <a:pt x="0" y="1"/>
                  </a:moveTo>
                  <a:lnTo>
                    <a:pt x="0" y="2370"/>
                  </a:lnTo>
                  <a:lnTo>
                    <a:pt x="1417" y="2370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62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27;p53">
              <a:extLst>
                <a:ext uri="{FF2B5EF4-FFF2-40B4-BE49-F238E27FC236}">
                  <a16:creationId xmlns:a16="http://schemas.microsoft.com/office/drawing/2014/main" id="{34200981-7FC3-44F3-B7F3-8F9C27530D52}"/>
                </a:ext>
              </a:extLst>
            </p:cNvPr>
            <p:cNvSpPr/>
            <p:nvPr/>
          </p:nvSpPr>
          <p:spPr>
            <a:xfrm>
              <a:off x="2512500" y="4056575"/>
              <a:ext cx="17600" cy="59275"/>
            </a:xfrm>
            <a:custGeom>
              <a:avLst/>
              <a:gdLst/>
              <a:ahLst/>
              <a:cxnLst/>
              <a:rect l="l" t="t" r="r" b="b"/>
              <a:pathLst>
                <a:path w="704" h="2371" extrusionOk="0">
                  <a:moveTo>
                    <a:pt x="1" y="1"/>
                  </a:moveTo>
                  <a:lnTo>
                    <a:pt x="1" y="2370"/>
                  </a:lnTo>
                  <a:lnTo>
                    <a:pt x="703" y="23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48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28;p53">
              <a:extLst>
                <a:ext uri="{FF2B5EF4-FFF2-40B4-BE49-F238E27FC236}">
                  <a16:creationId xmlns:a16="http://schemas.microsoft.com/office/drawing/2014/main" id="{C856A219-98AE-42C5-8B13-A8F1F0014A8F}"/>
                </a:ext>
              </a:extLst>
            </p:cNvPr>
            <p:cNvSpPr/>
            <p:nvPr/>
          </p:nvSpPr>
          <p:spPr>
            <a:xfrm>
              <a:off x="2550300" y="4056575"/>
              <a:ext cx="35150" cy="59275"/>
            </a:xfrm>
            <a:custGeom>
              <a:avLst/>
              <a:gdLst/>
              <a:ahLst/>
              <a:cxnLst/>
              <a:rect l="l" t="t" r="r" b="b"/>
              <a:pathLst>
                <a:path w="1406" h="2371" extrusionOk="0">
                  <a:moveTo>
                    <a:pt x="1" y="1"/>
                  </a:moveTo>
                  <a:lnTo>
                    <a:pt x="1" y="2370"/>
                  </a:lnTo>
                  <a:lnTo>
                    <a:pt x="1406" y="2370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rgbClr val="62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29;p53">
              <a:extLst>
                <a:ext uri="{FF2B5EF4-FFF2-40B4-BE49-F238E27FC236}">
                  <a16:creationId xmlns:a16="http://schemas.microsoft.com/office/drawing/2014/main" id="{EC6F01D5-2F78-4076-A1EC-86E4094C609C}"/>
                </a:ext>
              </a:extLst>
            </p:cNvPr>
            <p:cNvSpPr/>
            <p:nvPr/>
          </p:nvSpPr>
          <p:spPr>
            <a:xfrm>
              <a:off x="2567575" y="4056575"/>
              <a:ext cx="17575" cy="59275"/>
            </a:xfrm>
            <a:custGeom>
              <a:avLst/>
              <a:gdLst/>
              <a:ahLst/>
              <a:cxnLst/>
              <a:rect l="l" t="t" r="r" b="b"/>
              <a:pathLst>
                <a:path w="703" h="2371" extrusionOk="0">
                  <a:moveTo>
                    <a:pt x="0" y="1"/>
                  </a:moveTo>
                  <a:lnTo>
                    <a:pt x="0" y="2370"/>
                  </a:lnTo>
                  <a:lnTo>
                    <a:pt x="703" y="23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48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30;p53">
              <a:extLst>
                <a:ext uri="{FF2B5EF4-FFF2-40B4-BE49-F238E27FC236}">
                  <a16:creationId xmlns:a16="http://schemas.microsoft.com/office/drawing/2014/main" id="{D8B262C9-0DF9-41D0-A90A-BFFA1DACF8BE}"/>
                </a:ext>
              </a:extLst>
            </p:cNvPr>
            <p:cNvSpPr/>
            <p:nvPr/>
          </p:nvSpPr>
          <p:spPr>
            <a:xfrm>
              <a:off x="2684550" y="3854775"/>
              <a:ext cx="35450" cy="59250"/>
            </a:xfrm>
            <a:custGeom>
              <a:avLst/>
              <a:gdLst/>
              <a:ahLst/>
              <a:cxnLst/>
              <a:rect l="l" t="t" r="r" b="b"/>
              <a:pathLst>
                <a:path w="1418" h="2370" extrusionOk="0">
                  <a:moveTo>
                    <a:pt x="0" y="0"/>
                  </a:moveTo>
                  <a:lnTo>
                    <a:pt x="0" y="2370"/>
                  </a:lnTo>
                  <a:lnTo>
                    <a:pt x="1417" y="2370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62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31;p53">
              <a:extLst>
                <a:ext uri="{FF2B5EF4-FFF2-40B4-BE49-F238E27FC236}">
                  <a16:creationId xmlns:a16="http://schemas.microsoft.com/office/drawing/2014/main" id="{9C9D3487-FE27-4D3A-99A7-FB7FC329CC14}"/>
                </a:ext>
              </a:extLst>
            </p:cNvPr>
            <p:cNvSpPr/>
            <p:nvPr/>
          </p:nvSpPr>
          <p:spPr>
            <a:xfrm>
              <a:off x="2702400" y="3854775"/>
              <a:ext cx="17300" cy="59250"/>
            </a:xfrm>
            <a:custGeom>
              <a:avLst/>
              <a:gdLst/>
              <a:ahLst/>
              <a:cxnLst/>
              <a:rect l="l" t="t" r="r" b="b"/>
              <a:pathLst>
                <a:path w="692" h="2370" extrusionOk="0">
                  <a:moveTo>
                    <a:pt x="1" y="0"/>
                  </a:moveTo>
                  <a:lnTo>
                    <a:pt x="1" y="2370"/>
                  </a:lnTo>
                  <a:lnTo>
                    <a:pt x="691" y="2370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48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32;p53">
              <a:extLst>
                <a:ext uri="{FF2B5EF4-FFF2-40B4-BE49-F238E27FC236}">
                  <a16:creationId xmlns:a16="http://schemas.microsoft.com/office/drawing/2014/main" id="{8F3FC233-504C-45CF-B5D4-DF0B1B026C87}"/>
                </a:ext>
              </a:extLst>
            </p:cNvPr>
            <p:cNvSpPr/>
            <p:nvPr/>
          </p:nvSpPr>
          <p:spPr>
            <a:xfrm>
              <a:off x="2735750" y="3854775"/>
              <a:ext cx="35450" cy="59250"/>
            </a:xfrm>
            <a:custGeom>
              <a:avLst/>
              <a:gdLst/>
              <a:ahLst/>
              <a:cxnLst/>
              <a:rect l="l" t="t" r="r" b="b"/>
              <a:pathLst>
                <a:path w="1418" h="2370" extrusionOk="0">
                  <a:moveTo>
                    <a:pt x="0" y="0"/>
                  </a:moveTo>
                  <a:lnTo>
                    <a:pt x="0" y="2370"/>
                  </a:lnTo>
                  <a:lnTo>
                    <a:pt x="1417" y="2370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62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33;p53">
              <a:extLst>
                <a:ext uri="{FF2B5EF4-FFF2-40B4-BE49-F238E27FC236}">
                  <a16:creationId xmlns:a16="http://schemas.microsoft.com/office/drawing/2014/main" id="{3AC8EBBE-5306-4570-B70F-4E50ABEFE813}"/>
                </a:ext>
              </a:extLst>
            </p:cNvPr>
            <p:cNvSpPr/>
            <p:nvPr/>
          </p:nvSpPr>
          <p:spPr>
            <a:xfrm>
              <a:off x="2753600" y="3854775"/>
              <a:ext cx="17600" cy="59250"/>
            </a:xfrm>
            <a:custGeom>
              <a:avLst/>
              <a:gdLst/>
              <a:ahLst/>
              <a:cxnLst/>
              <a:rect l="l" t="t" r="r" b="b"/>
              <a:pathLst>
                <a:path w="704" h="2370" extrusionOk="0">
                  <a:moveTo>
                    <a:pt x="1" y="0"/>
                  </a:moveTo>
                  <a:lnTo>
                    <a:pt x="1" y="2370"/>
                  </a:lnTo>
                  <a:lnTo>
                    <a:pt x="703" y="2370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48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34;p53">
              <a:extLst>
                <a:ext uri="{FF2B5EF4-FFF2-40B4-BE49-F238E27FC236}">
                  <a16:creationId xmlns:a16="http://schemas.microsoft.com/office/drawing/2014/main" id="{C2C8C4E0-B14F-4370-858D-C75F2B7694E2}"/>
                </a:ext>
              </a:extLst>
            </p:cNvPr>
            <p:cNvSpPr/>
            <p:nvPr/>
          </p:nvSpPr>
          <p:spPr>
            <a:xfrm>
              <a:off x="1873425" y="4184275"/>
              <a:ext cx="835550" cy="73550"/>
            </a:xfrm>
            <a:custGeom>
              <a:avLst/>
              <a:gdLst/>
              <a:ahLst/>
              <a:cxnLst/>
              <a:rect l="l" t="t" r="r" b="b"/>
              <a:pathLst>
                <a:path w="33422" h="2942" extrusionOk="0">
                  <a:moveTo>
                    <a:pt x="1" y="1"/>
                  </a:moveTo>
                  <a:cubicBezTo>
                    <a:pt x="1489" y="1155"/>
                    <a:pt x="3335" y="2156"/>
                    <a:pt x="5466" y="2941"/>
                  </a:cubicBezTo>
                  <a:lnTo>
                    <a:pt x="27969" y="2941"/>
                  </a:lnTo>
                  <a:cubicBezTo>
                    <a:pt x="30088" y="2156"/>
                    <a:pt x="31934" y="1155"/>
                    <a:pt x="33422" y="1"/>
                  </a:cubicBezTo>
                  <a:close/>
                </a:path>
              </a:pathLst>
            </a:custGeom>
            <a:solidFill>
              <a:srgbClr val="62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35;p53">
              <a:extLst>
                <a:ext uri="{FF2B5EF4-FFF2-40B4-BE49-F238E27FC236}">
                  <a16:creationId xmlns:a16="http://schemas.microsoft.com/office/drawing/2014/main" id="{B36D60E3-2B4B-44A2-85CD-95D2954DA643}"/>
                </a:ext>
              </a:extLst>
            </p:cNvPr>
            <p:cNvSpPr/>
            <p:nvPr/>
          </p:nvSpPr>
          <p:spPr>
            <a:xfrm>
              <a:off x="1516550" y="3621100"/>
              <a:ext cx="331600" cy="358700"/>
            </a:xfrm>
            <a:custGeom>
              <a:avLst/>
              <a:gdLst/>
              <a:ahLst/>
              <a:cxnLst/>
              <a:rect l="l" t="t" r="r" b="b"/>
              <a:pathLst>
                <a:path w="13264" h="14348" extrusionOk="0">
                  <a:moveTo>
                    <a:pt x="0" y="1"/>
                  </a:moveTo>
                  <a:lnTo>
                    <a:pt x="11109" y="12883"/>
                  </a:lnTo>
                  <a:lnTo>
                    <a:pt x="11026" y="13503"/>
                  </a:lnTo>
                  <a:lnTo>
                    <a:pt x="11085" y="13538"/>
                  </a:lnTo>
                  <a:cubicBezTo>
                    <a:pt x="10871" y="13776"/>
                    <a:pt x="10692" y="14038"/>
                    <a:pt x="10573" y="14348"/>
                  </a:cubicBezTo>
                  <a:lnTo>
                    <a:pt x="13264" y="13514"/>
                  </a:lnTo>
                  <a:lnTo>
                    <a:pt x="12300" y="127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46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36;p53">
              <a:extLst>
                <a:ext uri="{FF2B5EF4-FFF2-40B4-BE49-F238E27FC236}">
                  <a16:creationId xmlns:a16="http://schemas.microsoft.com/office/drawing/2014/main" id="{DF0A35CD-8804-4097-B14D-0D608E5945CA}"/>
                </a:ext>
              </a:extLst>
            </p:cNvPr>
            <p:cNvSpPr/>
            <p:nvPr/>
          </p:nvSpPr>
          <p:spPr>
            <a:xfrm>
              <a:off x="1775500" y="3947050"/>
              <a:ext cx="236675" cy="136950"/>
            </a:xfrm>
            <a:custGeom>
              <a:avLst/>
              <a:gdLst/>
              <a:ahLst/>
              <a:cxnLst/>
              <a:rect l="l" t="t" r="r" b="b"/>
              <a:pathLst>
                <a:path w="9467" h="5478" extrusionOk="0">
                  <a:moveTo>
                    <a:pt x="715" y="0"/>
                  </a:moveTo>
                  <a:lnTo>
                    <a:pt x="668" y="465"/>
                  </a:lnTo>
                  <a:lnTo>
                    <a:pt x="727" y="500"/>
                  </a:lnTo>
                  <a:cubicBezTo>
                    <a:pt x="513" y="738"/>
                    <a:pt x="334" y="1000"/>
                    <a:pt x="215" y="1310"/>
                  </a:cubicBezTo>
                  <a:cubicBezTo>
                    <a:pt x="72" y="1643"/>
                    <a:pt x="1" y="1989"/>
                    <a:pt x="1" y="2358"/>
                  </a:cubicBezTo>
                  <a:cubicBezTo>
                    <a:pt x="1" y="2489"/>
                    <a:pt x="13" y="2608"/>
                    <a:pt x="37" y="2739"/>
                  </a:cubicBezTo>
                  <a:lnTo>
                    <a:pt x="1" y="2739"/>
                  </a:lnTo>
                  <a:cubicBezTo>
                    <a:pt x="1" y="3215"/>
                    <a:pt x="60" y="3679"/>
                    <a:pt x="167" y="4144"/>
                  </a:cubicBezTo>
                  <a:cubicBezTo>
                    <a:pt x="275" y="4584"/>
                    <a:pt x="418" y="5048"/>
                    <a:pt x="608" y="5477"/>
                  </a:cubicBezTo>
                  <a:lnTo>
                    <a:pt x="6728" y="5477"/>
                  </a:lnTo>
                  <a:cubicBezTo>
                    <a:pt x="8228" y="5477"/>
                    <a:pt x="9466" y="4263"/>
                    <a:pt x="9466" y="2739"/>
                  </a:cubicBezTo>
                  <a:cubicBezTo>
                    <a:pt x="9466" y="1227"/>
                    <a:pt x="8252" y="0"/>
                    <a:pt x="6716" y="0"/>
                  </a:cubicBezTo>
                  <a:close/>
                </a:path>
              </a:pathLst>
            </a:custGeom>
            <a:solidFill>
              <a:srgbClr val="846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37;p53">
              <a:extLst>
                <a:ext uri="{FF2B5EF4-FFF2-40B4-BE49-F238E27FC236}">
                  <a16:creationId xmlns:a16="http://schemas.microsoft.com/office/drawing/2014/main" id="{F4387E6C-03CB-485E-94C3-E693330E1479}"/>
                </a:ext>
              </a:extLst>
            </p:cNvPr>
            <p:cNvSpPr/>
            <p:nvPr/>
          </p:nvSpPr>
          <p:spPr>
            <a:xfrm>
              <a:off x="2191625" y="4015500"/>
              <a:ext cx="615275" cy="14900"/>
            </a:xfrm>
            <a:custGeom>
              <a:avLst/>
              <a:gdLst/>
              <a:ahLst/>
              <a:cxnLst/>
              <a:rect l="l" t="t" r="r" b="b"/>
              <a:pathLst>
                <a:path w="24611" h="596" extrusionOk="0">
                  <a:moveTo>
                    <a:pt x="1" y="1"/>
                  </a:moveTo>
                  <a:lnTo>
                    <a:pt x="1" y="596"/>
                  </a:lnTo>
                  <a:lnTo>
                    <a:pt x="24587" y="596"/>
                  </a:lnTo>
                  <a:cubicBezTo>
                    <a:pt x="24599" y="405"/>
                    <a:pt x="24611" y="203"/>
                    <a:pt x="24611" y="1"/>
                  </a:cubicBezTo>
                  <a:close/>
                </a:path>
              </a:pathLst>
            </a:custGeom>
            <a:solidFill>
              <a:srgbClr val="846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6" name="Google Shape;5526;p51"/>
          <p:cNvSpPr txBox="1">
            <a:spLocks noGrp="1"/>
          </p:cNvSpPr>
          <p:nvPr>
            <p:ph type="title"/>
          </p:nvPr>
        </p:nvSpPr>
        <p:spPr>
          <a:xfrm>
            <a:off x="1278510" y="425813"/>
            <a:ext cx="65869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Dampak Dari Penjelajahan Samudera</a:t>
            </a:r>
            <a:endParaRPr sz="2400" dirty="0"/>
          </a:p>
        </p:txBody>
      </p:sp>
      <p:sp>
        <p:nvSpPr>
          <p:cNvPr id="5527" name="Google Shape;5527;p51"/>
          <p:cNvSpPr/>
          <p:nvPr/>
        </p:nvSpPr>
        <p:spPr>
          <a:xfrm rot="1266130">
            <a:off x="1319142" y="1844738"/>
            <a:ext cx="5975002" cy="2300293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5528" name="Google Shape;5528;p51"/>
          <p:cNvSpPr/>
          <p:nvPr/>
        </p:nvSpPr>
        <p:spPr>
          <a:xfrm>
            <a:off x="1541918" y="2012375"/>
            <a:ext cx="733537" cy="662050"/>
          </a:xfrm>
          <a:custGeom>
            <a:avLst/>
            <a:gdLst/>
            <a:ahLst/>
            <a:cxnLst/>
            <a:rect l="l" t="t" r="r" b="b"/>
            <a:pathLst>
              <a:path w="55687" h="50260" extrusionOk="0">
                <a:moveTo>
                  <a:pt x="22317" y="0"/>
                </a:moveTo>
                <a:cubicBezTo>
                  <a:pt x="19484" y="0"/>
                  <a:pt x="16834" y="1365"/>
                  <a:pt x="14526" y="3006"/>
                </a:cubicBezTo>
                <a:cubicBezTo>
                  <a:pt x="5966" y="9126"/>
                  <a:pt x="799" y="19616"/>
                  <a:pt x="334" y="30367"/>
                </a:cubicBezTo>
                <a:cubicBezTo>
                  <a:pt x="1" y="38404"/>
                  <a:pt x="3239" y="47560"/>
                  <a:pt x="11693" y="49715"/>
                </a:cubicBezTo>
                <a:cubicBezTo>
                  <a:pt x="13226" y="50099"/>
                  <a:pt x="14787" y="50259"/>
                  <a:pt x="16354" y="50259"/>
                </a:cubicBezTo>
                <a:cubicBezTo>
                  <a:pt x="19108" y="50259"/>
                  <a:pt x="21881" y="49764"/>
                  <a:pt x="24552" y="49119"/>
                </a:cubicBezTo>
                <a:cubicBezTo>
                  <a:pt x="30481" y="47691"/>
                  <a:pt x="36267" y="45500"/>
                  <a:pt x="41208" y="41940"/>
                </a:cubicBezTo>
                <a:cubicBezTo>
                  <a:pt x="46876" y="37856"/>
                  <a:pt x="51269" y="31998"/>
                  <a:pt x="53662" y="25354"/>
                </a:cubicBezTo>
                <a:cubicBezTo>
                  <a:pt x="54972" y="21699"/>
                  <a:pt x="55686" y="17580"/>
                  <a:pt x="54305" y="13901"/>
                </a:cubicBezTo>
                <a:cubicBezTo>
                  <a:pt x="53317" y="11269"/>
                  <a:pt x="51352" y="9114"/>
                  <a:pt x="49400" y="7090"/>
                </a:cubicBezTo>
                <a:cubicBezTo>
                  <a:pt x="47769" y="5376"/>
                  <a:pt x="46042" y="3649"/>
                  <a:pt x="43852" y="2816"/>
                </a:cubicBezTo>
                <a:cubicBezTo>
                  <a:pt x="42485" y="2290"/>
                  <a:pt x="41016" y="2155"/>
                  <a:pt x="39560" y="2155"/>
                </a:cubicBezTo>
                <a:cubicBezTo>
                  <a:pt x="39367" y="2155"/>
                  <a:pt x="39174" y="2157"/>
                  <a:pt x="38982" y="2161"/>
                </a:cubicBezTo>
                <a:cubicBezTo>
                  <a:pt x="35505" y="2233"/>
                  <a:pt x="31886" y="2935"/>
                  <a:pt x="29159" y="5102"/>
                </a:cubicBezTo>
                <a:cubicBezTo>
                  <a:pt x="28647" y="2149"/>
                  <a:pt x="25575" y="113"/>
                  <a:pt x="22635" y="6"/>
                </a:cubicBezTo>
                <a:cubicBezTo>
                  <a:pt x="22528" y="2"/>
                  <a:pt x="22423" y="0"/>
                  <a:pt x="223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51"/>
          <p:cNvSpPr/>
          <p:nvPr/>
        </p:nvSpPr>
        <p:spPr>
          <a:xfrm>
            <a:off x="3658443" y="2797800"/>
            <a:ext cx="733537" cy="662050"/>
          </a:xfrm>
          <a:custGeom>
            <a:avLst/>
            <a:gdLst/>
            <a:ahLst/>
            <a:cxnLst/>
            <a:rect l="l" t="t" r="r" b="b"/>
            <a:pathLst>
              <a:path w="55687" h="50260" extrusionOk="0">
                <a:moveTo>
                  <a:pt x="22317" y="0"/>
                </a:moveTo>
                <a:cubicBezTo>
                  <a:pt x="19484" y="0"/>
                  <a:pt x="16834" y="1365"/>
                  <a:pt x="14526" y="3006"/>
                </a:cubicBezTo>
                <a:cubicBezTo>
                  <a:pt x="5966" y="9126"/>
                  <a:pt x="799" y="19616"/>
                  <a:pt x="334" y="30367"/>
                </a:cubicBezTo>
                <a:cubicBezTo>
                  <a:pt x="1" y="38404"/>
                  <a:pt x="3239" y="47560"/>
                  <a:pt x="11693" y="49715"/>
                </a:cubicBezTo>
                <a:cubicBezTo>
                  <a:pt x="13226" y="50099"/>
                  <a:pt x="14787" y="50259"/>
                  <a:pt x="16354" y="50259"/>
                </a:cubicBezTo>
                <a:cubicBezTo>
                  <a:pt x="19108" y="50259"/>
                  <a:pt x="21881" y="49764"/>
                  <a:pt x="24552" y="49119"/>
                </a:cubicBezTo>
                <a:cubicBezTo>
                  <a:pt x="30481" y="47691"/>
                  <a:pt x="36267" y="45500"/>
                  <a:pt x="41208" y="41940"/>
                </a:cubicBezTo>
                <a:cubicBezTo>
                  <a:pt x="46876" y="37856"/>
                  <a:pt x="51269" y="31998"/>
                  <a:pt x="53662" y="25354"/>
                </a:cubicBezTo>
                <a:cubicBezTo>
                  <a:pt x="54972" y="21699"/>
                  <a:pt x="55686" y="17580"/>
                  <a:pt x="54305" y="13901"/>
                </a:cubicBezTo>
                <a:cubicBezTo>
                  <a:pt x="53317" y="11269"/>
                  <a:pt x="51352" y="9114"/>
                  <a:pt x="49400" y="7090"/>
                </a:cubicBezTo>
                <a:cubicBezTo>
                  <a:pt x="47769" y="5376"/>
                  <a:pt x="46042" y="3649"/>
                  <a:pt x="43852" y="2816"/>
                </a:cubicBezTo>
                <a:cubicBezTo>
                  <a:pt x="42485" y="2290"/>
                  <a:pt x="41016" y="2155"/>
                  <a:pt x="39560" y="2155"/>
                </a:cubicBezTo>
                <a:cubicBezTo>
                  <a:pt x="39367" y="2155"/>
                  <a:pt x="39174" y="2157"/>
                  <a:pt x="38982" y="2161"/>
                </a:cubicBezTo>
                <a:cubicBezTo>
                  <a:pt x="35505" y="2233"/>
                  <a:pt x="31886" y="2935"/>
                  <a:pt x="29159" y="5102"/>
                </a:cubicBezTo>
                <a:cubicBezTo>
                  <a:pt x="28647" y="2149"/>
                  <a:pt x="25575" y="113"/>
                  <a:pt x="22635" y="6"/>
                </a:cubicBezTo>
                <a:cubicBezTo>
                  <a:pt x="22528" y="2"/>
                  <a:pt x="22423" y="0"/>
                  <a:pt x="223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51"/>
          <p:cNvSpPr/>
          <p:nvPr/>
        </p:nvSpPr>
        <p:spPr>
          <a:xfrm>
            <a:off x="5675743" y="2169450"/>
            <a:ext cx="733537" cy="662050"/>
          </a:xfrm>
          <a:custGeom>
            <a:avLst/>
            <a:gdLst/>
            <a:ahLst/>
            <a:cxnLst/>
            <a:rect l="l" t="t" r="r" b="b"/>
            <a:pathLst>
              <a:path w="55687" h="50260" extrusionOk="0">
                <a:moveTo>
                  <a:pt x="22317" y="0"/>
                </a:moveTo>
                <a:cubicBezTo>
                  <a:pt x="19484" y="0"/>
                  <a:pt x="16834" y="1365"/>
                  <a:pt x="14526" y="3006"/>
                </a:cubicBezTo>
                <a:cubicBezTo>
                  <a:pt x="5966" y="9126"/>
                  <a:pt x="799" y="19616"/>
                  <a:pt x="334" y="30367"/>
                </a:cubicBezTo>
                <a:cubicBezTo>
                  <a:pt x="1" y="38404"/>
                  <a:pt x="3239" y="47560"/>
                  <a:pt x="11693" y="49715"/>
                </a:cubicBezTo>
                <a:cubicBezTo>
                  <a:pt x="13226" y="50099"/>
                  <a:pt x="14787" y="50259"/>
                  <a:pt x="16354" y="50259"/>
                </a:cubicBezTo>
                <a:cubicBezTo>
                  <a:pt x="19108" y="50259"/>
                  <a:pt x="21881" y="49764"/>
                  <a:pt x="24552" y="49119"/>
                </a:cubicBezTo>
                <a:cubicBezTo>
                  <a:pt x="30481" y="47691"/>
                  <a:pt x="36267" y="45500"/>
                  <a:pt x="41208" y="41940"/>
                </a:cubicBezTo>
                <a:cubicBezTo>
                  <a:pt x="46876" y="37856"/>
                  <a:pt x="51269" y="31998"/>
                  <a:pt x="53662" y="25354"/>
                </a:cubicBezTo>
                <a:cubicBezTo>
                  <a:pt x="54972" y="21699"/>
                  <a:pt x="55686" y="17580"/>
                  <a:pt x="54305" y="13901"/>
                </a:cubicBezTo>
                <a:cubicBezTo>
                  <a:pt x="53317" y="11269"/>
                  <a:pt x="51352" y="9114"/>
                  <a:pt x="49400" y="7090"/>
                </a:cubicBezTo>
                <a:cubicBezTo>
                  <a:pt x="47769" y="5376"/>
                  <a:pt x="46042" y="3649"/>
                  <a:pt x="43852" y="2816"/>
                </a:cubicBezTo>
                <a:cubicBezTo>
                  <a:pt x="42485" y="2290"/>
                  <a:pt x="41016" y="2155"/>
                  <a:pt x="39560" y="2155"/>
                </a:cubicBezTo>
                <a:cubicBezTo>
                  <a:pt x="39367" y="2155"/>
                  <a:pt x="39174" y="2157"/>
                  <a:pt x="38982" y="2161"/>
                </a:cubicBezTo>
                <a:cubicBezTo>
                  <a:pt x="35505" y="2233"/>
                  <a:pt x="31886" y="2935"/>
                  <a:pt x="29159" y="5102"/>
                </a:cubicBezTo>
                <a:cubicBezTo>
                  <a:pt x="28647" y="2149"/>
                  <a:pt x="25575" y="113"/>
                  <a:pt x="22635" y="6"/>
                </a:cubicBezTo>
                <a:cubicBezTo>
                  <a:pt x="22528" y="2"/>
                  <a:pt x="22423" y="0"/>
                  <a:pt x="223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51"/>
          <p:cNvSpPr txBox="1"/>
          <p:nvPr/>
        </p:nvSpPr>
        <p:spPr>
          <a:xfrm>
            <a:off x="1021585" y="2938375"/>
            <a:ext cx="17742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01127"/>
                </a:solidFill>
                <a:latin typeface="PT Serif"/>
                <a:ea typeface="PT Serif"/>
                <a:cs typeface="PT Serif"/>
                <a:sym typeface="PT Serif"/>
              </a:rPr>
              <a:t>Munculnya Imperialisme, Kolonialisme, dan Penjajahan</a:t>
            </a:r>
            <a:endParaRPr sz="1600" b="1" dirty="0">
              <a:solidFill>
                <a:srgbClr val="A01127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535" name="Google Shape;5535;p51"/>
          <p:cNvSpPr txBox="1"/>
          <p:nvPr/>
        </p:nvSpPr>
        <p:spPr>
          <a:xfrm>
            <a:off x="3152317" y="1801950"/>
            <a:ext cx="17742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01127"/>
                </a:solidFill>
                <a:latin typeface="PT Serif"/>
                <a:ea typeface="PT Serif"/>
                <a:cs typeface="PT Serif"/>
                <a:sym typeface="PT Serif"/>
              </a:rPr>
              <a:t>Adanya Praktik Monopoli</a:t>
            </a:r>
            <a:endParaRPr sz="1600" b="1" dirty="0">
              <a:solidFill>
                <a:srgbClr val="A01127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536" name="Google Shape;5536;p51"/>
          <p:cNvSpPr txBox="1"/>
          <p:nvPr/>
        </p:nvSpPr>
        <p:spPr>
          <a:xfrm>
            <a:off x="5155420" y="3145600"/>
            <a:ext cx="17742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01127"/>
                </a:solidFill>
                <a:latin typeface="PT Serif"/>
                <a:ea typeface="PT Serif"/>
                <a:cs typeface="PT Serif"/>
                <a:sym typeface="PT Serif"/>
              </a:rPr>
              <a:t>Menyebarnya Agama Nasrani</a:t>
            </a:r>
            <a:endParaRPr sz="1600" b="1" dirty="0">
              <a:solidFill>
                <a:srgbClr val="A01127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540" name="Google Shape;5540;p51"/>
          <p:cNvSpPr/>
          <p:nvPr/>
        </p:nvSpPr>
        <p:spPr>
          <a:xfrm>
            <a:off x="1636108" y="2105520"/>
            <a:ext cx="477534" cy="475746"/>
          </a:xfrm>
          <a:custGeom>
            <a:avLst/>
            <a:gdLst/>
            <a:ahLst/>
            <a:cxnLst/>
            <a:rect l="l" t="t" r="r" b="b"/>
            <a:pathLst>
              <a:path w="12287" h="12241" extrusionOk="0">
                <a:moveTo>
                  <a:pt x="6207" y="1056"/>
                </a:moveTo>
                <a:lnTo>
                  <a:pt x="6553" y="1560"/>
                </a:lnTo>
                <a:cubicBezTo>
                  <a:pt x="6994" y="2253"/>
                  <a:pt x="7656" y="2663"/>
                  <a:pt x="8443" y="2820"/>
                </a:cubicBezTo>
                <a:cubicBezTo>
                  <a:pt x="8191" y="3261"/>
                  <a:pt x="8097" y="3765"/>
                  <a:pt x="8002" y="4332"/>
                </a:cubicBezTo>
                <a:cubicBezTo>
                  <a:pt x="7939" y="5152"/>
                  <a:pt x="8097" y="5939"/>
                  <a:pt x="8443" y="6506"/>
                </a:cubicBezTo>
                <a:cubicBezTo>
                  <a:pt x="8498" y="6588"/>
                  <a:pt x="8623" y="6670"/>
                  <a:pt x="8758" y="6670"/>
                </a:cubicBezTo>
                <a:cubicBezTo>
                  <a:pt x="8779" y="6670"/>
                  <a:pt x="8800" y="6668"/>
                  <a:pt x="8821" y="6664"/>
                </a:cubicBezTo>
                <a:cubicBezTo>
                  <a:pt x="9420" y="6506"/>
                  <a:pt x="9924" y="6223"/>
                  <a:pt x="10365" y="5908"/>
                </a:cubicBezTo>
                <a:cubicBezTo>
                  <a:pt x="10680" y="6254"/>
                  <a:pt x="11090" y="6569"/>
                  <a:pt x="11499" y="6853"/>
                </a:cubicBezTo>
                <a:cubicBezTo>
                  <a:pt x="11279" y="7325"/>
                  <a:pt x="11153" y="7798"/>
                  <a:pt x="11153" y="8271"/>
                </a:cubicBezTo>
                <a:cubicBezTo>
                  <a:pt x="10586" y="8302"/>
                  <a:pt x="10082" y="8428"/>
                  <a:pt x="9578" y="8617"/>
                </a:cubicBezTo>
                <a:cubicBezTo>
                  <a:pt x="9389" y="8712"/>
                  <a:pt x="9294" y="8932"/>
                  <a:pt x="9389" y="9090"/>
                </a:cubicBezTo>
                <a:lnTo>
                  <a:pt x="9704" y="9751"/>
                </a:lnTo>
                <a:lnTo>
                  <a:pt x="7183" y="8932"/>
                </a:lnTo>
                <a:lnTo>
                  <a:pt x="9861" y="7861"/>
                </a:lnTo>
                <a:cubicBezTo>
                  <a:pt x="10050" y="7798"/>
                  <a:pt x="10145" y="7609"/>
                  <a:pt x="10050" y="7388"/>
                </a:cubicBezTo>
                <a:cubicBezTo>
                  <a:pt x="10003" y="7247"/>
                  <a:pt x="9867" y="7176"/>
                  <a:pt x="9722" y="7176"/>
                </a:cubicBezTo>
                <a:cubicBezTo>
                  <a:pt x="9674" y="7176"/>
                  <a:pt x="9625" y="7184"/>
                  <a:pt x="9578" y="7199"/>
                </a:cubicBezTo>
                <a:lnTo>
                  <a:pt x="6522" y="8428"/>
                </a:lnTo>
                <a:lnTo>
                  <a:pt x="6522" y="3986"/>
                </a:lnTo>
                <a:cubicBezTo>
                  <a:pt x="6522" y="3765"/>
                  <a:pt x="6364" y="3608"/>
                  <a:pt x="6144" y="3608"/>
                </a:cubicBezTo>
                <a:cubicBezTo>
                  <a:pt x="5955" y="3608"/>
                  <a:pt x="5797" y="3765"/>
                  <a:pt x="5797" y="3986"/>
                </a:cubicBezTo>
                <a:lnTo>
                  <a:pt x="5797" y="8428"/>
                </a:lnTo>
                <a:lnTo>
                  <a:pt x="2710" y="7199"/>
                </a:lnTo>
                <a:cubicBezTo>
                  <a:pt x="2662" y="7184"/>
                  <a:pt x="2615" y="7176"/>
                  <a:pt x="2570" y="7176"/>
                </a:cubicBezTo>
                <a:cubicBezTo>
                  <a:pt x="2434" y="7176"/>
                  <a:pt x="2316" y="7247"/>
                  <a:pt x="2268" y="7388"/>
                </a:cubicBezTo>
                <a:cubicBezTo>
                  <a:pt x="2174" y="7609"/>
                  <a:pt x="2268" y="7798"/>
                  <a:pt x="2457" y="7861"/>
                </a:cubicBezTo>
                <a:lnTo>
                  <a:pt x="5135" y="8932"/>
                </a:lnTo>
                <a:lnTo>
                  <a:pt x="2615" y="9751"/>
                </a:lnTo>
                <a:lnTo>
                  <a:pt x="2930" y="9090"/>
                </a:lnTo>
                <a:cubicBezTo>
                  <a:pt x="2993" y="8901"/>
                  <a:pt x="2930" y="8712"/>
                  <a:pt x="2741" y="8617"/>
                </a:cubicBezTo>
                <a:cubicBezTo>
                  <a:pt x="2205" y="8397"/>
                  <a:pt x="1701" y="8271"/>
                  <a:pt x="1166" y="8271"/>
                </a:cubicBezTo>
                <a:cubicBezTo>
                  <a:pt x="1166" y="7798"/>
                  <a:pt x="1040" y="7325"/>
                  <a:pt x="882" y="6853"/>
                </a:cubicBezTo>
                <a:cubicBezTo>
                  <a:pt x="1323" y="6569"/>
                  <a:pt x="1701" y="6254"/>
                  <a:pt x="2016" y="5908"/>
                </a:cubicBezTo>
                <a:cubicBezTo>
                  <a:pt x="2457" y="6254"/>
                  <a:pt x="2962" y="6506"/>
                  <a:pt x="3560" y="6664"/>
                </a:cubicBezTo>
                <a:cubicBezTo>
                  <a:pt x="3596" y="6671"/>
                  <a:pt x="3631" y="6675"/>
                  <a:pt x="3665" y="6675"/>
                </a:cubicBezTo>
                <a:cubicBezTo>
                  <a:pt x="3784" y="6675"/>
                  <a:pt x="3889" y="6628"/>
                  <a:pt x="3938" y="6506"/>
                </a:cubicBezTo>
                <a:cubicBezTo>
                  <a:pt x="4316" y="5939"/>
                  <a:pt x="4411" y="5152"/>
                  <a:pt x="4379" y="4332"/>
                </a:cubicBezTo>
                <a:cubicBezTo>
                  <a:pt x="4348" y="3734"/>
                  <a:pt x="4190" y="3230"/>
                  <a:pt x="3938" y="2820"/>
                </a:cubicBezTo>
                <a:cubicBezTo>
                  <a:pt x="4694" y="2663"/>
                  <a:pt x="5356" y="2190"/>
                  <a:pt x="5828" y="1560"/>
                </a:cubicBezTo>
                <a:lnTo>
                  <a:pt x="6207" y="1056"/>
                </a:lnTo>
                <a:close/>
                <a:moveTo>
                  <a:pt x="6116" y="1"/>
                </a:moveTo>
                <a:cubicBezTo>
                  <a:pt x="6002" y="1"/>
                  <a:pt x="5892" y="48"/>
                  <a:pt x="5828" y="142"/>
                </a:cubicBezTo>
                <a:lnTo>
                  <a:pt x="5198" y="1150"/>
                </a:lnTo>
                <a:cubicBezTo>
                  <a:pt x="4789" y="1781"/>
                  <a:pt x="4064" y="2159"/>
                  <a:pt x="3277" y="2159"/>
                </a:cubicBezTo>
                <a:cubicBezTo>
                  <a:pt x="2962" y="2159"/>
                  <a:pt x="2804" y="2568"/>
                  <a:pt x="3056" y="2757"/>
                </a:cubicBezTo>
                <a:cubicBezTo>
                  <a:pt x="3371" y="3072"/>
                  <a:pt x="3592" y="3671"/>
                  <a:pt x="3623" y="4364"/>
                </a:cubicBezTo>
                <a:cubicBezTo>
                  <a:pt x="3686" y="4931"/>
                  <a:pt x="3592" y="5467"/>
                  <a:pt x="3434" y="5876"/>
                </a:cubicBezTo>
                <a:cubicBezTo>
                  <a:pt x="2962" y="5719"/>
                  <a:pt x="2520" y="5435"/>
                  <a:pt x="2174" y="5120"/>
                </a:cubicBezTo>
                <a:cubicBezTo>
                  <a:pt x="2103" y="5049"/>
                  <a:pt x="2019" y="5016"/>
                  <a:pt x="1937" y="5016"/>
                </a:cubicBezTo>
                <a:cubicBezTo>
                  <a:pt x="1837" y="5016"/>
                  <a:pt x="1739" y="5065"/>
                  <a:pt x="1670" y="5152"/>
                </a:cubicBezTo>
                <a:cubicBezTo>
                  <a:pt x="1323" y="5624"/>
                  <a:pt x="851" y="6065"/>
                  <a:pt x="252" y="6349"/>
                </a:cubicBezTo>
                <a:cubicBezTo>
                  <a:pt x="95" y="6412"/>
                  <a:pt x="0" y="6601"/>
                  <a:pt x="95" y="6790"/>
                </a:cubicBezTo>
                <a:cubicBezTo>
                  <a:pt x="347" y="7388"/>
                  <a:pt x="441" y="8018"/>
                  <a:pt x="410" y="8586"/>
                </a:cubicBezTo>
                <a:cubicBezTo>
                  <a:pt x="410" y="8712"/>
                  <a:pt x="441" y="8775"/>
                  <a:pt x="536" y="8838"/>
                </a:cubicBezTo>
                <a:cubicBezTo>
                  <a:pt x="630" y="8964"/>
                  <a:pt x="788" y="8964"/>
                  <a:pt x="945" y="8964"/>
                </a:cubicBezTo>
                <a:cubicBezTo>
                  <a:pt x="1355" y="8964"/>
                  <a:pt x="1701" y="9058"/>
                  <a:pt x="2111" y="9153"/>
                </a:cubicBezTo>
                <a:lnTo>
                  <a:pt x="1544" y="10224"/>
                </a:lnTo>
                <a:cubicBezTo>
                  <a:pt x="1406" y="10472"/>
                  <a:pt x="1606" y="10745"/>
                  <a:pt x="1870" y="10745"/>
                </a:cubicBezTo>
                <a:cubicBezTo>
                  <a:pt x="1907" y="10745"/>
                  <a:pt x="1946" y="10740"/>
                  <a:pt x="1985" y="10728"/>
                </a:cubicBezTo>
                <a:lnTo>
                  <a:pt x="5797" y="9499"/>
                </a:lnTo>
                <a:lnTo>
                  <a:pt x="5797" y="11894"/>
                </a:lnTo>
                <a:cubicBezTo>
                  <a:pt x="5797" y="12083"/>
                  <a:pt x="5955" y="12240"/>
                  <a:pt x="6144" y="12240"/>
                </a:cubicBezTo>
                <a:cubicBezTo>
                  <a:pt x="6364" y="12240"/>
                  <a:pt x="6522" y="12083"/>
                  <a:pt x="6522" y="11894"/>
                </a:cubicBezTo>
                <a:lnTo>
                  <a:pt x="6522" y="9499"/>
                </a:lnTo>
                <a:lnTo>
                  <a:pt x="10334" y="10728"/>
                </a:lnTo>
                <a:cubicBezTo>
                  <a:pt x="10382" y="10747"/>
                  <a:pt x="10431" y="10756"/>
                  <a:pt x="10476" y="10756"/>
                </a:cubicBezTo>
                <a:cubicBezTo>
                  <a:pt x="10726" y="10756"/>
                  <a:pt x="10908" y="10490"/>
                  <a:pt x="10775" y="10224"/>
                </a:cubicBezTo>
                <a:lnTo>
                  <a:pt x="10208" y="9153"/>
                </a:lnTo>
                <a:cubicBezTo>
                  <a:pt x="10554" y="9058"/>
                  <a:pt x="10964" y="8964"/>
                  <a:pt x="11342" y="8964"/>
                </a:cubicBezTo>
                <a:cubicBezTo>
                  <a:pt x="11387" y="8964"/>
                  <a:pt x="11432" y="8966"/>
                  <a:pt x="11476" y="8966"/>
                </a:cubicBezTo>
                <a:cubicBezTo>
                  <a:pt x="11587" y="8966"/>
                  <a:pt x="11693" y="8950"/>
                  <a:pt x="11783" y="8838"/>
                </a:cubicBezTo>
                <a:cubicBezTo>
                  <a:pt x="11846" y="8775"/>
                  <a:pt x="11909" y="8680"/>
                  <a:pt x="11909" y="8586"/>
                </a:cubicBezTo>
                <a:cubicBezTo>
                  <a:pt x="11877" y="7987"/>
                  <a:pt x="11972" y="7388"/>
                  <a:pt x="12224" y="6790"/>
                </a:cubicBezTo>
                <a:cubicBezTo>
                  <a:pt x="12287" y="6601"/>
                  <a:pt x="12224" y="6412"/>
                  <a:pt x="12003" y="6349"/>
                </a:cubicBezTo>
                <a:cubicBezTo>
                  <a:pt x="11436" y="6065"/>
                  <a:pt x="10964" y="5624"/>
                  <a:pt x="10586" y="5152"/>
                </a:cubicBezTo>
                <a:cubicBezTo>
                  <a:pt x="10534" y="5065"/>
                  <a:pt x="10434" y="5016"/>
                  <a:pt x="10329" y="5016"/>
                </a:cubicBezTo>
                <a:cubicBezTo>
                  <a:pt x="10243" y="5016"/>
                  <a:pt x="10153" y="5049"/>
                  <a:pt x="10082" y="5120"/>
                </a:cubicBezTo>
                <a:cubicBezTo>
                  <a:pt x="9735" y="5435"/>
                  <a:pt x="9294" y="5719"/>
                  <a:pt x="8821" y="5876"/>
                </a:cubicBezTo>
                <a:cubicBezTo>
                  <a:pt x="8664" y="5467"/>
                  <a:pt x="8601" y="4931"/>
                  <a:pt x="8632" y="4364"/>
                </a:cubicBezTo>
                <a:cubicBezTo>
                  <a:pt x="8664" y="3702"/>
                  <a:pt x="8916" y="3072"/>
                  <a:pt x="9231" y="2757"/>
                </a:cubicBezTo>
                <a:cubicBezTo>
                  <a:pt x="9452" y="2505"/>
                  <a:pt x="9294" y="2159"/>
                  <a:pt x="8979" y="2159"/>
                </a:cubicBezTo>
                <a:cubicBezTo>
                  <a:pt x="8191" y="2159"/>
                  <a:pt x="7498" y="1781"/>
                  <a:pt x="7057" y="1150"/>
                </a:cubicBezTo>
                <a:lnTo>
                  <a:pt x="6427" y="142"/>
                </a:lnTo>
                <a:cubicBezTo>
                  <a:pt x="6348" y="48"/>
                  <a:pt x="6230" y="1"/>
                  <a:pt x="61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5541" name="Google Shape;5541;p51"/>
          <p:cNvSpPr/>
          <p:nvPr/>
        </p:nvSpPr>
        <p:spPr>
          <a:xfrm>
            <a:off x="3773214" y="2909776"/>
            <a:ext cx="475125" cy="438086"/>
          </a:xfrm>
          <a:custGeom>
            <a:avLst/>
            <a:gdLst/>
            <a:ahLst/>
            <a:cxnLst/>
            <a:rect l="l" t="t" r="r" b="b"/>
            <a:pathLst>
              <a:path w="12225" h="11272" extrusionOk="0">
                <a:moveTo>
                  <a:pt x="2490" y="1190"/>
                </a:moveTo>
                <a:lnTo>
                  <a:pt x="4065" y="4372"/>
                </a:lnTo>
                <a:lnTo>
                  <a:pt x="4159" y="4624"/>
                </a:lnTo>
                <a:lnTo>
                  <a:pt x="3183" y="6577"/>
                </a:lnTo>
                <a:cubicBezTo>
                  <a:pt x="3151" y="6671"/>
                  <a:pt x="3120" y="6766"/>
                  <a:pt x="3057" y="6892"/>
                </a:cubicBezTo>
                <a:cubicBezTo>
                  <a:pt x="2868" y="6923"/>
                  <a:pt x="2679" y="6986"/>
                  <a:pt x="2490" y="6986"/>
                </a:cubicBezTo>
                <a:cubicBezTo>
                  <a:pt x="1482" y="6986"/>
                  <a:pt x="662" y="6199"/>
                  <a:pt x="662" y="5191"/>
                </a:cubicBezTo>
                <a:cubicBezTo>
                  <a:pt x="662" y="4939"/>
                  <a:pt x="757" y="4655"/>
                  <a:pt x="851" y="4372"/>
                </a:cubicBezTo>
                <a:cubicBezTo>
                  <a:pt x="851" y="4372"/>
                  <a:pt x="2269" y="1568"/>
                  <a:pt x="2490" y="1190"/>
                </a:cubicBezTo>
                <a:close/>
                <a:moveTo>
                  <a:pt x="9610" y="1190"/>
                </a:moveTo>
                <a:lnTo>
                  <a:pt x="11217" y="4372"/>
                </a:lnTo>
                <a:cubicBezTo>
                  <a:pt x="11343" y="4655"/>
                  <a:pt x="11406" y="4876"/>
                  <a:pt x="11406" y="5191"/>
                </a:cubicBezTo>
                <a:cubicBezTo>
                  <a:pt x="11406" y="6136"/>
                  <a:pt x="10618" y="6986"/>
                  <a:pt x="9610" y="6986"/>
                </a:cubicBezTo>
                <a:cubicBezTo>
                  <a:pt x="9421" y="6986"/>
                  <a:pt x="9200" y="6923"/>
                  <a:pt x="9011" y="6892"/>
                </a:cubicBezTo>
                <a:cubicBezTo>
                  <a:pt x="8980" y="6766"/>
                  <a:pt x="8948" y="6703"/>
                  <a:pt x="8885" y="6577"/>
                </a:cubicBezTo>
                <a:lnTo>
                  <a:pt x="7909" y="4624"/>
                </a:lnTo>
                <a:lnTo>
                  <a:pt x="8035" y="4372"/>
                </a:lnTo>
                <a:cubicBezTo>
                  <a:pt x="8035" y="4372"/>
                  <a:pt x="9452" y="1536"/>
                  <a:pt x="9610" y="1190"/>
                </a:cubicBezTo>
                <a:close/>
                <a:moveTo>
                  <a:pt x="6050" y="2387"/>
                </a:moveTo>
                <a:lnTo>
                  <a:pt x="8255" y="6892"/>
                </a:lnTo>
                <a:cubicBezTo>
                  <a:pt x="8476" y="7238"/>
                  <a:pt x="8539" y="7648"/>
                  <a:pt x="8539" y="8026"/>
                </a:cubicBezTo>
                <a:cubicBezTo>
                  <a:pt x="8539" y="9412"/>
                  <a:pt x="7436" y="10515"/>
                  <a:pt x="6050" y="10515"/>
                </a:cubicBezTo>
                <a:cubicBezTo>
                  <a:pt x="4695" y="10515"/>
                  <a:pt x="3592" y="9412"/>
                  <a:pt x="3592" y="8026"/>
                </a:cubicBezTo>
                <a:cubicBezTo>
                  <a:pt x="3592" y="7648"/>
                  <a:pt x="3655" y="7238"/>
                  <a:pt x="3844" y="6892"/>
                </a:cubicBezTo>
                <a:lnTo>
                  <a:pt x="6050" y="2387"/>
                </a:lnTo>
                <a:close/>
                <a:moveTo>
                  <a:pt x="2521" y="0"/>
                </a:moveTo>
                <a:cubicBezTo>
                  <a:pt x="2395" y="0"/>
                  <a:pt x="2269" y="71"/>
                  <a:pt x="2206" y="213"/>
                </a:cubicBezTo>
                <a:cubicBezTo>
                  <a:pt x="2112" y="307"/>
                  <a:pt x="284" y="4025"/>
                  <a:pt x="284" y="4025"/>
                </a:cubicBezTo>
                <a:cubicBezTo>
                  <a:pt x="64" y="4372"/>
                  <a:pt x="1" y="4781"/>
                  <a:pt x="1" y="5159"/>
                </a:cubicBezTo>
                <a:cubicBezTo>
                  <a:pt x="1" y="5821"/>
                  <a:pt x="284" y="6451"/>
                  <a:pt x="757" y="6923"/>
                </a:cubicBezTo>
                <a:cubicBezTo>
                  <a:pt x="1230" y="7396"/>
                  <a:pt x="1860" y="7680"/>
                  <a:pt x="2521" y="7680"/>
                </a:cubicBezTo>
                <a:cubicBezTo>
                  <a:pt x="2647" y="7680"/>
                  <a:pt x="2742" y="7680"/>
                  <a:pt x="2899" y="7648"/>
                </a:cubicBezTo>
                <a:lnTo>
                  <a:pt x="2899" y="7648"/>
                </a:lnTo>
                <a:cubicBezTo>
                  <a:pt x="2899" y="7774"/>
                  <a:pt x="2868" y="7932"/>
                  <a:pt x="2868" y="8026"/>
                </a:cubicBezTo>
                <a:cubicBezTo>
                  <a:pt x="2868" y="9822"/>
                  <a:pt x="4348" y="11271"/>
                  <a:pt x="6113" y="11271"/>
                </a:cubicBezTo>
                <a:cubicBezTo>
                  <a:pt x="7877" y="11271"/>
                  <a:pt x="9326" y="9822"/>
                  <a:pt x="9326" y="8026"/>
                </a:cubicBezTo>
                <a:cubicBezTo>
                  <a:pt x="9326" y="7932"/>
                  <a:pt x="9326" y="7774"/>
                  <a:pt x="9295" y="7648"/>
                </a:cubicBezTo>
                <a:cubicBezTo>
                  <a:pt x="9421" y="7648"/>
                  <a:pt x="9547" y="7680"/>
                  <a:pt x="9704" y="7680"/>
                </a:cubicBezTo>
                <a:cubicBezTo>
                  <a:pt x="11059" y="7680"/>
                  <a:pt x="12225" y="6577"/>
                  <a:pt x="12225" y="5191"/>
                </a:cubicBezTo>
                <a:cubicBezTo>
                  <a:pt x="12130" y="4750"/>
                  <a:pt x="12036" y="4372"/>
                  <a:pt x="11847" y="4025"/>
                </a:cubicBezTo>
                <a:lnTo>
                  <a:pt x="9925" y="213"/>
                </a:lnTo>
                <a:cubicBezTo>
                  <a:pt x="9862" y="71"/>
                  <a:pt x="9736" y="0"/>
                  <a:pt x="9610" y="0"/>
                </a:cubicBezTo>
                <a:cubicBezTo>
                  <a:pt x="9484" y="0"/>
                  <a:pt x="9358" y="71"/>
                  <a:pt x="9295" y="213"/>
                </a:cubicBezTo>
                <a:cubicBezTo>
                  <a:pt x="8948" y="906"/>
                  <a:pt x="7530" y="3773"/>
                  <a:pt x="7530" y="3773"/>
                </a:cubicBezTo>
                <a:lnTo>
                  <a:pt x="6365" y="1473"/>
                </a:lnTo>
                <a:cubicBezTo>
                  <a:pt x="6318" y="1331"/>
                  <a:pt x="6192" y="1260"/>
                  <a:pt x="6062" y="1260"/>
                </a:cubicBezTo>
                <a:cubicBezTo>
                  <a:pt x="5932" y="1260"/>
                  <a:pt x="5798" y="1331"/>
                  <a:pt x="5735" y="1473"/>
                </a:cubicBezTo>
                <a:lnTo>
                  <a:pt x="4601" y="3773"/>
                </a:lnTo>
                <a:lnTo>
                  <a:pt x="2836" y="213"/>
                </a:lnTo>
                <a:cubicBezTo>
                  <a:pt x="2773" y="71"/>
                  <a:pt x="2647" y="0"/>
                  <a:pt x="25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5542" name="Google Shape;5542;p51"/>
          <p:cNvGrpSpPr/>
          <p:nvPr/>
        </p:nvGrpSpPr>
        <p:grpSpPr>
          <a:xfrm>
            <a:off x="5834315" y="2265366"/>
            <a:ext cx="416361" cy="470228"/>
            <a:chOff x="-17899300" y="2810625"/>
            <a:chExt cx="267825" cy="302475"/>
          </a:xfrm>
        </p:grpSpPr>
        <p:sp>
          <p:nvSpPr>
            <p:cNvPr id="5543" name="Google Shape;5543;p51"/>
            <p:cNvSpPr/>
            <p:nvPr/>
          </p:nvSpPr>
          <p:spPr>
            <a:xfrm>
              <a:off x="-17899300" y="2810625"/>
              <a:ext cx="267825" cy="302475"/>
            </a:xfrm>
            <a:custGeom>
              <a:avLst/>
              <a:gdLst/>
              <a:ahLst/>
              <a:cxnLst/>
              <a:rect l="l" t="t" r="r" b="b"/>
              <a:pathLst>
                <a:path w="10713" h="12099" extrusionOk="0">
                  <a:moveTo>
                    <a:pt x="1009" y="4978"/>
                  </a:moveTo>
                  <a:cubicBezTo>
                    <a:pt x="1482" y="4978"/>
                    <a:pt x="1860" y="5293"/>
                    <a:pt x="2017" y="5671"/>
                  </a:cubicBezTo>
                  <a:lnTo>
                    <a:pt x="1702" y="5671"/>
                  </a:lnTo>
                  <a:cubicBezTo>
                    <a:pt x="1229" y="5671"/>
                    <a:pt x="851" y="5356"/>
                    <a:pt x="694" y="4978"/>
                  </a:cubicBezTo>
                  <a:close/>
                  <a:moveTo>
                    <a:pt x="9862" y="4978"/>
                  </a:moveTo>
                  <a:cubicBezTo>
                    <a:pt x="9704" y="5356"/>
                    <a:pt x="9295" y="5671"/>
                    <a:pt x="8822" y="5671"/>
                  </a:cubicBezTo>
                  <a:lnTo>
                    <a:pt x="8507" y="5671"/>
                  </a:lnTo>
                  <a:cubicBezTo>
                    <a:pt x="8696" y="5262"/>
                    <a:pt x="9074" y="4978"/>
                    <a:pt x="9547" y="4978"/>
                  </a:cubicBezTo>
                  <a:close/>
                  <a:moveTo>
                    <a:pt x="5294" y="7845"/>
                  </a:moveTo>
                  <a:cubicBezTo>
                    <a:pt x="5451" y="7845"/>
                    <a:pt x="5609" y="7971"/>
                    <a:pt x="5640" y="8097"/>
                  </a:cubicBezTo>
                  <a:lnTo>
                    <a:pt x="5294" y="8507"/>
                  </a:lnTo>
                  <a:lnTo>
                    <a:pt x="4947" y="8097"/>
                  </a:lnTo>
                  <a:cubicBezTo>
                    <a:pt x="4979" y="7971"/>
                    <a:pt x="5136" y="7845"/>
                    <a:pt x="5294" y="7845"/>
                  </a:cubicBezTo>
                  <a:close/>
                  <a:moveTo>
                    <a:pt x="5294" y="4254"/>
                  </a:moveTo>
                  <a:cubicBezTo>
                    <a:pt x="6774" y="4254"/>
                    <a:pt x="7783" y="5104"/>
                    <a:pt x="7783" y="6742"/>
                  </a:cubicBezTo>
                  <a:cubicBezTo>
                    <a:pt x="7783" y="7467"/>
                    <a:pt x="7625" y="8192"/>
                    <a:pt x="7310" y="8885"/>
                  </a:cubicBezTo>
                  <a:lnTo>
                    <a:pt x="7310" y="8822"/>
                  </a:lnTo>
                  <a:cubicBezTo>
                    <a:pt x="7152" y="7845"/>
                    <a:pt x="6270" y="7152"/>
                    <a:pt x="5294" y="7152"/>
                  </a:cubicBezTo>
                  <a:cubicBezTo>
                    <a:pt x="4317" y="7152"/>
                    <a:pt x="3435" y="7845"/>
                    <a:pt x="3277" y="8822"/>
                  </a:cubicBezTo>
                  <a:lnTo>
                    <a:pt x="3277" y="8885"/>
                  </a:lnTo>
                  <a:cubicBezTo>
                    <a:pt x="2962" y="8192"/>
                    <a:pt x="2805" y="7467"/>
                    <a:pt x="2805" y="6742"/>
                  </a:cubicBezTo>
                  <a:cubicBezTo>
                    <a:pt x="2805" y="5104"/>
                    <a:pt x="3844" y="4254"/>
                    <a:pt x="5294" y="4254"/>
                  </a:cubicBezTo>
                  <a:close/>
                  <a:moveTo>
                    <a:pt x="4254" y="8412"/>
                  </a:moveTo>
                  <a:cubicBezTo>
                    <a:pt x="4317" y="8444"/>
                    <a:pt x="4254" y="8412"/>
                    <a:pt x="4947" y="9263"/>
                  </a:cubicBezTo>
                  <a:lnTo>
                    <a:pt x="4947" y="9546"/>
                  </a:lnTo>
                  <a:lnTo>
                    <a:pt x="4348" y="10114"/>
                  </a:lnTo>
                  <a:cubicBezTo>
                    <a:pt x="4191" y="10271"/>
                    <a:pt x="4191" y="10492"/>
                    <a:pt x="4348" y="10649"/>
                  </a:cubicBezTo>
                  <a:cubicBezTo>
                    <a:pt x="4427" y="10728"/>
                    <a:pt x="4514" y="10767"/>
                    <a:pt x="4601" y="10767"/>
                  </a:cubicBezTo>
                  <a:cubicBezTo>
                    <a:pt x="4687" y="10767"/>
                    <a:pt x="4774" y="10728"/>
                    <a:pt x="4853" y="10649"/>
                  </a:cubicBezTo>
                  <a:lnTo>
                    <a:pt x="5325" y="10177"/>
                  </a:lnTo>
                  <a:lnTo>
                    <a:pt x="5798" y="10649"/>
                  </a:lnTo>
                  <a:cubicBezTo>
                    <a:pt x="5876" y="10728"/>
                    <a:pt x="5971" y="10767"/>
                    <a:pt x="6065" y="10767"/>
                  </a:cubicBezTo>
                  <a:cubicBezTo>
                    <a:pt x="6160" y="10767"/>
                    <a:pt x="6255" y="10728"/>
                    <a:pt x="6333" y="10649"/>
                  </a:cubicBezTo>
                  <a:cubicBezTo>
                    <a:pt x="6491" y="10492"/>
                    <a:pt x="6491" y="10271"/>
                    <a:pt x="6333" y="10114"/>
                  </a:cubicBezTo>
                  <a:lnTo>
                    <a:pt x="5735" y="9546"/>
                  </a:lnTo>
                  <a:lnTo>
                    <a:pt x="5735" y="9263"/>
                  </a:lnTo>
                  <a:cubicBezTo>
                    <a:pt x="6428" y="8412"/>
                    <a:pt x="6396" y="8444"/>
                    <a:pt x="6396" y="8412"/>
                  </a:cubicBezTo>
                  <a:lnTo>
                    <a:pt x="6396" y="8412"/>
                  </a:lnTo>
                  <a:cubicBezTo>
                    <a:pt x="6522" y="8570"/>
                    <a:pt x="6617" y="8790"/>
                    <a:pt x="6680" y="8979"/>
                  </a:cubicBezTo>
                  <a:lnTo>
                    <a:pt x="6837" y="9893"/>
                  </a:lnTo>
                  <a:cubicBezTo>
                    <a:pt x="6869" y="10681"/>
                    <a:pt x="6270" y="11437"/>
                    <a:pt x="5451" y="11437"/>
                  </a:cubicBezTo>
                  <a:lnTo>
                    <a:pt x="5136" y="11437"/>
                  </a:lnTo>
                  <a:cubicBezTo>
                    <a:pt x="4317" y="11437"/>
                    <a:pt x="3687" y="10681"/>
                    <a:pt x="3844" y="9893"/>
                  </a:cubicBezTo>
                  <a:lnTo>
                    <a:pt x="4002" y="8979"/>
                  </a:lnTo>
                  <a:cubicBezTo>
                    <a:pt x="4033" y="8759"/>
                    <a:pt x="4096" y="8570"/>
                    <a:pt x="4254" y="8412"/>
                  </a:cubicBezTo>
                  <a:close/>
                  <a:moveTo>
                    <a:pt x="1040" y="0"/>
                  </a:moveTo>
                  <a:cubicBezTo>
                    <a:pt x="851" y="0"/>
                    <a:pt x="694" y="158"/>
                    <a:pt x="694" y="379"/>
                  </a:cubicBezTo>
                  <a:lnTo>
                    <a:pt x="694" y="1072"/>
                  </a:lnTo>
                  <a:cubicBezTo>
                    <a:pt x="694" y="1670"/>
                    <a:pt x="1166" y="2143"/>
                    <a:pt x="1734" y="2143"/>
                  </a:cubicBezTo>
                  <a:lnTo>
                    <a:pt x="2112" y="2143"/>
                  </a:lnTo>
                  <a:lnTo>
                    <a:pt x="2112" y="3529"/>
                  </a:lnTo>
                  <a:cubicBezTo>
                    <a:pt x="2112" y="3907"/>
                    <a:pt x="2332" y="4317"/>
                    <a:pt x="2679" y="4474"/>
                  </a:cubicBezTo>
                  <a:lnTo>
                    <a:pt x="2899" y="4537"/>
                  </a:lnTo>
                  <a:cubicBezTo>
                    <a:pt x="2742" y="4695"/>
                    <a:pt x="2616" y="4852"/>
                    <a:pt x="2521" y="5041"/>
                  </a:cubicBezTo>
                  <a:cubicBezTo>
                    <a:pt x="2206" y="4569"/>
                    <a:pt x="1671" y="4254"/>
                    <a:pt x="1072" y="4254"/>
                  </a:cubicBezTo>
                  <a:lnTo>
                    <a:pt x="379" y="4254"/>
                  </a:lnTo>
                  <a:cubicBezTo>
                    <a:pt x="158" y="4254"/>
                    <a:pt x="1" y="4411"/>
                    <a:pt x="1" y="4632"/>
                  </a:cubicBezTo>
                  <a:cubicBezTo>
                    <a:pt x="1" y="5608"/>
                    <a:pt x="788" y="6396"/>
                    <a:pt x="1797" y="6396"/>
                  </a:cubicBezTo>
                  <a:lnTo>
                    <a:pt x="2143" y="6396"/>
                  </a:lnTo>
                  <a:lnTo>
                    <a:pt x="2143" y="6742"/>
                  </a:lnTo>
                  <a:cubicBezTo>
                    <a:pt x="2143" y="7877"/>
                    <a:pt x="2521" y="9105"/>
                    <a:pt x="3151" y="10019"/>
                  </a:cubicBezTo>
                  <a:cubicBezTo>
                    <a:pt x="3120" y="11153"/>
                    <a:pt x="4065" y="12098"/>
                    <a:pt x="5199" y="12098"/>
                  </a:cubicBezTo>
                  <a:lnTo>
                    <a:pt x="5514" y="12098"/>
                  </a:lnTo>
                  <a:cubicBezTo>
                    <a:pt x="6680" y="12098"/>
                    <a:pt x="7625" y="11153"/>
                    <a:pt x="7562" y="10019"/>
                  </a:cubicBezTo>
                  <a:cubicBezTo>
                    <a:pt x="8192" y="9105"/>
                    <a:pt x="8602" y="7845"/>
                    <a:pt x="8602" y="6742"/>
                  </a:cubicBezTo>
                  <a:lnTo>
                    <a:pt x="8602" y="6396"/>
                  </a:lnTo>
                  <a:lnTo>
                    <a:pt x="8948" y="6396"/>
                  </a:lnTo>
                  <a:cubicBezTo>
                    <a:pt x="9925" y="6396"/>
                    <a:pt x="10712" y="5608"/>
                    <a:pt x="10712" y="4632"/>
                  </a:cubicBezTo>
                  <a:cubicBezTo>
                    <a:pt x="10649" y="4411"/>
                    <a:pt x="10492" y="4254"/>
                    <a:pt x="10303" y="4254"/>
                  </a:cubicBezTo>
                  <a:lnTo>
                    <a:pt x="9578" y="4254"/>
                  </a:lnTo>
                  <a:cubicBezTo>
                    <a:pt x="8980" y="4254"/>
                    <a:pt x="8444" y="4569"/>
                    <a:pt x="8129" y="5041"/>
                  </a:cubicBezTo>
                  <a:cubicBezTo>
                    <a:pt x="8003" y="4852"/>
                    <a:pt x="7909" y="4695"/>
                    <a:pt x="7783" y="4537"/>
                  </a:cubicBezTo>
                  <a:lnTo>
                    <a:pt x="7972" y="4474"/>
                  </a:lnTo>
                  <a:cubicBezTo>
                    <a:pt x="8318" y="4254"/>
                    <a:pt x="8570" y="3907"/>
                    <a:pt x="8570" y="3529"/>
                  </a:cubicBezTo>
                  <a:lnTo>
                    <a:pt x="8570" y="2143"/>
                  </a:lnTo>
                  <a:lnTo>
                    <a:pt x="8917" y="2143"/>
                  </a:lnTo>
                  <a:cubicBezTo>
                    <a:pt x="9515" y="2143"/>
                    <a:pt x="9988" y="1670"/>
                    <a:pt x="9988" y="1072"/>
                  </a:cubicBezTo>
                  <a:lnTo>
                    <a:pt x="9988" y="379"/>
                  </a:lnTo>
                  <a:cubicBezTo>
                    <a:pt x="9988" y="158"/>
                    <a:pt x="9830" y="0"/>
                    <a:pt x="9610" y="0"/>
                  </a:cubicBezTo>
                  <a:cubicBezTo>
                    <a:pt x="9421" y="0"/>
                    <a:pt x="9263" y="158"/>
                    <a:pt x="9263" y="379"/>
                  </a:cubicBezTo>
                  <a:lnTo>
                    <a:pt x="9263" y="1072"/>
                  </a:lnTo>
                  <a:cubicBezTo>
                    <a:pt x="9263" y="1261"/>
                    <a:pt x="9106" y="1418"/>
                    <a:pt x="8917" y="1418"/>
                  </a:cubicBezTo>
                  <a:lnTo>
                    <a:pt x="8570" y="1418"/>
                  </a:lnTo>
                  <a:lnTo>
                    <a:pt x="8570" y="1072"/>
                  </a:lnTo>
                  <a:cubicBezTo>
                    <a:pt x="8570" y="883"/>
                    <a:pt x="8413" y="725"/>
                    <a:pt x="8192" y="725"/>
                  </a:cubicBezTo>
                  <a:cubicBezTo>
                    <a:pt x="8003" y="725"/>
                    <a:pt x="7846" y="883"/>
                    <a:pt x="7846" y="1072"/>
                  </a:cubicBezTo>
                  <a:lnTo>
                    <a:pt x="7846" y="2143"/>
                  </a:lnTo>
                  <a:lnTo>
                    <a:pt x="7499" y="2143"/>
                  </a:lnTo>
                  <a:cubicBezTo>
                    <a:pt x="7310" y="2143"/>
                    <a:pt x="7152" y="1985"/>
                    <a:pt x="7152" y="1796"/>
                  </a:cubicBezTo>
                  <a:lnTo>
                    <a:pt x="7152" y="1072"/>
                  </a:lnTo>
                  <a:cubicBezTo>
                    <a:pt x="7152" y="883"/>
                    <a:pt x="6995" y="725"/>
                    <a:pt x="6774" y="725"/>
                  </a:cubicBezTo>
                  <a:cubicBezTo>
                    <a:pt x="6585" y="725"/>
                    <a:pt x="6428" y="883"/>
                    <a:pt x="6428" y="1072"/>
                  </a:cubicBezTo>
                  <a:lnTo>
                    <a:pt x="6428" y="1796"/>
                  </a:lnTo>
                  <a:cubicBezTo>
                    <a:pt x="6428" y="2363"/>
                    <a:pt x="6900" y="2836"/>
                    <a:pt x="7499" y="2836"/>
                  </a:cubicBezTo>
                  <a:lnTo>
                    <a:pt x="7846" y="2836"/>
                  </a:lnTo>
                  <a:lnTo>
                    <a:pt x="7846" y="3498"/>
                  </a:lnTo>
                  <a:cubicBezTo>
                    <a:pt x="7846" y="3624"/>
                    <a:pt x="7783" y="3781"/>
                    <a:pt x="7656" y="3813"/>
                  </a:cubicBezTo>
                  <a:lnTo>
                    <a:pt x="7184" y="4065"/>
                  </a:lnTo>
                  <a:cubicBezTo>
                    <a:pt x="6680" y="3750"/>
                    <a:pt x="6050" y="3592"/>
                    <a:pt x="5325" y="3592"/>
                  </a:cubicBezTo>
                  <a:cubicBezTo>
                    <a:pt x="4632" y="3592"/>
                    <a:pt x="4002" y="3750"/>
                    <a:pt x="3466" y="4065"/>
                  </a:cubicBezTo>
                  <a:lnTo>
                    <a:pt x="2994" y="3813"/>
                  </a:lnTo>
                  <a:cubicBezTo>
                    <a:pt x="2899" y="3750"/>
                    <a:pt x="2805" y="3624"/>
                    <a:pt x="2805" y="3498"/>
                  </a:cubicBezTo>
                  <a:lnTo>
                    <a:pt x="2805" y="2836"/>
                  </a:lnTo>
                  <a:lnTo>
                    <a:pt x="3151" y="2836"/>
                  </a:lnTo>
                  <a:cubicBezTo>
                    <a:pt x="3750" y="2836"/>
                    <a:pt x="4222" y="2363"/>
                    <a:pt x="4222" y="1796"/>
                  </a:cubicBezTo>
                  <a:lnTo>
                    <a:pt x="4222" y="1072"/>
                  </a:lnTo>
                  <a:cubicBezTo>
                    <a:pt x="4222" y="883"/>
                    <a:pt x="4065" y="725"/>
                    <a:pt x="3876" y="725"/>
                  </a:cubicBezTo>
                  <a:cubicBezTo>
                    <a:pt x="3687" y="725"/>
                    <a:pt x="3529" y="883"/>
                    <a:pt x="3529" y="1072"/>
                  </a:cubicBezTo>
                  <a:lnTo>
                    <a:pt x="3529" y="1796"/>
                  </a:lnTo>
                  <a:cubicBezTo>
                    <a:pt x="3529" y="1985"/>
                    <a:pt x="3372" y="2143"/>
                    <a:pt x="3151" y="2143"/>
                  </a:cubicBezTo>
                  <a:lnTo>
                    <a:pt x="2805" y="2143"/>
                  </a:lnTo>
                  <a:lnTo>
                    <a:pt x="2805" y="1072"/>
                  </a:lnTo>
                  <a:cubicBezTo>
                    <a:pt x="2805" y="883"/>
                    <a:pt x="2647" y="725"/>
                    <a:pt x="2458" y="725"/>
                  </a:cubicBezTo>
                  <a:cubicBezTo>
                    <a:pt x="2269" y="725"/>
                    <a:pt x="2112" y="883"/>
                    <a:pt x="2112" y="1072"/>
                  </a:cubicBezTo>
                  <a:lnTo>
                    <a:pt x="2112" y="1418"/>
                  </a:lnTo>
                  <a:lnTo>
                    <a:pt x="1734" y="1418"/>
                  </a:lnTo>
                  <a:cubicBezTo>
                    <a:pt x="1545" y="1418"/>
                    <a:pt x="1387" y="1261"/>
                    <a:pt x="1387" y="1072"/>
                  </a:cubicBezTo>
                  <a:lnTo>
                    <a:pt x="1387" y="379"/>
                  </a:ln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544" name="Google Shape;5544;p51"/>
            <p:cNvSpPr/>
            <p:nvPr/>
          </p:nvSpPr>
          <p:spPr>
            <a:xfrm>
              <a:off x="-17740200" y="2952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545" name="Google Shape;5545;p51"/>
            <p:cNvSpPr/>
            <p:nvPr/>
          </p:nvSpPr>
          <p:spPr>
            <a:xfrm>
              <a:off x="-17811075" y="2952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DA8502-9A74-486B-9DF1-43D53F96D5A7}"/>
              </a:ext>
            </a:extLst>
          </p:cNvPr>
          <p:cNvCxnSpPr/>
          <p:nvPr/>
        </p:nvCxnSpPr>
        <p:spPr>
          <a:xfrm>
            <a:off x="7039897" y="187796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F78640-7471-42FE-B76B-CEF1F00EFE1B}"/>
              </a:ext>
            </a:extLst>
          </p:cNvPr>
          <p:cNvCxnSpPr>
            <a:cxnSpLocks/>
          </p:cNvCxnSpPr>
          <p:nvPr/>
        </p:nvCxnSpPr>
        <p:spPr>
          <a:xfrm flipH="1">
            <a:off x="7678993" y="2812988"/>
            <a:ext cx="240115" cy="34509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E03AAC-9E88-4722-AA8B-C539DCAA59C0}"/>
              </a:ext>
            </a:extLst>
          </p:cNvPr>
          <p:cNvCxnSpPr>
            <a:cxnSpLocks/>
          </p:cNvCxnSpPr>
          <p:nvPr/>
        </p:nvCxnSpPr>
        <p:spPr>
          <a:xfrm>
            <a:off x="7649497" y="2852316"/>
            <a:ext cx="304800" cy="2851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2" name="Google Shape;399;p33">
            <a:extLst>
              <a:ext uri="{FF2B5EF4-FFF2-40B4-BE49-F238E27FC236}">
                <a16:creationId xmlns:a16="http://schemas.microsoft.com/office/drawing/2014/main" id="{76EA3777-FD15-40C0-838F-624EEB0E06D6}"/>
              </a:ext>
            </a:extLst>
          </p:cNvPr>
          <p:cNvGrpSpPr/>
          <p:nvPr/>
        </p:nvGrpSpPr>
        <p:grpSpPr>
          <a:xfrm>
            <a:off x="7858044" y="0"/>
            <a:ext cx="1119006" cy="1119000"/>
            <a:chOff x="7125755" y="536388"/>
            <a:chExt cx="1119006" cy="1119000"/>
          </a:xfrm>
        </p:grpSpPr>
        <p:sp>
          <p:nvSpPr>
            <p:cNvPr id="33" name="Google Shape;400;p33">
              <a:extLst>
                <a:ext uri="{FF2B5EF4-FFF2-40B4-BE49-F238E27FC236}">
                  <a16:creationId xmlns:a16="http://schemas.microsoft.com/office/drawing/2014/main" id="{8B800287-1353-46A0-BB6D-BF9AD3DCD34E}"/>
                </a:ext>
              </a:extLst>
            </p:cNvPr>
            <p:cNvSpPr/>
            <p:nvPr/>
          </p:nvSpPr>
          <p:spPr>
            <a:xfrm>
              <a:off x="7125761" y="536388"/>
              <a:ext cx="1119000" cy="111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401;p33">
              <a:extLst>
                <a:ext uri="{FF2B5EF4-FFF2-40B4-BE49-F238E27FC236}">
                  <a16:creationId xmlns:a16="http://schemas.microsoft.com/office/drawing/2014/main" id="{32F2D9F2-8509-4686-B8CB-D94056B807CF}"/>
                </a:ext>
              </a:extLst>
            </p:cNvPr>
            <p:cNvGrpSpPr/>
            <p:nvPr/>
          </p:nvGrpSpPr>
          <p:grpSpPr>
            <a:xfrm>
              <a:off x="7125755" y="536470"/>
              <a:ext cx="1118978" cy="1118796"/>
              <a:chOff x="2795275" y="2108125"/>
              <a:chExt cx="1840425" cy="1840125"/>
            </a:xfrm>
          </p:grpSpPr>
          <p:sp>
            <p:nvSpPr>
              <p:cNvPr id="35" name="Google Shape;402;p33">
                <a:extLst>
                  <a:ext uri="{FF2B5EF4-FFF2-40B4-BE49-F238E27FC236}">
                    <a16:creationId xmlns:a16="http://schemas.microsoft.com/office/drawing/2014/main" id="{15760C18-B295-45BF-BAB3-EEA196EDED46}"/>
                  </a:ext>
                </a:extLst>
              </p:cNvPr>
              <p:cNvSpPr/>
              <p:nvPr/>
            </p:nvSpPr>
            <p:spPr>
              <a:xfrm>
                <a:off x="2903625" y="2216175"/>
                <a:ext cx="1623750" cy="1623725"/>
              </a:xfrm>
              <a:custGeom>
                <a:avLst/>
                <a:gdLst/>
                <a:ahLst/>
                <a:cxnLst/>
                <a:rect l="l" t="t" r="r" b="b"/>
                <a:pathLst>
                  <a:path w="64950" h="64949" extrusionOk="0">
                    <a:moveTo>
                      <a:pt x="32481" y="1191"/>
                    </a:moveTo>
                    <a:cubicBezTo>
                      <a:pt x="49721" y="1191"/>
                      <a:pt x="63758" y="15229"/>
                      <a:pt x="63758" y="32481"/>
                    </a:cubicBezTo>
                    <a:cubicBezTo>
                      <a:pt x="63758" y="49733"/>
                      <a:pt x="49721" y="63758"/>
                      <a:pt x="32481" y="63758"/>
                    </a:cubicBezTo>
                    <a:cubicBezTo>
                      <a:pt x="15229" y="63758"/>
                      <a:pt x="1191" y="49733"/>
                      <a:pt x="1191" y="32481"/>
                    </a:cubicBezTo>
                    <a:cubicBezTo>
                      <a:pt x="1191" y="15229"/>
                      <a:pt x="15229" y="1191"/>
                      <a:pt x="32481" y="1191"/>
                    </a:cubicBezTo>
                    <a:close/>
                    <a:moveTo>
                      <a:pt x="32481" y="1"/>
                    </a:moveTo>
                    <a:cubicBezTo>
                      <a:pt x="14574" y="1"/>
                      <a:pt x="0" y="14574"/>
                      <a:pt x="0" y="32481"/>
                    </a:cubicBezTo>
                    <a:cubicBezTo>
                      <a:pt x="0" y="50388"/>
                      <a:pt x="14574" y="64949"/>
                      <a:pt x="32481" y="64949"/>
                    </a:cubicBezTo>
                    <a:cubicBezTo>
                      <a:pt x="50376" y="64949"/>
                      <a:pt x="64949" y="50388"/>
                      <a:pt x="64949" y="32481"/>
                    </a:cubicBezTo>
                    <a:cubicBezTo>
                      <a:pt x="64949" y="14574"/>
                      <a:pt x="50376" y="1"/>
                      <a:pt x="3248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03;p33">
                <a:extLst>
                  <a:ext uri="{FF2B5EF4-FFF2-40B4-BE49-F238E27FC236}">
                    <a16:creationId xmlns:a16="http://schemas.microsoft.com/office/drawing/2014/main" id="{426F6BD3-F15F-44B3-8B74-07ED0D4794D6}"/>
                  </a:ext>
                </a:extLst>
              </p:cNvPr>
              <p:cNvSpPr/>
              <p:nvPr/>
            </p:nvSpPr>
            <p:spPr>
              <a:xfrm>
                <a:off x="2982800" y="2295350"/>
                <a:ext cx="1465375" cy="1465375"/>
              </a:xfrm>
              <a:custGeom>
                <a:avLst/>
                <a:gdLst/>
                <a:ahLst/>
                <a:cxnLst/>
                <a:rect l="l" t="t" r="r" b="b"/>
                <a:pathLst>
                  <a:path w="58615" h="58615" fill="none" extrusionOk="0">
                    <a:moveTo>
                      <a:pt x="58615" y="29314"/>
                    </a:moveTo>
                    <a:cubicBezTo>
                      <a:pt x="58615" y="45494"/>
                      <a:pt x="45494" y="58615"/>
                      <a:pt x="29302" y="58615"/>
                    </a:cubicBezTo>
                    <a:cubicBezTo>
                      <a:pt x="13121" y="58615"/>
                      <a:pt x="1" y="45494"/>
                      <a:pt x="1" y="29314"/>
                    </a:cubicBezTo>
                    <a:cubicBezTo>
                      <a:pt x="1" y="13121"/>
                      <a:pt x="13121" y="1"/>
                      <a:pt x="29302" y="1"/>
                    </a:cubicBezTo>
                    <a:cubicBezTo>
                      <a:pt x="45494" y="1"/>
                      <a:pt x="58615" y="13121"/>
                      <a:pt x="58615" y="29314"/>
                    </a:cubicBezTo>
                    <a:close/>
                  </a:path>
                </a:pathLst>
              </a:custGeom>
              <a:noFill/>
              <a:ln w="14575" cap="flat" cmpd="sng">
                <a:solidFill>
                  <a:srgbClr val="4D3F2A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04;p33">
                <a:extLst>
                  <a:ext uri="{FF2B5EF4-FFF2-40B4-BE49-F238E27FC236}">
                    <a16:creationId xmlns:a16="http://schemas.microsoft.com/office/drawing/2014/main" id="{F198FFFC-1D55-42D9-B4F0-F0B5B2DD14F8}"/>
                  </a:ext>
                </a:extLst>
              </p:cNvPr>
              <p:cNvSpPr/>
              <p:nvPr/>
            </p:nvSpPr>
            <p:spPr>
              <a:xfrm>
                <a:off x="2967925" y="2280775"/>
                <a:ext cx="1495150" cy="1494850"/>
              </a:xfrm>
              <a:custGeom>
                <a:avLst/>
                <a:gdLst/>
                <a:ahLst/>
                <a:cxnLst/>
                <a:rect l="l" t="t" r="r" b="b"/>
                <a:pathLst>
                  <a:path w="59806" h="59794" extrusionOk="0">
                    <a:moveTo>
                      <a:pt x="29909" y="1203"/>
                    </a:moveTo>
                    <a:cubicBezTo>
                      <a:pt x="45720" y="1203"/>
                      <a:pt x="58591" y="14073"/>
                      <a:pt x="58591" y="29897"/>
                    </a:cubicBezTo>
                    <a:cubicBezTo>
                      <a:pt x="58591" y="45708"/>
                      <a:pt x="45720" y="58591"/>
                      <a:pt x="29897" y="58591"/>
                    </a:cubicBezTo>
                    <a:cubicBezTo>
                      <a:pt x="14085" y="58591"/>
                      <a:pt x="1215" y="45708"/>
                      <a:pt x="1215" y="29897"/>
                    </a:cubicBezTo>
                    <a:cubicBezTo>
                      <a:pt x="1215" y="14073"/>
                      <a:pt x="14085" y="1203"/>
                      <a:pt x="29909" y="1203"/>
                    </a:cubicBezTo>
                    <a:close/>
                    <a:moveTo>
                      <a:pt x="29909" y="0"/>
                    </a:moveTo>
                    <a:cubicBezTo>
                      <a:pt x="13419" y="0"/>
                      <a:pt x="0" y="13407"/>
                      <a:pt x="0" y="29897"/>
                    </a:cubicBezTo>
                    <a:cubicBezTo>
                      <a:pt x="0" y="46387"/>
                      <a:pt x="13419" y="59793"/>
                      <a:pt x="29909" y="59793"/>
                    </a:cubicBezTo>
                    <a:cubicBezTo>
                      <a:pt x="46399" y="59793"/>
                      <a:pt x="59805" y="46387"/>
                      <a:pt x="59805" y="29897"/>
                    </a:cubicBezTo>
                    <a:cubicBezTo>
                      <a:pt x="59805" y="13407"/>
                      <a:pt x="46399" y="0"/>
                      <a:pt x="2990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05;p33">
                <a:extLst>
                  <a:ext uri="{FF2B5EF4-FFF2-40B4-BE49-F238E27FC236}">
                    <a16:creationId xmlns:a16="http://schemas.microsoft.com/office/drawing/2014/main" id="{2402F0A8-6D4B-4719-BE4C-26B4546E7444}"/>
                  </a:ext>
                </a:extLst>
              </p:cNvPr>
              <p:cNvSpPr/>
              <p:nvPr/>
            </p:nvSpPr>
            <p:spPr>
              <a:xfrm>
                <a:off x="3093525" y="2406075"/>
                <a:ext cx="1244225" cy="1244225"/>
              </a:xfrm>
              <a:custGeom>
                <a:avLst/>
                <a:gdLst/>
                <a:ahLst/>
                <a:cxnLst/>
                <a:rect l="l" t="t" r="r" b="b"/>
                <a:pathLst>
                  <a:path w="49769" h="49769" extrusionOk="0">
                    <a:moveTo>
                      <a:pt x="24885" y="346"/>
                    </a:moveTo>
                    <a:cubicBezTo>
                      <a:pt x="38410" y="346"/>
                      <a:pt x="49424" y="11359"/>
                      <a:pt x="49424" y="24885"/>
                    </a:cubicBezTo>
                    <a:cubicBezTo>
                      <a:pt x="49424" y="38410"/>
                      <a:pt x="38410" y="49423"/>
                      <a:pt x="24885" y="49423"/>
                    </a:cubicBezTo>
                    <a:cubicBezTo>
                      <a:pt x="11347" y="49423"/>
                      <a:pt x="334" y="38410"/>
                      <a:pt x="334" y="24885"/>
                    </a:cubicBezTo>
                    <a:cubicBezTo>
                      <a:pt x="334" y="11359"/>
                      <a:pt x="11347" y="346"/>
                      <a:pt x="24885" y="346"/>
                    </a:cubicBezTo>
                    <a:close/>
                    <a:moveTo>
                      <a:pt x="24885" y="1"/>
                    </a:moveTo>
                    <a:cubicBezTo>
                      <a:pt x="11157" y="1"/>
                      <a:pt x="1" y="11157"/>
                      <a:pt x="1" y="24885"/>
                    </a:cubicBezTo>
                    <a:cubicBezTo>
                      <a:pt x="1" y="38601"/>
                      <a:pt x="11157" y="49769"/>
                      <a:pt x="24885" y="49769"/>
                    </a:cubicBezTo>
                    <a:cubicBezTo>
                      <a:pt x="38601" y="49769"/>
                      <a:pt x="49769" y="38601"/>
                      <a:pt x="49769" y="24885"/>
                    </a:cubicBezTo>
                    <a:cubicBezTo>
                      <a:pt x="49769" y="11157"/>
                      <a:pt x="38601" y="1"/>
                      <a:pt x="2488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06;p33">
                <a:extLst>
                  <a:ext uri="{FF2B5EF4-FFF2-40B4-BE49-F238E27FC236}">
                    <a16:creationId xmlns:a16="http://schemas.microsoft.com/office/drawing/2014/main" id="{1339031B-07AC-4451-A784-A008640E8211}"/>
                  </a:ext>
                </a:extLst>
              </p:cNvPr>
              <p:cNvSpPr/>
              <p:nvPr/>
            </p:nvSpPr>
            <p:spPr>
              <a:xfrm>
                <a:off x="3242350" y="2554900"/>
                <a:ext cx="946575" cy="946575"/>
              </a:xfrm>
              <a:custGeom>
                <a:avLst/>
                <a:gdLst/>
                <a:ahLst/>
                <a:cxnLst/>
                <a:rect l="l" t="t" r="r" b="b"/>
                <a:pathLst>
                  <a:path w="37863" h="37863" extrusionOk="0">
                    <a:moveTo>
                      <a:pt x="18932" y="608"/>
                    </a:moveTo>
                    <a:cubicBezTo>
                      <a:pt x="29028" y="608"/>
                      <a:pt x="37244" y="8823"/>
                      <a:pt x="37244" y="18932"/>
                    </a:cubicBezTo>
                    <a:cubicBezTo>
                      <a:pt x="37244" y="29028"/>
                      <a:pt x="29028" y="37255"/>
                      <a:pt x="18932" y="37255"/>
                    </a:cubicBezTo>
                    <a:cubicBezTo>
                      <a:pt x="8823" y="37255"/>
                      <a:pt x="608" y="29028"/>
                      <a:pt x="608" y="18932"/>
                    </a:cubicBezTo>
                    <a:cubicBezTo>
                      <a:pt x="608" y="8823"/>
                      <a:pt x="8823" y="608"/>
                      <a:pt x="18932" y="608"/>
                    </a:cubicBezTo>
                    <a:close/>
                    <a:moveTo>
                      <a:pt x="18932" y="1"/>
                    </a:moveTo>
                    <a:cubicBezTo>
                      <a:pt x="8490" y="1"/>
                      <a:pt x="1" y="8490"/>
                      <a:pt x="1" y="18932"/>
                    </a:cubicBezTo>
                    <a:cubicBezTo>
                      <a:pt x="1" y="29362"/>
                      <a:pt x="8490" y="37863"/>
                      <a:pt x="18932" y="37863"/>
                    </a:cubicBezTo>
                    <a:cubicBezTo>
                      <a:pt x="29374" y="37863"/>
                      <a:pt x="37863" y="29373"/>
                      <a:pt x="37863" y="18932"/>
                    </a:cubicBezTo>
                    <a:cubicBezTo>
                      <a:pt x="37863" y="8490"/>
                      <a:pt x="29362" y="1"/>
                      <a:pt x="1893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7;p33">
                <a:extLst>
                  <a:ext uri="{FF2B5EF4-FFF2-40B4-BE49-F238E27FC236}">
                    <a16:creationId xmlns:a16="http://schemas.microsoft.com/office/drawing/2014/main" id="{5B3C4C4B-7474-4EED-A75A-CC78AD1F54E8}"/>
                  </a:ext>
                </a:extLst>
              </p:cNvPr>
              <p:cNvSpPr/>
              <p:nvPr/>
            </p:nvSpPr>
            <p:spPr>
              <a:xfrm>
                <a:off x="3318250" y="2630800"/>
                <a:ext cx="794775" cy="794775"/>
              </a:xfrm>
              <a:custGeom>
                <a:avLst/>
                <a:gdLst/>
                <a:ahLst/>
                <a:cxnLst/>
                <a:rect l="l" t="t" r="r" b="b"/>
                <a:pathLst>
                  <a:path w="31791" h="31791" extrusionOk="0">
                    <a:moveTo>
                      <a:pt x="15896" y="501"/>
                    </a:moveTo>
                    <a:cubicBezTo>
                      <a:pt x="24373" y="501"/>
                      <a:pt x="31279" y="7407"/>
                      <a:pt x="31279" y="15896"/>
                    </a:cubicBezTo>
                    <a:cubicBezTo>
                      <a:pt x="31279" y="24373"/>
                      <a:pt x="24373" y="31279"/>
                      <a:pt x="15896" y="31279"/>
                    </a:cubicBezTo>
                    <a:cubicBezTo>
                      <a:pt x="7407" y="31279"/>
                      <a:pt x="501" y="24373"/>
                      <a:pt x="501" y="15896"/>
                    </a:cubicBezTo>
                    <a:cubicBezTo>
                      <a:pt x="501" y="7407"/>
                      <a:pt x="7407" y="501"/>
                      <a:pt x="15896" y="501"/>
                    </a:cubicBezTo>
                    <a:close/>
                    <a:moveTo>
                      <a:pt x="15896" y="1"/>
                    </a:moveTo>
                    <a:cubicBezTo>
                      <a:pt x="7121" y="1"/>
                      <a:pt x="1" y="7133"/>
                      <a:pt x="1" y="15896"/>
                    </a:cubicBezTo>
                    <a:cubicBezTo>
                      <a:pt x="1" y="24659"/>
                      <a:pt x="7121" y="31791"/>
                      <a:pt x="15896" y="31791"/>
                    </a:cubicBezTo>
                    <a:cubicBezTo>
                      <a:pt x="24659" y="31791"/>
                      <a:pt x="31791" y="24659"/>
                      <a:pt x="31791" y="15896"/>
                    </a:cubicBezTo>
                    <a:cubicBezTo>
                      <a:pt x="31791" y="7133"/>
                      <a:pt x="24659" y="1"/>
                      <a:pt x="1589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8;p33">
                <a:extLst>
                  <a:ext uri="{FF2B5EF4-FFF2-40B4-BE49-F238E27FC236}">
                    <a16:creationId xmlns:a16="http://schemas.microsoft.com/office/drawing/2014/main" id="{D74BE108-0F1E-40C4-A245-1D8DB54BE5AD}"/>
                  </a:ext>
                </a:extLst>
              </p:cNvPr>
              <p:cNvSpPr/>
              <p:nvPr/>
            </p:nvSpPr>
            <p:spPr>
              <a:xfrm>
                <a:off x="3707300" y="2525150"/>
                <a:ext cx="498300" cy="499175"/>
              </a:xfrm>
              <a:custGeom>
                <a:avLst/>
                <a:gdLst/>
                <a:ahLst/>
                <a:cxnLst/>
                <a:rect l="l" t="t" r="r" b="b"/>
                <a:pathLst>
                  <a:path w="19932" h="19967" extrusionOk="0">
                    <a:moveTo>
                      <a:pt x="19931" y="0"/>
                    </a:moveTo>
                    <a:lnTo>
                      <a:pt x="0" y="15109"/>
                    </a:lnTo>
                    <a:lnTo>
                      <a:pt x="155" y="19967"/>
                    </a:lnTo>
                    <a:lnTo>
                      <a:pt x="5287" y="19872"/>
                    </a:lnTo>
                    <a:lnTo>
                      <a:pt x="19931" y="0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9;p33">
                <a:extLst>
                  <a:ext uri="{FF2B5EF4-FFF2-40B4-BE49-F238E27FC236}">
                    <a16:creationId xmlns:a16="http://schemas.microsoft.com/office/drawing/2014/main" id="{3CB04A78-F06E-4681-A6C7-FA1634608391}"/>
                  </a:ext>
                </a:extLst>
              </p:cNvPr>
              <p:cNvSpPr/>
              <p:nvPr/>
            </p:nvSpPr>
            <p:spPr>
              <a:xfrm>
                <a:off x="3701650" y="2520075"/>
                <a:ext cx="508400" cy="509925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20397" extrusionOk="0">
                    <a:moveTo>
                      <a:pt x="19098" y="1275"/>
                    </a:moveTo>
                    <a:lnTo>
                      <a:pt x="5406" y="19860"/>
                    </a:lnTo>
                    <a:lnTo>
                      <a:pt x="595" y="19944"/>
                    </a:lnTo>
                    <a:lnTo>
                      <a:pt x="453" y="15407"/>
                    </a:lnTo>
                    <a:lnTo>
                      <a:pt x="19098" y="1275"/>
                    </a:lnTo>
                    <a:close/>
                    <a:moveTo>
                      <a:pt x="20026" y="1"/>
                    </a:moveTo>
                    <a:lnTo>
                      <a:pt x="95" y="15134"/>
                    </a:lnTo>
                    <a:lnTo>
                      <a:pt x="0" y="15205"/>
                    </a:lnTo>
                    <a:lnTo>
                      <a:pt x="167" y="20396"/>
                    </a:lnTo>
                    <a:lnTo>
                      <a:pt x="5620" y="20277"/>
                    </a:lnTo>
                    <a:lnTo>
                      <a:pt x="20336" y="298"/>
                    </a:lnTo>
                    <a:lnTo>
                      <a:pt x="20026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10;p33">
                <a:extLst>
                  <a:ext uri="{FF2B5EF4-FFF2-40B4-BE49-F238E27FC236}">
                    <a16:creationId xmlns:a16="http://schemas.microsoft.com/office/drawing/2014/main" id="{D4E67FDC-FD78-48E3-8527-9B4D56DE9431}"/>
                  </a:ext>
                </a:extLst>
              </p:cNvPr>
              <p:cNvSpPr/>
              <p:nvPr/>
            </p:nvSpPr>
            <p:spPr>
              <a:xfrm>
                <a:off x="3692700" y="2957675"/>
                <a:ext cx="530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07" extrusionOk="0">
                    <a:moveTo>
                      <a:pt x="9" y="1"/>
                    </a:moveTo>
                    <a:cubicBezTo>
                      <a:pt x="1" y="1"/>
                      <a:pt x="1" y="15"/>
                      <a:pt x="1" y="23"/>
                    </a:cubicBezTo>
                    <a:cubicBezTo>
                      <a:pt x="680" y="725"/>
                      <a:pt x="1358" y="1440"/>
                      <a:pt x="2073" y="2106"/>
                    </a:cubicBezTo>
                    <a:cubicBezTo>
                      <a:pt x="2108" y="2106"/>
                      <a:pt x="2120" y="2094"/>
                      <a:pt x="2108" y="2071"/>
                    </a:cubicBezTo>
                    <a:cubicBezTo>
                      <a:pt x="1454" y="1356"/>
                      <a:pt x="739" y="678"/>
                      <a:pt x="25" y="11"/>
                    </a:cubicBezTo>
                    <a:cubicBezTo>
                      <a:pt x="17" y="3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11;p33">
                <a:extLst>
                  <a:ext uri="{FF2B5EF4-FFF2-40B4-BE49-F238E27FC236}">
                    <a16:creationId xmlns:a16="http://schemas.microsoft.com/office/drawing/2014/main" id="{6B7485D7-59C2-43B4-A8E6-A0FD3260AE30}"/>
                  </a:ext>
                </a:extLst>
              </p:cNvPr>
              <p:cNvSpPr/>
              <p:nvPr/>
            </p:nvSpPr>
            <p:spPr>
              <a:xfrm>
                <a:off x="3708200" y="2942150"/>
                <a:ext cx="56325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2" y="1"/>
                    </a:moveTo>
                    <a:cubicBezTo>
                      <a:pt x="12" y="1"/>
                      <a:pt x="0" y="1"/>
                      <a:pt x="0" y="13"/>
                    </a:cubicBezTo>
                    <a:cubicBezTo>
                      <a:pt x="726" y="775"/>
                      <a:pt x="1465" y="1549"/>
                      <a:pt x="2238" y="2239"/>
                    </a:cubicBezTo>
                    <a:cubicBezTo>
                      <a:pt x="1548" y="1465"/>
                      <a:pt x="774" y="727"/>
                      <a:pt x="12" y="1"/>
                    </a:cubicBezTo>
                    <a:close/>
                    <a:moveTo>
                      <a:pt x="2238" y="2239"/>
                    </a:moveTo>
                    <a:cubicBezTo>
                      <a:pt x="2238" y="2249"/>
                      <a:pt x="2243" y="2253"/>
                      <a:pt x="2246" y="2253"/>
                    </a:cubicBezTo>
                    <a:cubicBezTo>
                      <a:pt x="2250" y="2253"/>
                      <a:pt x="2252" y="2246"/>
                      <a:pt x="2238" y="2239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12;p33">
                <a:extLst>
                  <a:ext uri="{FF2B5EF4-FFF2-40B4-BE49-F238E27FC236}">
                    <a16:creationId xmlns:a16="http://schemas.microsoft.com/office/drawing/2014/main" id="{B0690938-0E9C-418B-9802-FA5D52B6B70B}"/>
                  </a:ext>
                </a:extLst>
              </p:cNvPr>
              <p:cNvSpPr/>
              <p:nvPr/>
            </p:nvSpPr>
            <p:spPr>
              <a:xfrm>
                <a:off x="3716025" y="2919700"/>
                <a:ext cx="5500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197" extrusionOk="0">
                    <a:moveTo>
                      <a:pt x="11" y="1"/>
                    </a:moveTo>
                    <a:cubicBezTo>
                      <a:pt x="4" y="1"/>
                      <a:pt x="0" y="9"/>
                      <a:pt x="9" y="18"/>
                    </a:cubicBezTo>
                    <a:cubicBezTo>
                      <a:pt x="711" y="768"/>
                      <a:pt x="1437" y="1482"/>
                      <a:pt x="2164" y="2197"/>
                    </a:cubicBezTo>
                    <a:cubicBezTo>
                      <a:pt x="2187" y="2197"/>
                      <a:pt x="2199" y="2173"/>
                      <a:pt x="2199" y="2161"/>
                    </a:cubicBezTo>
                    <a:cubicBezTo>
                      <a:pt x="1485" y="1435"/>
                      <a:pt x="771" y="708"/>
                      <a:pt x="20" y="6"/>
                    </a:cubicBezTo>
                    <a:cubicBezTo>
                      <a:pt x="17" y="2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13;p33">
                <a:extLst>
                  <a:ext uri="{FF2B5EF4-FFF2-40B4-BE49-F238E27FC236}">
                    <a16:creationId xmlns:a16="http://schemas.microsoft.com/office/drawing/2014/main" id="{06238780-AC02-47AF-8677-D3C8CE9F9AEA}"/>
                  </a:ext>
                </a:extLst>
              </p:cNvPr>
              <p:cNvSpPr/>
              <p:nvPr/>
            </p:nvSpPr>
            <p:spPr>
              <a:xfrm>
                <a:off x="3724050" y="2896650"/>
                <a:ext cx="63275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20" extrusionOk="0">
                    <a:moveTo>
                      <a:pt x="14" y="1"/>
                    </a:moveTo>
                    <a:cubicBezTo>
                      <a:pt x="4" y="1"/>
                      <a:pt x="1" y="15"/>
                      <a:pt x="9" y="23"/>
                    </a:cubicBezTo>
                    <a:cubicBezTo>
                      <a:pt x="807" y="880"/>
                      <a:pt x="1664" y="1690"/>
                      <a:pt x="2497" y="2511"/>
                    </a:cubicBezTo>
                    <a:cubicBezTo>
                      <a:pt x="2497" y="2517"/>
                      <a:pt x="2499" y="2519"/>
                      <a:pt x="2502" y="2519"/>
                    </a:cubicBezTo>
                    <a:cubicBezTo>
                      <a:pt x="2512" y="2519"/>
                      <a:pt x="2530" y="2497"/>
                      <a:pt x="2521" y="2488"/>
                    </a:cubicBezTo>
                    <a:cubicBezTo>
                      <a:pt x="1700" y="1654"/>
                      <a:pt x="890" y="797"/>
                      <a:pt x="33" y="11"/>
                    </a:cubicBezTo>
                    <a:cubicBezTo>
                      <a:pt x="25" y="4"/>
                      <a:pt x="19" y="1"/>
                      <a:pt x="1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14;p33">
                <a:extLst>
                  <a:ext uri="{FF2B5EF4-FFF2-40B4-BE49-F238E27FC236}">
                    <a16:creationId xmlns:a16="http://schemas.microsoft.com/office/drawing/2014/main" id="{8EA80C5C-F205-4278-82DB-250C3546F291}"/>
                  </a:ext>
                </a:extLst>
              </p:cNvPr>
              <p:cNvSpPr/>
              <p:nvPr/>
            </p:nvSpPr>
            <p:spPr>
              <a:xfrm>
                <a:off x="3744800" y="2887100"/>
                <a:ext cx="53000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2096" extrusionOk="0">
                    <a:moveTo>
                      <a:pt x="24" y="0"/>
                    </a:moveTo>
                    <a:cubicBezTo>
                      <a:pt x="1" y="0"/>
                      <a:pt x="1" y="0"/>
                      <a:pt x="1" y="12"/>
                    </a:cubicBezTo>
                    <a:cubicBezTo>
                      <a:pt x="679" y="726"/>
                      <a:pt x="1394" y="1393"/>
                      <a:pt x="2072" y="2096"/>
                    </a:cubicBezTo>
                    <a:cubicBezTo>
                      <a:pt x="2108" y="2096"/>
                      <a:pt x="2120" y="2084"/>
                      <a:pt x="2108" y="2072"/>
                    </a:cubicBezTo>
                    <a:cubicBezTo>
                      <a:pt x="1417" y="1369"/>
                      <a:pt x="739" y="667"/>
                      <a:pt x="2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15;p33">
                <a:extLst>
                  <a:ext uri="{FF2B5EF4-FFF2-40B4-BE49-F238E27FC236}">
                    <a16:creationId xmlns:a16="http://schemas.microsoft.com/office/drawing/2014/main" id="{E4C17451-20A2-4745-AADB-C50CBD5B4625}"/>
                  </a:ext>
                </a:extLst>
              </p:cNvPr>
              <p:cNvSpPr/>
              <p:nvPr/>
            </p:nvSpPr>
            <p:spPr>
              <a:xfrm>
                <a:off x="3762650" y="2874000"/>
                <a:ext cx="5142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2054" extrusionOk="0">
                    <a:moveTo>
                      <a:pt x="25" y="0"/>
                    </a:moveTo>
                    <a:cubicBezTo>
                      <a:pt x="1" y="0"/>
                      <a:pt x="1" y="0"/>
                      <a:pt x="1" y="24"/>
                    </a:cubicBezTo>
                    <a:cubicBezTo>
                      <a:pt x="656" y="703"/>
                      <a:pt x="1334" y="1417"/>
                      <a:pt x="2049" y="2048"/>
                    </a:cubicBezTo>
                    <a:cubicBezTo>
                      <a:pt x="1406" y="1334"/>
                      <a:pt x="715" y="643"/>
                      <a:pt x="25" y="0"/>
                    </a:cubicBezTo>
                    <a:close/>
                    <a:moveTo>
                      <a:pt x="2049" y="2048"/>
                    </a:moveTo>
                    <a:cubicBezTo>
                      <a:pt x="2049" y="2052"/>
                      <a:pt x="2050" y="2053"/>
                      <a:pt x="2051" y="2053"/>
                    </a:cubicBezTo>
                    <a:cubicBezTo>
                      <a:pt x="2054" y="2053"/>
                      <a:pt x="2057" y="2048"/>
                      <a:pt x="2049" y="2048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16;p33">
                <a:extLst>
                  <a:ext uri="{FF2B5EF4-FFF2-40B4-BE49-F238E27FC236}">
                    <a16:creationId xmlns:a16="http://schemas.microsoft.com/office/drawing/2014/main" id="{68FFB3AC-2741-4F51-AEEB-E2D431E3D59D}"/>
                  </a:ext>
                </a:extLst>
              </p:cNvPr>
              <p:cNvSpPr/>
              <p:nvPr/>
            </p:nvSpPr>
            <p:spPr>
              <a:xfrm>
                <a:off x="3778525" y="2859450"/>
                <a:ext cx="49050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1940" extrusionOk="0">
                    <a:moveTo>
                      <a:pt x="10" y="1"/>
                    </a:moveTo>
                    <a:cubicBezTo>
                      <a:pt x="4" y="1"/>
                      <a:pt x="1" y="14"/>
                      <a:pt x="9" y="23"/>
                    </a:cubicBezTo>
                    <a:cubicBezTo>
                      <a:pt x="640" y="678"/>
                      <a:pt x="1259" y="1380"/>
                      <a:pt x="1961" y="1940"/>
                    </a:cubicBezTo>
                    <a:cubicBezTo>
                      <a:pt x="1390" y="1237"/>
                      <a:pt x="699" y="618"/>
                      <a:pt x="21" y="11"/>
                    </a:cubicBezTo>
                    <a:cubicBezTo>
                      <a:pt x="17" y="3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17;p33">
                <a:extLst>
                  <a:ext uri="{FF2B5EF4-FFF2-40B4-BE49-F238E27FC236}">
                    <a16:creationId xmlns:a16="http://schemas.microsoft.com/office/drawing/2014/main" id="{60C30A26-9BC4-4792-B3A9-6ACA7DC5E237}"/>
                  </a:ext>
                </a:extLst>
              </p:cNvPr>
              <p:cNvSpPr/>
              <p:nvPr/>
            </p:nvSpPr>
            <p:spPr>
              <a:xfrm>
                <a:off x="3796650" y="2846525"/>
                <a:ext cx="46350" cy="4630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2" extrusionOk="0">
                    <a:moveTo>
                      <a:pt x="32" y="1"/>
                    </a:moveTo>
                    <a:cubicBezTo>
                      <a:pt x="14" y="1"/>
                      <a:pt x="1" y="18"/>
                      <a:pt x="10" y="28"/>
                    </a:cubicBezTo>
                    <a:cubicBezTo>
                      <a:pt x="308" y="361"/>
                      <a:pt x="605" y="706"/>
                      <a:pt x="915" y="1016"/>
                    </a:cubicBezTo>
                    <a:cubicBezTo>
                      <a:pt x="1201" y="1302"/>
                      <a:pt x="1475" y="1635"/>
                      <a:pt x="1796" y="1849"/>
                    </a:cubicBezTo>
                    <a:cubicBezTo>
                      <a:pt x="1801" y="1851"/>
                      <a:pt x="1806" y="1852"/>
                      <a:pt x="1810" y="1852"/>
                    </a:cubicBezTo>
                    <a:cubicBezTo>
                      <a:pt x="1838" y="1852"/>
                      <a:pt x="1854" y="1824"/>
                      <a:pt x="1844" y="1814"/>
                    </a:cubicBezTo>
                    <a:cubicBezTo>
                      <a:pt x="1641" y="1480"/>
                      <a:pt x="1296" y="1206"/>
                      <a:pt x="1022" y="921"/>
                    </a:cubicBezTo>
                    <a:cubicBezTo>
                      <a:pt x="713" y="611"/>
                      <a:pt x="391" y="302"/>
                      <a:pt x="46" y="4"/>
                    </a:cubicBezTo>
                    <a:cubicBezTo>
                      <a:pt x="41" y="2"/>
                      <a:pt x="37" y="1"/>
                      <a:pt x="3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18;p33">
                <a:extLst>
                  <a:ext uri="{FF2B5EF4-FFF2-40B4-BE49-F238E27FC236}">
                    <a16:creationId xmlns:a16="http://schemas.microsoft.com/office/drawing/2014/main" id="{CA6461E3-290E-4B9E-A486-5C2754C6A0F8}"/>
                  </a:ext>
                </a:extLst>
              </p:cNvPr>
              <p:cNvSpPr/>
              <p:nvPr/>
            </p:nvSpPr>
            <p:spPr>
              <a:xfrm>
                <a:off x="3813400" y="2833200"/>
                <a:ext cx="46475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831" extrusionOk="0">
                    <a:moveTo>
                      <a:pt x="36" y="0"/>
                    </a:moveTo>
                    <a:cubicBezTo>
                      <a:pt x="17" y="0"/>
                      <a:pt x="1" y="34"/>
                      <a:pt x="19" y="61"/>
                    </a:cubicBezTo>
                    <a:cubicBezTo>
                      <a:pt x="316" y="382"/>
                      <a:pt x="614" y="692"/>
                      <a:pt x="924" y="1013"/>
                    </a:cubicBezTo>
                    <a:cubicBezTo>
                      <a:pt x="1209" y="1287"/>
                      <a:pt x="1471" y="1608"/>
                      <a:pt x="1805" y="1823"/>
                    </a:cubicBezTo>
                    <a:cubicBezTo>
                      <a:pt x="1810" y="1829"/>
                      <a:pt x="1817" y="1831"/>
                      <a:pt x="1823" y="1831"/>
                    </a:cubicBezTo>
                    <a:cubicBezTo>
                      <a:pt x="1842" y="1831"/>
                      <a:pt x="1859" y="1808"/>
                      <a:pt x="1840" y="1799"/>
                    </a:cubicBezTo>
                    <a:cubicBezTo>
                      <a:pt x="1626" y="1466"/>
                      <a:pt x="1293" y="1204"/>
                      <a:pt x="1007" y="918"/>
                    </a:cubicBezTo>
                    <a:cubicBezTo>
                      <a:pt x="697" y="608"/>
                      <a:pt x="388" y="311"/>
                      <a:pt x="55" y="13"/>
                    </a:cubicBezTo>
                    <a:cubicBezTo>
                      <a:pt x="49" y="4"/>
                      <a:pt x="42" y="0"/>
                      <a:pt x="3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19;p33">
                <a:extLst>
                  <a:ext uri="{FF2B5EF4-FFF2-40B4-BE49-F238E27FC236}">
                    <a16:creationId xmlns:a16="http://schemas.microsoft.com/office/drawing/2014/main" id="{7254015C-B9FF-4FBB-97FB-FA06C853CB3B}"/>
                  </a:ext>
                </a:extLst>
              </p:cNvPr>
              <p:cNvSpPr/>
              <p:nvPr/>
            </p:nvSpPr>
            <p:spPr>
              <a:xfrm>
                <a:off x="3830900" y="2820825"/>
                <a:ext cx="454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749" extrusionOk="0">
                    <a:moveTo>
                      <a:pt x="39" y="0"/>
                    </a:moveTo>
                    <a:cubicBezTo>
                      <a:pt x="19" y="0"/>
                      <a:pt x="0" y="25"/>
                      <a:pt x="9" y="44"/>
                    </a:cubicBezTo>
                    <a:cubicBezTo>
                      <a:pt x="533" y="663"/>
                      <a:pt x="1129" y="1211"/>
                      <a:pt x="1724" y="1746"/>
                    </a:cubicBezTo>
                    <a:cubicBezTo>
                      <a:pt x="1729" y="1748"/>
                      <a:pt x="1734" y="1748"/>
                      <a:pt x="1739" y="1748"/>
                    </a:cubicBezTo>
                    <a:cubicBezTo>
                      <a:pt x="1781" y="1748"/>
                      <a:pt x="1815" y="1708"/>
                      <a:pt x="1783" y="1687"/>
                    </a:cubicBezTo>
                    <a:cubicBezTo>
                      <a:pt x="1236" y="1091"/>
                      <a:pt x="688" y="520"/>
                      <a:pt x="57" y="8"/>
                    </a:cubicBezTo>
                    <a:cubicBezTo>
                      <a:pt x="51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20;p33">
                <a:extLst>
                  <a:ext uri="{FF2B5EF4-FFF2-40B4-BE49-F238E27FC236}">
                    <a16:creationId xmlns:a16="http://schemas.microsoft.com/office/drawing/2014/main" id="{A6CEB0FD-9ADE-49B4-9AE0-471693C79179}"/>
                  </a:ext>
                </a:extLst>
              </p:cNvPr>
              <p:cNvSpPr/>
              <p:nvPr/>
            </p:nvSpPr>
            <p:spPr>
              <a:xfrm>
                <a:off x="3848425" y="2805475"/>
                <a:ext cx="4452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815" extrusionOk="0">
                    <a:moveTo>
                      <a:pt x="45" y="1"/>
                    </a:moveTo>
                    <a:cubicBezTo>
                      <a:pt x="17" y="1"/>
                      <a:pt x="1" y="30"/>
                      <a:pt x="11" y="50"/>
                    </a:cubicBezTo>
                    <a:cubicBezTo>
                      <a:pt x="225" y="360"/>
                      <a:pt x="535" y="634"/>
                      <a:pt x="785" y="920"/>
                    </a:cubicBezTo>
                    <a:cubicBezTo>
                      <a:pt x="1082" y="1229"/>
                      <a:pt x="1380" y="1527"/>
                      <a:pt x="1690" y="1813"/>
                    </a:cubicBezTo>
                    <a:cubicBezTo>
                      <a:pt x="1695" y="1814"/>
                      <a:pt x="1700" y="1814"/>
                      <a:pt x="1705" y="1814"/>
                    </a:cubicBezTo>
                    <a:cubicBezTo>
                      <a:pt x="1747" y="1814"/>
                      <a:pt x="1781" y="1774"/>
                      <a:pt x="1749" y="1753"/>
                    </a:cubicBezTo>
                    <a:cubicBezTo>
                      <a:pt x="1475" y="1420"/>
                      <a:pt x="1190" y="1110"/>
                      <a:pt x="892" y="812"/>
                    </a:cubicBezTo>
                    <a:cubicBezTo>
                      <a:pt x="618" y="527"/>
                      <a:pt x="368" y="217"/>
                      <a:pt x="58" y="3"/>
                    </a:cubicBezTo>
                    <a:cubicBezTo>
                      <a:pt x="54" y="1"/>
                      <a:pt x="49" y="1"/>
                      <a:pt x="4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21;p33">
                <a:extLst>
                  <a:ext uri="{FF2B5EF4-FFF2-40B4-BE49-F238E27FC236}">
                    <a16:creationId xmlns:a16="http://schemas.microsoft.com/office/drawing/2014/main" id="{3F67C3E7-4C95-4C2F-B77D-39F844B02DB7}"/>
                  </a:ext>
                </a:extLst>
              </p:cNvPr>
              <p:cNvSpPr/>
              <p:nvPr/>
            </p:nvSpPr>
            <p:spPr>
              <a:xfrm>
                <a:off x="3866600" y="2793250"/>
                <a:ext cx="392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570" extrusionOk="0">
                    <a:moveTo>
                      <a:pt x="37" y="1"/>
                    </a:moveTo>
                    <a:cubicBezTo>
                      <a:pt x="22" y="1"/>
                      <a:pt x="0" y="20"/>
                      <a:pt x="10" y="39"/>
                    </a:cubicBezTo>
                    <a:cubicBezTo>
                      <a:pt x="474" y="575"/>
                      <a:pt x="939" y="1087"/>
                      <a:pt x="1475" y="1552"/>
                    </a:cubicBezTo>
                    <a:cubicBezTo>
                      <a:pt x="1487" y="1564"/>
                      <a:pt x="1500" y="1569"/>
                      <a:pt x="1512" y="1569"/>
                    </a:cubicBezTo>
                    <a:cubicBezTo>
                      <a:pt x="1546" y="1569"/>
                      <a:pt x="1569" y="1527"/>
                      <a:pt x="1534" y="1492"/>
                    </a:cubicBezTo>
                    <a:cubicBezTo>
                      <a:pt x="1070" y="956"/>
                      <a:pt x="582" y="468"/>
                      <a:pt x="46" y="4"/>
                    </a:cubicBezTo>
                    <a:cubicBezTo>
                      <a:pt x="44" y="2"/>
                      <a:pt x="41" y="1"/>
                      <a:pt x="3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22;p33">
                <a:extLst>
                  <a:ext uri="{FF2B5EF4-FFF2-40B4-BE49-F238E27FC236}">
                    <a16:creationId xmlns:a16="http://schemas.microsoft.com/office/drawing/2014/main" id="{6E53B6A4-0022-4551-963C-F443E8D730E6}"/>
                  </a:ext>
                </a:extLst>
              </p:cNvPr>
              <p:cNvSpPr/>
              <p:nvPr/>
            </p:nvSpPr>
            <p:spPr>
              <a:xfrm>
                <a:off x="3884175" y="2780925"/>
                <a:ext cx="465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837" extrusionOk="0">
                    <a:moveTo>
                      <a:pt x="35" y="1"/>
                    </a:moveTo>
                    <a:cubicBezTo>
                      <a:pt x="12" y="1"/>
                      <a:pt x="0" y="26"/>
                      <a:pt x="10" y="44"/>
                    </a:cubicBezTo>
                    <a:cubicBezTo>
                      <a:pt x="283" y="378"/>
                      <a:pt x="581" y="675"/>
                      <a:pt x="879" y="973"/>
                    </a:cubicBezTo>
                    <a:cubicBezTo>
                      <a:pt x="1176" y="1271"/>
                      <a:pt x="1450" y="1580"/>
                      <a:pt x="1784" y="1830"/>
                    </a:cubicBezTo>
                    <a:cubicBezTo>
                      <a:pt x="1793" y="1835"/>
                      <a:pt x="1801" y="1837"/>
                      <a:pt x="1809" y="1837"/>
                    </a:cubicBezTo>
                    <a:cubicBezTo>
                      <a:pt x="1843" y="1837"/>
                      <a:pt x="1862" y="1800"/>
                      <a:pt x="1843" y="1771"/>
                    </a:cubicBezTo>
                    <a:cubicBezTo>
                      <a:pt x="1581" y="1449"/>
                      <a:pt x="1260" y="1163"/>
                      <a:pt x="974" y="866"/>
                    </a:cubicBezTo>
                    <a:cubicBezTo>
                      <a:pt x="676" y="568"/>
                      <a:pt x="379" y="270"/>
                      <a:pt x="57" y="9"/>
                    </a:cubicBezTo>
                    <a:cubicBezTo>
                      <a:pt x="49" y="3"/>
                      <a:pt x="41" y="1"/>
                      <a:pt x="3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23;p33">
                <a:extLst>
                  <a:ext uri="{FF2B5EF4-FFF2-40B4-BE49-F238E27FC236}">
                    <a16:creationId xmlns:a16="http://schemas.microsoft.com/office/drawing/2014/main" id="{00F71598-543F-41D7-AC9B-C60B364AA055}"/>
                  </a:ext>
                </a:extLst>
              </p:cNvPr>
              <p:cNvSpPr/>
              <p:nvPr/>
            </p:nvSpPr>
            <p:spPr>
              <a:xfrm>
                <a:off x="3901150" y="2767225"/>
                <a:ext cx="3752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86" extrusionOk="0">
                    <a:moveTo>
                      <a:pt x="23" y="1"/>
                    </a:moveTo>
                    <a:cubicBezTo>
                      <a:pt x="5" y="1"/>
                      <a:pt x="0" y="24"/>
                      <a:pt x="9" y="33"/>
                    </a:cubicBezTo>
                    <a:cubicBezTo>
                      <a:pt x="426" y="557"/>
                      <a:pt x="926" y="1033"/>
                      <a:pt x="1414" y="1473"/>
                    </a:cubicBezTo>
                    <a:cubicBezTo>
                      <a:pt x="1426" y="1482"/>
                      <a:pt x="1437" y="1486"/>
                      <a:pt x="1448" y="1486"/>
                    </a:cubicBezTo>
                    <a:cubicBezTo>
                      <a:pt x="1480" y="1486"/>
                      <a:pt x="1501" y="1450"/>
                      <a:pt x="1474" y="1414"/>
                    </a:cubicBezTo>
                    <a:cubicBezTo>
                      <a:pt x="1033" y="926"/>
                      <a:pt x="569" y="402"/>
                      <a:pt x="45" y="9"/>
                    </a:cubicBezTo>
                    <a:cubicBezTo>
                      <a:pt x="36" y="3"/>
                      <a:pt x="29" y="1"/>
                      <a:pt x="2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24;p33">
                <a:extLst>
                  <a:ext uri="{FF2B5EF4-FFF2-40B4-BE49-F238E27FC236}">
                    <a16:creationId xmlns:a16="http://schemas.microsoft.com/office/drawing/2014/main" id="{4DB5C9EA-7BB5-4059-A80B-574E7A597F3B}"/>
                  </a:ext>
                </a:extLst>
              </p:cNvPr>
              <p:cNvSpPr/>
              <p:nvPr/>
            </p:nvSpPr>
            <p:spPr>
              <a:xfrm>
                <a:off x="3935425" y="2741050"/>
                <a:ext cx="3202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37" extrusionOk="0">
                    <a:moveTo>
                      <a:pt x="38" y="0"/>
                    </a:moveTo>
                    <a:cubicBezTo>
                      <a:pt x="18" y="0"/>
                      <a:pt x="1" y="28"/>
                      <a:pt x="19" y="56"/>
                    </a:cubicBezTo>
                    <a:cubicBezTo>
                      <a:pt x="353" y="484"/>
                      <a:pt x="769" y="901"/>
                      <a:pt x="1210" y="1234"/>
                    </a:cubicBezTo>
                    <a:cubicBezTo>
                      <a:pt x="1213" y="1236"/>
                      <a:pt x="1215" y="1236"/>
                      <a:pt x="1218" y="1236"/>
                    </a:cubicBezTo>
                    <a:cubicBezTo>
                      <a:pt x="1243" y="1236"/>
                      <a:pt x="1280" y="1196"/>
                      <a:pt x="1270" y="1175"/>
                    </a:cubicBezTo>
                    <a:cubicBezTo>
                      <a:pt x="936" y="734"/>
                      <a:pt x="496" y="353"/>
                      <a:pt x="55" y="8"/>
                    </a:cubicBezTo>
                    <a:cubicBezTo>
                      <a:pt x="50" y="3"/>
                      <a:pt x="44" y="0"/>
                      <a:pt x="3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25;p33">
                <a:extLst>
                  <a:ext uri="{FF2B5EF4-FFF2-40B4-BE49-F238E27FC236}">
                    <a16:creationId xmlns:a16="http://schemas.microsoft.com/office/drawing/2014/main" id="{B7A338AC-2F0A-4833-B09D-2DF88781E9CE}"/>
                  </a:ext>
                </a:extLst>
              </p:cNvPr>
              <p:cNvSpPr/>
              <p:nvPr/>
            </p:nvSpPr>
            <p:spPr>
              <a:xfrm>
                <a:off x="3918700" y="2754025"/>
                <a:ext cx="328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300" extrusionOk="0">
                    <a:moveTo>
                      <a:pt x="38" y="0"/>
                    </a:moveTo>
                    <a:cubicBezTo>
                      <a:pt x="18" y="0"/>
                      <a:pt x="1" y="31"/>
                      <a:pt x="10" y="49"/>
                    </a:cubicBezTo>
                    <a:cubicBezTo>
                      <a:pt x="391" y="489"/>
                      <a:pt x="784" y="930"/>
                      <a:pt x="1236" y="1287"/>
                    </a:cubicBezTo>
                    <a:cubicBezTo>
                      <a:pt x="1248" y="1296"/>
                      <a:pt x="1259" y="1299"/>
                      <a:pt x="1268" y="1299"/>
                    </a:cubicBezTo>
                    <a:cubicBezTo>
                      <a:pt x="1298" y="1299"/>
                      <a:pt x="1314" y="1263"/>
                      <a:pt x="1296" y="1227"/>
                    </a:cubicBezTo>
                    <a:cubicBezTo>
                      <a:pt x="938" y="787"/>
                      <a:pt x="486" y="382"/>
                      <a:pt x="57" y="13"/>
                    </a:cubicBezTo>
                    <a:cubicBezTo>
                      <a:pt x="51" y="4"/>
                      <a:pt x="44" y="0"/>
                      <a:pt x="3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26;p33">
                <a:extLst>
                  <a:ext uri="{FF2B5EF4-FFF2-40B4-BE49-F238E27FC236}">
                    <a16:creationId xmlns:a16="http://schemas.microsoft.com/office/drawing/2014/main" id="{6C40EEE5-CA4A-4487-91A1-263FC5DAF8E6}"/>
                  </a:ext>
                </a:extLst>
              </p:cNvPr>
              <p:cNvSpPr/>
              <p:nvPr/>
            </p:nvSpPr>
            <p:spPr>
              <a:xfrm>
                <a:off x="3952650" y="2727225"/>
                <a:ext cx="293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135" extrusionOk="0">
                    <a:moveTo>
                      <a:pt x="32" y="1"/>
                    </a:moveTo>
                    <a:cubicBezTo>
                      <a:pt x="11" y="1"/>
                      <a:pt x="0" y="34"/>
                      <a:pt x="9" y="61"/>
                    </a:cubicBezTo>
                    <a:cubicBezTo>
                      <a:pt x="319" y="442"/>
                      <a:pt x="676" y="847"/>
                      <a:pt x="1081" y="1133"/>
                    </a:cubicBezTo>
                    <a:cubicBezTo>
                      <a:pt x="1086" y="1134"/>
                      <a:pt x="1091" y="1135"/>
                      <a:pt x="1096" y="1135"/>
                    </a:cubicBezTo>
                    <a:cubicBezTo>
                      <a:pt x="1138" y="1135"/>
                      <a:pt x="1172" y="1094"/>
                      <a:pt x="1140" y="1073"/>
                    </a:cubicBezTo>
                    <a:cubicBezTo>
                      <a:pt x="842" y="668"/>
                      <a:pt x="438" y="323"/>
                      <a:pt x="57" y="13"/>
                    </a:cubicBezTo>
                    <a:cubicBezTo>
                      <a:pt x="48" y="5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27;p33">
                <a:extLst>
                  <a:ext uri="{FF2B5EF4-FFF2-40B4-BE49-F238E27FC236}">
                    <a16:creationId xmlns:a16="http://schemas.microsoft.com/office/drawing/2014/main" id="{3DAE303B-FF17-456E-AF26-E170CD2B32DA}"/>
                  </a:ext>
                </a:extLst>
              </p:cNvPr>
              <p:cNvSpPr/>
              <p:nvPr/>
            </p:nvSpPr>
            <p:spPr>
              <a:xfrm>
                <a:off x="3970775" y="2714700"/>
                <a:ext cx="262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09" extrusionOk="0">
                    <a:moveTo>
                      <a:pt x="48" y="0"/>
                    </a:moveTo>
                    <a:cubicBezTo>
                      <a:pt x="25" y="0"/>
                      <a:pt x="0" y="30"/>
                      <a:pt x="10" y="50"/>
                    </a:cubicBezTo>
                    <a:cubicBezTo>
                      <a:pt x="272" y="407"/>
                      <a:pt x="629" y="717"/>
                      <a:pt x="963" y="991"/>
                    </a:cubicBezTo>
                    <a:cubicBezTo>
                      <a:pt x="972" y="1003"/>
                      <a:pt x="983" y="1008"/>
                      <a:pt x="993" y="1008"/>
                    </a:cubicBezTo>
                    <a:cubicBezTo>
                      <a:pt x="1023" y="1008"/>
                      <a:pt x="1049" y="966"/>
                      <a:pt x="1022" y="931"/>
                    </a:cubicBezTo>
                    <a:cubicBezTo>
                      <a:pt x="760" y="586"/>
                      <a:pt x="415" y="264"/>
                      <a:pt x="58" y="2"/>
                    </a:cubicBezTo>
                    <a:cubicBezTo>
                      <a:pt x="55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28;p33">
                <a:extLst>
                  <a:ext uri="{FF2B5EF4-FFF2-40B4-BE49-F238E27FC236}">
                    <a16:creationId xmlns:a16="http://schemas.microsoft.com/office/drawing/2014/main" id="{6C81A2E3-0791-4352-8815-DF97391F2FBD}"/>
                  </a:ext>
                </a:extLst>
              </p:cNvPr>
              <p:cNvSpPr/>
              <p:nvPr/>
            </p:nvSpPr>
            <p:spPr>
              <a:xfrm>
                <a:off x="3988050" y="2701200"/>
                <a:ext cx="2735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067" extrusionOk="0">
                    <a:moveTo>
                      <a:pt x="38" y="0"/>
                    </a:moveTo>
                    <a:cubicBezTo>
                      <a:pt x="14" y="0"/>
                      <a:pt x="0" y="35"/>
                      <a:pt x="10" y="54"/>
                    </a:cubicBezTo>
                    <a:cubicBezTo>
                      <a:pt x="153" y="245"/>
                      <a:pt x="331" y="423"/>
                      <a:pt x="510" y="602"/>
                    </a:cubicBezTo>
                    <a:cubicBezTo>
                      <a:pt x="677" y="769"/>
                      <a:pt x="843" y="947"/>
                      <a:pt x="1034" y="1066"/>
                    </a:cubicBezTo>
                    <a:cubicBezTo>
                      <a:pt x="1070" y="1066"/>
                      <a:pt x="1093" y="1043"/>
                      <a:pt x="1081" y="1019"/>
                    </a:cubicBezTo>
                    <a:cubicBezTo>
                      <a:pt x="974" y="816"/>
                      <a:pt x="784" y="662"/>
                      <a:pt x="617" y="507"/>
                    </a:cubicBezTo>
                    <a:cubicBezTo>
                      <a:pt x="438" y="328"/>
                      <a:pt x="260" y="161"/>
                      <a:pt x="57" y="7"/>
                    </a:cubicBezTo>
                    <a:cubicBezTo>
                      <a:pt x="51" y="2"/>
                      <a:pt x="44" y="0"/>
                      <a:pt x="3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29;p33">
                <a:extLst>
                  <a:ext uri="{FF2B5EF4-FFF2-40B4-BE49-F238E27FC236}">
                    <a16:creationId xmlns:a16="http://schemas.microsoft.com/office/drawing/2014/main" id="{A6241744-2FE8-4879-A76F-E06113B4493D}"/>
                  </a:ext>
                </a:extLst>
              </p:cNvPr>
              <p:cNvSpPr/>
              <p:nvPr/>
            </p:nvSpPr>
            <p:spPr>
              <a:xfrm>
                <a:off x="4005925" y="2688350"/>
                <a:ext cx="2555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997" extrusionOk="0">
                    <a:moveTo>
                      <a:pt x="34" y="1"/>
                    </a:moveTo>
                    <a:cubicBezTo>
                      <a:pt x="12" y="1"/>
                      <a:pt x="0" y="26"/>
                      <a:pt x="9" y="44"/>
                    </a:cubicBezTo>
                    <a:cubicBezTo>
                      <a:pt x="140" y="223"/>
                      <a:pt x="307" y="390"/>
                      <a:pt x="474" y="556"/>
                    </a:cubicBezTo>
                    <a:cubicBezTo>
                      <a:pt x="616" y="699"/>
                      <a:pt x="783" y="902"/>
                      <a:pt x="986" y="997"/>
                    </a:cubicBezTo>
                    <a:cubicBezTo>
                      <a:pt x="1009" y="997"/>
                      <a:pt x="1021" y="985"/>
                      <a:pt x="1021" y="961"/>
                    </a:cubicBezTo>
                    <a:cubicBezTo>
                      <a:pt x="914" y="759"/>
                      <a:pt x="724" y="604"/>
                      <a:pt x="557" y="449"/>
                    </a:cubicBezTo>
                    <a:cubicBezTo>
                      <a:pt x="390" y="306"/>
                      <a:pt x="235" y="140"/>
                      <a:pt x="57" y="9"/>
                    </a:cubicBezTo>
                    <a:cubicBezTo>
                      <a:pt x="49" y="3"/>
                      <a:pt x="41" y="1"/>
                      <a:pt x="3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30;p33">
                <a:extLst>
                  <a:ext uri="{FF2B5EF4-FFF2-40B4-BE49-F238E27FC236}">
                    <a16:creationId xmlns:a16="http://schemas.microsoft.com/office/drawing/2014/main" id="{BA978188-F34E-43C7-ADC3-2E7DBA220596}"/>
                  </a:ext>
                </a:extLst>
              </p:cNvPr>
              <p:cNvSpPr/>
              <p:nvPr/>
            </p:nvSpPr>
            <p:spPr>
              <a:xfrm>
                <a:off x="4021175" y="2673350"/>
                <a:ext cx="2667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26" extrusionOk="0">
                    <a:moveTo>
                      <a:pt x="45" y="1"/>
                    </a:moveTo>
                    <a:cubicBezTo>
                      <a:pt x="22" y="1"/>
                      <a:pt x="1" y="31"/>
                      <a:pt x="18" y="49"/>
                    </a:cubicBezTo>
                    <a:cubicBezTo>
                      <a:pt x="173" y="252"/>
                      <a:pt x="316" y="406"/>
                      <a:pt x="483" y="585"/>
                    </a:cubicBezTo>
                    <a:cubicBezTo>
                      <a:pt x="637" y="740"/>
                      <a:pt x="780" y="918"/>
                      <a:pt x="959" y="1025"/>
                    </a:cubicBezTo>
                    <a:cubicBezTo>
                      <a:pt x="1018" y="1025"/>
                      <a:pt x="1066" y="990"/>
                      <a:pt x="1030" y="942"/>
                    </a:cubicBezTo>
                    <a:cubicBezTo>
                      <a:pt x="935" y="752"/>
                      <a:pt x="757" y="609"/>
                      <a:pt x="602" y="466"/>
                    </a:cubicBezTo>
                    <a:cubicBezTo>
                      <a:pt x="435" y="311"/>
                      <a:pt x="256" y="144"/>
                      <a:pt x="66" y="13"/>
                    </a:cubicBezTo>
                    <a:cubicBezTo>
                      <a:pt x="60" y="4"/>
                      <a:pt x="52" y="1"/>
                      <a:pt x="4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31;p33">
                <a:extLst>
                  <a:ext uri="{FF2B5EF4-FFF2-40B4-BE49-F238E27FC236}">
                    <a16:creationId xmlns:a16="http://schemas.microsoft.com/office/drawing/2014/main" id="{40300CBE-B1E1-4B30-AF64-2FE41C029DD5}"/>
                  </a:ext>
                </a:extLst>
              </p:cNvPr>
              <p:cNvSpPr/>
              <p:nvPr/>
            </p:nvSpPr>
            <p:spPr>
              <a:xfrm>
                <a:off x="4040425" y="2661100"/>
                <a:ext cx="2552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007" extrusionOk="0">
                    <a:moveTo>
                      <a:pt x="44" y="1"/>
                    </a:moveTo>
                    <a:cubicBezTo>
                      <a:pt x="16" y="1"/>
                      <a:pt x="0" y="30"/>
                      <a:pt x="10" y="51"/>
                    </a:cubicBezTo>
                    <a:cubicBezTo>
                      <a:pt x="165" y="230"/>
                      <a:pt x="308" y="408"/>
                      <a:pt x="475" y="575"/>
                    </a:cubicBezTo>
                    <a:cubicBezTo>
                      <a:pt x="618" y="718"/>
                      <a:pt x="772" y="896"/>
                      <a:pt x="951" y="1003"/>
                    </a:cubicBezTo>
                    <a:cubicBezTo>
                      <a:pt x="957" y="1006"/>
                      <a:pt x="964" y="1007"/>
                      <a:pt x="970" y="1007"/>
                    </a:cubicBezTo>
                    <a:cubicBezTo>
                      <a:pt x="998" y="1007"/>
                      <a:pt x="1020" y="985"/>
                      <a:pt x="1010" y="956"/>
                    </a:cubicBezTo>
                    <a:cubicBezTo>
                      <a:pt x="903" y="777"/>
                      <a:pt x="725" y="622"/>
                      <a:pt x="582" y="468"/>
                    </a:cubicBezTo>
                    <a:cubicBezTo>
                      <a:pt x="415" y="301"/>
                      <a:pt x="237" y="146"/>
                      <a:pt x="58" y="3"/>
                    </a:cubicBezTo>
                    <a:cubicBezTo>
                      <a:pt x="53" y="2"/>
                      <a:pt x="48" y="1"/>
                      <a:pt x="4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32;p33">
                <a:extLst>
                  <a:ext uri="{FF2B5EF4-FFF2-40B4-BE49-F238E27FC236}">
                    <a16:creationId xmlns:a16="http://schemas.microsoft.com/office/drawing/2014/main" id="{1D380ECB-1DD9-4B2A-8058-7A16717490DF}"/>
                  </a:ext>
                </a:extLst>
              </p:cNvPr>
              <p:cNvSpPr/>
              <p:nvPr/>
            </p:nvSpPr>
            <p:spPr>
              <a:xfrm>
                <a:off x="4057400" y="2648175"/>
                <a:ext cx="214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07" extrusionOk="0">
                    <a:moveTo>
                      <a:pt x="34" y="0"/>
                    </a:moveTo>
                    <a:cubicBezTo>
                      <a:pt x="19" y="0"/>
                      <a:pt x="1" y="23"/>
                      <a:pt x="10" y="32"/>
                    </a:cubicBezTo>
                    <a:cubicBezTo>
                      <a:pt x="117" y="187"/>
                      <a:pt x="236" y="318"/>
                      <a:pt x="379" y="449"/>
                    </a:cubicBezTo>
                    <a:cubicBezTo>
                      <a:pt x="510" y="568"/>
                      <a:pt x="629" y="723"/>
                      <a:pt x="796" y="806"/>
                    </a:cubicBezTo>
                    <a:cubicBezTo>
                      <a:pt x="808" y="806"/>
                      <a:pt x="855" y="782"/>
                      <a:pt x="820" y="747"/>
                    </a:cubicBezTo>
                    <a:cubicBezTo>
                      <a:pt x="736" y="580"/>
                      <a:pt x="582" y="461"/>
                      <a:pt x="462" y="342"/>
                    </a:cubicBezTo>
                    <a:cubicBezTo>
                      <a:pt x="331" y="211"/>
                      <a:pt x="201" y="104"/>
                      <a:pt x="46" y="8"/>
                    </a:cubicBezTo>
                    <a:cubicBezTo>
                      <a:pt x="43" y="3"/>
                      <a:pt x="39" y="0"/>
                      <a:pt x="3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33;p33">
                <a:extLst>
                  <a:ext uri="{FF2B5EF4-FFF2-40B4-BE49-F238E27FC236}">
                    <a16:creationId xmlns:a16="http://schemas.microsoft.com/office/drawing/2014/main" id="{D74C61EC-2F6C-43FB-AABE-AAC26F1F9840}"/>
                  </a:ext>
                </a:extLst>
              </p:cNvPr>
              <p:cNvSpPr/>
              <p:nvPr/>
            </p:nvSpPr>
            <p:spPr>
              <a:xfrm>
                <a:off x="4074675" y="2634325"/>
                <a:ext cx="1587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4" extrusionOk="0">
                    <a:moveTo>
                      <a:pt x="43" y="0"/>
                    </a:moveTo>
                    <a:cubicBezTo>
                      <a:pt x="16" y="0"/>
                      <a:pt x="1" y="28"/>
                      <a:pt x="21" y="39"/>
                    </a:cubicBezTo>
                    <a:cubicBezTo>
                      <a:pt x="176" y="229"/>
                      <a:pt x="355" y="455"/>
                      <a:pt x="557" y="586"/>
                    </a:cubicBezTo>
                    <a:cubicBezTo>
                      <a:pt x="567" y="599"/>
                      <a:pt x="577" y="604"/>
                      <a:pt x="587" y="604"/>
                    </a:cubicBezTo>
                    <a:cubicBezTo>
                      <a:pt x="613" y="604"/>
                      <a:pt x="634" y="565"/>
                      <a:pt x="617" y="539"/>
                    </a:cubicBezTo>
                    <a:cubicBezTo>
                      <a:pt x="474" y="336"/>
                      <a:pt x="260" y="169"/>
                      <a:pt x="57" y="3"/>
                    </a:cubicBezTo>
                    <a:cubicBezTo>
                      <a:pt x="52" y="1"/>
                      <a:pt x="47" y="0"/>
                      <a:pt x="4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34;p33">
                <a:extLst>
                  <a:ext uri="{FF2B5EF4-FFF2-40B4-BE49-F238E27FC236}">
                    <a16:creationId xmlns:a16="http://schemas.microsoft.com/office/drawing/2014/main" id="{B8A4FA4E-71D7-4106-BEF7-AA8AC04842C1}"/>
                  </a:ext>
                </a:extLst>
              </p:cNvPr>
              <p:cNvSpPr/>
              <p:nvPr/>
            </p:nvSpPr>
            <p:spPr>
              <a:xfrm>
                <a:off x="4091025" y="2620325"/>
                <a:ext cx="1352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04" extrusionOk="0">
                    <a:moveTo>
                      <a:pt x="40" y="0"/>
                    </a:moveTo>
                    <a:cubicBezTo>
                      <a:pt x="15" y="0"/>
                      <a:pt x="1" y="21"/>
                      <a:pt x="10" y="51"/>
                    </a:cubicBezTo>
                    <a:cubicBezTo>
                      <a:pt x="118" y="229"/>
                      <a:pt x="284" y="384"/>
                      <a:pt x="463" y="491"/>
                    </a:cubicBezTo>
                    <a:cubicBezTo>
                      <a:pt x="472" y="500"/>
                      <a:pt x="481" y="504"/>
                      <a:pt x="490" y="504"/>
                    </a:cubicBezTo>
                    <a:cubicBezTo>
                      <a:pt x="518" y="504"/>
                      <a:pt x="540" y="468"/>
                      <a:pt x="522" y="432"/>
                    </a:cubicBezTo>
                    <a:cubicBezTo>
                      <a:pt x="403" y="253"/>
                      <a:pt x="237" y="110"/>
                      <a:pt x="58" y="3"/>
                    </a:cubicBezTo>
                    <a:cubicBezTo>
                      <a:pt x="52" y="1"/>
                      <a:pt x="46" y="0"/>
                      <a:pt x="4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35;p33">
                <a:extLst>
                  <a:ext uri="{FF2B5EF4-FFF2-40B4-BE49-F238E27FC236}">
                    <a16:creationId xmlns:a16="http://schemas.microsoft.com/office/drawing/2014/main" id="{2A01AF47-7D47-4D62-B9F9-C5C155A70941}"/>
                  </a:ext>
                </a:extLst>
              </p:cNvPr>
              <p:cNvSpPr/>
              <p:nvPr/>
            </p:nvSpPr>
            <p:spPr>
              <a:xfrm>
                <a:off x="4109175" y="2607525"/>
                <a:ext cx="1307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6" extrusionOk="0">
                    <a:moveTo>
                      <a:pt x="44" y="1"/>
                    </a:moveTo>
                    <a:cubicBezTo>
                      <a:pt x="17" y="1"/>
                      <a:pt x="0" y="30"/>
                      <a:pt x="11" y="51"/>
                    </a:cubicBezTo>
                    <a:cubicBezTo>
                      <a:pt x="70" y="146"/>
                      <a:pt x="154" y="229"/>
                      <a:pt x="225" y="301"/>
                    </a:cubicBezTo>
                    <a:cubicBezTo>
                      <a:pt x="296" y="384"/>
                      <a:pt x="368" y="468"/>
                      <a:pt x="475" y="515"/>
                    </a:cubicBezTo>
                    <a:cubicBezTo>
                      <a:pt x="487" y="515"/>
                      <a:pt x="523" y="479"/>
                      <a:pt x="523" y="456"/>
                    </a:cubicBezTo>
                    <a:cubicBezTo>
                      <a:pt x="487" y="349"/>
                      <a:pt x="404" y="277"/>
                      <a:pt x="308" y="206"/>
                    </a:cubicBezTo>
                    <a:cubicBezTo>
                      <a:pt x="225" y="122"/>
                      <a:pt x="154" y="63"/>
                      <a:pt x="58" y="3"/>
                    </a:cubicBezTo>
                    <a:cubicBezTo>
                      <a:pt x="53" y="2"/>
                      <a:pt x="49" y="1"/>
                      <a:pt x="4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36;p33">
                <a:extLst>
                  <a:ext uri="{FF2B5EF4-FFF2-40B4-BE49-F238E27FC236}">
                    <a16:creationId xmlns:a16="http://schemas.microsoft.com/office/drawing/2014/main" id="{92EF7850-8B07-44D5-98CA-7096B56E3F4F}"/>
                  </a:ext>
                </a:extLst>
              </p:cNvPr>
              <p:cNvSpPr/>
              <p:nvPr/>
            </p:nvSpPr>
            <p:spPr>
              <a:xfrm>
                <a:off x="4125275" y="2593100"/>
                <a:ext cx="120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52" extrusionOk="0">
                    <a:moveTo>
                      <a:pt x="35" y="1"/>
                    </a:moveTo>
                    <a:cubicBezTo>
                      <a:pt x="12" y="1"/>
                      <a:pt x="0" y="26"/>
                      <a:pt x="10" y="44"/>
                    </a:cubicBezTo>
                    <a:cubicBezTo>
                      <a:pt x="129" y="199"/>
                      <a:pt x="248" y="330"/>
                      <a:pt x="391" y="449"/>
                    </a:cubicBezTo>
                    <a:cubicBezTo>
                      <a:pt x="397" y="451"/>
                      <a:pt x="403" y="452"/>
                      <a:pt x="410" y="452"/>
                    </a:cubicBezTo>
                    <a:cubicBezTo>
                      <a:pt x="450" y="452"/>
                      <a:pt x="483" y="421"/>
                      <a:pt x="462" y="390"/>
                    </a:cubicBezTo>
                    <a:cubicBezTo>
                      <a:pt x="343" y="247"/>
                      <a:pt x="224" y="128"/>
                      <a:pt x="57" y="9"/>
                    </a:cubicBezTo>
                    <a:cubicBezTo>
                      <a:pt x="49" y="3"/>
                      <a:pt x="41" y="1"/>
                      <a:pt x="3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37;p33">
                <a:extLst>
                  <a:ext uri="{FF2B5EF4-FFF2-40B4-BE49-F238E27FC236}">
                    <a16:creationId xmlns:a16="http://schemas.microsoft.com/office/drawing/2014/main" id="{0053129F-544C-497B-AD2F-DF7DD969BF7F}"/>
                  </a:ext>
                </a:extLst>
              </p:cNvPr>
              <p:cNvSpPr/>
              <p:nvPr/>
            </p:nvSpPr>
            <p:spPr>
              <a:xfrm>
                <a:off x="3610250" y="3028175"/>
                <a:ext cx="211075" cy="835250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33410" extrusionOk="0">
                    <a:moveTo>
                      <a:pt x="4216" y="1"/>
                    </a:moveTo>
                    <a:lnTo>
                      <a:pt x="1" y="4382"/>
                    </a:lnTo>
                    <a:lnTo>
                      <a:pt x="4394" y="33410"/>
                    </a:lnTo>
                    <a:lnTo>
                      <a:pt x="8442" y="3954"/>
                    </a:lnTo>
                    <a:lnTo>
                      <a:pt x="4216" y="1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38;p33">
                <a:extLst>
                  <a:ext uri="{FF2B5EF4-FFF2-40B4-BE49-F238E27FC236}">
                    <a16:creationId xmlns:a16="http://schemas.microsoft.com/office/drawing/2014/main" id="{AE493395-2978-41AD-9AFC-269F89C8DFBC}"/>
                  </a:ext>
                </a:extLst>
              </p:cNvPr>
              <p:cNvSpPr/>
              <p:nvPr/>
            </p:nvSpPr>
            <p:spPr>
              <a:xfrm>
                <a:off x="3603125" y="3018950"/>
                <a:ext cx="224750" cy="845375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33815" extrusionOk="0">
                    <a:moveTo>
                      <a:pt x="4513" y="727"/>
                    </a:moveTo>
                    <a:lnTo>
                      <a:pt x="8442" y="4418"/>
                    </a:lnTo>
                    <a:lnTo>
                      <a:pt x="4656" y="31957"/>
                    </a:lnTo>
                    <a:lnTo>
                      <a:pt x="548" y="4846"/>
                    </a:lnTo>
                    <a:lnTo>
                      <a:pt x="4513" y="727"/>
                    </a:lnTo>
                    <a:close/>
                    <a:moveTo>
                      <a:pt x="4477" y="1"/>
                    </a:moveTo>
                    <a:lnTo>
                      <a:pt x="0" y="4668"/>
                    </a:lnTo>
                    <a:lnTo>
                      <a:pt x="4405" y="33814"/>
                    </a:lnTo>
                    <a:lnTo>
                      <a:pt x="4929" y="33814"/>
                    </a:lnTo>
                    <a:lnTo>
                      <a:pt x="8977" y="4358"/>
                    </a:lnTo>
                    <a:lnTo>
                      <a:pt x="8989" y="4227"/>
                    </a:lnTo>
                    <a:lnTo>
                      <a:pt x="4477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39;p33">
                <a:extLst>
                  <a:ext uri="{FF2B5EF4-FFF2-40B4-BE49-F238E27FC236}">
                    <a16:creationId xmlns:a16="http://schemas.microsoft.com/office/drawing/2014/main" id="{C128809B-8B97-48AF-B42F-949F7639AF04}"/>
                  </a:ext>
                </a:extLst>
              </p:cNvPr>
              <p:cNvSpPr/>
              <p:nvPr/>
            </p:nvSpPr>
            <p:spPr>
              <a:xfrm>
                <a:off x="3698675" y="3068400"/>
                <a:ext cx="8842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70" extrusionOk="0">
                    <a:moveTo>
                      <a:pt x="1605" y="0"/>
                    </a:moveTo>
                    <a:cubicBezTo>
                      <a:pt x="1081" y="0"/>
                      <a:pt x="557" y="7"/>
                      <a:pt x="36" y="23"/>
                    </a:cubicBezTo>
                    <a:cubicBezTo>
                      <a:pt x="31" y="21"/>
                      <a:pt x="26" y="20"/>
                      <a:pt x="23" y="20"/>
                    </a:cubicBezTo>
                    <a:cubicBezTo>
                      <a:pt x="1" y="20"/>
                      <a:pt x="5" y="47"/>
                      <a:pt x="36" y="47"/>
                    </a:cubicBezTo>
                    <a:cubicBezTo>
                      <a:pt x="557" y="63"/>
                      <a:pt x="1081" y="69"/>
                      <a:pt x="1605" y="69"/>
                    </a:cubicBezTo>
                    <a:cubicBezTo>
                      <a:pt x="2242" y="69"/>
                      <a:pt x="2879" y="60"/>
                      <a:pt x="3512" y="47"/>
                    </a:cubicBezTo>
                    <a:cubicBezTo>
                      <a:pt x="3536" y="47"/>
                      <a:pt x="3536" y="23"/>
                      <a:pt x="3512" y="23"/>
                    </a:cubicBezTo>
                    <a:cubicBezTo>
                      <a:pt x="2879" y="10"/>
                      <a:pt x="2242" y="0"/>
                      <a:pt x="160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40;p33">
                <a:extLst>
                  <a:ext uri="{FF2B5EF4-FFF2-40B4-BE49-F238E27FC236}">
                    <a16:creationId xmlns:a16="http://schemas.microsoft.com/office/drawing/2014/main" id="{66431773-BC21-474E-8BDE-1EE2722767BC}"/>
                  </a:ext>
                </a:extLst>
              </p:cNvPr>
              <p:cNvSpPr/>
              <p:nvPr/>
            </p:nvSpPr>
            <p:spPr>
              <a:xfrm>
                <a:off x="3692425" y="3094000"/>
                <a:ext cx="946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70" extrusionOk="0">
                    <a:moveTo>
                      <a:pt x="1705" y="0"/>
                    </a:moveTo>
                    <a:cubicBezTo>
                      <a:pt x="1141" y="0"/>
                      <a:pt x="576" y="7"/>
                      <a:pt x="12" y="23"/>
                    </a:cubicBezTo>
                    <a:cubicBezTo>
                      <a:pt x="0" y="35"/>
                      <a:pt x="0" y="47"/>
                      <a:pt x="12" y="47"/>
                    </a:cubicBezTo>
                    <a:cubicBezTo>
                      <a:pt x="576" y="63"/>
                      <a:pt x="1141" y="69"/>
                      <a:pt x="1705" y="69"/>
                    </a:cubicBezTo>
                    <a:cubicBezTo>
                      <a:pt x="2391" y="69"/>
                      <a:pt x="3077" y="60"/>
                      <a:pt x="3762" y="47"/>
                    </a:cubicBezTo>
                    <a:cubicBezTo>
                      <a:pt x="3786" y="47"/>
                      <a:pt x="3786" y="23"/>
                      <a:pt x="3762" y="23"/>
                    </a:cubicBezTo>
                    <a:cubicBezTo>
                      <a:pt x="3077" y="10"/>
                      <a:pt x="2391" y="0"/>
                      <a:pt x="170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41;p33">
                <a:extLst>
                  <a:ext uri="{FF2B5EF4-FFF2-40B4-BE49-F238E27FC236}">
                    <a16:creationId xmlns:a16="http://schemas.microsoft.com/office/drawing/2014/main" id="{5021AE12-5F0A-410B-A165-427D7700AFB2}"/>
                  </a:ext>
                </a:extLst>
              </p:cNvPr>
              <p:cNvSpPr/>
              <p:nvPr/>
            </p:nvSpPr>
            <p:spPr>
              <a:xfrm>
                <a:off x="3707300" y="3119775"/>
                <a:ext cx="92000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75" extrusionOk="0">
                    <a:moveTo>
                      <a:pt x="1847" y="1"/>
                    </a:moveTo>
                    <a:cubicBezTo>
                      <a:pt x="1242" y="1"/>
                      <a:pt x="637" y="10"/>
                      <a:pt x="36" y="28"/>
                    </a:cubicBezTo>
                    <a:cubicBezTo>
                      <a:pt x="0" y="28"/>
                      <a:pt x="0" y="51"/>
                      <a:pt x="36" y="51"/>
                    </a:cubicBezTo>
                    <a:cubicBezTo>
                      <a:pt x="696" y="65"/>
                      <a:pt x="1359" y="74"/>
                      <a:pt x="2024" y="74"/>
                    </a:cubicBezTo>
                    <a:cubicBezTo>
                      <a:pt x="2571" y="74"/>
                      <a:pt x="3119" y="68"/>
                      <a:pt x="3667" y="51"/>
                    </a:cubicBezTo>
                    <a:cubicBezTo>
                      <a:pt x="3679" y="51"/>
                      <a:pt x="3679" y="28"/>
                      <a:pt x="3667" y="28"/>
                    </a:cubicBezTo>
                    <a:cubicBezTo>
                      <a:pt x="3060" y="10"/>
                      <a:pt x="2453" y="1"/>
                      <a:pt x="184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42;p33">
                <a:extLst>
                  <a:ext uri="{FF2B5EF4-FFF2-40B4-BE49-F238E27FC236}">
                    <a16:creationId xmlns:a16="http://schemas.microsoft.com/office/drawing/2014/main" id="{556BE0DE-5588-4DB5-A4F3-BEAAD24DFD5E}"/>
                  </a:ext>
                </a:extLst>
              </p:cNvPr>
              <p:cNvSpPr/>
              <p:nvPr/>
            </p:nvSpPr>
            <p:spPr>
              <a:xfrm>
                <a:off x="3706100" y="3145450"/>
                <a:ext cx="105700" cy="19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7" extrusionOk="0">
                    <a:moveTo>
                      <a:pt x="2645" y="1"/>
                    </a:moveTo>
                    <a:cubicBezTo>
                      <a:pt x="1776" y="1"/>
                      <a:pt x="904" y="17"/>
                      <a:pt x="36" y="25"/>
                    </a:cubicBezTo>
                    <a:cubicBezTo>
                      <a:pt x="1" y="25"/>
                      <a:pt x="1" y="60"/>
                      <a:pt x="36" y="60"/>
                    </a:cubicBezTo>
                    <a:cubicBezTo>
                      <a:pt x="957" y="60"/>
                      <a:pt x="1889" y="76"/>
                      <a:pt x="2820" y="76"/>
                    </a:cubicBezTo>
                    <a:cubicBezTo>
                      <a:pt x="3286" y="76"/>
                      <a:pt x="3751" y="72"/>
                      <a:pt x="4216" y="60"/>
                    </a:cubicBezTo>
                    <a:cubicBezTo>
                      <a:pt x="4227" y="60"/>
                      <a:pt x="4227" y="25"/>
                      <a:pt x="4216" y="25"/>
                    </a:cubicBezTo>
                    <a:cubicBezTo>
                      <a:pt x="3695" y="7"/>
                      <a:pt x="3170" y="1"/>
                      <a:pt x="264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43;p33">
                <a:extLst>
                  <a:ext uri="{FF2B5EF4-FFF2-40B4-BE49-F238E27FC236}">
                    <a16:creationId xmlns:a16="http://schemas.microsoft.com/office/drawing/2014/main" id="{4594E09C-A09A-4F2A-802D-18A27F2A0F63}"/>
                  </a:ext>
                </a:extLst>
              </p:cNvPr>
              <p:cNvSpPr/>
              <p:nvPr/>
            </p:nvSpPr>
            <p:spPr>
              <a:xfrm>
                <a:off x="3714475" y="3171550"/>
                <a:ext cx="88100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51" extrusionOk="0">
                    <a:moveTo>
                      <a:pt x="2037" y="1"/>
                    </a:moveTo>
                    <a:cubicBezTo>
                      <a:pt x="1366" y="1"/>
                      <a:pt x="697" y="15"/>
                      <a:pt x="23" y="28"/>
                    </a:cubicBezTo>
                    <a:cubicBezTo>
                      <a:pt x="17" y="22"/>
                      <a:pt x="12" y="20"/>
                      <a:pt x="10" y="20"/>
                    </a:cubicBezTo>
                    <a:cubicBezTo>
                      <a:pt x="1" y="20"/>
                      <a:pt x="5" y="40"/>
                      <a:pt x="23" y="40"/>
                    </a:cubicBezTo>
                    <a:cubicBezTo>
                      <a:pt x="801" y="40"/>
                      <a:pt x="1573" y="51"/>
                      <a:pt x="2348" y="51"/>
                    </a:cubicBezTo>
                    <a:cubicBezTo>
                      <a:pt x="2735" y="51"/>
                      <a:pt x="3123" y="48"/>
                      <a:pt x="3511" y="40"/>
                    </a:cubicBezTo>
                    <a:cubicBezTo>
                      <a:pt x="3523" y="40"/>
                      <a:pt x="3523" y="28"/>
                      <a:pt x="3511" y="28"/>
                    </a:cubicBezTo>
                    <a:cubicBezTo>
                      <a:pt x="3018" y="8"/>
                      <a:pt x="2527" y="1"/>
                      <a:pt x="203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44;p33">
                <a:extLst>
                  <a:ext uri="{FF2B5EF4-FFF2-40B4-BE49-F238E27FC236}">
                    <a16:creationId xmlns:a16="http://schemas.microsoft.com/office/drawing/2014/main" id="{F9825DCB-B36C-4127-8F81-EC891B3E3D4B}"/>
                  </a:ext>
                </a:extLst>
              </p:cNvPr>
              <p:cNvSpPr/>
              <p:nvPr/>
            </p:nvSpPr>
            <p:spPr>
              <a:xfrm>
                <a:off x="3712675" y="3197025"/>
                <a:ext cx="863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92" extrusionOk="0">
                    <a:moveTo>
                      <a:pt x="4" y="40"/>
                    </a:moveTo>
                    <a:cubicBezTo>
                      <a:pt x="1" y="40"/>
                      <a:pt x="4" y="45"/>
                      <a:pt x="12" y="45"/>
                    </a:cubicBezTo>
                    <a:cubicBezTo>
                      <a:pt x="8" y="41"/>
                      <a:pt x="5" y="40"/>
                      <a:pt x="4" y="40"/>
                    </a:cubicBezTo>
                    <a:close/>
                    <a:moveTo>
                      <a:pt x="1554" y="0"/>
                    </a:moveTo>
                    <a:cubicBezTo>
                      <a:pt x="1038" y="0"/>
                      <a:pt x="522" y="13"/>
                      <a:pt x="12" y="45"/>
                    </a:cubicBezTo>
                    <a:cubicBezTo>
                      <a:pt x="609" y="77"/>
                      <a:pt x="1212" y="91"/>
                      <a:pt x="1816" y="91"/>
                    </a:cubicBezTo>
                    <a:cubicBezTo>
                      <a:pt x="2355" y="91"/>
                      <a:pt x="2895" y="80"/>
                      <a:pt x="3429" y="57"/>
                    </a:cubicBezTo>
                    <a:cubicBezTo>
                      <a:pt x="3452" y="57"/>
                      <a:pt x="3452" y="45"/>
                      <a:pt x="3429" y="45"/>
                    </a:cubicBezTo>
                    <a:cubicBezTo>
                      <a:pt x="2808" y="19"/>
                      <a:pt x="2180" y="0"/>
                      <a:pt x="155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45;p33">
                <a:extLst>
                  <a:ext uri="{FF2B5EF4-FFF2-40B4-BE49-F238E27FC236}">
                    <a16:creationId xmlns:a16="http://schemas.microsoft.com/office/drawing/2014/main" id="{97FF60BE-8F23-4E53-8828-5C1A9D228D14}"/>
                  </a:ext>
                </a:extLst>
              </p:cNvPr>
              <p:cNvSpPr/>
              <p:nvPr/>
            </p:nvSpPr>
            <p:spPr>
              <a:xfrm>
                <a:off x="3715625" y="3222250"/>
                <a:ext cx="8130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118" extrusionOk="0">
                    <a:moveTo>
                      <a:pt x="1489" y="0"/>
                    </a:moveTo>
                    <a:cubicBezTo>
                      <a:pt x="991" y="0"/>
                      <a:pt x="493" y="16"/>
                      <a:pt x="1" y="60"/>
                    </a:cubicBezTo>
                    <a:cubicBezTo>
                      <a:pt x="486" y="103"/>
                      <a:pt x="977" y="117"/>
                      <a:pt x="1467" y="117"/>
                    </a:cubicBezTo>
                    <a:cubicBezTo>
                      <a:pt x="2060" y="117"/>
                      <a:pt x="2653" y="97"/>
                      <a:pt x="3239" y="84"/>
                    </a:cubicBezTo>
                    <a:cubicBezTo>
                      <a:pt x="3251" y="84"/>
                      <a:pt x="3251" y="48"/>
                      <a:pt x="3239" y="48"/>
                    </a:cubicBezTo>
                    <a:cubicBezTo>
                      <a:pt x="2660" y="22"/>
                      <a:pt x="2074" y="0"/>
                      <a:pt x="148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46;p33">
                <a:extLst>
                  <a:ext uri="{FF2B5EF4-FFF2-40B4-BE49-F238E27FC236}">
                    <a16:creationId xmlns:a16="http://schemas.microsoft.com/office/drawing/2014/main" id="{DC42DC97-4DBB-4FB6-AA34-A898D3BA06C2}"/>
                  </a:ext>
                </a:extLst>
              </p:cNvPr>
              <p:cNvSpPr/>
              <p:nvPr/>
            </p:nvSpPr>
            <p:spPr>
              <a:xfrm>
                <a:off x="3716225" y="3248500"/>
                <a:ext cx="76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97" extrusionOk="0">
                    <a:moveTo>
                      <a:pt x="1050" y="1"/>
                    </a:moveTo>
                    <a:cubicBezTo>
                      <a:pt x="704" y="1"/>
                      <a:pt x="358" y="10"/>
                      <a:pt x="12" y="34"/>
                    </a:cubicBezTo>
                    <a:cubicBezTo>
                      <a:pt x="11" y="32"/>
                      <a:pt x="9" y="32"/>
                      <a:pt x="8" y="32"/>
                    </a:cubicBezTo>
                    <a:cubicBezTo>
                      <a:pt x="1" y="32"/>
                      <a:pt x="2" y="58"/>
                      <a:pt x="12" y="58"/>
                    </a:cubicBezTo>
                    <a:cubicBezTo>
                      <a:pt x="421" y="87"/>
                      <a:pt x="833" y="96"/>
                      <a:pt x="1247" y="96"/>
                    </a:cubicBezTo>
                    <a:cubicBezTo>
                      <a:pt x="1847" y="96"/>
                      <a:pt x="2450" y="77"/>
                      <a:pt x="3049" y="70"/>
                    </a:cubicBezTo>
                    <a:cubicBezTo>
                      <a:pt x="3072" y="70"/>
                      <a:pt x="3072" y="58"/>
                      <a:pt x="3049" y="58"/>
                    </a:cubicBezTo>
                    <a:cubicBezTo>
                      <a:pt x="2382" y="34"/>
                      <a:pt x="1716" y="1"/>
                      <a:pt x="105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47;p33">
                <a:extLst>
                  <a:ext uri="{FF2B5EF4-FFF2-40B4-BE49-F238E27FC236}">
                    <a16:creationId xmlns:a16="http://schemas.microsoft.com/office/drawing/2014/main" id="{8C4322DF-6E21-417E-A0A9-FBD3D02ACCFE}"/>
                  </a:ext>
                </a:extLst>
              </p:cNvPr>
              <p:cNvSpPr/>
              <p:nvPr/>
            </p:nvSpPr>
            <p:spPr>
              <a:xfrm>
                <a:off x="3713550" y="3273825"/>
                <a:ext cx="7562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11" extrusionOk="0">
                    <a:moveTo>
                      <a:pt x="1224" y="0"/>
                    </a:moveTo>
                    <a:cubicBezTo>
                      <a:pt x="820" y="0"/>
                      <a:pt x="419" y="9"/>
                      <a:pt x="24" y="33"/>
                    </a:cubicBezTo>
                    <a:cubicBezTo>
                      <a:pt x="0" y="45"/>
                      <a:pt x="0" y="69"/>
                      <a:pt x="24" y="69"/>
                    </a:cubicBezTo>
                    <a:cubicBezTo>
                      <a:pt x="437" y="99"/>
                      <a:pt x="856" y="110"/>
                      <a:pt x="1278" y="110"/>
                    </a:cubicBezTo>
                    <a:cubicBezTo>
                      <a:pt x="1854" y="110"/>
                      <a:pt x="2435" y="89"/>
                      <a:pt x="3013" y="69"/>
                    </a:cubicBezTo>
                    <a:cubicBezTo>
                      <a:pt x="3025" y="69"/>
                      <a:pt x="3025" y="33"/>
                      <a:pt x="3013" y="33"/>
                    </a:cubicBezTo>
                    <a:cubicBezTo>
                      <a:pt x="2417" y="19"/>
                      <a:pt x="1817" y="0"/>
                      <a:pt x="122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48;p33">
                <a:extLst>
                  <a:ext uri="{FF2B5EF4-FFF2-40B4-BE49-F238E27FC236}">
                    <a16:creationId xmlns:a16="http://schemas.microsoft.com/office/drawing/2014/main" id="{3BABD1C3-9B75-4FF6-907B-CEA5F2889344}"/>
                  </a:ext>
                </a:extLst>
              </p:cNvPr>
              <p:cNvSpPr/>
              <p:nvPr/>
            </p:nvSpPr>
            <p:spPr>
              <a:xfrm>
                <a:off x="3712950" y="3299700"/>
                <a:ext cx="72050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89" extrusionOk="0">
                    <a:moveTo>
                      <a:pt x="2033" y="0"/>
                    </a:moveTo>
                    <a:cubicBezTo>
                      <a:pt x="1360" y="0"/>
                      <a:pt x="686" y="17"/>
                      <a:pt x="12" y="34"/>
                    </a:cubicBezTo>
                    <a:cubicBezTo>
                      <a:pt x="1" y="34"/>
                      <a:pt x="1" y="82"/>
                      <a:pt x="12" y="82"/>
                    </a:cubicBezTo>
                    <a:cubicBezTo>
                      <a:pt x="330" y="86"/>
                      <a:pt x="647" y="88"/>
                      <a:pt x="965" y="88"/>
                    </a:cubicBezTo>
                    <a:cubicBezTo>
                      <a:pt x="1600" y="88"/>
                      <a:pt x="2235" y="78"/>
                      <a:pt x="2870" y="46"/>
                    </a:cubicBezTo>
                    <a:cubicBezTo>
                      <a:pt x="2882" y="46"/>
                      <a:pt x="2882" y="10"/>
                      <a:pt x="2870" y="10"/>
                    </a:cubicBezTo>
                    <a:cubicBezTo>
                      <a:pt x="2591" y="3"/>
                      <a:pt x="2312" y="0"/>
                      <a:pt x="203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49;p33">
                <a:extLst>
                  <a:ext uri="{FF2B5EF4-FFF2-40B4-BE49-F238E27FC236}">
                    <a16:creationId xmlns:a16="http://schemas.microsoft.com/office/drawing/2014/main" id="{84BA7B8B-82C6-406A-A6A4-F2D2533F39BC}"/>
                  </a:ext>
                </a:extLst>
              </p:cNvPr>
              <p:cNvSpPr/>
              <p:nvPr/>
            </p:nvSpPr>
            <p:spPr>
              <a:xfrm>
                <a:off x="3710275" y="3326075"/>
                <a:ext cx="7295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120" extrusionOk="0">
                    <a:moveTo>
                      <a:pt x="1069" y="1"/>
                    </a:moveTo>
                    <a:cubicBezTo>
                      <a:pt x="714" y="1"/>
                      <a:pt x="361" y="6"/>
                      <a:pt x="12" y="15"/>
                    </a:cubicBezTo>
                    <a:cubicBezTo>
                      <a:pt x="11" y="13"/>
                      <a:pt x="10" y="13"/>
                      <a:pt x="9" y="13"/>
                    </a:cubicBezTo>
                    <a:cubicBezTo>
                      <a:pt x="1" y="13"/>
                      <a:pt x="2" y="50"/>
                      <a:pt x="12" y="50"/>
                    </a:cubicBezTo>
                    <a:cubicBezTo>
                      <a:pt x="723" y="68"/>
                      <a:pt x="1453" y="119"/>
                      <a:pt x="2174" y="119"/>
                    </a:cubicBezTo>
                    <a:cubicBezTo>
                      <a:pt x="2419" y="119"/>
                      <a:pt x="2664" y="113"/>
                      <a:pt x="2906" y="98"/>
                    </a:cubicBezTo>
                    <a:cubicBezTo>
                      <a:pt x="2917" y="98"/>
                      <a:pt x="2917" y="62"/>
                      <a:pt x="2906" y="62"/>
                    </a:cubicBezTo>
                    <a:cubicBezTo>
                      <a:pt x="2302" y="17"/>
                      <a:pt x="1683" y="1"/>
                      <a:pt x="106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50;p33">
                <a:extLst>
                  <a:ext uri="{FF2B5EF4-FFF2-40B4-BE49-F238E27FC236}">
                    <a16:creationId xmlns:a16="http://schemas.microsoft.com/office/drawing/2014/main" id="{CCD4E05C-23B9-4E19-9378-0A720D425021}"/>
                  </a:ext>
                </a:extLst>
              </p:cNvPr>
              <p:cNvSpPr/>
              <p:nvPr/>
            </p:nvSpPr>
            <p:spPr>
              <a:xfrm>
                <a:off x="3714750" y="3351675"/>
                <a:ext cx="6370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84" extrusionOk="0">
                    <a:moveTo>
                      <a:pt x="377" y="0"/>
                    </a:moveTo>
                    <a:cubicBezTo>
                      <a:pt x="264" y="0"/>
                      <a:pt x="150" y="1"/>
                      <a:pt x="36" y="3"/>
                    </a:cubicBezTo>
                    <a:cubicBezTo>
                      <a:pt x="0" y="3"/>
                      <a:pt x="0" y="50"/>
                      <a:pt x="36" y="50"/>
                    </a:cubicBezTo>
                    <a:cubicBezTo>
                      <a:pt x="520" y="71"/>
                      <a:pt x="1004" y="84"/>
                      <a:pt x="1489" y="84"/>
                    </a:cubicBezTo>
                    <a:cubicBezTo>
                      <a:pt x="1838" y="84"/>
                      <a:pt x="2187" y="77"/>
                      <a:pt x="2536" y="62"/>
                    </a:cubicBezTo>
                    <a:cubicBezTo>
                      <a:pt x="2548" y="62"/>
                      <a:pt x="2548" y="50"/>
                      <a:pt x="2536" y="50"/>
                    </a:cubicBezTo>
                    <a:cubicBezTo>
                      <a:pt x="1817" y="30"/>
                      <a:pt x="1097" y="0"/>
                      <a:pt x="37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51;p33">
                <a:extLst>
                  <a:ext uri="{FF2B5EF4-FFF2-40B4-BE49-F238E27FC236}">
                    <a16:creationId xmlns:a16="http://schemas.microsoft.com/office/drawing/2014/main" id="{B023F557-ED7B-4F84-A950-69DBF225B548}"/>
                  </a:ext>
                </a:extLst>
              </p:cNvPr>
              <p:cNvSpPr/>
              <p:nvPr/>
            </p:nvSpPr>
            <p:spPr>
              <a:xfrm>
                <a:off x="3698375" y="3377325"/>
                <a:ext cx="75625" cy="23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95" extrusionOk="0">
                    <a:moveTo>
                      <a:pt x="1512" y="1"/>
                    </a:moveTo>
                    <a:cubicBezTo>
                      <a:pt x="1012" y="1"/>
                      <a:pt x="512" y="13"/>
                      <a:pt x="12" y="36"/>
                    </a:cubicBezTo>
                    <a:cubicBezTo>
                      <a:pt x="11" y="35"/>
                      <a:pt x="10" y="35"/>
                      <a:pt x="9" y="35"/>
                    </a:cubicBezTo>
                    <a:cubicBezTo>
                      <a:pt x="0" y="35"/>
                      <a:pt x="1" y="72"/>
                      <a:pt x="12" y="72"/>
                    </a:cubicBezTo>
                    <a:cubicBezTo>
                      <a:pt x="464" y="88"/>
                      <a:pt x="915" y="95"/>
                      <a:pt x="1366" y="95"/>
                    </a:cubicBezTo>
                    <a:cubicBezTo>
                      <a:pt x="1915" y="95"/>
                      <a:pt x="2464" y="85"/>
                      <a:pt x="3012" y="72"/>
                    </a:cubicBezTo>
                    <a:cubicBezTo>
                      <a:pt x="3024" y="72"/>
                      <a:pt x="3024" y="36"/>
                      <a:pt x="3012" y="36"/>
                    </a:cubicBezTo>
                    <a:cubicBezTo>
                      <a:pt x="2512" y="13"/>
                      <a:pt x="2012" y="1"/>
                      <a:pt x="151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52;p33">
                <a:extLst>
                  <a:ext uri="{FF2B5EF4-FFF2-40B4-BE49-F238E27FC236}">
                    <a16:creationId xmlns:a16="http://schemas.microsoft.com/office/drawing/2014/main" id="{1CCE13ED-B56E-4580-BE12-52B38579BC58}"/>
                  </a:ext>
                </a:extLst>
              </p:cNvPr>
              <p:cNvSpPr/>
              <p:nvPr/>
            </p:nvSpPr>
            <p:spPr>
              <a:xfrm>
                <a:off x="3710575" y="3403100"/>
                <a:ext cx="6075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93" extrusionOk="0">
                    <a:moveTo>
                      <a:pt x="1104" y="1"/>
                    </a:moveTo>
                    <a:cubicBezTo>
                      <a:pt x="744" y="1"/>
                      <a:pt x="383" y="7"/>
                      <a:pt x="24" y="17"/>
                    </a:cubicBezTo>
                    <a:cubicBezTo>
                      <a:pt x="0" y="17"/>
                      <a:pt x="0" y="65"/>
                      <a:pt x="24" y="65"/>
                    </a:cubicBezTo>
                    <a:cubicBezTo>
                      <a:pt x="478" y="79"/>
                      <a:pt x="935" y="93"/>
                      <a:pt x="1397" y="93"/>
                    </a:cubicBezTo>
                    <a:cubicBezTo>
                      <a:pt x="1735" y="93"/>
                      <a:pt x="2075" y="85"/>
                      <a:pt x="2417" y="65"/>
                    </a:cubicBezTo>
                    <a:cubicBezTo>
                      <a:pt x="2429" y="65"/>
                      <a:pt x="2429" y="53"/>
                      <a:pt x="2417" y="29"/>
                    </a:cubicBezTo>
                    <a:cubicBezTo>
                      <a:pt x="1985" y="10"/>
                      <a:pt x="1545" y="1"/>
                      <a:pt x="110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53;p33">
                <a:extLst>
                  <a:ext uri="{FF2B5EF4-FFF2-40B4-BE49-F238E27FC236}">
                    <a16:creationId xmlns:a16="http://schemas.microsoft.com/office/drawing/2014/main" id="{CAD44711-4732-4318-9052-1A8FFE4DAFE2}"/>
                  </a:ext>
                </a:extLst>
              </p:cNvPr>
              <p:cNvSpPr/>
              <p:nvPr/>
            </p:nvSpPr>
            <p:spPr>
              <a:xfrm>
                <a:off x="3714150" y="3454125"/>
                <a:ext cx="5002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88" extrusionOk="0">
                    <a:moveTo>
                      <a:pt x="1331" y="1"/>
                    </a:moveTo>
                    <a:cubicBezTo>
                      <a:pt x="891" y="1"/>
                      <a:pt x="449" y="16"/>
                      <a:pt x="12" y="48"/>
                    </a:cubicBezTo>
                    <a:cubicBezTo>
                      <a:pt x="0" y="48"/>
                      <a:pt x="0" y="72"/>
                      <a:pt x="12" y="72"/>
                    </a:cubicBezTo>
                    <a:cubicBezTo>
                      <a:pt x="211" y="83"/>
                      <a:pt x="411" y="87"/>
                      <a:pt x="612" y="87"/>
                    </a:cubicBezTo>
                    <a:cubicBezTo>
                      <a:pt x="1071" y="87"/>
                      <a:pt x="1533" y="65"/>
                      <a:pt x="1989" y="48"/>
                    </a:cubicBezTo>
                    <a:cubicBezTo>
                      <a:pt x="2000" y="48"/>
                      <a:pt x="2000" y="12"/>
                      <a:pt x="1989" y="12"/>
                    </a:cubicBezTo>
                    <a:cubicBezTo>
                      <a:pt x="1770" y="5"/>
                      <a:pt x="1551" y="1"/>
                      <a:pt x="133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54;p33">
                <a:extLst>
                  <a:ext uri="{FF2B5EF4-FFF2-40B4-BE49-F238E27FC236}">
                    <a16:creationId xmlns:a16="http://schemas.microsoft.com/office/drawing/2014/main" id="{8700CD7C-C36D-4CE3-8423-C3C169D9DAC2}"/>
                  </a:ext>
                </a:extLst>
              </p:cNvPr>
              <p:cNvSpPr/>
              <p:nvPr/>
            </p:nvSpPr>
            <p:spPr>
              <a:xfrm>
                <a:off x="3714750" y="3428500"/>
                <a:ext cx="530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92" extrusionOk="0">
                    <a:moveTo>
                      <a:pt x="821" y="1"/>
                    </a:moveTo>
                    <a:cubicBezTo>
                      <a:pt x="558" y="1"/>
                      <a:pt x="295" y="4"/>
                      <a:pt x="36" y="14"/>
                    </a:cubicBezTo>
                    <a:cubicBezTo>
                      <a:pt x="0" y="25"/>
                      <a:pt x="0" y="73"/>
                      <a:pt x="36" y="73"/>
                    </a:cubicBezTo>
                    <a:cubicBezTo>
                      <a:pt x="285" y="86"/>
                      <a:pt x="538" y="91"/>
                      <a:pt x="791" y="91"/>
                    </a:cubicBezTo>
                    <a:cubicBezTo>
                      <a:pt x="1228" y="91"/>
                      <a:pt x="1666" y="76"/>
                      <a:pt x="2096" y="61"/>
                    </a:cubicBezTo>
                    <a:cubicBezTo>
                      <a:pt x="2119" y="61"/>
                      <a:pt x="2119" y="25"/>
                      <a:pt x="2096" y="25"/>
                    </a:cubicBezTo>
                    <a:cubicBezTo>
                      <a:pt x="1676" y="11"/>
                      <a:pt x="1248" y="1"/>
                      <a:pt x="82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55;p33">
                <a:extLst>
                  <a:ext uri="{FF2B5EF4-FFF2-40B4-BE49-F238E27FC236}">
                    <a16:creationId xmlns:a16="http://schemas.microsoft.com/office/drawing/2014/main" id="{BCD033F4-465C-4621-B37E-E9A5FEBE426E}"/>
                  </a:ext>
                </a:extLst>
              </p:cNvPr>
              <p:cNvSpPr/>
              <p:nvPr/>
            </p:nvSpPr>
            <p:spPr>
              <a:xfrm>
                <a:off x="3715625" y="3479825"/>
                <a:ext cx="4527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93" extrusionOk="0">
                    <a:moveTo>
                      <a:pt x="843" y="1"/>
                    </a:moveTo>
                    <a:cubicBezTo>
                      <a:pt x="566" y="1"/>
                      <a:pt x="289" y="10"/>
                      <a:pt x="13" y="32"/>
                    </a:cubicBezTo>
                    <a:cubicBezTo>
                      <a:pt x="1" y="44"/>
                      <a:pt x="1" y="80"/>
                      <a:pt x="13" y="80"/>
                    </a:cubicBezTo>
                    <a:cubicBezTo>
                      <a:pt x="224" y="88"/>
                      <a:pt x="434" y="92"/>
                      <a:pt x="645" y="92"/>
                    </a:cubicBezTo>
                    <a:cubicBezTo>
                      <a:pt x="1030" y="92"/>
                      <a:pt x="1414" y="79"/>
                      <a:pt x="1799" y="56"/>
                    </a:cubicBezTo>
                    <a:cubicBezTo>
                      <a:pt x="1810" y="56"/>
                      <a:pt x="1810" y="32"/>
                      <a:pt x="1799" y="32"/>
                    </a:cubicBezTo>
                    <a:cubicBezTo>
                      <a:pt x="1480" y="13"/>
                      <a:pt x="1161" y="1"/>
                      <a:pt x="84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56;p33">
                <a:extLst>
                  <a:ext uri="{FF2B5EF4-FFF2-40B4-BE49-F238E27FC236}">
                    <a16:creationId xmlns:a16="http://schemas.microsoft.com/office/drawing/2014/main" id="{FE9244DD-80AA-4079-B96F-F71BC80041ED}"/>
                  </a:ext>
                </a:extLst>
              </p:cNvPr>
              <p:cNvSpPr/>
              <p:nvPr/>
            </p:nvSpPr>
            <p:spPr>
              <a:xfrm>
                <a:off x="3715925" y="3505750"/>
                <a:ext cx="405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97" extrusionOk="0">
                    <a:moveTo>
                      <a:pt x="1027" y="1"/>
                    </a:moveTo>
                    <a:cubicBezTo>
                      <a:pt x="692" y="1"/>
                      <a:pt x="356" y="16"/>
                      <a:pt x="24" y="31"/>
                    </a:cubicBezTo>
                    <a:cubicBezTo>
                      <a:pt x="1" y="31"/>
                      <a:pt x="1" y="79"/>
                      <a:pt x="24" y="79"/>
                    </a:cubicBezTo>
                    <a:cubicBezTo>
                      <a:pt x="207" y="91"/>
                      <a:pt x="391" y="96"/>
                      <a:pt x="576" y="96"/>
                    </a:cubicBezTo>
                    <a:cubicBezTo>
                      <a:pt x="920" y="96"/>
                      <a:pt x="1267" y="78"/>
                      <a:pt x="1608" y="55"/>
                    </a:cubicBezTo>
                    <a:cubicBezTo>
                      <a:pt x="1620" y="55"/>
                      <a:pt x="1620" y="19"/>
                      <a:pt x="1608" y="19"/>
                    </a:cubicBezTo>
                    <a:cubicBezTo>
                      <a:pt x="1415" y="6"/>
                      <a:pt x="1221" y="1"/>
                      <a:pt x="102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57;p33">
                <a:extLst>
                  <a:ext uri="{FF2B5EF4-FFF2-40B4-BE49-F238E27FC236}">
                    <a16:creationId xmlns:a16="http://schemas.microsoft.com/office/drawing/2014/main" id="{FD77C1C3-6832-4F79-9FF6-D89574668495}"/>
                  </a:ext>
                </a:extLst>
              </p:cNvPr>
              <p:cNvSpPr/>
              <p:nvPr/>
            </p:nvSpPr>
            <p:spPr>
              <a:xfrm>
                <a:off x="3710275" y="3531675"/>
                <a:ext cx="431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98" extrusionOk="0">
                    <a:moveTo>
                      <a:pt x="859" y="0"/>
                    </a:moveTo>
                    <a:cubicBezTo>
                      <a:pt x="572" y="0"/>
                      <a:pt x="286" y="12"/>
                      <a:pt x="12" y="42"/>
                    </a:cubicBezTo>
                    <a:cubicBezTo>
                      <a:pt x="0" y="42"/>
                      <a:pt x="0" y="54"/>
                      <a:pt x="12" y="66"/>
                    </a:cubicBezTo>
                    <a:cubicBezTo>
                      <a:pt x="229" y="89"/>
                      <a:pt x="452" y="97"/>
                      <a:pt x="674" y="97"/>
                    </a:cubicBezTo>
                    <a:cubicBezTo>
                      <a:pt x="1026" y="97"/>
                      <a:pt x="1380" y="76"/>
                      <a:pt x="1715" y="54"/>
                    </a:cubicBezTo>
                    <a:cubicBezTo>
                      <a:pt x="1727" y="54"/>
                      <a:pt x="1727" y="30"/>
                      <a:pt x="1715" y="30"/>
                    </a:cubicBezTo>
                    <a:cubicBezTo>
                      <a:pt x="1435" y="12"/>
                      <a:pt x="1146" y="0"/>
                      <a:pt x="85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58;p33">
                <a:extLst>
                  <a:ext uri="{FF2B5EF4-FFF2-40B4-BE49-F238E27FC236}">
                    <a16:creationId xmlns:a16="http://schemas.microsoft.com/office/drawing/2014/main" id="{CA3CAF50-2FC9-4E37-AE7D-E72798B07C14}"/>
                  </a:ext>
                </a:extLst>
              </p:cNvPr>
              <p:cNvSpPr/>
              <p:nvPr/>
            </p:nvSpPr>
            <p:spPr>
              <a:xfrm>
                <a:off x="3708775" y="3557375"/>
                <a:ext cx="4052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02" extrusionOk="0">
                    <a:moveTo>
                      <a:pt x="868" y="0"/>
                    </a:moveTo>
                    <a:cubicBezTo>
                      <a:pt x="581" y="0"/>
                      <a:pt x="294" y="12"/>
                      <a:pt x="13" y="38"/>
                    </a:cubicBezTo>
                    <a:cubicBezTo>
                      <a:pt x="1" y="38"/>
                      <a:pt x="1" y="73"/>
                      <a:pt x="13" y="73"/>
                    </a:cubicBezTo>
                    <a:cubicBezTo>
                      <a:pt x="193" y="94"/>
                      <a:pt x="375" y="102"/>
                      <a:pt x="559" y="102"/>
                    </a:cubicBezTo>
                    <a:cubicBezTo>
                      <a:pt x="910" y="102"/>
                      <a:pt x="1264" y="73"/>
                      <a:pt x="1608" y="50"/>
                    </a:cubicBezTo>
                    <a:cubicBezTo>
                      <a:pt x="1620" y="50"/>
                      <a:pt x="1620" y="26"/>
                      <a:pt x="1608" y="26"/>
                    </a:cubicBezTo>
                    <a:cubicBezTo>
                      <a:pt x="1365" y="9"/>
                      <a:pt x="1117" y="0"/>
                      <a:pt x="86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59;p33">
                <a:extLst>
                  <a:ext uri="{FF2B5EF4-FFF2-40B4-BE49-F238E27FC236}">
                    <a16:creationId xmlns:a16="http://schemas.microsoft.com/office/drawing/2014/main" id="{6E2A9C9B-5FC1-4657-8D4D-F415575C8364}"/>
                  </a:ext>
                </a:extLst>
              </p:cNvPr>
              <p:cNvSpPr/>
              <p:nvPr/>
            </p:nvSpPr>
            <p:spPr>
              <a:xfrm>
                <a:off x="3708200" y="3583100"/>
                <a:ext cx="405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01" extrusionOk="0">
                    <a:moveTo>
                      <a:pt x="656" y="0"/>
                    </a:moveTo>
                    <a:cubicBezTo>
                      <a:pt x="440" y="0"/>
                      <a:pt x="224" y="9"/>
                      <a:pt x="12" y="33"/>
                    </a:cubicBezTo>
                    <a:cubicBezTo>
                      <a:pt x="0" y="33"/>
                      <a:pt x="0" y="68"/>
                      <a:pt x="12" y="68"/>
                    </a:cubicBezTo>
                    <a:cubicBezTo>
                      <a:pt x="224" y="92"/>
                      <a:pt x="440" y="101"/>
                      <a:pt x="656" y="101"/>
                    </a:cubicBezTo>
                    <a:cubicBezTo>
                      <a:pt x="975" y="101"/>
                      <a:pt x="1295" y="83"/>
                      <a:pt x="1607" y="68"/>
                    </a:cubicBezTo>
                    <a:cubicBezTo>
                      <a:pt x="1619" y="68"/>
                      <a:pt x="1619" y="33"/>
                      <a:pt x="1607" y="33"/>
                    </a:cubicBezTo>
                    <a:cubicBezTo>
                      <a:pt x="1295" y="18"/>
                      <a:pt x="975" y="0"/>
                      <a:pt x="65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60;p33">
                <a:extLst>
                  <a:ext uri="{FF2B5EF4-FFF2-40B4-BE49-F238E27FC236}">
                    <a16:creationId xmlns:a16="http://schemas.microsoft.com/office/drawing/2014/main" id="{D93F6D30-2017-4236-81C0-7C7CC9C1F6B7}"/>
                  </a:ext>
                </a:extLst>
              </p:cNvPr>
              <p:cNvSpPr/>
              <p:nvPr/>
            </p:nvSpPr>
            <p:spPr>
              <a:xfrm>
                <a:off x="3702525" y="3608750"/>
                <a:ext cx="408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98" extrusionOk="0">
                    <a:moveTo>
                      <a:pt x="610" y="0"/>
                    </a:moveTo>
                    <a:cubicBezTo>
                      <a:pt x="413" y="0"/>
                      <a:pt x="217" y="6"/>
                      <a:pt x="25" y="19"/>
                    </a:cubicBezTo>
                    <a:cubicBezTo>
                      <a:pt x="1" y="42"/>
                      <a:pt x="1" y="66"/>
                      <a:pt x="25" y="66"/>
                    </a:cubicBezTo>
                    <a:cubicBezTo>
                      <a:pt x="268" y="88"/>
                      <a:pt x="517" y="98"/>
                      <a:pt x="766" y="98"/>
                    </a:cubicBezTo>
                    <a:cubicBezTo>
                      <a:pt x="1053" y="98"/>
                      <a:pt x="1340" y="85"/>
                      <a:pt x="1620" y="66"/>
                    </a:cubicBezTo>
                    <a:cubicBezTo>
                      <a:pt x="1632" y="66"/>
                      <a:pt x="1632" y="31"/>
                      <a:pt x="1620" y="31"/>
                    </a:cubicBezTo>
                    <a:cubicBezTo>
                      <a:pt x="1289" y="16"/>
                      <a:pt x="948" y="0"/>
                      <a:pt x="61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61;p33">
                <a:extLst>
                  <a:ext uri="{FF2B5EF4-FFF2-40B4-BE49-F238E27FC236}">
                    <a16:creationId xmlns:a16="http://schemas.microsoft.com/office/drawing/2014/main" id="{E3DF6DF8-ADED-4A22-88A4-AD6D654AF686}"/>
                  </a:ext>
                </a:extLst>
              </p:cNvPr>
              <p:cNvSpPr/>
              <p:nvPr/>
            </p:nvSpPr>
            <p:spPr>
              <a:xfrm>
                <a:off x="3707300" y="3634625"/>
                <a:ext cx="3277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97" extrusionOk="0">
                    <a:moveTo>
                      <a:pt x="613" y="0"/>
                    </a:moveTo>
                    <a:cubicBezTo>
                      <a:pt x="414" y="0"/>
                      <a:pt x="219" y="9"/>
                      <a:pt x="36" y="31"/>
                    </a:cubicBezTo>
                    <a:cubicBezTo>
                      <a:pt x="0" y="43"/>
                      <a:pt x="0" y="79"/>
                      <a:pt x="36" y="79"/>
                    </a:cubicBezTo>
                    <a:cubicBezTo>
                      <a:pt x="181" y="92"/>
                      <a:pt x="330" y="97"/>
                      <a:pt x="478" y="97"/>
                    </a:cubicBezTo>
                    <a:cubicBezTo>
                      <a:pt x="756" y="97"/>
                      <a:pt x="1034" y="79"/>
                      <a:pt x="1298" y="55"/>
                    </a:cubicBezTo>
                    <a:cubicBezTo>
                      <a:pt x="1310" y="55"/>
                      <a:pt x="1310" y="31"/>
                      <a:pt x="1298" y="31"/>
                    </a:cubicBezTo>
                    <a:cubicBezTo>
                      <a:pt x="1075" y="12"/>
                      <a:pt x="842" y="0"/>
                      <a:pt x="61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62;p33">
                <a:extLst>
                  <a:ext uri="{FF2B5EF4-FFF2-40B4-BE49-F238E27FC236}">
                    <a16:creationId xmlns:a16="http://schemas.microsoft.com/office/drawing/2014/main" id="{44626192-43AB-46EF-982B-3BA553595FFE}"/>
                  </a:ext>
                </a:extLst>
              </p:cNvPr>
              <p:cNvSpPr/>
              <p:nvPr/>
            </p:nvSpPr>
            <p:spPr>
              <a:xfrm>
                <a:off x="3713250" y="3660650"/>
                <a:ext cx="238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3" extrusionOk="0">
                    <a:moveTo>
                      <a:pt x="418" y="1"/>
                    </a:moveTo>
                    <a:cubicBezTo>
                      <a:pt x="290" y="1"/>
                      <a:pt x="162" y="4"/>
                      <a:pt x="36" y="14"/>
                    </a:cubicBezTo>
                    <a:cubicBezTo>
                      <a:pt x="0" y="26"/>
                      <a:pt x="0" y="62"/>
                      <a:pt x="36" y="62"/>
                    </a:cubicBezTo>
                    <a:cubicBezTo>
                      <a:pt x="128" y="69"/>
                      <a:pt x="222" y="72"/>
                      <a:pt x="316" y="72"/>
                    </a:cubicBezTo>
                    <a:cubicBezTo>
                      <a:pt x="525" y="72"/>
                      <a:pt x="736" y="58"/>
                      <a:pt x="941" y="50"/>
                    </a:cubicBezTo>
                    <a:cubicBezTo>
                      <a:pt x="953" y="50"/>
                      <a:pt x="953" y="14"/>
                      <a:pt x="941" y="14"/>
                    </a:cubicBezTo>
                    <a:cubicBezTo>
                      <a:pt x="769" y="7"/>
                      <a:pt x="593" y="1"/>
                      <a:pt x="41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63;p33">
                <a:extLst>
                  <a:ext uri="{FF2B5EF4-FFF2-40B4-BE49-F238E27FC236}">
                    <a16:creationId xmlns:a16="http://schemas.microsoft.com/office/drawing/2014/main" id="{E7BF03DD-760C-4F96-BA8B-FE475A748C56}"/>
                  </a:ext>
                </a:extLst>
              </p:cNvPr>
              <p:cNvSpPr/>
              <p:nvPr/>
            </p:nvSpPr>
            <p:spPr>
              <a:xfrm>
                <a:off x="3715625" y="3686625"/>
                <a:ext cx="1877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" extrusionOk="0">
                    <a:moveTo>
                      <a:pt x="411" y="1"/>
                    </a:moveTo>
                    <a:cubicBezTo>
                      <a:pt x="277" y="1"/>
                      <a:pt x="143" y="10"/>
                      <a:pt x="13" y="23"/>
                    </a:cubicBezTo>
                    <a:cubicBezTo>
                      <a:pt x="1" y="23"/>
                      <a:pt x="1" y="47"/>
                      <a:pt x="13" y="59"/>
                    </a:cubicBezTo>
                    <a:cubicBezTo>
                      <a:pt x="120" y="70"/>
                      <a:pt x="229" y="75"/>
                      <a:pt x="339" y="75"/>
                    </a:cubicBezTo>
                    <a:cubicBezTo>
                      <a:pt x="473" y="75"/>
                      <a:pt x="608" y="67"/>
                      <a:pt x="739" y="47"/>
                    </a:cubicBezTo>
                    <a:cubicBezTo>
                      <a:pt x="751" y="47"/>
                      <a:pt x="751" y="23"/>
                      <a:pt x="739" y="23"/>
                    </a:cubicBezTo>
                    <a:cubicBezTo>
                      <a:pt x="631" y="7"/>
                      <a:pt x="522" y="1"/>
                      <a:pt x="41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64;p33">
                <a:extLst>
                  <a:ext uri="{FF2B5EF4-FFF2-40B4-BE49-F238E27FC236}">
                    <a16:creationId xmlns:a16="http://schemas.microsoft.com/office/drawing/2014/main" id="{6785536E-91B9-480A-9A22-DB6C76D76380}"/>
                  </a:ext>
                </a:extLst>
              </p:cNvPr>
              <p:cNvSpPr/>
              <p:nvPr/>
            </p:nvSpPr>
            <p:spPr>
              <a:xfrm>
                <a:off x="3711175" y="3712175"/>
                <a:ext cx="19650" cy="22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91" extrusionOk="0">
                    <a:moveTo>
                      <a:pt x="305" y="1"/>
                    </a:moveTo>
                    <a:cubicBezTo>
                      <a:pt x="209" y="1"/>
                      <a:pt x="114" y="7"/>
                      <a:pt x="24" y="25"/>
                    </a:cubicBezTo>
                    <a:cubicBezTo>
                      <a:pt x="0" y="25"/>
                      <a:pt x="0" y="73"/>
                      <a:pt x="24" y="73"/>
                    </a:cubicBezTo>
                    <a:cubicBezTo>
                      <a:pt x="107" y="85"/>
                      <a:pt x="191" y="90"/>
                      <a:pt x="277" y="90"/>
                    </a:cubicBezTo>
                    <a:cubicBezTo>
                      <a:pt x="438" y="90"/>
                      <a:pt x="603" y="72"/>
                      <a:pt x="774" y="49"/>
                    </a:cubicBezTo>
                    <a:cubicBezTo>
                      <a:pt x="786" y="49"/>
                      <a:pt x="786" y="25"/>
                      <a:pt x="774" y="25"/>
                    </a:cubicBezTo>
                    <a:cubicBezTo>
                      <a:pt x="626" y="18"/>
                      <a:pt x="464" y="1"/>
                      <a:pt x="30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65;p33">
                <a:extLst>
                  <a:ext uri="{FF2B5EF4-FFF2-40B4-BE49-F238E27FC236}">
                    <a16:creationId xmlns:a16="http://schemas.microsoft.com/office/drawing/2014/main" id="{5940B9BD-05EB-448A-93B5-5FD6F40C0E0E}"/>
                  </a:ext>
                </a:extLst>
              </p:cNvPr>
              <p:cNvSpPr/>
              <p:nvPr/>
            </p:nvSpPr>
            <p:spPr>
              <a:xfrm>
                <a:off x="3711775" y="3738450"/>
                <a:ext cx="16675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5" extrusionOk="0">
                    <a:moveTo>
                      <a:pt x="329" y="1"/>
                    </a:moveTo>
                    <a:cubicBezTo>
                      <a:pt x="223" y="1"/>
                      <a:pt x="119" y="4"/>
                      <a:pt x="12" y="10"/>
                    </a:cubicBezTo>
                    <a:cubicBezTo>
                      <a:pt x="11" y="9"/>
                      <a:pt x="9" y="8"/>
                      <a:pt x="8" y="8"/>
                    </a:cubicBezTo>
                    <a:cubicBezTo>
                      <a:pt x="0" y="8"/>
                      <a:pt x="1" y="46"/>
                      <a:pt x="12" y="46"/>
                    </a:cubicBezTo>
                    <a:cubicBezTo>
                      <a:pt x="125" y="52"/>
                      <a:pt x="235" y="55"/>
                      <a:pt x="342" y="55"/>
                    </a:cubicBezTo>
                    <a:cubicBezTo>
                      <a:pt x="449" y="55"/>
                      <a:pt x="554" y="52"/>
                      <a:pt x="655" y="46"/>
                    </a:cubicBezTo>
                    <a:cubicBezTo>
                      <a:pt x="667" y="46"/>
                      <a:pt x="667" y="10"/>
                      <a:pt x="655" y="10"/>
                    </a:cubicBezTo>
                    <a:cubicBezTo>
                      <a:pt x="542" y="4"/>
                      <a:pt x="435" y="1"/>
                      <a:pt x="32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66;p33">
                <a:extLst>
                  <a:ext uri="{FF2B5EF4-FFF2-40B4-BE49-F238E27FC236}">
                    <a16:creationId xmlns:a16="http://schemas.microsoft.com/office/drawing/2014/main" id="{9E270575-5A60-4CD6-9465-E102DFD84195}"/>
                  </a:ext>
                </a:extLst>
              </p:cNvPr>
              <p:cNvSpPr/>
              <p:nvPr/>
            </p:nvSpPr>
            <p:spPr>
              <a:xfrm>
                <a:off x="3814150" y="2493900"/>
                <a:ext cx="38725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48" extrusionOk="0">
                    <a:moveTo>
                      <a:pt x="775" y="0"/>
                    </a:moveTo>
                    <a:cubicBezTo>
                      <a:pt x="346" y="0"/>
                      <a:pt x="1" y="345"/>
                      <a:pt x="1" y="774"/>
                    </a:cubicBezTo>
                    <a:cubicBezTo>
                      <a:pt x="1" y="1203"/>
                      <a:pt x="334" y="1548"/>
                      <a:pt x="775" y="1548"/>
                    </a:cubicBezTo>
                    <a:cubicBezTo>
                      <a:pt x="1203" y="1548"/>
                      <a:pt x="1549" y="1203"/>
                      <a:pt x="1549" y="774"/>
                    </a:cubicBezTo>
                    <a:cubicBezTo>
                      <a:pt x="1549" y="345"/>
                      <a:pt x="1203" y="0"/>
                      <a:pt x="77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67;p33">
                <a:extLst>
                  <a:ext uri="{FF2B5EF4-FFF2-40B4-BE49-F238E27FC236}">
                    <a16:creationId xmlns:a16="http://schemas.microsoft.com/office/drawing/2014/main" id="{F665F687-6ABA-4E93-B679-0FFF2AC572FB}"/>
                  </a:ext>
                </a:extLst>
              </p:cNvPr>
              <p:cNvSpPr/>
              <p:nvPr/>
            </p:nvSpPr>
            <p:spPr>
              <a:xfrm>
                <a:off x="3802550" y="2525150"/>
                <a:ext cx="327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4918" extrusionOk="0">
                    <a:moveTo>
                      <a:pt x="977" y="0"/>
                    </a:moveTo>
                    <a:lnTo>
                      <a:pt x="0" y="4846"/>
                    </a:lnTo>
                    <a:lnTo>
                      <a:pt x="334" y="4917"/>
                    </a:lnTo>
                    <a:lnTo>
                      <a:pt x="1310" y="72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68;p33">
                <a:extLst>
                  <a:ext uri="{FF2B5EF4-FFF2-40B4-BE49-F238E27FC236}">
                    <a16:creationId xmlns:a16="http://schemas.microsoft.com/office/drawing/2014/main" id="{94FE4711-404B-4192-8D8E-9BCE55EBE366}"/>
                  </a:ext>
                </a:extLst>
              </p:cNvPr>
              <p:cNvSpPr/>
              <p:nvPr/>
            </p:nvSpPr>
            <p:spPr>
              <a:xfrm>
                <a:off x="3969225" y="2561650"/>
                <a:ext cx="435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550" extrusionOk="0">
                    <a:moveTo>
                      <a:pt x="871" y="1"/>
                    </a:moveTo>
                    <a:cubicBezTo>
                      <a:pt x="548" y="1"/>
                      <a:pt x="246" y="197"/>
                      <a:pt x="132" y="529"/>
                    </a:cubicBezTo>
                    <a:cubicBezTo>
                      <a:pt x="1" y="933"/>
                      <a:pt x="215" y="1386"/>
                      <a:pt x="632" y="1517"/>
                    </a:cubicBezTo>
                    <a:cubicBezTo>
                      <a:pt x="710" y="1539"/>
                      <a:pt x="788" y="1550"/>
                      <a:pt x="864" y="1550"/>
                    </a:cubicBezTo>
                    <a:cubicBezTo>
                      <a:pt x="1198" y="1550"/>
                      <a:pt x="1502" y="1348"/>
                      <a:pt x="1608" y="1029"/>
                    </a:cubicBezTo>
                    <a:cubicBezTo>
                      <a:pt x="1739" y="624"/>
                      <a:pt x="1537" y="171"/>
                      <a:pt x="1120" y="40"/>
                    </a:cubicBezTo>
                    <a:cubicBezTo>
                      <a:pt x="1038" y="14"/>
                      <a:pt x="954" y="1"/>
                      <a:pt x="87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69;p33">
                <a:extLst>
                  <a:ext uri="{FF2B5EF4-FFF2-40B4-BE49-F238E27FC236}">
                    <a16:creationId xmlns:a16="http://schemas.microsoft.com/office/drawing/2014/main" id="{D9A7F497-3446-4125-9DA6-2B5789B5ACCF}"/>
                  </a:ext>
                </a:extLst>
              </p:cNvPr>
              <p:cNvSpPr/>
              <p:nvPr/>
            </p:nvSpPr>
            <p:spPr>
              <a:xfrm>
                <a:off x="3919525" y="2588250"/>
                <a:ext cx="7145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430" extrusionOk="0">
                    <a:moveTo>
                      <a:pt x="2572" y="0"/>
                    </a:moveTo>
                    <a:lnTo>
                      <a:pt x="1" y="4263"/>
                    </a:lnTo>
                    <a:lnTo>
                      <a:pt x="298" y="4429"/>
                    </a:lnTo>
                    <a:lnTo>
                      <a:pt x="2858" y="179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70;p33">
                <a:extLst>
                  <a:ext uri="{FF2B5EF4-FFF2-40B4-BE49-F238E27FC236}">
                    <a16:creationId xmlns:a16="http://schemas.microsoft.com/office/drawing/2014/main" id="{E6F6B805-B705-4670-8D7D-2F889C7B52A4}"/>
                  </a:ext>
                </a:extLst>
              </p:cNvPr>
              <p:cNvSpPr/>
              <p:nvPr/>
            </p:nvSpPr>
            <p:spPr>
              <a:xfrm>
                <a:off x="3409350" y="2564550"/>
                <a:ext cx="4287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563" extrusionOk="0">
                    <a:moveTo>
                      <a:pt x="847" y="0"/>
                    </a:moveTo>
                    <a:cubicBezTo>
                      <a:pt x="647" y="0"/>
                      <a:pt x="448" y="78"/>
                      <a:pt x="298" y="234"/>
                    </a:cubicBezTo>
                    <a:cubicBezTo>
                      <a:pt x="0" y="555"/>
                      <a:pt x="0" y="1044"/>
                      <a:pt x="310" y="1341"/>
                    </a:cubicBezTo>
                    <a:cubicBezTo>
                      <a:pt x="463" y="1489"/>
                      <a:pt x="663" y="1563"/>
                      <a:pt x="862" y="1563"/>
                    </a:cubicBezTo>
                    <a:cubicBezTo>
                      <a:pt x="1065" y="1563"/>
                      <a:pt x="1267" y="1486"/>
                      <a:pt x="1417" y="1329"/>
                    </a:cubicBezTo>
                    <a:cubicBezTo>
                      <a:pt x="1715" y="1008"/>
                      <a:pt x="1715" y="520"/>
                      <a:pt x="1393" y="222"/>
                    </a:cubicBezTo>
                    <a:cubicBezTo>
                      <a:pt x="1240" y="75"/>
                      <a:pt x="1043" y="0"/>
                      <a:pt x="84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71;p33">
                <a:extLst>
                  <a:ext uri="{FF2B5EF4-FFF2-40B4-BE49-F238E27FC236}">
                    <a16:creationId xmlns:a16="http://schemas.microsoft.com/office/drawing/2014/main" id="{15035A32-5E0B-417B-A2F3-53C7166D1068}"/>
                  </a:ext>
                </a:extLst>
              </p:cNvPr>
              <p:cNvSpPr/>
              <p:nvPr/>
            </p:nvSpPr>
            <p:spPr>
              <a:xfrm>
                <a:off x="3434650" y="2592425"/>
                <a:ext cx="702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4525" extrusionOk="0">
                    <a:moveTo>
                      <a:pt x="298" y="0"/>
                    </a:moveTo>
                    <a:lnTo>
                      <a:pt x="0" y="179"/>
                    </a:lnTo>
                    <a:lnTo>
                      <a:pt x="2512" y="4524"/>
                    </a:lnTo>
                    <a:lnTo>
                      <a:pt x="2810" y="435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72;p33">
                <a:extLst>
                  <a:ext uri="{FF2B5EF4-FFF2-40B4-BE49-F238E27FC236}">
                    <a16:creationId xmlns:a16="http://schemas.microsoft.com/office/drawing/2014/main" id="{CE4D0DE4-2437-49CF-B52C-12112382D336}"/>
                  </a:ext>
                </a:extLst>
              </p:cNvPr>
              <p:cNvSpPr/>
              <p:nvPr/>
            </p:nvSpPr>
            <p:spPr>
              <a:xfrm>
                <a:off x="3567400" y="2496250"/>
                <a:ext cx="4437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550" extrusionOk="0">
                    <a:moveTo>
                      <a:pt x="894" y="1"/>
                    </a:moveTo>
                    <a:cubicBezTo>
                      <a:pt x="775" y="1"/>
                      <a:pt x="653" y="28"/>
                      <a:pt x="536" y="85"/>
                    </a:cubicBezTo>
                    <a:cubicBezTo>
                      <a:pt x="155" y="275"/>
                      <a:pt x="0" y="739"/>
                      <a:pt x="191" y="1120"/>
                    </a:cubicBezTo>
                    <a:cubicBezTo>
                      <a:pt x="333" y="1397"/>
                      <a:pt x="599" y="1549"/>
                      <a:pt x="881" y="1549"/>
                    </a:cubicBezTo>
                    <a:cubicBezTo>
                      <a:pt x="1000" y="1549"/>
                      <a:pt x="1122" y="1522"/>
                      <a:pt x="1239" y="1466"/>
                    </a:cubicBezTo>
                    <a:cubicBezTo>
                      <a:pt x="1620" y="1275"/>
                      <a:pt x="1774" y="799"/>
                      <a:pt x="1584" y="430"/>
                    </a:cubicBezTo>
                    <a:cubicBezTo>
                      <a:pt x="1442" y="154"/>
                      <a:pt x="1176" y="1"/>
                      <a:pt x="89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73;p33">
                <a:extLst>
                  <a:ext uri="{FF2B5EF4-FFF2-40B4-BE49-F238E27FC236}">
                    <a16:creationId xmlns:a16="http://schemas.microsoft.com/office/drawing/2014/main" id="{DB7DED9E-6027-48B2-9BDB-4CE7107D1E05}"/>
                  </a:ext>
                </a:extLst>
              </p:cNvPr>
              <p:cNvSpPr/>
              <p:nvPr/>
            </p:nvSpPr>
            <p:spPr>
              <a:xfrm>
                <a:off x="3589125" y="2526625"/>
                <a:ext cx="42000" cy="1202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4811" extrusionOk="0">
                    <a:moveTo>
                      <a:pt x="334" y="1"/>
                    </a:moveTo>
                    <a:lnTo>
                      <a:pt x="1" y="96"/>
                    </a:lnTo>
                    <a:lnTo>
                      <a:pt x="1358" y="4811"/>
                    </a:lnTo>
                    <a:lnTo>
                      <a:pt x="1679" y="4716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74;p33">
                <a:extLst>
                  <a:ext uri="{FF2B5EF4-FFF2-40B4-BE49-F238E27FC236}">
                    <a16:creationId xmlns:a16="http://schemas.microsoft.com/office/drawing/2014/main" id="{DFDD5B39-EE70-4CDE-A318-9763E8A4919C}"/>
                  </a:ext>
                </a:extLst>
              </p:cNvPr>
              <p:cNvSpPr/>
              <p:nvPr/>
            </p:nvSpPr>
            <p:spPr>
              <a:xfrm>
                <a:off x="3184325" y="2886800"/>
                <a:ext cx="390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60" extrusionOk="0">
                    <a:moveTo>
                      <a:pt x="786" y="0"/>
                    </a:moveTo>
                    <a:cubicBezTo>
                      <a:pt x="357" y="0"/>
                      <a:pt x="12" y="334"/>
                      <a:pt x="0" y="774"/>
                    </a:cubicBezTo>
                    <a:cubicBezTo>
                      <a:pt x="0" y="1203"/>
                      <a:pt x="333" y="1548"/>
                      <a:pt x="774" y="1560"/>
                    </a:cubicBezTo>
                    <a:cubicBezTo>
                      <a:pt x="1203" y="1560"/>
                      <a:pt x="1548" y="1215"/>
                      <a:pt x="1560" y="786"/>
                    </a:cubicBezTo>
                    <a:cubicBezTo>
                      <a:pt x="1560" y="357"/>
                      <a:pt x="1215" y="0"/>
                      <a:pt x="78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75;p33">
                <a:extLst>
                  <a:ext uri="{FF2B5EF4-FFF2-40B4-BE49-F238E27FC236}">
                    <a16:creationId xmlns:a16="http://schemas.microsoft.com/office/drawing/2014/main" id="{5C48F452-17EC-4A5B-91F8-9D4019BC557C}"/>
                  </a:ext>
                </a:extLst>
              </p:cNvPr>
              <p:cNvSpPr/>
              <p:nvPr/>
            </p:nvSpPr>
            <p:spPr>
              <a:xfrm>
                <a:off x="3215575" y="2904050"/>
                <a:ext cx="12175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1371" extrusionOk="0">
                    <a:moveTo>
                      <a:pt x="72" y="1"/>
                    </a:moveTo>
                    <a:lnTo>
                      <a:pt x="0" y="334"/>
                    </a:lnTo>
                    <a:lnTo>
                      <a:pt x="4798" y="1370"/>
                    </a:lnTo>
                    <a:lnTo>
                      <a:pt x="4870" y="1037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76;p33">
                <a:extLst>
                  <a:ext uri="{FF2B5EF4-FFF2-40B4-BE49-F238E27FC236}">
                    <a16:creationId xmlns:a16="http://schemas.microsoft.com/office/drawing/2014/main" id="{E4C23950-4372-4068-8A45-F144B81C330F}"/>
                  </a:ext>
                </a:extLst>
              </p:cNvPr>
              <p:cNvSpPr/>
              <p:nvPr/>
            </p:nvSpPr>
            <p:spPr>
              <a:xfrm>
                <a:off x="3251875" y="2726325"/>
                <a:ext cx="435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551" extrusionOk="0">
                    <a:moveTo>
                      <a:pt x="857" y="0"/>
                    </a:moveTo>
                    <a:cubicBezTo>
                      <a:pt x="539" y="0"/>
                      <a:pt x="244" y="208"/>
                      <a:pt x="132" y="526"/>
                    </a:cubicBezTo>
                    <a:cubicBezTo>
                      <a:pt x="1" y="930"/>
                      <a:pt x="215" y="1371"/>
                      <a:pt x="608" y="1502"/>
                    </a:cubicBezTo>
                    <a:cubicBezTo>
                      <a:pt x="695" y="1535"/>
                      <a:pt x="785" y="1551"/>
                      <a:pt x="873" y="1551"/>
                    </a:cubicBezTo>
                    <a:cubicBezTo>
                      <a:pt x="1193" y="1551"/>
                      <a:pt x="1493" y="1343"/>
                      <a:pt x="1596" y="1026"/>
                    </a:cubicBezTo>
                    <a:cubicBezTo>
                      <a:pt x="1739" y="633"/>
                      <a:pt x="1525" y="192"/>
                      <a:pt x="1120" y="49"/>
                    </a:cubicBezTo>
                    <a:cubicBezTo>
                      <a:pt x="1033" y="16"/>
                      <a:pt x="944" y="0"/>
                      <a:pt x="85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77;p33">
                <a:extLst>
                  <a:ext uri="{FF2B5EF4-FFF2-40B4-BE49-F238E27FC236}">
                    <a16:creationId xmlns:a16="http://schemas.microsoft.com/office/drawing/2014/main" id="{E7C5EDDF-6B51-4460-AF15-B0E2009BC842}"/>
                  </a:ext>
                </a:extLst>
              </p:cNvPr>
              <p:cNvSpPr/>
              <p:nvPr/>
            </p:nvSpPr>
            <p:spPr>
              <a:xfrm>
                <a:off x="3282550" y="2748375"/>
                <a:ext cx="106875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2811" extrusionOk="0">
                    <a:moveTo>
                      <a:pt x="191" y="1"/>
                    </a:moveTo>
                    <a:lnTo>
                      <a:pt x="0" y="287"/>
                    </a:lnTo>
                    <a:lnTo>
                      <a:pt x="4096" y="2811"/>
                    </a:lnTo>
                    <a:lnTo>
                      <a:pt x="4274" y="2513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78;p33">
                <a:extLst>
                  <a:ext uri="{FF2B5EF4-FFF2-40B4-BE49-F238E27FC236}">
                    <a16:creationId xmlns:a16="http://schemas.microsoft.com/office/drawing/2014/main" id="{D25FAC1E-05E6-4474-A127-5245C14FD8B1}"/>
                  </a:ext>
                </a:extLst>
              </p:cNvPr>
              <p:cNvSpPr/>
              <p:nvPr/>
            </p:nvSpPr>
            <p:spPr>
              <a:xfrm>
                <a:off x="3250400" y="3293850"/>
                <a:ext cx="4287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563" extrusionOk="0">
                    <a:moveTo>
                      <a:pt x="843" y="0"/>
                    </a:moveTo>
                    <a:cubicBezTo>
                      <a:pt x="643" y="0"/>
                      <a:pt x="447" y="77"/>
                      <a:pt x="298" y="232"/>
                    </a:cubicBezTo>
                    <a:cubicBezTo>
                      <a:pt x="0" y="530"/>
                      <a:pt x="0" y="1018"/>
                      <a:pt x="298" y="1339"/>
                    </a:cubicBezTo>
                    <a:cubicBezTo>
                      <a:pt x="447" y="1488"/>
                      <a:pt x="643" y="1563"/>
                      <a:pt x="843" y="1563"/>
                    </a:cubicBezTo>
                    <a:cubicBezTo>
                      <a:pt x="1042" y="1563"/>
                      <a:pt x="1244" y="1488"/>
                      <a:pt x="1405" y="1339"/>
                    </a:cubicBezTo>
                    <a:cubicBezTo>
                      <a:pt x="1715" y="1042"/>
                      <a:pt x="1703" y="554"/>
                      <a:pt x="1405" y="232"/>
                    </a:cubicBezTo>
                    <a:cubicBezTo>
                      <a:pt x="1244" y="77"/>
                      <a:pt x="1042" y="0"/>
                      <a:pt x="84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79;p33">
                <a:extLst>
                  <a:ext uri="{FF2B5EF4-FFF2-40B4-BE49-F238E27FC236}">
                    <a16:creationId xmlns:a16="http://schemas.microsoft.com/office/drawing/2014/main" id="{4076CE11-F5A4-4A53-BF33-8B3A7B6708F8}"/>
                  </a:ext>
                </a:extLst>
              </p:cNvPr>
              <p:cNvSpPr/>
              <p:nvPr/>
            </p:nvSpPr>
            <p:spPr>
              <a:xfrm>
                <a:off x="3279575" y="3236250"/>
                <a:ext cx="1065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2906" extrusionOk="0">
                    <a:moveTo>
                      <a:pt x="4084" y="0"/>
                    </a:moveTo>
                    <a:lnTo>
                      <a:pt x="0" y="2620"/>
                    </a:lnTo>
                    <a:lnTo>
                      <a:pt x="179" y="2905"/>
                    </a:lnTo>
                    <a:lnTo>
                      <a:pt x="4263" y="286"/>
                    </a:lnTo>
                    <a:lnTo>
                      <a:pt x="4084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80;p33">
                <a:extLst>
                  <a:ext uri="{FF2B5EF4-FFF2-40B4-BE49-F238E27FC236}">
                    <a16:creationId xmlns:a16="http://schemas.microsoft.com/office/drawing/2014/main" id="{1CEC5B6D-3EF2-4B3B-99F9-1ED45693D12F}"/>
                  </a:ext>
                </a:extLst>
              </p:cNvPr>
              <p:cNvSpPr/>
              <p:nvPr/>
            </p:nvSpPr>
            <p:spPr>
              <a:xfrm>
                <a:off x="3181625" y="3131400"/>
                <a:ext cx="446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61" extrusionOk="0">
                    <a:moveTo>
                      <a:pt x="899" y="0"/>
                    </a:moveTo>
                    <a:cubicBezTo>
                      <a:pt x="782" y="0"/>
                      <a:pt x="663" y="28"/>
                      <a:pt x="549" y="87"/>
                    </a:cubicBezTo>
                    <a:cubicBezTo>
                      <a:pt x="168" y="277"/>
                      <a:pt x="1" y="741"/>
                      <a:pt x="191" y="1122"/>
                    </a:cubicBezTo>
                    <a:cubicBezTo>
                      <a:pt x="327" y="1402"/>
                      <a:pt x="601" y="1561"/>
                      <a:pt x="889" y="1561"/>
                    </a:cubicBezTo>
                    <a:cubicBezTo>
                      <a:pt x="1006" y="1561"/>
                      <a:pt x="1126" y="1535"/>
                      <a:pt x="1239" y="1480"/>
                    </a:cubicBezTo>
                    <a:cubicBezTo>
                      <a:pt x="1620" y="1289"/>
                      <a:pt x="1787" y="825"/>
                      <a:pt x="1596" y="444"/>
                    </a:cubicBezTo>
                    <a:cubicBezTo>
                      <a:pt x="1453" y="165"/>
                      <a:pt x="1183" y="0"/>
                      <a:pt x="89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81;p33">
                <a:extLst>
                  <a:ext uri="{FF2B5EF4-FFF2-40B4-BE49-F238E27FC236}">
                    <a16:creationId xmlns:a16="http://schemas.microsoft.com/office/drawing/2014/main" id="{9377B4E7-E2FD-4EA0-B6DC-09269EDA240E}"/>
                  </a:ext>
                </a:extLst>
              </p:cNvPr>
              <p:cNvSpPr/>
              <p:nvPr/>
            </p:nvSpPr>
            <p:spPr>
              <a:xfrm>
                <a:off x="3215275" y="3110925"/>
                <a:ext cx="11522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1597" extrusionOk="0">
                    <a:moveTo>
                      <a:pt x="4513" y="1"/>
                    </a:moveTo>
                    <a:lnTo>
                      <a:pt x="0" y="1275"/>
                    </a:lnTo>
                    <a:lnTo>
                      <a:pt x="96" y="1596"/>
                    </a:lnTo>
                    <a:lnTo>
                      <a:pt x="4608" y="334"/>
                    </a:lnTo>
                    <a:lnTo>
                      <a:pt x="4513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82;p33">
                <a:extLst>
                  <a:ext uri="{FF2B5EF4-FFF2-40B4-BE49-F238E27FC236}">
                    <a16:creationId xmlns:a16="http://schemas.microsoft.com/office/drawing/2014/main" id="{444881CD-702E-4D3E-8537-B168EA94D64B}"/>
                  </a:ext>
                </a:extLst>
              </p:cNvPr>
              <p:cNvSpPr/>
              <p:nvPr/>
            </p:nvSpPr>
            <p:spPr>
              <a:xfrm>
                <a:off x="3570675" y="3522275"/>
                <a:ext cx="387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49" extrusionOk="0">
                    <a:moveTo>
                      <a:pt x="775" y="1"/>
                    </a:moveTo>
                    <a:cubicBezTo>
                      <a:pt x="345" y="1"/>
                      <a:pt x="0" y="330"/>
                      <a:pt x="0" y="763"/>
                    </a:cubicBezTo>
                    <a:cubicBezTo>
                      <a:pt x="0" y="1192"/>
                      <a:pt x="346" y="1537"/>
                      <a:pt x="762" y="1549"/>
                    </a:cubicBezTo>
                    <a:cubicBezTo>
                      <a:pt x="1191" y="1549"/>
                      <a:pt x="1536" y="1204"/>
                      <a:pt x="1548" y="787"/>
                    </a:cubicBezTo>
                    <a:cubicBezTo>
                      <a:pt x="1548" y="358"/>
                      <a:pt x="1215" y="13"/>
                      <a:pt x="798" y="1"/>
                    </a:cubicBezTo>
                    <a:cubicBezTo>
                      <a:pt x="790" y="1"/>
                      <a:pt x="783" y="1"/>
                      <a:pt x="77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83;p33">
                <a:extLst>
                  <a:ext uri="{FF2B5EF4-FFF2-40B4-BE49-F238E27FC236}">
                    <a16:creationId xmlns:a16="http://schemas.microsoft.com/office/drawing/2014/main" id="{87B7DAC5-CCE9-409C-A340-905A314EAF39}"/>
                  </a:ext>
                </a:extLst>
              </p:cNvPr>
              <p:cNvSpPr/>
              <p:nvPr/>
            </p:nvSpPr>
            <p:spPr>
              <a:xfrm>
                <a:off x="3588225" y="3407100"/>
                <a:ext cx="30100" cy="1220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882" extrusionOk="0">
                    <a:moveTo>
                      <a:pt x="870" y="0"/>
                    </a:moveTo>
                    <a:lnTo>
                      <a:pt x="1" y="4822"/>
                    </a:lnTo>
                    <a:lnTo>
                      <a:pt x="334" y="4882"/>
                    </a:lnTo>
                    <a:lnTo>
                      <a:pt x="1203" y="72"/>
                    </a:lnTo>
                    <a:lnTo>
                      <a:pt x="870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84;p33">
                <a:extLst>
                  <a:ext uri="{FF2B5EF4-FFF2-40B4-BE49-F238E27FC236}">
                    <a16:creationId xmlns:a16="http://schemas.microsoft.com/office/drawing/2014/main" id="{7DB02F73-2ECA-4007-8BC5-0602A4D2575C}"/>
                  </a:ext>
                </a:extLst>
              </p:cNvPr>
              <p:cNvSpPr/>
              <p:nvPr/>
            </p:nvSpPr>
            <p:spPr>
              <a:xfrm>
                <a:off x="3409350" y="3454325"/>
                <a:ext cx="437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542" extrusionOk="0">
                    <a:moveTo>
                      <a:pt x="881" y="1"/>
                    </a:moveTo>
                    <a:cubicBezTo>
                      <a:pt x="559" y="1"/>
                      <a:pt x="257" y="194"/>
                      <a:pt x="143" y="516"/>
                    </a:cubicBezTo>
                    <a:cubicBezTo>
                      <a:pt x="0" y="921"/>
                      <a:pt x="226" y="1362"/>
                      <a:pt x="619" y="1493"/>
                    </a:cubicBezTo>
                    <a:cubicBezTo>
                      <a:pt x="707" y="1526"/>
                      <a:pt x="796" y="1542"/>
                      <a:pt x="884" y="1542"/>
                    </a:cubicBezTo>
                    <a:cubicBezTo>
                      <a:pt x="1204" y="1542"/>
                      <a:pt x="1505" y="1334"/>
                      <a:pt x="1608" y="1016"/>
                    </a:cubicBezTo>
                    <a:cubicBezTo>
                      <a:pt x="1750" y="612"/>
                      <a:pt x="1536" y="171"/>
                      <a:pt x="1131" y="40"/>
                    </a:cubicBezTo>
                    <a:cubicBezTo>
                      <a:pt x="1048" y="13"/>
                      <a:pt x="964" y="1"/>
                      <a:pt x="88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85;p33">
                <a:extLst>
                  <a:ext uri="{FF2B5EF4-FFF2-40B4-BE49-F238E27FC236}">
                    <a16:creationId xmlns:a16="http://schemas.microsoft.com/office/drawing/2014/main" id="{4D143072-E656-4E68-BB65-BE2AFE7B05A7}"/>
                  </a:ext>
                </a:extLst>
              </p:cNvPr>
              <p:cNvSpPr/>
              <p:nvPr/>
            </p:nvSpPr>
            <p:spPr>
              <a:xfrm>
                <a:off x="3434350" y="3358275"/>
                <a:ext cx="70850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4240" extrusionOk="0">
                    <a:moveTo>
                      <a:pt x="2548" y="1"/>
                    </a:moveTo>
                    <a:lnTo>
                      <a:pt x="0" y="4061"/>
                    </a:lnTo>
                    <a:lnTo>
                      <a:pt x="286" y="4239"/>
                    </a:lnTo>
                    <a:lnTo>
                      <a:pt x="2834" y="191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86;p33">
                <a:extLst>
                  <a:ext uri="{FF2B5EF4-FFF2-40B4-BE49-F238E27FC236}">
                    <a16:creationId xmlns:a16="http://schemas.microsoft.com/office/drawing/2014/main" id="{5243350B-A1B6-4D7C-AF69-D4DC4BB4713B}"/>
                  </a:ext>
                </a:extLst>
              </p:cNvPr>
              <p:cNvSpPr/>
              <p:nvPr/>
            </p:nvSpPr>
            <p:spPr>
              <a:xfrm>
                <a:off x="3972500" y="3457175"/>
                <a:ext cx="4260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543" extrusionOk="0">
                    <a:moveTo>
                      <a:pt x="861" y="1"/>
                    </a:moveTo>
                    <a:cubicBezTo>
                      <a:pt x="662" y="1"/>
                      <a:pt x="459" y="75"/>
                      <a:pt x="298" y="224"/>
                    </a:cubicBezTo>
                    <a:cubicBezTo>
                      <a:pt x="1" y="533"/>
                      <a:pt x="1" y="1022"/>
                      <a:pt x="298" y="1319"/>
                    </a:cubicBezTo>
                    <a:cubicBezTo>
                      <a:pt x="447" y="1468"/>
                      <a:pt x="647" y="1542"/>
                      <a:pt x="848" y="1542"/>
                    </a:cubicBezTo>
                    <a:cubicBezTo>
                      <a:pt x="1049" y="1542"/>
                      <a:pt x="1251" y="1468"/>
                      <a:pt x="1406" y="1319"/>
                    </a:cubicBezTo>
                    <a:cubicBezTo>
                      <a:pt x="1703" y="1022"/>
                      <a:pt x="1703" y="533"/>
                      <a:pt x="1406" y="224"/>
                    </a:cubicBezTo>
                    <a:cubicBezTo>
                      <a:pt x="1257" y="75"/>
                      <a:pt x="1060" y="1"/>
                      <a:pt x="86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87;p33">
                <a:extLst>
                  <a:ext uri="{FF2B5EF4-FFF2-40B4-BE49-F238E27FC236}">
                    <a16:creationId xmlns:a16="http://schemas.microsoft.com/office/drawing/2014/main" id="{56E39ACC-1BDC-4A7D-AD4E-99A2C69EB9A2}"/>
                  </a:ext>
                </a:extLst>
              </p:cNvPr>
              <p:cNvSpPr/>
              <p:nvPr/>
            </p:nvSpPr>
            <p:spPr>
              <a:xfrm>
                <a:off x="3917750" y="3358275"/>
                <a:ext cx="723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4371" extrusionOk="0">
                    <a:moveTo>
                      <a:pt x="286" y="1"/>
                    </a:moveTo>
                    <a:lnTo>
                      <a:pt x="0" y="179"/>
                    </a:lnTo>
                    <a:lnTo>
                      <a:pt x="2596" y="4370"/>
                    </a:lnTo>
                    <a:lnTo>
                      <a:pt x="2893" y="4192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88;p33">
                <a:extLst>
                  <a:ext uri="{FF2B5EF4-FFF2-40B4-BE49-F238E27FC236}">
                    <a16:creationId xmlns:a16="http://schemas.microsoft.com/office/drawing/2014/main" id="{F31EA8E9-ED46-4F0E-B742-7DD26E9C9B40}"/>
                  </a:ext>
                </a:extLst>
              </p:cNvPr>
              <p:cNvSpPr/>
              <p:nvPr/>
            </p:nvSpPr>
            <p:spPr>
              <a:xfrm>
                <a:off x="3812375" y="3523100"/>
                <a:ext cx="44075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567" extrusionOk="0">
                    <a:moveTo>
                      <a:pt x="880" y="1"/>
                    </a:moveTo>
                    <a:cubicBezTo>
                      <a:pt x="764" y="1"/>
                      <a:pt x="647" y="28"/>
                      <a:pt x="536" y="87"/>
                    </a:cubicBezTo>
                    <a:cubicBezTo>
                      <a:pt x="143" y="278"/>
                      <a:pt x="0" y="742"/>
                      <a:pt x="179" y="1123"/>
                    </a:cubicBezTo>
                    <a:cubicBezTo>
                      <a:pt x="314" y="1402"/>
                      <a:pt x="587" y="1567"/>
                      <a:pt x="870" y="1567"/>
                    </a:cubicBezTo>
                    <a:cubicBezTo>
                      <a:pt x="986" y="1567"/>
                      <a:pt x="1104" y="1539"/>
                      <a:pt x="1215" y="1480"/>
                    </a:cubicBezTo>
                    <a:cubicBezTo>
                      <a:pt x="1608" y="1290"/>
                      <a:pt x="1762" y="825"/>
                      <a:pt x="1572" y="444"/>
                    </a:cubicBezTo>
                    <a:cubicBezTo>
                      <a:pt x="1437" y="166"/>
                      <a:pt x="1164" y="1"/>
                      <a:pt x="88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89;p33">
                <a:extLst>
                  <a:ext uri="{FF2B5EF4-FFF2-40B4-BE49-F238E27FC236}">
                    <a16:creationId xmlns:a16="http://schemas.microsoft.com/office/drawing/2014/main" id="{907A70CD-33D9-446F-8D9D-99E6D3BC7F80}"/>
                  </a:ext>
                </a:extLst>
              </p:cNvPr>
              <p:cNvSpPr/>
              <p:nvPr/>
            </p:nvSpPr>
            <p:spPr>
              <a:xfrm>
                <a:off x="3801650" y="3411275"/>
                <a:ext cx="32775" cy="1193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4775" extrusionOk="0">
                    <a:moveTo>
                      <a:pt x="334" y="0"/>
                    </a:moveTo>
                    <a:lnTo>
                      <a:pt x="1" y="71"/>
                    </a:lnTo>
                    <a:lnTo>
                      <a:pt x="977" y="4774"/>
                    </a:lnTo>
                    <a:lnTo>
                      <a:pt x="1310" y="4703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90;p33">
                <a:extLst>
                  <a:ext uri="{FF2B5EF4-FFF2-40B4-BE49-F238E27FC236}">
                    <a16:creationId xmlns:a16="http://schemas.microsoft.com/office/drawing/2014/main" id="{8DA3090A-17D6-47AE-B546-770E9B94499A}"/>
                  </a:ext>
                </a:extLst>
              </p:cNvPr>
              <p:cNvSpPr/>
              <p:nvPr/>
            </p:nvSpPr>
            <p:spPr>
              <a:xfrm>
                <a:off x="4205875" y="3138325"/>
                <a:ext cx="390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549" extrusionOk="0">
                    <a:moveTo>
                      <a:pt x="810" y="0"/>
                    </a:moveTo>
                    <a:cubicBezTo>
                      <a:pt x="369" y="0"/>
                      <a:pt x="12" y="321"/>
                      <a:pt x="12" y="762"/>
                    </a:cubicBezTo>
                    <a:cubicBezTo>
                      <a:pt x="0" y="1167"/>
                      <a:pt x="346" y="1536"/>
                      <a:pt x="774" y="1548"/>
                    </a:cubicBezTo>
                    <a:cubicBezTo>
                      <a:pt x="781" y="1548"/>
                      <a:pt x="789" y="1548"/>
                      <a:pt x="796" y="1548"/>
                    </a:cubicBezTo>
                    <a:cubicBezTo>
                      <a:pt x="1215" y="1548"/>
                      <a:pt x="1560" y="1207"/>
                      <a:pt x="1560" y="786"/>
                    </a:cubicBezTo>
                    <a:cubicBezTo>
                      <a:pt x="1560" y="357"/>
                      <a:pt x="1239" y="0"/>
                      <a:pt x="81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91;p33">
                <a:extLst>
                  <a:ext uri="{FF2B5EF4-FFF2-40B4-BE49-F238E27FC236}">
                    <a16:creationId xmlns:a16="http://schemas.microsoft.com/office/drawing/2014/main" id="{4E115964-44A3-4256-ADFD-A1C7288B0248}"/>
                  </a:ext>
                </a:extLst>
              </p:cNvPr>
              <p:cNvSpPr/>
              <p:nvPr/>
            </p:nvSpPr>
            <p:spPr>
              <a:xfrm>
                <a:off x="4093350" y="3124925"/>
                <a:ext cx="1205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1370" extrusionOk="0">
                    <a:moveTo>
                      <a:pt x="72" y="0"/>
                    </a:moveTo>
                    <a:lnTo>
                      <a:pt x="1" y="334"/>
                    </a:lnTo>
                    <a:lnTo>
                      <a:pt x="4739" y="1369"/>
                    </a:lnTo>
                    <a:lnTo>
                      <a:pt x="4823" y="10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92;p33">
                <a:extLst>
                  <a:ext uri="{FF2B5EF4-FFF2-40B4-BE49-F238E27FC236}">
                    <a16:creationId xmlns:a16="http://schemas.microsoft.com/office/drawing/2014/main" id="{E1CE3D22-40A1-4829-8BC8-E3AE9218043C}"/>
                  </a:ext>
                </a:extLst>
              </p:cNvPr>
              <p:cNvSpPr/>
              <p:nvPr/>
            </p:nvSpPr>
            <p:spPr>
              <a:xfrm>
                <a:off x="4131450" y="3297300"/>
                <a:ext cx="440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562" extrusionOk="0">
                    <a:moveTo>
                      <a:pt x="884" y="1"/>
                    </a:moveTo>
                    <a:cubicBezTo>
                      <a:pt x="569" y="1"/>
                      <a:pt x="267" y="194"/>
                      <a:pt x="156" y="511"/>
                    </a:cubicBezTo>
                    <a:cubicBezTo>
                      <a:pt x="1" y="916"/>
                      <a:pt x="215" y="1368"/>
                      <a:pt x="608" y="1511"/>
                    </a:cubicBezTo>
                    <a:cubicBezTo>
                      <a:pt x="698" y="1545"/>
                      <a:pt x="790" y="1562"/>
                      <a:pt x="880" y="1562"/>
                    </a:cubicBezTo>
                    <a:cubicBezTo>
                      <a:pt x="1198" y="1562"/>
                      <a:pt x="1497" y="1362"/>
                      <a:pt x="1608" y="1047"/>
                    </a:cubicBezTo>
                    <a:cubicBezTo>
                      <a:pt x="1763" y="642"/>
                      <a:pt x="1549" y="201"/>
                      <a:pt x="1144" y="47"/>
                    </a:cubicBezTo>
                    <a:cubicBezTo>
                      <a:pt x="1059" y="16"/>
                      <a:pt x="971" y="1"/>
                      <a:pt x="88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93;p33">
                <a:extLst>
                  <a:ext uri="{FF2B5EF4-FFF2-40B4-BE49-F238E27FC236}">
                    <a16:creationId xmlns:a16="http://schemas.microsoft.com/office/drawing/2014/main" id="{15BF07A1-CEC9-47ED-9327-1F419AEECAEB}"/>
                  </a:ext>
                </a:extLst>
              </p:cNvPr>
              <p:cNvSpPr/>
              <p:nvPr/>
            </p:nvSpPr>
            <p:spPr>
              <a:xfrm>
                <a:off x="4041575" y="3241900"/>
                <a:ext cx="103300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882" extrusionOk="0">
                    <a:moveTo>
                      <a:pt x="191" y="0"/>
                    </a:moveTo>
                    <a:lnTo>
                      <a:pt x="0" y="286"/>
                    </a:lnTo>
                    <a:lnTo>
                      <a:pt x="3941" y="2882"/>
                    </a:lnTo>
                    <a:lnTo>
                      <a:pt x="4132" y="259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94;p33">
                <a:extLst>
                  <a:ext uri="{FF2B5EF4-FFF2-40B4-BE49-F238E27FC236}">
                    <a16:creationId xmlns:a16="http://schemas.microsoft.com/office/drawing/2014/main" id="{EA3EE1F4-93DF-49C0-B305-48BB4E9CE564}"/>
                  </a:ext>
                </a:extLst>
              </p:cNvPr>
              <p:cNvSpPr/>
              <p:nvPr/>
            </p:nvSpPr>
            <p:spPr>
              <a:xfrm>
                <a:off x="4142175" y="2729750"/>
                <a:ext cx="4287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563" extrusionOk="0">
                    <a:moveTo>
                      <a:pt x="867" y="0"/>
                    </a:moveTo>
                    <a:cubicBezTo>
                      <a:pt x="669" y="0"/>
                      <a:pt x="469" y="75"/>
                      <a:pt x="310" y="222"/>
                    </a:cubicBezTo>
                    <a:cubicBezTo>
                      <a:pt x="0" y="520"/>
                      <a:pt x="0" y="1008"/>
                      <a:pt x="298" y="1329"/>
                    </a:cubicBezTo>
                    <a:cubicBezTo>
                      <a:pt x="448" y="1486"/>
                      <a:pt x="647" y="1563"/>
                      <a:pt x="849" y="1563"/>
                    </a:cubicBezTo>
                    <a:cubicBezTo>
                      <a:pt x="1046" y="1563"/>
                      <a:pt x="1246" y="1489"/>
                      <a:pt x="1405" y="1341"/>
                    </a:cubicBezTo>
                    <a:cubicBezTo>
                      <a:pt x="1715" y="1044"/>
                      <a:pt x="1715" y="555"/>
                      <a:pt x="1417" y="234"/>
                    </a:cubicBezTo>
                    <a:cubicBezTo>
                      <a:pt x="1267" y="78"/>
                      <a:pt x="1068" y="0"/>
                      <a:pt x="86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95;p33">
                <a:extLst>
                  <a:ext uri="{FF2B5EF4-FFF2-40B4-BE49-F238E27FC236}">
                    <a16:creationId xmlns:a16="http://schemas.microsoft.com/office/drawing/2014/main" id="{740C581D-9DD9-4140-8EEF-C057769C265B}"/>
                  </a:ext>
                </a:extLst>
              </p:cNvPr>
              <p:cNvSpPr/>
              <p:nvPr/>
            </p:nvSpPr>
            <p:spPr>
              <a:xfrm>
                <a:off x="4049000" y="2753150"/>
                <a:ext cx="10630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2966" extrusionOk="0">
                    <a:moveTo>
                      <a:pt x="4061" y="0"/>
                    </a:moveTo>
                    <a:lnTo>
                      <a:pt x="1" y="2679"/>
                    </a:lnTo>
                    <a:lnTo>
                      <a:pt x="179" y="2965"/>
                    </a:lnTo>
                    <a:lnTo>
                      <a:pt x="4251" y="286"/>
                    </a:lnTo>
                    <a:lnTo>
                      <a:pt x="4061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96;p33">
                <a:extLst>
                  <a:ext uri="{FF2B5EF4-FFF2-40B4-BE49-F238E27FC236}">
                    <a16:creationId xmlns:a16="http://schemas.microsoft.com/office/drawing/2014/main" id="{985A7A69-3036-4B86-B1C7-E69B98064ABE}"/>
                  </a:ext>
                </a:extLst>
              </p:cNvPr>
              <p:cNvSpPr/>
              <p:nvPr/>
            </p:nvSpPr>
            <p:spPr>
              <a:xfrm>
                <a:off x="4207050" y="2893575"/>
                <a:ext cx="4380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545" extrusionOk="0">
                    <a:moveTo>
                      <a:pt x="884" y="1"/>
                    </a:moveTo>
                    <a:cubicBezTo>
                      <a:pt x="772" y="1"/>
                      <a:pt x="658" y="25"/>
                      <a:pt x="549" y="75"/>
                    </a:cubicBezTo>
                    <a:cubicBezTo>
                      <a:pt x="168" y="253"/>
                      <a:pt x="1" y="706"/>
                      <a:pt x="180" y="1098"/>
                    </a:cubicBezTo>
                    <a:cubicBezTo>
                      <a:pt x="309" y="1375"/>
                      <a:pt x="589" y="1544"/>
                      <a:pt x="878" y="1544"/>
                    </a:cubicBezTo>
                    <a:cubicBezTo>
                      <a:pt x="987" y="1544"/>
                      <a:pt x="1099" y="1520"/>
                      <a:pt x="1203" y="1468"/>
                    </a:cubicBezTo>
                    <a:cubicBezTo>
                      <a:pt x="1584" y="1289"/>
                      <a:pt x="1751" y="825"/>
                      <a:pt x="1573" y="444"/>
                    </a:cubicBezTo>
                    <a:cubicBezTo>
                      <a:pt x="1444" y="160"/>
                      <a:pt x="1173" y="1"/>
                      <a:pt x="88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97;p33">
                <a:extLst>
                  <a:ext uri="{FF2B5EF4-FFF2-40B4-BE49-F238E27FC236}">
                    <a16:creationId xmlns:a16="http://schemas.microsoft.com/office/drawing/2014/main" id="{2DBA2109-C0A2-4E8D-A13D-D71B009FD6C4}"/>
                  </a:ext>
                </a:extLst>
              </p:cNvPr>
              <p:cNvSpPr/>
              <p:nvPr/>
            </p:nvSpPr>
            <p:spPr>
              <a:xfrm>
                <a:off x="4095150" y="2912100"/>
                <a:ext cx="121750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941" extrusionOk="0">
                    <a:moveTo>
                      <a:pt x="4822" y="0"/>
                    </a:moveTo>
                    <a:lnTo>
                      <a:pt x="0" y="596"/>
                    </a:lnTo>
                    <a:lnTo>
                      <a:pt x="36" y="941"/>
                    </a:lnTo>
                    <a:lnTo>
                      <a:pt x="4870" y="346"/>
                    </a:lnTo>
                    <a:lnTo>
                      <a:pt x="4822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98;p33">
                <a:extLst>
                  <a:ext uri="{FF2B5EF4-FFF2-40B4-BE49-F238E27FC236}">
                    <a16:creationId xmlns:a16="http://schemas.microsoft.com/office/drawing/2014/main" id="{172BD7A5-DA43-437D-9809-E153B8BCE383}"/>
                  </a:ext>
                </a:extLst>
              </p:cNvPr>
              <p:cNvSpPr/>
              <p:nvPr/>
            </p:nvSpPr>
            <p:spPr>
              <a:xfrm>
                <a:off x="3843025" y="2306375"/>
                <a:ext cx="84275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6620" extrusionOk="0">
                    <a:moveTo>
                      <a:pt x="3370" y="822"/>
                    </a:moveTo>
                    <a:lnTo>
                      <a:pt x="3370" y="822"/>
                    </a:lnTo>
                    <a:lnTo>
                      <a:pt x="3370" y="822"/>
                    </a:lnTo>
                    <a:cubicBezTo>
                      <a:pt x="3370" y="822"/>
                      <a:pt x="3370" y="822"/>
                      <a:pt x="3370" y="822"/>
                    </a:cubicBezTo>
                    <a:close/>
                    <a:moveTo>
                      <a:pt x="1" y="0"/>
                    </a:moveTo>
                    <a:lnTo>
                      <a:pt x="96" y="6620"/>
                    </a:lnTo>
                    <a:lnTo>
                      <a:pt x="3370" y="822"/>
                    </a:lnTo>
                    <a:lnTo>
                      <a:pt x="3370" y="822"/>
                    </a:lnTo>
                    <a:cubicBezTo>
                      <a:pt x="3370" y="822"/>
                      <a:pt x="3370" y="822"/>
                      <a:pt x="3370" y="822"/>
                    </a:cubicBezTo>
                    <a:cubicBezTo>
                      <a:pt x="3334" y="822"/>
                      <a:pt x="1146" y="118"/>
                      <a:pt x="1" y="0"/>
                    </a:cubicBez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99;p33">
                <a:extLst>
                  <a:ext uri="{FF2B5EF4-FFF2-40B4-BE49-F238E27FC236}">
                    <a16:creationId xmlns:a16="http://schemas.microsoft.com/office/drawing/2014/main" id="{DF5DF754-80A1-47F0-BDB8-C15DD200A42A}"/>
                  </a:ext>
                </a:extLst>
              </p:cNvPr>
              <p:cNvSpPr/>
              <p:nvPr/>
            </p:nvSpPr>
            <p:spPr>
              <a:xfrm>
                <a:off x="3838575" y="2301900"/>
                <a:ext cx="94675" cy="186350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7454" extrusionOk="0">
                    <a:moveTo>
                      <a:pt x="357" y="370"/>
                    </a:moveTo>
                    <a:lnTo>
                      <a:pt x="357" y="370"/>
                    </a:lnTo>
                    <a:cubicBezTo>
                      <a:pt x="1298" y="501"/>
                      <a:pt x="2762" y="953"/>
                      <a:pt x="3298" y="1096"/>
                    </a:cubicBezTo>
                    <a:lnTo>
                      <a:pt x="441" y="6156"/>
                    </a:lnTo>
                    <a:lnTo>
                      <a:pt x="357" y="370"/>
                    </a:lnTo>
                    <a:close/>
                    <a:moveTo>
                      <a:pt x="0" y="1"/>
                    </a:moveTo>
                    <a:lnTo>
                      <a:pt x="107" y="7454"/>
                    </a:lnTo>
                    <a:lnTo>
                      <a:pt x="3786" y="905"/>
                    </a:lnTo>
                    <a:lnTo>
                      <a:pt x="3584" y="846"/>
                    </a:lnTo>
                    <a:cubicBezTo>
                      <a:pt x="3500" y="822"/>
                      <a:pt x="1345" y="132"/>
                      <a:pt x="191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00;p33">
                <a:extLst>
                  <a:ext uri="{FF2B5EF4-FFF2-40B4-BE49-F238E27FC236}">
                    <a16:creationId xmlns:a16="http://schemas.microsoft.com/office/drawing/2014/main" id="{95005C64-5499-4994-A7D4-3A644425EAD5}"/>
                  </a:ext>
                </a:extLst>
              </p:cNvPr>
              <p:cNvSpPr/>
              <p:nvPr/>
            </p:nvSpPr>
            <p:spPr>
              <a:xfrm>
                <a:off x="3843625" y="2442100"/>
                <a:ext cx="1222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87" extrusionOk="0">
                    <a:moveTo>
                      <a:pt x="24" y="0"/>
                    </a:moveTo>
                    <a:cubicBezTo>
                      <a:pt x="12" y="0"/>
                      <a:pt x="0" y="12"/>
                      <a:pt x="12" y="24"/>
                    </a:cubicBezTo>
                    <a:cubicBezTo>
                      <a:pt x="60" y="84"/>
                      <a:pt x="143" y="119"/>
                      <a:pt x="203" y="167"/>
                    </a:cubicBezTo>
                    <a:cubicBezTo>
                      <a:pt x="274" y="203"/>
                      <a:pt x="370" y="238"/>
                      <a:pt x="453" y="286"/>
                    </a:cubicBezTo>
                    <a:cubicBezTo>
                      <a:pt x="477" y="286"/>
                      <a:pt x="489" y="250"/>
                      <a:pt x="477" y="238"/>
                    </a:cubicBezTo>
                    <a:cubicBezTo>
                      <a:pt x="393" y="179"/>
                      <a:pt x="322" y="131"/>
                      <a:pt x="250" y="96"/>
                    </a:cubicBezTo>
                    <a:cubicBezTo>
                      <a:pt x="179" y="60"/>
                      <a:pt x="96" y="0"/>
                      <a:pt x="2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01;p33">
                <a:extLst>
                  <a:ext uri="{FF2B5EF4-FFF2-40B4-BE49-F238E27FC236}">
                    <a16:creationId xmlns:a16="http://schemas.microsoft.com/office/drawing/2014/main" id="{76249CD4-1150-476C-A68F-BC6ABAF5F27A}"/>
                  </a:ext>
                </a:extLst>
              </p:cNvPr>
              <p:cNvSpPr/>
              <p:nvPr/>
            </p:nvSpPr>
            <p:spPr>
              <a:xfrm>
                <a:off x="3843925" y="2432875"/>
                <a:ext cx="11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51" extrusionOk="0">
                    <a:moveTo>
                      <a:pt x="12" y="0"/>
                    </a:moveTo>
                    <a:cubicBezTo>
                      <a:pt x="0" y="0"/>
                      <a:pt x="0" y="12"/>
                      <a:pt x="0" y="12"/>
                    </a:cubicBezTo>
                    <a:cubicBezTo>
                      <a:pt x="48" y="72"/>
                      <a:pt x="119" y="119"/>
                      <a:pt x="179" y="143"/>
                    </a:cubicBezTo>
                    <a:cubicBezTo>
                      <a:pt x="250" y="191"/>
                      <a:pt x="346" y="238"/>
                      <a:pt x="417" y="250"/>
                    </a:cubicBezTo>
                    <a:cubicBezTo>
                      <a:pt x="441" y="250"/>
                      <a:pt x="465" y="238"/>
                      <a:pt x="441" y="226"/>
                    </a:cubicBezTo>
                    <a:cubicBezTo>
                      <a:pt x="369" y="167"/>
                      <a:pt x="298" y="131"/>
                      <a:pt x="227" y="84"/>
                    </a:cubicBezTo>
                    <a:cubicBezTo>
                      <a:pt x="143" y="60"/>
                      <a:pt x="84" y="0"/>
                      <a:pt x="1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02;p33">
                <a:extLst>
                  <a:ext uri="{FF2B5EF4-FFF2-40B4-BE49-F238E27FC236}">
                    <a16:creationId xmlns:a16="http://schemas.microsoft.com/office/drawing/2014/main" id="{EA5E323D-0C4F-4B26-B797-73283035E4C6}"/>
                  </a:ext>
                </a:extLst>
              </p:cNvPr>
              <p:cNvSpPr/>
              <p:nvPr/>
            </p:nvSpPr>
            <p:spPr>
              <a:xfrm>
                <a:off x="3843925" y="2425000"/>
                <a:ext cx="149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80" extrusionOk="0">
                    <a:moveTo>
                      <a:pt x="57" y="0"/>
                    </a:moveTo>
                    <a:cubicBezTo>
                      <a:pt x="42" y="0"/>
                      <a:pt x="27" y="2"/>
                      <a:pt x="12" y="6"/>
                    </a:cubicBezTo>
                    <a:cubicBezTo>
                      <a:pt x="0" y="6"/>
                      <a:pt x="0" y="18"/>
                      <a:pt x="0" y="30"/>
                    </a:cubicBezTo>
                    <a:cubicBezTo>
                      <a:pt x="60" y="101"/>
                      <a:pt x="167" y="137"/>
                      <a:pt x="250" y="160"/>
                    </a:cubicBezTo>
                    <a:cubicBezTo>
                      <a:pt x="358" y="208"/>
                      <a:pt x="441" y="256"/>
                      <a:pt x="548" y="280"/>
                    </a:cubicBezTo>
                    <a:cubicBezTo>
                      <a:pt x="584" y="280"/>
                      <a:pt x="596" y="256"/>
                      <a:pt x="584" y="244"/>
                    </a:cubicBezTo>
                    <a:cubicBezTo>
                      <a:pt x="488" y="160"/>
                      <a:pt x="381" y="125"/>
                      <a:pt x="286" y="77"/>
                    </a:cubicBezTo>
                    <a:cubicBezTo>
                      <a:pt x="206" y="47"/>
                      <a:pt x="134" y="0"/>
                      <a:pt x="5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03;p33">
                <a:extLst>
                  <a:ext uri="{FF2B5EF4-FFF2-40B4-BE49-F238E27FC236}">
                    <a16:creationId xmlns:a16="http://schemas.microsoft.com/office/drawing/2014/main" id="{B80465DD-3303-4A73-9EFD-8E9842796909}"/>
                  </a:ext>
                </a:extLst>
              </p:cNvPr>
              <p:cNvSpPr/>
              <p:nvPr/>
            </p:nvSpPr>
            <p:spPr>
              <a:xfrm>
                <a:off x="3843025" y="2415900"/>
                <a:ext cx="1692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01" extrusionOk="0">
                    <a:moveTo>
                      <a:pt x="24" y="1"/>
                    </a:moveTo>
                    <a:cubicBezTo>
                      <a:pt x="1" y="1"/>
                      <a:pt x="1" y="24"/>
                      <a:pt x="1" y="36"/>
                    </a:cubicBezTo>
                    <a:cubicBezTo>
                      <a:pt x="167" y="167"/>
                      <a:pt x="417" y="239"/>
                      <a:pt x="632" y="298"/>
                    </a:cubicBezTo>
                    <a:cubicBezTo>
                      <a:pt x="634" y="300"/>
                      <a:pt x="637" y="300"/>
                      <a:pt x="639" y="300"/>
                    </a:cubicBezTo>
                    <a:cubicBezTo>
                      <a:pt x="660" y="300"/>
                      <a:pt x="677" y="261"/>
                      <a:pt x="655" y="251"/>
                    </a:cubicBezTo>
                    <a:cubicBezTo>
                      <a:pt x="465" y="143"/>
                      <a:pt x="239" y="24"/>
                      <a:pt x="2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04;p33">
                <a:extLst>
                  <a:ext uri="{FF2B5EF4-FFF2-40B4-BE49-F238E27FC236}">
                    <a16:creationId xmlns:a16="http://schemas.microsoft.com/office/drawing/2014/main" id="{86402A1C-14FD-477B-AB69-991521DFA56D}"/>
                  </a:ext>
                </a:extLst>
              </p:cNvPr>
              <p:cNvSpPr/>
              <p:nvPr/>
            </p:nvSpPr>
            <p:spPr>
              <a:xfrm>
                <a:off x="3841550" y="2407500"/>
                <a:ext cx="1995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66" extrusionOk="0">
                    <a:moveTo>
                      <a:pt x="87" y="1"/>
                    </a:moveTo>
                    <a:cubicBezTo>
                      <a:pt x="70" y="1"/>
                      <a:pt x="53" y="2"/>
                      <a:pt x="36" y="3"/>
                    </a:cubicBezTo>
                    <a:cubicBezTo>
                      <a:pt x="0" y="3"/>
                      <a:pt x="0" y="27"/>
                      <a:pt x="24" y="51"/>
                    </a:cubicBezTo>
                    <a:cubicBezTo>
                      <a:pt x="119" y="110"/>
                      <a:pt x="262" y="122"/>
                      <a:pt x="357" y="170"/>
                    </a:cubicBezTo>
                    <a:cubicBezTo>
                      <a:pt x="500" y="206"/>
                      <a:pt x="631" y="253"/>
                      <a:pt x="762" y="265"/>
                    </a:cubicBezTo>
                    <a:cubicBezTo>
                      <a:pt x="774" y="265"/>
                      <a:pt x="798" y="253"/>
                      <a:pt x="774" y="241"/>
                    </a:cubicBezTo>
                    <a:cubicBezTo>
                      <a:pt x="679" y="170"/>
                      <a:pt x="536" y="122"/>
                      <a:pt x="417" y="75"/>
                    </a:cubicBezTo>
                    <a:cubicBezTo>
                      <a:pt x="313" y="33"/>
                      <a:pt x="201" y="1"/>
                      <a:pt x="8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05;p33">
                <a:extLst>
                  <a:ext uri="{FF2B5EF4-FFF2-40B4-BE49-F238E27FC236}">
                    <a16:creationId xmlns:a16="http://schemas.microsoft.com/office/drawing/2014/main" id="{9E355147-0810-4FA8-8692-108B69FA9E69}"/>
                  </a:ext>
                </a:extLst>
              </p:cNvPr>
              <p:cNvSpPr/>
              <p:nvPr/>
            </p:nvSpPr>
            <p:spPr>
              <a:xfrm>
                <a:off x="3843925" y="2398650"/>
                <a:ext cx="1990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254" extrusionOk="0">
                    <a:moveTo>
                      <a:pt x="12" y="0"/>
                    </a:moveTo>
                    <a:cubicBezTo>
                      <a:pt x="0" y="0"/>
                      <a:pt x="0" y="12"/>
                      <a:pt x="12" y="12"/>
                    </a:cubicBezTo>
                    <a:cubicBezTo>
                      <a:pt x="238" y="143"/>
                      <a:pt x="536" y="238"/>
                      <a:pt x="786" y="250"/>
                    </a:cubicBezTo>
                    <a:cubicBezTo>
                      <a:pt x="786" y="252"/>
                      <a:pt x="787" y="253"/>
                      <a:pt x="787" y="253"/>
                    </a:cubicBezTo>
                    <a:cubicBezTo>
                      <a:pt x="790" y="253"/>
                      <a:pt x="796" y="238"/>
                      <a:pt x="786" y="238"/>
                    </a:cubicBezTo>
                    <a:cubicBezTo>
                      <a:pt x="560" y="119"/>
                      <a:pt x="262" y="24"/>
                      <a:pt x="1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06;p33">
                <a:extLst>
                  <a:ext uri="{FF2B5EF4-FFF2-40B4-BE49-F238E27FC236}">
                    <a16:creationId xmlns:a16="http://schemas.microsoft.com/office/drawing/2014/main" id="{3AB21794-1D13-4310-A295-7093220D7C06}"/>
                  </a:ext>
                </a:extLst>
              </p:cNvPr>
              <p:cNvSpPr/>
              <p:nvPr/>
            </p:nvSpPr>
            <p:spPr>
              <a:xfrm>
                <a:off x="3842125" y="2388675"/>
                <a:ext cx="244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342" extrusionOk="0">
                    <a:moveTo>
                      <a:pt x="81" y="1"/>
                    </a:moveTo>
                    <a:cubicBezTo>
                      <a:pt x="58" y="1"/>
                      <a:pt x="35" y="2"/>
                      <a:pt x="13" y="6"/>
                    </a:cubicBezTo>
                    <a:cubicBezTo>
                      <a:pt x="1" y="6"/>
                      <a:pt x="1" y="42"/>
                      <a:pt x="13" y="54"/>
                    </a:cubicBezTo>
                    <a:cubicBezTo>
                      <a:pt x="156" y="101"/>
                      <a:pt x="310" y="125"/>
                      <a:pt x="453" y="185"/>
                    </a:cubicBezTo>
                    <a:cubicBezTo>
                      <a:pt x="620" y="244"/>
                      <a:pt x="775" y="304"/>
                      <a:pt x="930" y="340"/>
                    </a:cubicBezTo>
                    <a:cubicBezTo>
                      <a:pt x="933" y="341"/>
                      <a:pt x="937" y="341"/>
                      <a:pt x="940" y="341"/>
                    </a:cubicBezTo>
                    <a:cubicBezTo>
                      <a:pt x="968" y="341"/>
                      <a:pt x="976" y="303"/>
                      <a:pt x="965" y="292"/>
                    </a:cubicBezTo>
                    <a:cubicBezTo>
                      <a:pt x="799" y="197"/>
                      <a:pt x="632" y="149"/>
                      <a:pt x="453" y="89"/>
                    </a:cubicBezTo>
                    <a:cubicBezTo>
                      <a:pt x="333" y="49"/>
                      <a:pt x="204" y="1"/>
                      <a:pt x="8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07;p33">
                <a:extLst>
                  <a:ext uri="{FF2B5EF4-FFF2-40B4-BE49-F238E27FC236}">
                    <a16:creationId xmlns:a16="http://schemas.microsoft.com/office/drawing/2014/main" id="{C6665797-28D3-4F30-B72D-1FFB14A005CF}"/>
                  </a:ext>
                </a:extLst>
              </p:cNvPr>
              <p:cNvSpPr/>
              <p:nvPr/>
            </p:nvSpPr>
            <p:spPr>
              <a:xfrm>
                <a:off x="3839750" y="2378100"/>
                <a:ext cx="2980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394" extrusionOk="0">
                    <a:moveTo>
                      <a:pt x="36" y="1"/>
                    </a:moveTo>
                    <a:cubicBezTo>
                      <a:pt x="13" y="1"/>
                      <a:pt x="1" y="12"/>
                      <a:pt x="13" y="12"/>
                    </a:cubicBezTo>
                    <a:cubicBezTo>
                      <a:pt x="132" y="155"/>
                      <a:pt x="298" y="155"/>
                      <a:pt x="465" y="191"/>
                    </a:cubicBezTo>
                    <a:cubicBezTo>
                      <a:pt x="703" y="251"/>
                      <a:pt x="929" y="346"/>
                      <a:pt x="1167" y="393"/>
                    </a:cubicBezTo>
                    <a:cubicBezTo>
                      <a:pt x="1191" y="393"/>
                      <a:pt x="1191" y="370"/>
                      <a:pt x="1179" y="358"/>
                    </a:cubicBezTo>
                    <a:cubicBezTo>
                      <a:pt x="1013" y="251"/>
                      <a:pt x="834" y="191"/>
                      <a:pt x="655" y="155"/>
                    </a:cubicBezTo>
                    <a:cubicBezTo>
                      <a:pt x="453" y="96"/>
                      <a:pt x="227" y="96"/>
                      <a:pt x="3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08;p33">
                <a:extLst>
                  <a:ext uri="{FF2B5EF4-FFF2-40B4-BE49-F238E27FC236}">
                    <a16:creationId xmlns:a16="http://schemas.microsoft.com/office/drawing/2014/main" id="{B769D661-F501-43AA-86AE-3FDCF85ED00D}"/>
                  </a:ext>
                </a:extLst>
              </p:cNvPr>
              <p:cNvSpPr/>
              <p:nvPr/>
            </p:nvSpPr>
            <p:spPr>
              <a:xfrm>
                <a:off x="3842125" y="2368875"/>
                <a:ext cx="301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06" extrusionOk="0">
                    <a:moveTo>
                      <a:pt x="25" y="0"/>
                    </a:moveTo>
                    <a:cubicBezTo>
                      <a:pt x="13" y="0"/>
                      <a:pt x="1" y="24"/>
                      <a:pt x="13" y="24"/>
                    </a:cubicBezTo>
                    <a:cubicBezTo>
                      <a:pt x="191" y="119"/>
                      <a:pt x="382" y="179"/>
                      <a:pt x="572" y="239"/>
                    </a:cubicBezTo>
                    <a:cubicBezTo>
                      <a:pt x="775" y="298"/>
                      <a:pt x="965" y="370"/>
                      <a:pt x="1156" y="405"/>
                    </a:cubicBezTo>
                    <a:cubicBezTo>
                      <a:pt x="1192" y="381"/>
                      <a:pt x="1203" y="358"/>
                      <a:pt x="1192" y="358"/>
                    </a:cubicBezTo>
                    <a:cubicBezTo>
                      <a:pt x="1025" y="250"/>
                      <a:pt x="811" y="191"/>
                      <a:pt x="620" y="131"/>
                    </a:cubicBezTo>
                    <a:cubicBezTo>
                      <a:pt x="430" y="72"/>
                      <a:pt x="239" y="12"/>
                      <a:pt x="2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09;p33">
                <a:extLst>
                  <a:ext uri="{FF2B5EF4-FFF2-40B4-BE49-F238E27FC236}">
                    <a16:creationId xmlns:a16="http://schemas.microsoft.com/office/drawing/2014/main" id="{B29810D3-2425-4693-A94D-E6CC7109A413}"/>
                  </a:ext>
                </a:extLst>
              </p:cNvPr>
              <p:cNvSpPr/>
              <p:nvPr/>
            </p:nvSpPr>
            <p:spPr>
              <a:xfrm>
                <a:off x="3842425" y="2355475"/>
                <a:ext cx="295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418" extrusionOk="0">
                    <a:moveTo>
                      <a:pt x="25" y="1"/>
                    </a:moveTo>
                    <a:cubicBezTo>
                      <a:pt x="13" y="1"/>
                      <a:pt x="1" y="24"/>
                      <a:pt x="13" y="24"/>
                    </a:cubicBezTo>
                    <a:cubicBezTo>
                      <a:pt x="179" y="120"/>
                      <a:pt x="370" y="167"/>
                      <a:pt x="548" y="227"/>
                    </a:cubicBezTo>
                    <a:cubicBezTo>
                      <a:pt x="739" y="286"/>
                      <a:pt x="941" y="358"/>
                      <a:pt x="1132" y="417"/>
                    </a:cubicBezTo>
                    <a:cubicBezTo>
                      <a:pt x="1156" y="417"/>
                      <a:pt x="1180" y="382"/>
                      <a:pt x="1144" y="370"/>
                    </a:cubicBezTo>
                    <a:cubicBezTo>
                      <a:pt x="846" y="167"/>
                      <a:pt x="382" y="13"/>
                      <a:pt x="2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10;p33">
                <a:extLst>
                  <a:ext uri="{FF2B5EF4-FFF2-40B4-BE49-F238E27FC236}">
                    <a16:creationId xmlns:a16="http://schemas.microsoft.com/office/drawing/2014/main" id="{FD6B4E80-D7EA-4C49-BCAA-EFD07F21AE73}"/>
                  </a:ext>
                </a:extLst>
              </p:cNvPr>
              <p:cNvSpPr/>
              <p:nvPr/>
            </p:nvSpPr>
            <p:spPr>
              <a:xfrm>
                <a:off x="3844225" y="2345650"/>
                <a:ext cx="321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406" extrusionOk="0">
                    <a:moveTo>
                      <a:pt x="36" y="1"/>
                    </a:moveTo>
                    <a:cubicBezTo>
                      <a:pt x="12" y="1"/>
                      <a:pt x="0" y="36"/>
                      <a:pt x="12" y="36"/>
                    </a:cubicBezTo>
                    <a:cubicBezTo>
                      <a:pt x="191" y="132"/>
                      <a:pt x="405" y="203"/>
                      <a:pt x="596" y="263"/>
                    </a:cubicBezTo>
                    <a:cubicBezTo>
                      <a:pt x="798" y="334"/>
                      <a:pt x="1024" y="406"/>
                      <a:pt x="1238" y="406"/>
                    </a:cubicBezTo>
                    <a:cubicBezTo>
                      <a:pt x="1262" y="406"/>
                      <a:pt x="1286" y="382"/>
                      <a:pt x="1250" y="382"/>
                    </a:cubicBezTo>
                    <a:cubicBezTo>
                      <a:pt x="1060" y="275"/>
                      <a:pt x="834" y="227"/>
                      <a:pt x="631" y="156"/>
                    </a:cubicBezTo>
                    <a:cubicBezTo>
                      <a:pt x="429" y="96"/>
                      <a:pt x="238" y="1"/>
                      <a:pt x="3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11;p33">
                <a:extLst>
                  <a:ext uri="{FF2B5EF4-FFF2-40B4-BE49-F238E27FC236}">
                    <a16:creationId xmlns:a16="http://schemas.microsoft.com/office/drawing/2014/main" id="{EBEE9427-7CB4-496B-B4B3-7D3FBA54B590}"/>
                  </a:ext>
                </a:extLst>
              </p:cNvPr>
              <p:cNvSpPr/>
              <p:nvPr/>
            </p:nvSpPr>
            <p:spPr>
              <a:xfrm>
                <a:off x="3842725" y="2333750"/>
                <a:ext cx="342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53" extrusionOk="0">
                    <a:moveTo>
                      <a:pt x="48" y="1"/>
                    </a:moveTo>
                    <a:cubicBezTo>
                      <a:pt x="13" y="1"/>
                      <a:pt x="1" y="48"/>
                      <a:pt x="36" y="60"/>
                    </a:cubicBezTo>
                    <a:cubicBezTo>
                      <a:pt x="215" y="167"/>
                      <a:pt x="429" y="215"/>
                      <a:pt x="632" y="274"/>
                    </a:cubicBezTo>
                    <a:cubicBezTo>
                      <a:pt x="846" y="334"/>
                      <a:pt x="1084" y="405"/>
                      <a:pt x="1310" y="453"/>
                    </a:cubicBezTo>
                    <a:cubicBezTo>
                      <a:pt x="1346" y="453"/>
                      <a:pt x="1370" y="417"/>
                      <a:pt x="1346" y="405"/>
                    </a:cubicBezTo>
                    <a:cubicBezTo>
                      <a:pt x="1144" y="298"/>
                      <a:pt x="929" y="239"/>
                      <a:pt x="703" y="179"/>
                    </a:cubicBezTo>
                    <a:cubicBezTo>
                      <a:pt x="489" y="120"/>
                      <a:pt x="275" y="36"/>
                      <a:pt x="4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12;p33">
                <a:extLst>
                  <a:ext uri="{FF2B5EF4-FFF2-40B4-BE49-F238E27FC236}">
                    <a16:creationId xmlns:a16="http://schemas.microsoft.com/office/drawing/2014/main" id="{B003A9B6-8CEA-4E7C-9225-A98FDAC3EDC4}"/>
                  </a:ext>
                </a:extLst>
              </p:cNvPr>
              <p:cNvSpPr/>
              <p:nvPr/>
            </p:nvSpPr>
            <p:spPr>
              <a:xfrm>
                <a:off x="3840650" y="2323025"/>
                <a:ext cx="3862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444" extrusionOk="0">
                    <a:moveTo>
                      <a:pt x="12" y="1"/>
                    </a:moveTo>
                    <a:cubicBezTo>
                      <a:pt x="0" y="1"/>
                      <a:pt x="0" y="13"/>
                      <a:pt x="12" y="25"/>
                    </a:cubicBezTo>
                    <a:cubicBezTo>
                      <a:pt x="417" y="299"/>
                      <a:pt x="1036" y="310"/>
                      <a:pt x="1501" y="441"/>
                    </a:cubicBezTo>
                    <a:cubicBezTo>
                      <a:pt x="1502" y="443"/>
                      <a:pt x="1503" y="443"/>
                      <a:pt x="1505" y="443"/>
                    </a:cubicBezTo>
                    <a:cubicBezTo>
                      <a:pt x="1519" y="443"/>
                      <a:pt x="1544" y="404"/>
                      <a:pt x="1512" y="394"/>
                    </a:cubicBezTo>
                    <a:cubicBezTo>
                      <a:pt x="1274" y="287"/>
                      <a:pt x="1036" y="227"/>
                      <a:pt x="786" y="168"/>
                    </a:cubicBezTo>
                    <a:cubicBezTo>
                      <a:pt x="536" y="108"/>
                      <a:pt x="262" y="13"/>
                      <a:pt x="1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13;p33">
                <a:extLst>
                  <a:ext uri="{FF2B5EF4-FFF2-40B4-BE49-F238E27FC236}">
                    <a16:creationId xmlns:a16="http://schemas.microsoft.com/office/drawing/2014/main" id="{292E2218-C990-4316-87FF-68C9B1B8D6B9}"/>
                  </a:ext>
                </a:extLst>
              </p:cNvPr>
              <p:cNvSpPr/>
              <p:nvPr/>
            </p:nvSpPr>
            <p:spPr>
              <a:xfrm>
                <a:off x="3836175" y="2311125"/>
                <a:ext cx="449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38" extrusionOk="0">
                    <a:moveTo>
                      <a:pt x="25" y="1"/>
                    </a:moveTo>
                    <a:cubicBezTo>
                      <a:pt x="13" y="1"/>
                      <a:pt x="1" y="36"/>
                      <a:pt x="13" y="36"/>
                    </a:cubicBezTo>
                    <a:cubicBezTo>
                      <a:pt x="537" y="251"/>
                      <a:pt x="1203" y="334"/>
                      <a:pt x="1763" y="429"/>
                    </a:cubicBezTo>
                    <a:cubicBezTo>
                      <a:pt x="1771" y="435"/>
                      <a:pt x="1778" y="437"/>
                      <a:pt x="1783" y="437"/>
                    </a:cubicBezTo>
                    <a:cubicBezTo>
                      <a:pt x="1798" y="437"/>
                      <a:pt x="1796" y="414"/>
                      <a:pt x="1787" y="405"/>
                    </a:cubicBezTo>
                    <a:cubicBezTo>
                      <a:pt x="1263" y="179"/>
                      <a:pt x="596" y="13"/>
                      <a:pt x="2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14;p33">
                <a:extLst>
                  <a:ext uri="{FF2B5EF4-FFF2-40B4-BE49-F238E27FC236}">
                    <a16:creationId xmlns:a16="http://schemas.microsoft.com/office/drawing/2014/main" id="{1B748963-D7FE-460F-A44B-AFACCF08F228}"/>
                  </a:ext>
                </a:extLst>
              </p:cNvPr>
              <p:cNvSpPr/>
              <p:nvPr/>
            </p:nvSpPr>
            <p:spPr>
              <a:xfrm>
                <a:off x="4018650" y="2387025"/>
                <a:ext cx="124725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6300" extrusionOk="0">
                    <a:moveTo>
                      <a:pt x="2072" y="1"/>
                    </a:moveTo>
                    <a:lnTo>
                      <a:pt x="0" y="6299"/>
                    </a:lnTo>
                    <a:lnTo>
                      <a:pt x="0" y="6299"/>
                    </a:lnTo>
                    <a:lnTo>
                      <a:pt x="4977" y="1882"/>
                    </a:lnTo>
                    <a:cubicBezTo>
                      <a:pt x="4989" y="1882"/>
                      <a:pt x="3132" y="477"/>
                      <a:pt x="2072" y="1"/>
                    </a:cubicBez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15;p33">
                <a:extLst>
                  <a:ext uri="{FF2B5EF4-FFF2-40B4-BE49-F238E27FC236}">
                    <a16:creationId xmlns:a16="http://schemas.microsoft.com/office/drawing/2014/main" id="{5CEFD527-79C4-4463-8547-2E32A58E2D73}"/>
                  </a:ext>
                </a:extLst>
              </p:cNvPr>
              <p:cNvSpPr/>
              <p:nvPr/>
            </p:nvSpPr>
            <p:spPr>
              <a:xfrm>
                <a:off x="4009725" y="2381075"/>
                <a:ext cx="1405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7085" extrusionOk="0">
                    <a:moveTo>
                      <a:pt x="2536" y="477"/>
                    </a:moveTo>
                    <a:cubicBezTo>
                      <a:pt x="3381" y="905"/>
                      <a:pt x="4620" y="1798"/>
                      <a:pt x="5060" y="2132"/>
                    </a:cubicBezTo>
                    <a:lnTo>
                      <a:pt x="714" y="5989"/>
                    </a:lnTo>
                    <a:lnTo>
                      <a:pt x="2536" y="477"/>
                    </a:lnTo>
                    <a:close/>
                    <a:moveTo>
                      <a:pt x="2346" y="1"/>
                    </a:moveTo>
                    <a:lnTo>
                      <a:pt x="0" y="7085"/>
                    </a:lnTo>
                    <a:lnTo>
                      <a:pt x="5620" y="2096"/>
                    </a:lnTo>
                    <a:lnTo>
                      <a:pt x="5453" y="1965"/>
                    </a:lnTo>
                    <a:cubicBezTo>
                      <a:pt x="5382" y="1917"/>
                      <a:pt x="3572" y="548"/>
                      <a:pt x="2524" y="72"/>
                    </a:cubicBezTo>
                    <a:lnTo>
                      <a:pt x="2346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16;p33">
                <a:extLst>
                  <a:ext uri="{FF2B5EF4-FFF2-40B4-BE49-F238E27FC236}">
                    <a16:creationId xmlns:a16="http://schemas.microsoft.com/office/drawing/2014/main" id="{E1FBE51B-1D98-4817-A2DC-D79ECB3D6653}"/>
                  </a:ext>
                </a:extLst>
              </p:cNvPr>
              <p:cNvSpPr/>
              <p:nvPr/>
            </p:nvSpPr>
            <p:spPr>
              <a:xfrm>
                <a:off x="4026675" y="2515925"/>
                <a:ext cx="97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97" extrusionOk="0">
                    <a:moveTo>
                      <a:pt x="25" y="0"/>
                    </a:moveTo>
                    <a:cubicBezTo>
                      <a:pt x="13" y="0"/>
                      <a:pt x="1" y="12"/>
                      <a:pt x="13" y="12"/>
                    </a:cubicBezTo>
                    <a:cubicBezTo>
                      <a:pt x="25" y="83"/>
                      <a:pt x="96" y="131"/>
                      <a:pt x="144" y="191"/>
                    </a:cubicBezTo>
                    <a:cubicBezTo>
                      <a:pt x="203" y="262"/>
                      <a:pt x="275" y="322"/>
                      <a:pt x="346" y="381"/>
                    </a:cubicBezTo>
                    <a:cubicBezTo>
                      <a:pt x="354" y="392"/>
                      <a:pt x="361" y="397"/>
                      <a:pt x="368" y="397"/>
                    </a:cubicBezTo>
                    <a:cubicBezTo>
                      <a:pt x="381" y="397"/>
                      <a:pt x="390" y="377"/>
                      <a:pt x="382" y="369"/>
                    </a:cubicBezTo>
                    <a:cubicBezTo>
                      <a:pt x="334" y="298"/>
                      <a:pt x="275" y="214"/>
                      <a:pt x="215" y="143"/>
                    </a:cubicBezTo>
                    <a:cubicBezTo>
                      <a:pt x="156" y="83"/>
                      <a:pt x="108" y="12"/>
                      <a:pt x="2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17;p33">
                <a:extLst>
                  <a:ext uri="{FF2B5EF4-FFF2-40B4-BE49-F238E27FC236}">
                    <a16:creationId xmlns:a16="http://schemas.microsoft.com/office/drawing/2014/main" id="{5962F3BE-E41A-4456-A8A4-EDB86C4933C6}"/>
                  </a:ext>
                </a:extLst>
              </p:cNvPr>
              <p:cNvSpPr/>
              <p:nvPr/>
            </p:nvSpPr>
            <p:spPr>
              <a:xfrm>
                <a:off x="4029950" y="2506400"/>
                <a:ext cx="92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97" extrusionOk="0">
                    <a:moveTo>
                      <a:pt x="25" y="0"/>
                    </a:moveTo>
                    <a:cubicBezTo>
                      <a:pt x="13" y="0"/>
                      <a:pt x="1" y="0"/>
                      <a:pt x="13" y="24"/>
                    </a:cubicBezTo>
                    <a:cubicBezTo>
                      <a:pt x="25" y="95"/>
                      <a:pt x="84" y="155"/>
                      <a:pt x="144" y="214"/>
                    </a:cubicBezTo>
                    <a:cubicBezTo>
                      <a:pt x="203" y="274"/>
                      <a:pt x="263" y="345"/>
                      <a:pt x="334" y="393"/>
                    </a:cubicBezTo>
                    <a:cubicBezTo>
                      <a:pt x="336" y="395"/>
                      <a:pt x="339" y="396"/>
                      <a:pt x="342" y="396"/>
                    </a:cubicBezTo>
                    <a:cubicBezTo>
                      <a:pt x="354" y="396"/>
                      <a:pt x="368" y="377"/>
                      <a:pt x="358" y="357"/>
                    </a:cubicBezTo>
                    <a:cubicBezTo>
                      <a:pt x="310" y="286"/>
                      <a:pt x="251" y="226"/>
                      <a:pt x="203" y="167"/>
                    </a:cubicBezTo>
                    <a:cubicBezTo>
                      <a:pt x="144" y="107"/>
                      <a:pt x="108" y="36"/>
                      <a:pt x="2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18;p33">
                <a:extLst>
                  <a:ext uri="{FF2B5EF4-FFF2-40B4-BE49-F238E27FC236}">
                    <a16:creationId xmlns:a16="http://schemas.microsoft.com/office/drawing/2014/main" id="{07F1FEF5-733C-40EA-B7B4-AA1757CDC9BA}"/>
                  </a:ext>
                </a:extLst>
              </p:cNvPr>
              <p:cNvSpPr/>
              <p:nvPr/>
            </p:nvSpPr>
            <p:spPr>
              <a:xfrm>
                <a:off x="4032625" y="2499550"/>
                <a:ext cx="121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44" extrusionOk="0">
                    <a:moveTo>
                      <a:pt x="13" y="0"/>
                    </a:moveTo>
                    <a:cubicBezTo>
                      <a:pt x="1" y="0"/>
                      <a:pt x="1" y="12"/>
                      <a:pt x="1" y="24"/>
                    </a:cubicBezTo>
                    <a:cubicBezTo>
                      <a:pt x="25" y="119"/>
                      <a:pt x="132" y="179"/>
                      <a:pt x="191" y="226"/>
                    </a:cubicBezTo>
                    <a:cubicBezTo>
                      <a:pt x="263" y="310"/>
                      <a:pt x="334" y="381"/>
                      <a:pt x="430" y="441"/>
                    </a:cubicBezTo>
                    <a:cubicBezTo>
                      <a:pt x="434" y="443"/>
                      <a:pt x="438" y="444"/>
                      <a:pt x="443" y="444"/>
                    </a:cubicBezTo>
                    <a:cubicBezTo>
                      <a:pt x="464" y="444"/>
                      <a:pt x="487" y="423"/>
                      <a:pt x="477" y="393"/>
                    </a:cubicBezTo>
                    <a:cubicBezTo>
                      <a:pt x="418" y="298"/>
                      <a:pt x="334" y="215"/>
                      <a:pt x="251" y="143"/>
                    </a:cubicBezTo>
                    <a:cubicBezTo>
                      <a:pt x="191" y="84"/>
                      <a:pt x="96" y="0"/>
                      <a:pt x="1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19;p33">
                <a:extLst>
                  <a:ext uri="{FF2B5EF4-FFF2-40B4-BE49-F238E27FC236}">
                    <a16:creationId xmlns:a16="http://schemas.microsoft.com/office/drawing/2014/main" id="{9A9F79CD-BAAD-48BE-83CC-0E846B209580}"/>
                  </a:ext>
                </a:extLst>
              </p:cNvPr>
              <p:cNvSpPr/>
              <p:nvPr/>
            </p:nvSpPr>
            <p:spPr>
              <a:xfrm>
                <a:off x="4034425" y="2490900"/>
                <a:ext cx="145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480" extrusionOk="0">
                    <a:moveTo>
                      <a:pt x="24" y="1"/>
                    </a:moveTo>
                    <a:cubicBezTo>
                      <a:pt x="12" y="1"/>
                      <a:pt x="0" y="1"/>
                      <a:pt x="12" y="13"/>
                    </a:cubicBezTo>
                    <a:cubicBezTo>
                      <a:pt x="131" y="191"/>
                      <a:pt x="346" y="346"/>
                      <a:pt x="524" y="477"/>
                    </a:cubicBezTo>
                    <a:cubicBezTo>
                      <a:pt x="527" y="479"/>
                      <a:pt x="530" y="479"/>
                      <a:pt x="532" y="479"/>
                    </a:cubicBezTo>
                    <a:cubicBezTo>
                      <a:pt x="555" y="479"/>
                      <a:pt x="580" y="440"/>
                      <a:pt x="548" y="430"/>
                    </a:cubicBezTo>
                    <a:cubicBezTo>
                      <a:pt x="405" y="263"/>
                      <a:pt x="238" y="84"/>
                      <a:pt x="2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20;p33">
                <a:extLst>
                  <a:ext uri="{FF2B5EF4-FFF2-40B4-BE49-F238E27FC236}">
                    <a16:creationId xmlns:a16="http://schemas.microsoft.com/office/drawing/2014/main" id="{0E319D7A-BD47-4CD2-9AAA-42BA8477A0F3}"/>
                  </a:ext>
                </a:extLst>
              </p:cNvPr>
              <p:cNvSpPr/>
              <p:nvPr/>
            </p:nvSpPr>
            <p:spPr>
              <a:xfrm>
                <a:off x="4035600" y="2482275"/>
                <a:ext cx="173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489" extrusionOk="0">
                    <a:moveTo>
                      <a:pt x="37" y="1"/>
                    </a:moveTo>
                    <a:cubicBezTo>
                      <a:pt x="25" y="1"/>
                      <a:pt x="1" y="13"/>
                      <a:pt x="13" y="36"/>
                    </a:cubicBezTo>
                    <a:cubicBezTo>
                      <a:pt x="84" y="120"/>
                      <a:pt x="203" y="179"/>
                      <a:pt x="299" y="251"/>
                    </a:cubicBezTo>
                    <a:cubicBezTo>
                      <a:pt x="418" y="346"/>
                      <a:pt x="513" y="429"/>
                      <a:pt x="656" y="489"/>
                    </a:cubicBezTo>
                    <a:cubicBezTo>
                      <a:pt x="680" y="489"/>
                      <a:pt x="692" y="477"/>
                      <a:pt x="680" y="465"/>
                    </a:cubicBezTo>
                    <a:cubicBezTo>
                      <a:pt x="608" y="358"/>
                      <a:pt x="501" y="286"/>
                      <a:pt x="394" y="215"/>
                    </a:cubicBezTo>
                    <a:cubicBezTo>
                      <a:pt x="299" y="132"/>
                      <a:pt x="180" y="13"/>
                      <a:pt x="3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21;p33">
                <a:extLst>
                  <a:ext uri="{FF2B5EF4-FFF2-40B4-BE49-F238E27FC236}">
                    <a16:creationId xmlns:a16="http://schemas.microsoft.com/office/drawing/2014/main" id="{849D4A10-71E7-46DD-9781-B84F2B98043F}"/>
                  </a:ext>
                </a:extLst>
              </p:cNvPr>
              <p:cNvSpPr/>
              <p:nvPr/>
            </p:nvSpPr>
            <p:spPr>
              <a:xfrm>
                <a:off x="4040975" y="2474550"/>
                <a:ext cx="171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92" extrusionOk="0">
                    <a:moveTo>
                      <a:pt x="24" y="0"/>
                    </a:moveTo>
                    <a:cubicBezTo>
                      <a:pt x="0" y="0"/>
                      <a:pt x="0" y="0"/>
                      <a:pt x="0" y="12"/>
                    </a:cubicBezTo>
                    <a:cubicBezTo>
                      <a:pt x="96" y="119"/>
                      <a:pt x="191" y="203"/>
                      <a:pt x="310" y="286"/>
                    </a:cubicBezTo>
                    <a:cubicBezTo>
                      <a:pt x="417" y="357"/>
                      <a:pt x="536" y="441"/>
                      <a:pt x="655" y="488"/>
                    </a:cubicBezTo>
                    <a:cubicBezTo>
                      <a:pt x="657" y="491"/>
                      <a:pt x="660" y="492"/>
                      <a:pt x="663" y="492"/>
                    </a:cubicBezTo>
                    <a:cubicBezTo>
                      <a:pt x="675" y="492"/>
                      <a:pt x="686" y="476"/>
                      <a:pt x="667" y="476"/>
                    </a:cubicBezTo>
                    <a:cubicBezTo>
                      <a:pt x="584" y="381"/>
                      <a:pt x="477" y="310"/>
                      <a:pt x="369" y="238"/>
                    </a:cubicBezTo>
                    <a:cubicBezTo>
                      <a:pt x="262" y="143"/>
                      <a:pt x="155" y="60"/>
                      <a:pt x="2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22;p33">
                <a:extLst>
                  <a:ext uri="{FF2B5EF4-FFF2-40B4-BE49-F238E27FC236}">
                    <a16:creationId xmlns:a16="http://schemas.microsoft.com/office/drawing/2014/main" id="{6DCD9E5B-A34D-4157-B5DA-161E20F05A65}"/>
                  </a:ext>
                </a:extLst>
              </p:cNvPr>
              <p:cNvSpPr/>
              <p:nvPr/>
            </p:nvSpPr>
            <p:spPr>
              <a:xfrm>
                <a:off x="4042150" y="2465325"/>
                <a:ext cx="21125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98" extrusionOk="0">
                    <a:moveTo>
                      <a:pt x="37" y="0"/>
                    </a:moveTo>
                    <a:cubicBezTo>
                      <a:pt x="13" y="0"/>
                      <a:pt x="1" y="24"/>
                      <a:pt x="13" y="24"/>
                    </a:cubicBezTo>
                    <a:cubicBezTo>
                      <a:pt x="132" y="131"/>
                      <a:pt x="287" y="202"/>
                      <a:pt x="406" y="298"/>
                    </a:cubicBezTo>
                    <a:cubicBezTo>
                      <a:pt x="537" y="393"/>
                      <a:pt x="656" y="512"/>
                      <a:pt x="811" y="595"/>
                    </a:cubicBezTo>
                    <a:cubicBezTo>
                      <a:pt x="814" y="597"/>
                      <a:pt x="817" y="598"/>
                      <a:pt x="820" y="598"/>
                    </a:cubicBezTo>
                    <a:cubicBezTo>
                      <a:pt x="837" y="598"/>
                      <a:pt x="845" y="570"/>
                      <a:pt x="834" y="560"/>
                    </a:cubicBezTo>
                    <a:cubicBezTo>
                      <a:pt x="703" y="417"/>
                      <a:pt x="537" y="298"/>
                      <a:pt x="394" y="179"/>
                    </a:cubicBezTo>
                    <a:cubicBezTo>
                      <a:pt x="287" y="95"/>
                      <a:pt x="168" y="0"/>
                      <a:pt x="3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23;p33">
                <a:extLst>
                  <a:ext uri="{FF2B5EF4-FFF2-40B4-BE49-F238E27FC236}">
                    <a16:creationId xmlns:a16="http://schemas.microsoft.com/office/drawing/2014/main" id="{51BA9BB0-F1C7-4F3B-9C34-B67C33D93BDD}"/>
                  </a:ext>
                </a:extLst>
              </p:cNvPr>
              <p:cNvSpPr/>
              <p:nvPr/>
            </p:nvSpPr>
            <p:spPr>
              <a:xfrm>
                <a:off x="4043650" y="2454175"/>
                <a:ext cx="25625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756" extrusionOk="0">
                    <a:moveTo>
                      <a:pt x="15" y="1"/>
                    </a:moveTo>
                    <a:cubicBezTo>
                      <a:pt x="7" y="1"/>
                      <a:pt x="0" y="12"/>
                      <a:pt x="0" y="29"/>
                    </a:cubicBezTo>
                    <a:cubicBezTo>
                      <a:pt x="60" y="184"/>
                      <a:pt x="227" y="244"/>
                      <a:pt x="370" y="339"/>
                    </a:cubicBezTo>
                    <a:cubicBezTo>
                      <a:pt x="584" y="470"/>
                      <a:pt x="774" y="637"/>
                      <a:pt x="977" y="756"/>
                    </a:cubicBezTo>
                    <a:cubicBezTo>
                      <a:pt x="1012" y="744"/>
                      <a:pt x="1024" y="720"/>
                      <a:pt x="1012" y="708"/>
                    </a:cubicBezTo>
                    <a:cubicBezTo>
                      <a:pt x="893" y="565"/>
                      <a:pt x="727" y="446"/>
                      <a:pt x="560" y="339"/>
                    </a:cubicBezTo>
                    <a:cubicBezTo>
                      <a:pt x="405" y="220"/>
                      <a:pt x="179" y="148"/>
                      <a:pt x="24" y="6"/>
                    </a:cubicBezTo>
                    <a:cubicBezTo>
                      <a:pt x="21" y="2"/>
                      <a:pt x="18" y="1"/>
                      <a:pt x="1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24;p33">
                <a:extLst>
                  <a:ext uri="{FF2B5EF4-FFF2-40B4-BE49-F238E27FC236}">
                    <a16:creationId xmlns:a16="http://schemas.microsoft.com/office/drawing/2014/main" id="{4200823F-3F56-457B-9B74-A129832AE889}"/>
                  </a:ext>
                </a:extLst>
              </p:cNvPr>
              <p:cNvSpPr/>
              <p:nvPr/>
            </p:nvSpPr>
            <p:spPr>
              <a:xfrm>
                <a:off x="4049300" y="2446275"/>
                <a:ext cx="253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39" extrusionOk="0">
                    <a:moveTo>
                      <a:pt x="24" y="0"/>
                    </a:moveTo>
                    <a:cubicBezTo>
                      <a:pt x="13" y="0"/>
                      <a:pt x="1" y="12"/>
                      <a:pt x="13" y="24"/>
                    </a:cubicBezTo>
                    <a:cubicBezTo>
                      <a:pt x="144" y="155"/>
                      <a:pt x="310" y="262"/>
                      <a:pt x="465" y="381"/>
                    </a:cubicBezTo>
                    <a:cubicBezTo>
                      <a:pt x="620" y="500"/>
                      <a:pt x="786" y="655"/>
                      <a:pt x="977" y="738"/>
                    </a:cubicBezTo>
                    <a:cubicBezTo>
                      <a:pt x="1001" y="726"/>
                      <a:pt x="1013" y="714"/>
                      <a:pt x="1001" y="703"/>
                    </a:cubicBezTo>
                    <a:cubicBezTo>
                      <a:pt x="882" y="536"/>
                      <a:pt x="703" y="417"/>
                      <a:pt x="536" y="310"/>
                    </a:cubicBezTo>
                    <a:cubicBezTo>
                      <a:pt x="370" y="191"/>
                      <a:pt x="203" y="60"/>
                      <a:pt x="2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25;p33">
                <a:extLst>
                  <a:ext uri="{FF2B5EF4-FFF2-40B4-BE49-F238E27FC236}">
                    <a16:creationId xmlns:a16="http://schemas.microsoft.com/office/drawing/2014/main" id="{EA0C6BE0-289A-43A5-B85E-AF1D77320E3D}"/>
                  </a:ext>
                </a:extLst>
              </p:cNvPr>
              <p:cNvSpPr/>
              <p:nvPr/>
            </p:nvSpPr>
            <p:spPr>
              <a:xfrm>
                <a:off x="4054075" y="2433475"/>
                <a:ext cx="246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754" extrusionOk="0">
                    <a:moveTo>
                      <a:pt x="36" y="0"/>
                    </a:moveTo>
                    <a:cubicBezTo>
                      <a:pt x="12" y="0"/>
                      <a:pt x="0" y="24"/>
                      <a:pt x="12" y="36"/>
                    </a:cubicBezTo>
                    <a:cubicBezTo>
                      <a:pt x="131" y="179"/>
                      <a:pt x="310" y="286"/>
                      <a:pt x="464" y="393"/>
                    </a:cubicBezTo>
                    <a:cubicBezTo>
                      <a:pt x="631" y="512"/>
                      <a:pt x="774" y="631"/>
                      <a:pt x="941" y="750"/>
                    </a:cubicBezTo>
                    <a:cubicBezTo>
                      <a:pt x="943" y="752"/>
                      <a:pt x="946" y="753"/>
                      <a:pt x="949" y="753"/>
                    </a:cubicBezTo>
                    <a:cubicBezTo>
                      <a:pt x="964" y="753"/>
                      <a:pt x="984" y="734"/>
                      <a:pt x="965" y="714"/>
                    </a:cubicBezTo>
                    <a:cubicBezTo>
                      <a:pt x="857" y="572"/>
                      <a:pt x="715" y="453"/>
                      <a:pt x="560" y="333"/>
                    </a:cubicBezTo>
                    <a:cubicBezTo>
                      <a:pt x="405" y="214"/>
                      <a:pt x="226" y="83"/>
                      <a:pt x="3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26;p33">
                <a:extLst>
                  <a:ext uri="{FF2B5EF4-FFF2-40B4-BE49-F238E27FC236}">
                    <a16:creationId xmlns:a16="http://schemas.microsoft.com/office/drawing/2014/main" id="{2241BF74-1C8D-4BF8-B178-48C054B0FB43}"/>
                  </a:ext>
                </a:extLst>
              </p:cNvPr>
              <p:cNvSpPr/>
              <p:nvPr/>
            </p:nvSpPr>
            <p:spPr>
              <a:xfrm>
                <a:off x="4058525" y="2425125"/>
                <a:ext cx="2712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87" extrusionOk="0">
                    <a:moveTo>
                      <a:pt x="36" y="1"/>
                    </a:moveTo>
                    <a:cubicBezTo>
                      <a:pt x="13" y="1"/>
                      <a:pt x="1" y="13"/>
                      <a:pt x="13" y="25"/>
                    </a:cubicBezTo>
                    <a:cubicBezTo>
                      <a:pt x="132" y="191"/>
                      <a:pt x="334" y="310"/>
                      <a:pt x="489" y="429"/>
                    </a:cubicBezTo>
                    <a:cubicBezTo>
                      <a:pt x="667" y="560"/>
                      <a:pt x="846" y="703"/>
                      <a:pt x="1060" y="787"/>
                    </a:cubicBezTo>
                    <a:cubicBezTo>
                      <a:pt x="1072" y="775"/>
                      <a:pt x="1084" y="739"/>
                      <a:pt x="1072" y="739"/>
                    </a:cubicBezTo>
                    <a:cubicBezTo>
                      <a:pt x="929" y="572"/>
                      <a:pt x="727" y="453"/>
                      <a:pt x="548" y="322"/>
                    </a:cubicBezTo>
                    <a:cubicBezTo>
                      <a:pt x="394" y="203"/>
                      <a:pt x="227" y="60"/>
                      <a:pt x="3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27;p33">
                <a:extLst>
                  <a:ext uri="{FF2B5EF4-FFF2-40B4-BE49-F238E27FC236}">
                    <a16:creationId xmlns:a16="http://schemas.microsoft.com/office/drawing/2014/main" id="{C8889537-B1C5-4A44-81BB-DFEEC9CCF680}"/>
                  </a:ext>
                </a:extLst>
              </p:cNvPr>
              <p:cNvSpPr/>
              <p:nvPr/>
            </p:nvSpPr>
            <p:spPr>
              <a:xfrm>
                <a:off x="4060725" y="2413350"/>
                <a:ext cx="293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841" extrusionOk="0">
                    <a:moveTo>
                      <a:pt x="41" y="1"/>
                    </a:moveTo>
                    <a:cubicBezTo>
                      <a:pt x="21" y="1"/>
                      <a:pt x="1" y="38"/>
                      <a:pt x="20" y="67"/>
                    </a:cubicBezTo>
                    <a:cubicBezTo>
                      <a:pt x="151" y="234"/>
                      <a:pt x="353" y="341"/>
                      <a:pt x="520" y="448"/>
                    </a:cubicBezTo>
                    <a:cubicBezTo>
                      <a:pt x="710" y="579"/>
                      <a:pt x="913" y="722"/>
                      <a:pt x="1115" y="841"/>
                    </a:cubicBezTo>
                    <a:cubicBezTo>
                      <a:pt x="1151" y="841"/>
                      <a:pt x="1175" y="805"/>
                      <a:pt x="1151" y="793"/>
                    </a:cubicBezTo>
                    <a:cubicBezTo>
                      <a:pt x="996" y="650"/>
                      <a:pt x="818" y="507"/>
                      <a:pt x="639" y="388"/>
                    </a:cubicBezTo>
                    <a:cubicBezTo>
                      <a:pt x="460" y="257"/>
                      <a:pt x="270" y="91"/>
                      <a:pt x="56" y="7"/>
                    </a:cubicBezTo>
                    <a:cubicBezTo>
                      <a:pt x="51" y="3"/>
                      <a:pt x="46" y="1"/>
                      <a:pt x="4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28;p33">
                <a:extLst>
                  <a:ext uri="{FF2B5EF4-FFF2-40B4-BE49-F238E27FC236}">
                    <a16:creationId xmlns:a16="http://schemas.microsoft.com/office/drawing/2014/main" id="{478424C2-0369-4A38-B59F-107605CD7AA7}"/>
                  </a:ext>
                </a:extLst>
              </p:cNvPr>
              <p:cNvSpPr/>
              <p:nvPr/>
            </p:nvSpPr>
            <p:spPr>
              <a:xfrm>
                <a:off x="4062700" y="2401925"/>
                <a:ext cx="3300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897" extrusionOk="0">
                    <a:moveTo>
                      <a:pt x="12" y="0"/>
                    </a:moveTo>
                    <a:cubicBezTo>
                      <a:pt x="0" y="0"/>
                      <a:pt x="0" y="12"/>
                      <a:pt x="0" y="12"/>
                    </a:cubicBezTo>
                    <a:cubicBezTo>
                      <a:pt x="131" y="214"/>
                      <a:pt x="370" y="333"/>
                      <a:pt x="560" y="452"/>
                    </a:cubicBezTo>
                    <a:cubicBezTo>
                      <a:pt x="798" y="595"/>
                      <a:pt x="1036" y="726"/>
                      <a:pt x="1274" y="893"/>
                    </a:cubicBezTo>
                    <a:cubicBezTo>
                      <a:pt x="1276" y="895"/>
                      <a:pt x="1279" y="896"/>
                      <a:pt x="1283" y="896"/>
                    </a:cubicBezTo>
                    <a:cubicBezTo>
                      <a:pt x="1297" y="896"/>
                      <a:pt x="1320" y="875"/>
                      <a:pt x="1310" y="845"/>
                    </a:cubicBezTo>
                    <a:cubicBezTo>
                      <a:pt x="1120" y="667"/>
                      <a:pt x="905" y="536"/>
                      <a:pt x="703" y="405"/>
                    </a:cubicBezTo>
                    <a:cubicBezTo>
                      <a:pt x="477" y="274"/>
                      <a:pt x="262" y="95"/>
                      <a:pt x="1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29;p33">
                <a:extLst>
                  <a:ext uri="{FF2B5EF4-FFF2-40B4-BE49-F238E27FC236}">
                    <a16:creationId xmlns:a16="http://schemas.microsoft.com/office/drawing/2014/main" id="{8385FEC9-5C69-4AFA-806A-7C1AACB76D74}"/>
                  </a:ext>
                </a:extLst>
              </p:cNvPr>
              <p:cNvSpPr/>
              <p:nvPr/>
            </p:nvSpPr>
            <p:spPr>
              <a:xfrm>
                <a:off x="4062400" y="2389700"/>
                <a:ext cx="393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978" extrusionOk="0">
                    <a:moveTo>
                      <a:pt x="24" y="1"/>
                    </a:moveTo>
                    <a:cubicBezTo>
                      <a:pt x="12" y="1"/>
                      <a:pt x="1" y="13"/>
                      <a:pt x="12" y="25"/>
                    </a:cubicBezTo>
                    <a:cubicBezTo>
                      <a:pt x="215" y="227"/>
                      <a:pt x="489" y="346"/>
                      <a:pt x="727" y="489"/>
                    </a:cubicBezTo>
                    <a:cubicBezTo>
                      <a:pt x="989" y="656"/>
                      <a:pt x="1263" y="822"/>
                      <a:pt x="1548" y="977"/>
                    </a:cubicBezTo>
                    <a:cubicBezTo>
                      <a:pt x="1548" y="977"/>
                      <a:pt x="1572" y="965"/>
                      <a:pt x="1560" y="953"/>
                    </a:cubicBezTo>
                    <a:cubicBezTo>
                      <a:pt x="1334" y="739"/>
                      <a:pt x="1084" y="596"/>
                      <a:pt x="810" y="429"/>
                    </a:cubicBezTo>
                    <a:cubicBezTo>
                      <a:pt x="560" y="287"/>
                      <a:pt x="310" y="108"/>
                      <a:pt x="2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30;p33">
                <a:extLst>
                  <a:ext uri="{FF2B5EF4-FFF2-40B4-BE49-F238E27FC236}">
                    <a16:creationId xmlns:a16="http://schemas.microsoft.com/office/drawing/2014/main" id="{F10C3C32-54D8-4986-933E-DA25B56B16B1}"/>
                  </a:ext>
                </a:extLst>
              </p:cNvPr>
              <p:cNvSpPr/>
              <p:nvPr/>
            </p:nvSpPr>
            <p:spPr>
              <a:xfrm>
                <a:off x="4202300" y="2603725"/>
                <a:ext cx="1598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4787" extrusionOk="0">
                    <a:moveTo>
                      <a:pt x="4584" y="0"/>
                    </a:moveTo>
                    <a:lnTo>
                      <a:pt x="0" y="4787"/>
                    </a:lnTo>
                    <a:lnTo>
                      <a:pt x="6394" y="2941"/>
                    </a:lnTo>
                    <a:cubicBezTo>
                      <a:pt x="6394" y="2941"/>
                      <a:pt x="5311" y="870"/>
                      <a:pt x="4584" y="0"/>
                    </a:cubicBez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31;p33">
                <a:extLst>
                  <a:ext uri="{FF2B5EF4-FFF2-40B4-BE49-F238E27FC236}">
                    <a16:creationId xmlns:a16="http://schemas.microsoft.com/office/drawing/2014/main" id="{88A7EDD1-0DB2-4E33-8767-D7CF1B65658E}"/>
                  </a:ext>
                </a:extLst>
              </p:cNvPr>
              <p:cNvSpPr/>
              <p:nvPr/>
            </p:nvSpPr>
            <p:spPr>
              <a:xfrm>
                <a:off x="4188000" y="2597175"/>
                <a:ext cx="180125" cy="134875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5395" extrusionOk="0">
                    <a:moveTo>
                      <a:pt x="5133" y="512"/>
                    </a:moveTo>
                    <a:cubicBezTo>
                      <a:pt x="5716" y="1274"/>
                      <a:pt x="6442" y="2608"/>
                      <a:pt x="6716" y="3084"/>
                    </a:cubicBezTo>
                    <a:lnTo>
                      <a:pt x="1132" y="4692"/>
                    </a:lnTo>
                    <a:lnTo>
                      <a:pt x="5133" y="512"/>
                    </a:lnTo>
                    <a:close/>
                    <a:moveTo>
                      <a:pt x="5144" y="1"/>
                    </a:moveTo>
                    <a:lnTo>
                      <a:pt x="1" y="5394"/>
                    </a:lnTo>
                    <a:lnTo>
                      <a:pt x="7204" y="3322"/>
                    </a:lnTo>
                    <a:lnTo>
                      <a:pt x="7097" y="3132"/>
                    </a:lnTo>
                    <a:cubicBezTo>
                      <a:pt x="7049" y="3037"/>
                      <a:pt x="6014" y="1048"/>
                      <a:pt x="5264" y="155"/>
                    </a:cubicBezTo>
                    <a:lnTo>
                      <a:pt x="5144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32;p33">
                <a:extLst>
                  <a:ext uri="{FF2B5EF4-FFF2-40B4-BE49-F238E27FC236}">
                    <a16:creationId xmlns:a16="http://schemas.microsoft.com/office/drawing/2014/main" id="{8E0BF287-115F-4119-A66A-BB7363A65603}"/>
                  </a:ext>
                </a:extLst>
              </p:cNvPr>
              <p:cNvSpPr/>
              <p:nvPr/>
            </p:nvSpPr>
            <p:spPr>
              <a:xfrm>
                <a:off x="4220750" y="2700925"/>
                <a:ext cx="53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23" extrusionOk="0">
                    <a:moveTo>
                      <a:pt x="30" y="1"/>
                    </a:moveTo>
                    <a:cubicBezTo>
                      <a:pt x="18" y="1"/>
                      <a:pt x="13" y="9"/>
                      <a:pt x="13" y="18"/>
                    </a:cubicBezTo>
                    <a:cubicBezTo>
                      <a:pt x="1" y="101"/>
                      <a:pt x="48" y="184"/>
                      <a:pt x="60" y="256"/>
                    </a:cubicBezTo>
                    <a:cubicBezTo>
                      <a:pt x="84" y="351"/>
                      <a:pt x="120" y="423"/>
                      <a:pt x="167" y="518"/>
                    </a:cubicBezTo>
                    <a:cubicBezTo>
                      <a:pt x="171" y="521"/>
                      <a:pt x="175" y="522"/>
                      <a:pt x="181" y="522"/>
                    </a:cubicBezTo>
                    <a:cubicBezTo>
                      <a:pt x="196" y="522"/>
                      <a:pt x="215" y="511"/>
                      <a:pt x="215" y="494"/>
                    </a:cubicBezTo>
                    <a:cubicBezTo>
                      <a:pt x="191" y="411"/>
                      <a:pt x="179" y="315"/>
                      <a:pt x="144" y="232"/>
                    </a:cubicBezTo>
                    <a:cubicBezTo>
                      <a:pt x="120" y="161"/>
                      <a:pt x="108" y="65"/>
                      <a:pt x="48" y="6"/>
                    </a:cubicBezTo>
                    <a:cubicBezTo>
                      <a:pt x="41" y="2"/>
                      <a:pt x="35" y="1"/>
                      <a:pt x="3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33;p33">
                <a:extLst>
                  <a:ext uri="{FF2B5EF4-FFF2-40B4-BE49-F238E27FC236}">
                    <a16:creationId xmlns:a16="http://schemas.microsoft.com/office/drawing/2014/main" id="{26DA8D49-8023-4F13-A4B4-2B936D6C1EC8}"/>
                  </a:ext>
                </a:extLst>
              </p:cNvPr>
              <p:cNvSpPr/>
              <p:nvPr/>
            </p:nvSpPr>
            <p:spPr>
              <a:xfrm>
                <a:off x="4227900" y="2694250"/>
                <a:ext cx="47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82" extrusionOk="0">
                    <a:moveTo>
                      <a:pt x="33" y="0"/>
                    </a:moveTo>
                    <a:cubicBezTo>
                      <a:pt x="28" y="0"/>
                      <a:pt x="20" y="11"/>
                      <a:pt x="12" y="11"/>
                    </a:cubicBezTo>
                    <a:cubicBezTo>
                      <a:pt x="0" y="82"/>
                      <a:pt x="24" y="166"/>
                      <a:pt x="36" y="225"/>
                    </a:cubicBezTo>
                    <a:cubicBezTo>
                      <a:pt x="72" y="320"/>
                      <a:pt x="108" y="392"/>
                      <a:pt x="143" y="463"/>
                    </a:cubicBezTo>
                    <a:cubicBezTo>
                      <a:pt x="155" y="475"/>
                      <a:pt x="167" y="481"/>
                      <a:pt x="176" y="481"/>
                    </a:cubicBezTo>
                    <a:cubicBezTo>
                      <a:pt x="185" y="481"/>
                      <a:pt x="191" y="475"/>
                      <a:pt x="191" y="463"/>
                    </a:cubicBezTo>
                    <a:cubicBezTo>
                      <a:pt x="179" y="380"/>
                      <a:pt x="143" y="309"/>
                      <a:pt x="131" y="213"/>
                    </a:cubicBezTo>
                    <a:cubicBezTo>
                      <a:pt x="119" y="142"/>
                      <a:pt x="96" y="70"/>
                      <a:pt x="36" y="11"/>
                    </a:cubicBezTo>
                    <a:cubicBezTo>
                      <a:pt x="36" y="3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34;p33">
                <a:extLst>
                  <a:ext uri="{FF2B5EF4-FFF2-40B4-BE49-F238E27FC236}">
                    <a16:creationId xmlns:a16="http://schemas.microsoft.com/office/drawing/2014/main" id="{BBEBE96C-6BD7-47D4-ADF0-F43128A80CE0}"/>
                  </a:ext>
                </a:extLst>
              </p:cNvPr>
              <p:cNvSpPr/>
              <p:nvPr/>
            </p:nvSpPr>
            <p:spPr>
              <a:xfrm>
                <a:off x="4232950" y="2688600"/>
                <a:ext cx="73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599" extrusionOk="0">
                    <a:moveTo>
                      <a:pt x="38" y="0"/>
                    </a:moveTo>
                    <a:cubicBezTo>
                      <a:pt x="30" y="0"/>
                      <a:pt x="25" y="14"/>
                      <a:pt x="25" y="23"/>
                    </a:cubicBezTo>
                    <a:cubicBezTo>
                      <a:pt x="1" y="118"/>
                      <a:pt x="84" y="213"/>
                      <a:pt x="108" y="308"/>
                    </a:cubicBezTo>
                    <a:cubicBezTo>
                      <a:pt x="156" y="392"/>
                      <a:pt x="179" y="499"/>
                      <a:pt x="227" y="582"/>
                    </a:cubicBezTo>
                    <a:cubicBezTo>
                      <a:pt x="243" y="593"/>
                      <a:pt x="259" y="599"/>
                      <a:pt x="271" y="599"/>
                    </a:cubicBezTo>
                    <a:cubicBezTo>
                      <a:pt x="285" y="599"/>
                      <a:pt x="293" y="590"/>
                      <a:pt x="287" y="570"/>
                    </a:cubicBezTo>
                    <a:cubicBezTo>
                      <a:pt x="275" y="451"/>
                      <a:pt x="239" y="356"/>
                      <a:pt x="203" y="249"/>
                    </a:cubicBezTo>
                    <a:cubicBezTo>
                      <a:pt x="167" y="154"/>
                      <a:pt x="132" y="58"/>
                      <a:pt x="48" y="11"/>
                    </a:cubicBezTo>
                    <a:cubicBezTo>
                      <a:pt x="45" y="3"/>
                      <a:pt x="41" y="0"/>
                      <a:pt x="3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35;p33">
                <a:extLst>
                  <a:ext uri="{FF2B5EF4-FFF2-40B4-BE49-F238E27FC236}">
                    <a16:creationId xmlns:a16="http://schemas.microsoft.com/office/drawing/2014/main" id="{FC47CC78-A81D-4B3B-9D66-EA839A1C8825}"/>
                  </a:ext>
                </a:extLst>
              </p:cNvPr>
              <p:cNvSpPr/>
              <p:nvPr/>
            </p:nvSpPr>
            <p:spPr>
              <a:xfrm>
                <a:off x="4239200" y="2681900"/>
                <a:ext cx="80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653" extrusionOk="0">
                    <a:moveTo>
                      <a:pt x="25" y="0"/>
                    </a:moveTo>
                    <a:cubicBezTo>
                      <a:pt x="14" y="0"/>
                      <a:pt x="1" y="11"/>
                      <a:pt x="1" y="29"/>
                    </a:cubicBezTo>
                    <a:cubicBezTo>
                      <a:pt x="37" y="231"/>
                      <a:pt x="156" y="469"/>
                      <a:pt x="263" y="648"/>
                    </a:cubicBezTo>
                    <a:cubicBezTo>
                      <a:pt x="269" y="651"/>
                      <a:pt x="276" y="652"/>
                      <a:pt x="284" y="652"/>
                    </a:cubicBezTo>
                    <a:cubicBezTo>
                      <a:pt x="303" y="652"/>
                      <a:pt x="322" y="641"/>
                      <a:pt x="322" y="624"/>
                    </a:cubicBezTo>
                    <a:cubicBezTo>
                      <a:pt x="263" y="410"/>
                      <a:pt x="168" y="171"/>
                      <a:pt x="37" y="5"/>
                    </a:cubicBezTo>
                    <a:cubicBezTo>
                      <a:pt x="33" y="2"/>
                      <a:pt x="29" y="0"/>
                      <a:pt x="2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36;p33">
                <a:extLst>
                  <a:ext uri="{FF2B5EF4-FFF2-40B4-BE49-F238E27FC236}">
                    <a16:creationId xmlns:a16="http://schemas.microsoft.com/office/drawing/2014/main" id="{1D783349-8903-4512-8A1F-BAF1DEE6720C}"/>
                  </a:ext>
                </a:extLst>
              </p:cNvPr>
              <p:cNvSpPr/>
              <p:nvPr/>
            </p:nvSpPr>
            <p:spPr>
              <a:xfrm>
                <a:off x="4244050" y="2674950"/>
                <a:ext cx="1037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20" extrusionOk="0">
                    <a:moveTo>
                      <a:pt x="23" y="1"/>
                    </a:moveTo>
                    <a:cubicBezTo>
                      <a:pt x="12" y="1"/>
                      <a:pt x="0" y="24"/>
                      <a:pt x="9" y="33"/>
                    </a:cubicBezTo>
                    <a:cubicBezTo>
                      <a:pt x="33" y="152"/>
                      <a:pt x="128" y="259"/>
                      <a:pt x="176" y="354"/>
                    </a:cubicBezTo>
                    <a:cubicBezTo>
                      <a:pt x="235" y="485"/>
                      <a:pt x="283" y="616"/>
                      <a:pt x="378" y="711"/>
                    </a:cubicBezTo>
                    <a:cubicBezTo>
                      <a:pt x="383" y="716"/>
                      <a:pt x="390" y="719"/>
                      <a:pt x="397" y="719"/>
                    </a:cubicBezTo>
                    <a:cubicBezTo>
                      <a:pt x="406" y="719"/>
                      <a:pt x="414" y="713"/>
                      <a:pt x="414" y="700"/>
                    </a:cubicBezTo>
                    <a:cubicBezTo>
                      <a:pt x="378" y="569"/>
                      <a:pt x="319" y="438"/>
                      <a:pt x="247" y="319"/>
                    </a:cubicBezTo>
                    <a:cubicBezTo>
                      <a:pt x="188" y="211"/>
                      <a:pt x="128" y="80"/>
                      <a:pt x="33" y="9"/>
                    </a:cubicBezTo>
                    <a:cubicBezTo>
                      <a:pt x="30" y="3"/>
                      <a:pt x="27" y="1"/>
                      <a:pt x="2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37;p33">
                <a:extLst>
                  <a:ext uri="{FF2B5EF4-FFF2-40B4-BE49-F238E27FC236}">
                    <a16:creationId xmlns:a16="http://schemas.microsoft.com/office/drawing/2014/main" id="{414AB009-B693-4D3C-A46E-E89B1601D52A}"/>
                  </a:ext>
                </a:extLst>
              </p:cNvPr>
              <p:cNvSpPr/>
              <p:nvPr/>
            </p:nvSpPr>
            <p:spPr>
              <a:xfrm>
                <a:off x="4252300" y="2669675"/>
                <a:ext cx="1015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743" extrusionOk="0">
                    <a:moveTo>
                      <a:pt x="10" y="1"/>
                    </a:moveTo>
                    <a:cubicBezTo>
                      <a:pt x="7" y="1"/>
                      <a:pt x="1" y="9"/>
                      <a:pt x="1" y="18"/>
                    </a:cubicBezTo>
                    <a:cubicBezTo>
                      <a:pt x="60" y="279"/>
                      <a:pt x="215" y="541"/>
                      <a:pt x="394" y="732"/>
                    </a:cubicBezTo>
                    <a:cubicBezTo>
                      <a:pt x="394" y="739"/>
                      <a:pt x="395" y="742"/>
                      <a:pt x="396" y="742"/>
                    </a:cubicBezTo>
                    <a:cubicBezTo>
                      <a:pt x="400" y="742"/>
                      <a:pt x="406" y="728"/>
                      <a:pt x="406" y="720"/>
                    </a:cubicBezTo>
                    <a:cubicBezTo>
                      <a:pt x="358" y="589"/>
                      <a:pt x="286" y="470"/>
                      <a:pt x="227" y="351"/>
                    </a:cubicBezTo>
                    <a:cubicBezTo>
                      <a:pt x="167" y="232"/>
                      <a:pt x="108" y="113"/>
                      <a:pt x="13" y="6"/>
                    </a:cubicBezTo>
                    <a:cubicBezTo>
                      <a:pt x="13" y="2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38;p33">
                <a:extLst>
                  <a:ext uri="{FF2B5EF4-FFF2-40B4-BE49-F238E27FC236}">
                    <a16:creationId xmlns:a16="http://schemas.microsoft.com/office/drawing/2014/main" id="{722F1D3F-1E77-4026-A38D-36CDD7934162}"/>
                  </a:ext>
                </a:extLst>
              </p:cNvPr>
              <p:cNvSpPr/>
              <p:nvPr/>
            </p:nvSpPr>
            <p:spPr>
              <a:xfrm>
                <a:off x="4257425" y="2661875"/>
                <a:ext cx="1277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902" extrusionOk="0">
                    <a:moveTo>
                      <a:pt x="24" y="0"/>
                    </a:moveTo>
                    <a:cubicBezTo>
                      <a:pt x="13" y="0"/>
                      <a:pt x="1" y="23"/>
                      <a:pt x="10" y="32"/>
                    </a:cubicBezTo>
                    <a:cubicBezTo>
                      <a:pt x="70" y="163"/>
                      <a:pt x="153" y="282"/>
                      <a:pt x="236" y="425"/>
                    </a:cubicBezTo>
                    <a:cubicBezTo>
                      <a:pt x="308" y="591"/>
                      <a:pt x="379" y="746"/>
                      <a:pt x="462" y="889"/>
                    </a:cubicBezTo>
                    <a:cubicBezTo>
                      <a:pt x="471" y="898"/>
                      <a:pt x="479" y="902"/>
                      <a:pt x="487" y="902"/>
                    </a:cubicBezTo>
                    <a:cubicBezTo>
                      <a:pt x="500" y="902"/>
                      <a:pt x="510" y="888"/>
                      <a:pt x="510" y="865"/>
                    </a:cubicBezTo>
                    <a:cubicBezTo>
                      <a:pt x="451" y="687"/>
                      <a:pt x="379" y="508"/>
                      <a:pt x="296" y="353"/>
                    </a:cubicBezTo>
                    <a:cubicBezTo>
                      <a:pt x="236" y="210"/>
                      <a:pt x="153" y="80"/>
                      <a:pt x="34" y="8"/>
                    </a:cubicBezTo>
                    <a:cubicBezTo>
                      <a:pt x="31" y="2"/>
                      <a:pt x="27" y="0"/>
                      <a:pt x="2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39;p33">
                <a:extLst>
                  <a:ext uri="{FF2B5EF4-FFF2-40B4-BE49-F238E27FC236}">
                    <a16:creationId xmlns:a16="http://schemas.microsoft.com/office/drawing/2014/main" id="{A3BAEF09-EC9B-478D-B491-149DCEE401D2}"/>
                  </a:ext>
                </a:extLst>
              </p:cNvPr>
              <p:cNvSpPr/>
              <p:nvPr/>
            </p:nvSpPr>
            <p:spPr>
              <a:xfrm>
                <a:off x="4263625" y="2652900"/>
                <a:ext cx="152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087" extrusionOk="0">
                    <a:moveTo>
                      <a:pt x="12" y="1"/>
                    </a:moveTo>
                    <a:cubicBezTo>
                      <a:pt x="6" y="1"/>
                      <a:pt x="0" y="4"/>
                      <a:pt x="0" y="10"/>
                    </a:cubicBezTo>
                    <a:cubicBezTo>
                      <a:pt x="0" y="188"/>
                      <a:pt x="131" y="331"/>
                      <a:pt x="214" y="486"/>
                    </a:cubicBezTo>
                    <a:cubicBezTo>
                      <a:pt x="334" y="677"/>
                      <a:pt x="429" y="891"/>
                      <a:pt x="560" y="1081"/>
                    </a:cubicBezTo>
                    <a:cubicBezTo>
                      <a:pt x="567" y="1085"/>
                      <a:pt x="574" y="1086"/>
                      <a:pt x="580" y="1086"/>
                    </a:cubicBezTo>
                    <a:cubicBezTo>
                      <a:pt x="595" y="1086"/>
                      <a:pt x="607" y="1078"/>
                      <a:pt x="607" y="1070"/>
                    </a:cubicBezTo>
                    <a:cubicBezTo>
                      <a:pt x="560" y="891"/>
                      <a:pt x="476" y="724"/>
                      <a:pt x="381" y="558"/>
                    </a:cubicBezTo>
                    <a:cubicBezTo>
                      <a:pt x="286" y="367"/>
                      <a:pt x="119" y="200"/>
                      <a:pt x="24" y="10"/>
                    </a:cubicBezTo>
                    <a:cubicBezTo>
                      <a:pt x="24" y="4"/>
                      <a:pt x="18" y="1"/>
                      <a:pt x="1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40;p33">
                <a:extLst>
                  <a:ext uri="{FF2B5EF4-FFF2-40B4-BE49-F238E27FC236}">
                    <a16:creationId xmlns:a16="http://schemas.microsoft.com/office/drawing/2014/main" id="{CEA11CC3-7C77-487F-998F-2B4F400FBAA5}"/>
                  </a:ext>
                </a:extLst>
              </p:cNvPr>
              <p:cNvSpPr/>
              <p:nvPr/>
            </p:nvSpPr>
            <p:spPr>
              <a:xfrm>
                <a:off x="4271650" y="2647650"/>
                <a:ext cx="1550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01" extrusionOk="0">
                    <a:moveTo>
                      <a:pt x="25" y="1"/>
                    </a:moveTo>
                    <a:cubicBezTo>
                      <a:pt x="13" y="1"/>
                      <a:pt x="1" y="12"/>
                      <a:pt x="1" y="29"/>
                    </a:cubicBezTo>
                    <a:cubicBezTo>
                      <a:pt x="60" y="220"/>
                      <a:pt x="167" y="398"/>
                      <a:pt x="274" y="577"/>
                    </a:cubicBezTo>
                    <a:cubicBezTo>
                      <a:pt x="358" y="756"/>
                      <a:pt x="453" y="946"/>
                      <a:pt x="584" y="1101"/>
                    </a:cubicBezTo>
                    <a:cubicBezTo>
                      <a:pt x="596" y="1101"/>
                      <a:pt x="620" y="1077"/>
                      <a:pt x="620" y="1065"/>
                    </a:cubicBezTo>
                    <a:cubicBezTo>
                      <a:pt x="572" y="875"/>
                      <a:pt x="465" y="696"/>
                      <a:pt x="358" y="518"/>
                    </a:cubicBezTo>
                    <a:cubicBezTo>
                      <a:pt x="274" y="339"/>
                      <a:pt x="167" y="160"/>
                      <a:pt x="36" y="6"/>
                    </a:cubicBezTo>
                    <a:cubicBezTo>
                      <a:pt x="33" y="2"/>
                      <a:pt x="29" y="1"/>
                      <a:pt x="2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41;p33">
                <a:extLst>
                  <a:ext uri="{FF2B5EF4-FFF2-40B4-BE49-F238E27FC236}">
                    <a16:creationId xmlns:a16="http://schemas.microsoft.com/office/drawing/2014/main" id="{EE8BEC30-07F9-435A-9977-C11213616936}"/>
                  </a:ext>
                </a:extLst>
              </p:cNvPr>
              <p:cNvSpPr/>
              <p:nvPr/>
            </p:nvSpPr>
            <p:spPr>
              <a:xfrm>
                <a:off x="4281475" y="2638425"/>
                <a:ext cx="1420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079" extrusionOk="0">
                    <a:moveTo>
                      <a:pt x="14" y="1"/>
                    </a:moveTo>
                    <a:cubicBezTo>
                      <a:pt x="6" y="1"/>
                      <a:pt x="1" y="9"/>
                      <a:pt x="1" y="17"/>
                    </a:cubicBezTo>
                    <a:cubicBezTo>
                      <a:pt x="48" y="196"/>
                      <a:pt x="167" y="363"/>
                      <a:pt x="251" y="529"/>
                    </a:cubicBezTo>
                    <a:cubicBezTo>
                      <a:pt x="358" y="708"/>
                      <a:pt x="429" y="887"/>
                      <a:pt x="536" y="1065"/>
                    </a:cubicBezTo>
                    <a:cubicBezTo>
                      <a:pt x="541" y="1074"/>
                      <a:pt x="547" y="1078"/>
                      <a:pt x="552" y="1078"/>
                    </a:cubicBezTo>
                    <a:cubicBezTo>
                      <a:pt x="561" y="1078"/>
                      <a:pt x="567" y="1068"/>
                      <a:pt x="560" y="1053"/>
                    </a:cubicBezTo>
                    <a:cubicBezTo>
                      <a:pt x="501" y="696"/>
                      <a:pt x="262" y="256"/>
                      <a:pt x="24" y="5"/>
                    </a:cubicBezTo>
                    <a:cubicBezTo>
                      <a:pt x="21" y="2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42;p33">
                <a:extLst>
                  <a:ext uri="{FF2B5EF4-FFF2-40B4-BE49-F238E27FC236}">
                    <a16:creationId xmlns:a16="http://schemas.microsoft.com/office/drawing/2014/main" id="{E504DB4B-C5D6-4212-ACAE-564738741D2B}"/>
                  </a:ext>
                </a:extLst>
              </p:cNvPr>
              <p:cNvSpPr/>
              <p:nvPr/>
            </p:nvSpPr>
            <p:spPr>
              <a:xfrm>
                <a:off x="4289225" y="2632775"/>
                <a:ext cx="16675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161" extrusionOk="0">
                    <a:moveTo>
                      <a:pt x="19" y="1"/>
                    </a:moveTo>
                    <a:cubicBezTo>
                      <a:pt x="6" y="1"/>
                      <a:pt x="0" y="12"/>
                      <a:pt x="0" y="29"/>
                    </a:cubicBezTo>
                    <a:cubicBezTo>
                      <a:pt x="48" y="220"/>
                      <a:pt x="167" y="410"/>
                      <a:pt x="250" y="589"/>
                    </a:cubicBezTo>
                    <a:cubicBezTo>
                      <a:pt x="357" y="779"/>
                      <a:pt x="453" y="993"/>
                      <a:pt x="607" y="1160"/>
                    </a:cubicBezTo>
                    <a:cubicBezTo>
                      <a:pt x="643" y="1160"/>
                      <a:pt x="667" y="1136"/>
                      <a:pt x="655" y="1124"/>
                    </a:cubicBezTo>
                    <a:cubicBezTo>
                      <a:pt x="583" y="922"/>
                      <a:pt x="464" y="720"/>
                      <a:pt x="357" y="529"/>
                    </a:cubicBezTo>
                    <a:cubicBezTo>
                      <a:pt x="274" y="351"/>
                      <a:pt x="179" y="160"/>
                      <a:pt x="36" y="5"/>
                    </a:cubicBezTo>
                    <a:cubicBezTo>
                      <a:pt x="29" y="2"/>
                      <a:pt x="24" y="1"/>
                      <a:pt x="1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43;p33">
                <a:extLst>
                  <a:ext uri="{FF2B5EF4-FFF2-40B4-BE49-F238E27FC236}">
                    <a16:creationId xmlns:a16="http://schemas.microsoft.com/office/drawing/2014/main" id="{412330EE-D4D4-4018-A15B-3E25CC9CE00D}"/>
                  </a:ext>
                </a:extLst>
              </p:cNvPr>
              <p:cNvSpPr/>
              <p:nvPr/>
            </p:nvSpPr>
            <p:spPr>
              <a:xfrm>
                <a:off x="4296350" y="2623425"/>
                <a:ext cx="177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1230" extrusionOk="0">
                    <a:moveTo>
                      <a:pt x="33" y="1"/>
                    </a:moveTo>
                    <a:cubicBezTo>
                      <a:pt x="13" y="1"/>
                      <a:pt x="1" y="20"/>
                      <a:pt x="1" y="46"/>
                    </a:cubicBezTo>
                    <a:cubicBezTo>
                      <a:pt x="48" y="248"/>
                      <a:pt x="179" y="427"/>
                      <a:pt x="287" y="605"/>
                    </a:cubicBezTo>
                    <a:cubicBezTo>
                      <a:pt x="406" y="820"/>
                      <a:pt x="525" y="1022"/>
                      <a:pt x="656" y="1213"/>
                    </a:cubicBezTo>
                    <a:cubicBezTo>
                      <a:pt x="661" y="1223"/>
                      <a:pt x="674" y="1229"/>
                      <a:pt x="685" y="1229"/>
                    </a:cubicBezTo>
                    <a:cubicBezTo>
                      <a:pt x="698" y="1229"/>
                      <a:pt x="710" y="1220"/>
                      <a:pt x="703" y="1201"/>
                    </a:cubicBezTo>
                    <a:cubicBezTo>
                      <a:pt x="620" y="998"/>
                      <a:pt x="525" y="784"/>
                      <a:pt x="406" y="594"/>
                    </a:cubicBezTo>
                    <a:cubicBezTo>
                      <a:pt x="298" y="403"/>
                      <a:pt x="191" y="177"/>
                      <a:pt x="60" y="10"/>
                    </a:cubicBezTo>
                    <a:cubicBezTo>
                      <a:pt x="50" y="4"/>
                      <a:pt x="41" y="1"/>
                      <a:pt x="3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44;p33">
                <a:extLst>
                  <a:ext uri="{FF2B5EF4-FFF2-40B4-BE49-F238E27FC236}">
                    <a16:creationId xmlns:a16="http://schemas.microsoft.com/office/drawing/2014/main" id="{1E9DF951-C1F3-4297-9C09-D693B48E956A}"/>
                  </a:ext>
                </a:extLst>
              </p:cNvPr>
              <p:cNvSpPr/>
              <p:nvPr/>
            </p:nvSpPr>
            <p:spPr>
              <a:xfrm>
                <a:off x="4302900" y="2613125"/>
                <a:ext cx="205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376" extrusionOk="0">
                    <a:moveTo>
                      <a:pt x="19" y="1"/>
                    </a:moveTo>
                    <a:cubicBezTo>
                      <a:pt x="7" y="1"/>
                      <a:pt x="1" y="9"/>
                      <a:pt x="1" y="17"/>
                    </a:cubicBezTo>
                    <a:cubicBezTo>
                      <a:pt x="48" y="255"/>
                      <a:pt x="215" y="482"/>
                      <a:pt x="346" y="696"/>
                    </a:cubicBezTo>
                    <a:cubicBezTo>
                      <a:pt x="489" y="910"/>
                      <a:pt x="644" y="1137"/>
                      <a:pt x="775" y="1363"/>
                    </a:cubicBezTo>
                    <a:cubicBezTo>
                      <a:pt x="775" y="1372"/>
                      <a:pt x="782" y="1376"/>
                      <a:pt x="790" y="1376"/>
                    </a:cubicBezTo>
                    <a:cubicBezTo>
                      <a:pt x="804" y="1376"/>
                      <a:pt x="822" y="1366"/>
                      <a:pt x="822" y="1351"/>
                    </a:cubicBezTo>
                    <a:cubicBezTo>
                      <a:pt x="715" y="1113"/>
                      <a:pt x="596" y="887"/>
                      <a:pt x="465" y="672"/>
                    </a:cubicBezTo>
                    <a:cubicBezTo>
                      <a:pt x="334" y="458"/>
                      <a:pt x="203" y="196"/>
                      <a:pt x="36" y="5"/>
                    </a:cubicBezTo>
                    <a:cubicBezTo>
                      <a:pt x="30" y="2"/>
                      <a:pt x="24" y="1"/>
                      <a:pt x="1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45;p33">
                <a:extLst>
                  <a:ext uri="{FF2B5EF4-FFF2-40B4-BE49-F238E27FC236}">
                    <a16:creationId xmlns:a16="http://schemas.microsoft.com/office/drawing/2014/main" id="{62BC3F70-02BB-44BB-8661-4C91E774533D}"/>
                  </a:ext>
                </a:extLst>
              </p:cNvPr>
              <p:cNvSpPr/>
              <p:nvPr/>
            </p:nvSpPr>
            <p:spPr>
              <a:xfrm>
                <a:off x="4307150" y="2602400"/>
                <a:ext cx="257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49" extrusionOk="0">
                    <a:moveTo>
                      <a:pt x="30" y="1"/>
                    </a:moveTo>
                    <a:cubicBezTo>
                      <a:pt x="16" y="1"/>
                      <a:pt x="1" y="9"/>
                      <a:pt x="9" y="18"/>
                    </a:cubicBezTo>
                    <a:cubicBezTo>
                      <a:pt x="117" y="292"/>
                      <a:pt x="295" y="506"/>
                      <a:pt x="462" y="744"/>
                    </a:cubicBezTo>
                    <a:cubicBezTo>
                      <a:pt x="640" y="1018"/>
                      <a:pt x="807" y="1280"/>
                      <a:pt x="998" y="1542"/>
                    </a:cubicBezTo>
                    <a:cubicBezTo>
                      <a:pt x="1002" y="1546"/>
                      <a:pt x="1008" y="1549"/>
                      <a:pt x="1013" y="1549"/>
                    </a:cubicBezTo>
                    <a:cubicBezTo>
                      <a:pt x="1022" y="1549"/>
                      <a:pt x="1029" y="1541"/>
                      <a:pt x="1021" y="1518"/>
                    </a:cubicBezTo>
                    <a:cubicBezTo>
                      <a:pt x="902" y="1244"/>
                      <a:pt x="736" y="982"/>
                      <a:pt x="581" y="732"/>
                    </a:cubicBezTo>
                    <a:cubicBezTo>
                      <a:pt x="414" y="482"/>
                      <a:pt x="271" y="208"/>
                      <a:pt x="45" y="6"/>
                    </a:cubicBezTo>
                    <a:cubicBezTo>
                      <a:pt x="42" y="2"/>
                      <a:pt x="36" y="1"/>
                      <a:pt x="3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46;p33">
                <a:extLst>
                  <a:ext uri="{FF2B5EF4-FFF2-40B4-BE49-F238E27FC236}">
                    <a16:creationId xmlns:a16="http://schemas.microsoft.com/office/drawing/2014/main" id="{77E3E76B-6E70-447F-AD5A-06016DE0DC36}"/>
                  </a:ext>
                </a:extLst>
              </p:cNvPr>
              <p:cNvSpPr/>
              <p:nvPr/>
            </p:nvSpPr>
            <p:spPr>
              <a:xfrm>
                <a:off x="4275225" y="2820125"/>
                <a:ext cx="166125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3382" extrusionOk="0">
                    <a:moveTo>
                      <a:pt x="5882" y="0"/>
                    </a:moveTo>
                    <a:lnTo>
                      <a:pt x="0" y="3048"/>
                    </a:lnTo>
                    <a:lnTo>
                      <a:pt x="6644" y="3382"/>
                    </a:lnTo>
                    <a:cubicBezTo>
                      <a:pt x="6644" y="3382"/>
                      <a:pt x="6311" y="1084"/>
                      <a:pt x="5882" y="0"/>
                    </a:cubicBez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47;p33">
                <a:extLst>
                  <a:ext uri="{FF2B5EF4-FFF2-40B4-BE49-F238E27FC236}">
                    <a16:creationId xmlns:a16="http://schemas.microsoft.com/office/drawing/2014/main" id="{9DC09016-691A-43D9-A1C1-B8BD800E6EB0}"/>
                  </a:ext>
                </a:extLst>
              </p:cNvPr>
              <p:cNvSpPr/>
              <p:nvPr/>
            </p:nvSpPr>
            <p:spPr>
              <a:xfrm>
                <a:off x="4259150" y="2814175"/>
                <a:ext cx="1875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3799" extrusionOk="0">
                    <a:moveTo>
                      <a:pt x="6442" y="488"/>
                    </a:moveTo>
                    <a:cubicBezTo>
                      <a:pt x="6739" y="1381"/>
                      <a:pt x="7013" y="2881"/>
                      <a:pt x="7097" y="3441"/>
                    </a:cubicBezTo>
                    <a:lnTo>
                      <a:pt x="1298" y="3155"/>
                    </a:lnTo>
                    <a:lnTo>
                      <a:pt x="6442" y="488"/>
                    </a:lnTo>
                    <a:close/>
                    <a:moveTo>
                      <a:pt x="6620" y="0"/>
                    </a:moveTo>
                    <a:lnTo>
                      <a:pt x="1" y="3417"/>
                    </a:lnTo>
                    <a:lnTo>
                      <a:pt x="7501" y="3798"/>
                    </a:lnTo>
                    <a:lnTo>
                      <a:pt x="7466" y="3584"/>
                    </a:lnTo>
                    <a:cubicBezTo>
                      <a:pt x="7454" y="3501"/>
                      <a:pt x="7109" y="1262"/>
                      <a:pt x="6692" y="179"/>
                    </a:cubicBezTo>
                    <a:lnTo>
                      <a:pt x="6620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548;p33">
                <a:extLst>
                  <a:ext uri="{FF2B5EF4-FFF2-40B4-BE49-F238E27FC236}">
                    <a16:creationId xmlns:a16="http://schemas.microsoft.com/office/drawing/2014/main" id="{3C4D6BE2-457E-499A-8E9E-EB7FCF68FDA2}"/>
                  </a:ext>
                </a:extLst>
              </p:cNvPr>
              <p:cNvSpPr/>
              <p:nvPr/>
            </p:nvSpPr>
            <p:spPr>
              <a:xfrm>
                <a:off x="4299625" y="2882100"/>
                <a:ext cx="270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28" extrusionOk="0">
                    <a:moveTo>
                      <a:pt x="48" y="1"/>
                    </a:moveTo>
                    <a:cubicBezTo>
                      <a:pt x="42" y="1"/>
                      <a:pt x="37" y="4"/>
                      <a:pt x="37" y="10"/>
                    </a:cubicBezTo>
                    <a:cubicBezTo>
                      <a:pt x="1" y="81"/>
                      <a:pt x="1" y="153"/>
                      <a:pt x="1" y="236"/>
                    </a:cubicBezTo>
                    <a:cubicBezTo>
                      <a:pt x="1" y="319"/>
                      <a:pt x="1" y="426"/>
                      <a:pt x="13" y="510"/>
                    </a:cubicBezTo>
                    <a:cubicBezTo>
                      <a:pt x="25" y="522"/>
                      <a:pt x="37" y="528"/>
                      <a:pt x="45" y="528"/>
                    </a:cubicBezTo>
                    <a:cubicBezTo>
                      <a:pt x="54" y="528"/>
                      <a:pt x="60" y="522"/>
                      <a:pt x="60" y="510"/>
                    </a:cubicBezTo>
                    <a:cubicBezTo>
                      <a:pt x="72" y="426"/>
                      <a:pt x="96" y="331"/>
                      <a:pt x="96" y="248"/>
                    </a:cubicBezTo>
                    <a:cubicBezTo>
                      <a:pt x="96" y="176"/>
                      <a:pt x="108" y="81"/>
                      <a:pt x="60" y="10"/>
                    </a:cubicBezTo>
                    <a:cubicBezTo>
                      <a:pt x="60" y="4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49;p33">
                <a:extLst>
                  <a:ext uri="{FF2B5EF4-FFF2-40B4-BE49-F238E27FC236}">
                    <a16:creationId xmlns:a16="http://schemas.microsoft.com/office/drawing/2014/main" id="{877CB153-22D5-4D60-B48A-9F986B56946B}"/>
                  </a:ext>
                </a:extLst>
              </p:cNvPr>
              <p:cNvSpPr/>
              <p:nvPr/>
            </p:nvSpPr>
            <p:spPr>
              <a:xfrm>
                <a:off x="4308275" y="2877050"/>
                <a:ext cx="2400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96" h="519" extrusionOk="0">
                    <a:moveTo>
                      <a:pt x="64" y="0"/>
                    </a:moveTo>
                    <a:cubicBezTo>
                      <a:pt x="60" y="0"/>
                      <a:pt x="54" y="3"/>
                      <a:pt x="48" y="9"/>
                    </a:cubicBezTo>
                    <a:cubicBezTo>
                      <a:pt x="0" y="93"/>
                      <a:pt x="0" y="164"/>
                      <a:pt x="0" y="235"/>
                    </a:cubicBezTo>
                    <a:cubicBezTo>
                      <a:pt x="0" y="331"/>
                      <a:pt x="0" y="414"/>
                      <a:pt x="12" y="509"/>
                    </a:cubicBezTo>
                    <a:cubicBezTo>
                      <a:pt x="18" y="515"/>
                      <a:pt x="30" y="518"/>
                      <a:pt x="40" y="518"/>
                    </a:cubicBezTo>
                    <a:cubicBezTo>
                      <a:pt x="51" y="518"/>
                      <a:pt x="60" y="515"/>
                      <a:pt x="60" y="509"/>
                    </a:cubicBezTo>
                    <a:cubicBezTo>
                      <a:pt x="72" y="438"/>
                      <a:pt x="72" y="343"/>
                      <a:pt x="83" y="259"/>
                    </a:cubicBezTo>
                    <a:cubicBezTo>
                      <a:pt x="83" y="176"/>
                      <a:pt x="95" y="93"/>
                      <a:pt x="72" y="9"/>
                    </a:cubicBezTo>
                    <a:cubicBezTo>
                      <a:pt x="72" y="3"/>
                      <a:pt x="69" y="0"/>
                      <a:pt x="6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50;p33">
                <a:extLst>
                  <a:ext uri="{FF2B5EF4-FFF2-40B4-BE49-F238E27FC236}">
                    <a16:creationId xmlns:a16="http://schemas.microsoft.com/office/drawing/2014/main" id="{122A0879-31AF-4F51-B2B9-4655E74F1C06}"/>
                  </a:ext>
                </a:extLst>
              </p:cNvPr>
              <p:cNvSpPr/>
              <p:nvPr/>
            </p:nvSpPr>
            <p:spPr>
              <a:xfrm>
                <a:off x="4314825" y="2873775"/>
                <a:ext cx="38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45" extrusionOk="0">
                    <a:moveTo>
                      <a:pt x="55" y="0"/>
                    </a:moveTo>
                    <a:cubicBezTo>
                      <a:pt x="51" y="0"/>
                      <a:pt x="48" y="3"/>
                      <a:pt x="48" y="9"/>
                    </a:cubicBezTo>
                    <a:cubicBezTo>
                      <a:pt x="0" y="105"/>
                      <a:pt x="36" y="224"/>
                      <a:pt x="48" y="307"/>
                    </a:cubicBezTo>
                    <a:cubicBezTo>
                      <a:pt x="48" y="414"/>
                      <a:pt x="60" y="521"/>
                      <a:pt x="71" y="605"/>
                    </a:cubicBezTo>
                    <a:cubicBezTo>
                      <a:pt x="78" y="633"/>
                      <a:pt x="94" y="644"/>
                      <a:pt x="105" y="644"/>
                    </a:cubicBezTo>
                    <a:cubicBezTo>
                      <a:pt x="113" y="644"/>
                      <a:pt x="119" y="638"/>
                      <a:pt x="119" y="628"/>
                    </a:cubicBezTo>
                    <a:cubicBezTo>
                      <a:pt x="155" y="521"/>
                      <a:pt x="155" y="402"/>
                      <a:pt x="131" y="295"/>
                    </a:cubicBezTo>
                    <a:cubicBezTo>
                      <a:pt x="131" y="200"/>
                      <a:pt x="131" y="93"/>
                      <a:pt x="71" y="9"/>
                    </a:cubicBezTo>
                    <a:cubicBezTo>
                      <a:pt x="65" y="3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51;p33">
                <a:extLst>
                  <a:ext uri="{FF2B5EF4-FFF2-40B4-BE49-F238E27FC236}">
                    <a16:creationId xmlns:a16="http://schemas.microsoft.com/office/drawing/2014/main" id="{6B7B01C0-B6FD-4FF4-9D15-96771796D046}"/>
                  </a:ext>
                </a:extLst>
              </p:cNvPr>
              <p:cNvSpPr/>
              <p:nvPr/>
            </p:nvSpPr>
            <p:spPr>
              <a:xfrm>
                <a:off x="4323150" y="2869300"/>
                <a:ext cx="360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4" extrusionOk="0">
                    <a:moveTo>
                      <a:pt x="54" y="1"/>
                    </a:moveTo>
                    <a:cubicBezTo>
                      <a:pt x="45" y="1"/>
                      <a:pt x="36" y="4"/>
                      <a:pt x="36" y="10"/>
                    </a:cubicBezTo>
                    <a:cubicBezTo>
                      <a:pt x="0" y="224"/>
                      <a:pt x="36" y="474"/>
                      <a:pt x="84" y="700"/>
                    </a:cubicBezTo>
                    <a:cubicBezTo>
                      <a:pt x="79" y="709"/>
                      <a:pt x="83" y="713"/>
                      <a:pt x="91" y="713"/>
                    </a:cubicBezTo>
                    <a:cubicBezTo>
                      <a:pt x="103" y="713"/>
                      <a:pt x="124" y="703"/>
                      <a:pt x="131" y="688"/>
                    </a:cubicBezTo>
                    <a:cubicBezTo>
                      <a:pt x="143" y="474"/>
                      <a:pt x="143" y="224"/>
                      <a:pt x="72" y="10"/>
                    </a:cubicBezTo>
                    <a:cubicBezTo>
                      <a:pt x="72" y="4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52;p33">
                <a:extLst>
                  <a:ext uri="{FF2B5EF4-FFF2-40B4-BE49-F238E27FC236}">
                    <a16:creationId xmlns:a16="http://schemas.microsoft.com/office/drawing/2014/main" id="{D68AE101-167A-4CAA-8F1E-9E4BE21DDA90}"/>
                  </a:ext>
                </a:extLst>
              </p:cNvPr>
              <p:cNvSpPr/>
              <p:nvPr/>
            </p:nvSpPr>
            <p:spPr>
              <a:xfrm>
                <a:off x="4329700" y="2864050"/>
                <a:ext cx="5375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813" extrusionOk="0">
                    <a:moveTo>
                      <a:pt x="40" y="1"/>
                    </a:moveTo>
                    <a:cubicBezTo>
                      <a:pt x="31" y="1"/>
                      <a:pt x="24" y="10"/>
                      <a:pt x="24" y="29"/>
                    </a:cubicBezTo>
                    <a:cubicBezTo>
                      <a:pt x="0" y="148"/>
                      <a:pt x="48" y="279"/>
                      <a:pt x="84" y="398"/>
                    </a:cubicBezTo>
                    <a:cubicBezTo>
                      <a:pt x="107" y="529"/>
                      <a:pt x="119" y="672"/>
                      <a:pt x="155" y="803"/>
                    </a:cubicBezTo>
                    <a:cubicBezTo>
                      <a:pt x="167" y="809"/>
                      <a:pt x="179" y="812"/>
                      <a:pt x="188" y="812"/>
                    </a:cubicBezTo>
                    <a:cubicBezTo>
                      <a:pt x="197" y="812"/>
                      <a:pt x="203" y="809"/>
                      <a:pt x="203" y="803"/>
                    </a:cubicBezTo>
                    <a:cubicBezTo>
                      <a:pt x="215" y="672"/>
                      <a:pt x="203" y="541"/>
                      <a:pt x="167" y="398"/>
                    </a:cubicBezTo>
                    <a:cubicBezTo>
                      <a:pt x="155" y="267"/>
                      <a:pt x="131" y="136"/>
                      <a:pt x="60" y="17"/>
                    </a:cubicBezTo>
                    <a:cubicBezTo>
                      <a:pt x="54" y="7"/>
                      <a:pt x="47" y="1"/>
                      <a:pt x="4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53;p33">
                <a:extLst>
                  <a:ext uri="{FF2B5EF4-FFF2-40B4-BE49-F238E27FC236}">
                    <a16:creationId xmlns:a16="http://schemas.microsoft.com/office/drawing/2014/main" id="{B1E709B4-5BF8-47DB-B816-EACE4F4C88A4}"/>
                  </a:ext>
                </a:extLst>
              </p:cNvPr>
              <p:cNvSpPr/>
              <p:nvPr/>
            </p:nvSpPr>
            <p:spPr>
              <a:xfrm>
                <a:off x="4339525" y="2862250"/>
                <a:ext cx="4475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813" extrusionOk="0">
                    <a:moveTo>
                      <a:pt x="30" y="0"/>
                    </a:moveTo>
                    <a:cubicBezTo>
                      <a:pt x="27" y="0"/>
                      <a:pt x="24" y="6"/>
                      <a:pt x="24" y="18"/>
                    </a:cubicBezTo>
                    <a:cubicBezTo>
                      <a:pt x="0" y="268"/>
                      <a:pt x="60" y="577"/>
                      <a:pt x="143" y="804"/>
                    </a:cubicBezTo>
                    <a:cubicBezTo>
                      <a:pt x="143" y="810"/>
                      <a:pt x="152" y="813"/>
                      <a:pt x="161" y="813"/>
                    </a:cubicBezTo>
                    <a:cubicBezTo>
                      <a:pt x="170" y="813"/>
                      <a:pt x="179" y="810"/>
                      <a:pt x="179" y="804"/>
                    </a:cubicBezTo>
                    <a:cubicBezTo>
                      <a:pt x="179" y="554"/>
                      <a:pt x="131" y="256"/>
                      <a:pt x="36" y="18"/>
                    </a:cubicBezTo>
                    <a:cubicBezTo>
                      <a:pt x="36" y="6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54;p33">
                <a:extLst>
                  <a:ext uri="{FF2B5EF4-FFF2-40B4-BE49-F238E27FC236}">
                    <a16:creationId xmlns:a16="http://schemas.microsoft.com/office/drawing/2014/main" id="{48490C02-FA8D-4432-BFBF-27700F2363C1}"/>
                  </a:ext>
                </a:extLst>
              </p:cNvPr>
              <p:cNvSpPr/>
              <p:nvPr/>
            </p:nvSpPr>
            <p:spPr>
              <a:xfrm>
                <a:off x="4347050" y="2856475"/>
                <a:ext cx="5875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995" extrusionOk="0">
                    <a:moveTo>
                      <a:pt x="20" y="1"/>
                    </a:moveTo>
                    <a:cubicBezTo>
                      <a:pt x="9" y="1"/>
                      <a:pt x="1" y="14"/>
                      <a:pt x="9" y="23"/>
                    </a:cubicBezTo>
                    <a:cubicBezTo>
                      <a:pt x="33" y="201"/>
                      <a:pt x="80" y="368"/>
                      <a:pt x="92" y="547"/>
                    </a:cubicBezTo>
                    <a:cubicBezTo>
                      <a:pt x="116" y="689"/>
                      <a:pt x="128" y="844"/>
                      <a:pt x="175" y="987"/>
                    </a:cubicBezTo>
                    <a:cubicBezTo>
                      <a:pt x="175" y="992"/>
                      <a:pt x="184" y="995"/>
                      <a:pt x="193" y="995"/>
                    </a:cubicBezTo>
                    <a:cubicBezTo>
                      <a:pt x="207" y="995"/>
                      <a:pt x="223" y="989"/>
                      <a:pt x="223" y="975"/>
                    </a:cubicBezTo>
                    <a:cubicBezTo>
                      <a:pt x="235" y="785"/>
                      <a:pt x="199" y="570"/>
                      <a:pt x="175" y="380"/>
                    </a:cubicBezTo>
                    <a:cubicBezTo>
                      <a:pt x="164" y="249"/>
                      <a:pt x="128" y="106"/>
                      <a:pt x="33" y="11"/>
                    </a:cubicBezTo>
                    <a:cubicBezTo>
                      <a:pt x="29" y="3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555;p33">
                <a:extLst>
                  <a:ext uri="{FF2B5EF4-FFF2-40B4-BE49-F238E27FC236}">
                    <a16:creationId xmlns:a16="http://schemas.microsoft.com/office/drawing/2014/main" id="{4BFC861D-D7DE-4ED8-9FEA-A84F4F959965}"/>
                  </a:ext>
                </a:extLst>
              </p:cNvPr>
              <p:cNvSpPr/>
              <p:nvPr/>
            </p:nvSpPr>
            <p:spPr>
              <a:xfrm>
                <a:off x="4355000" y="2849650"/>
                <a:ext cx="745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220" extrusionOk="0">
                    <a:moveTo>
                      <a:pt x="78" y="1"/>
                    </a:moveTo>
                    <a:cubicBezTo>
                      <a:pt x="69" y="1"/>
                      <a:pt x="60" y="4"/>
                      <a:pt x="60" y="10"/>
                    </a:cubicBezTo>
                    <a:cubicBezTo>
                      <a:pt x="0" y="188"/>
                      <a:pt x="84" y="355"/>
                      <a:pt x="119" y="534"/>
                    </a:cubicBezTo>
                    <a:cubicBezTo>
                      <a:pt x="167" y="760"/>
                      <a:pt x="203" y="974"/>
                      <a:pt x="262" y="1201"/>
                    </a:cubicBezTo>
                    <a:cubicBezTo>
                      <a:pt x="262" y="1215"/>
                      <a:pt x="264" y="1219"/>
                      <a:pt x="267" y="1219"/>
                    </a:cubicBezTo>
                    <a:cubicBezTo>
                      <a:pt x="272" y="1219"/>
                      <a:pt x="279" y="1208"/>
                      <a:pt x="286" y="1201"/>
                    </a:cubicBezTo>
                    <a:cubicBezTo>
                      <a:pt x="298" y="1022"/>
                      <a:pt x="274" y="855"/>
                      <a:pt x="238" y="677"/>
                    </a:cubicBezTo>
                    <a:cubicBezTo>
                      <a:pt x="203" y="462"/>
                      <a:pt x="108" y="236"/>
                      <a:pt x="96" y="10"/>
                    </a:cubicBezTo>
                    <a:cubicBezTo>
                      <a:pt x="96" y="4"/>
                      <a:pt x="87" y="1"/>
                      <a:pt x="7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556;p33">
                <a:extLst>
                  <a:ext uri="{FF2B5EF4-FFF2-40B4-BE49-F238E27FC236}">
                    <a16:creationId xmlns:a16="http://schemas.microsoft.com/office/drawing/2014/main" id="{84C0814B-1DB2-4A5D-AC50-44A221BF8543}"/>
                  </a:ext>
                </a:extLst>
              </p:cNvPr>
              <p:cNvSpPr/>
              <p:nvPr/>
            </p:nvSpPr>
            <p:spPr>
              <a:xfrm>
                <a:off x="4366000" y="2847650"/>
                <a:ext cx="6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17" extrusionOk="0">
                    <a:moveTo>
                      <a:pt x="13" y="1"/>
                    </a:moveTo>
                    <a:cubicBezTo>
                      <a:pt x="7" y="1"/>
                      <a:pt x="1" y="7"/>
                      <a:pt x="1" y="18"/>
                    </a:cubicBezTo>
                    <a:cubicBezTo>
                      <a:pt x="1" y="209"/>
                      <a:pt x="37" y="388"/>
                      <a:pt x="72" y="566"/>
                    </a:cubicBezTo>
                    <a:cubicBezTo>
                      <a:pt x="96" y="780"/>
                      <a:pt x="132" y="995"/>
                      <a:pt x="191" y="1197"/>
                    </a:cubicBezTo>
                    <a:cubicBezTo>
                      <a:pt x="191" y="1211"/>
                      <a:pt x="200" y="1217"/>
                      <a:pt x="206" y="1217"/>
                    </a:cubicBezTo>
                    <a:cubicBezTo>
                      <a:pt x="211" y="1217"/>
                      <a:pt x="215" y="1214"/>
                      <a:pt x="215" y="1209"/>
                    </a:cubicBezTo>
                    <a:cubicBezTo>
                      <a:pt x="251" y="852"/>
                      <a:pt x="156" y="340"/>
                      <a:pt x="25" y="18"/>
                    </a:cubicBezTo>
                    <a:cubicBezTo>
                      <a:pt x="25" y="7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57;p33">
                <a:extLst>
                  <a:ext uri="{FF2B5EF4-FFF2-40B4-BE49-F238E27FC236}">
                    <a16:creationId xmlns:a16="http://schemas.microsoft.com/office/drawing/2014/main" id="{F91AAE37-4820-4735-9BB1-4DF214548B1A}"/>
                  </a:ext>
                </a:extLst>
              </p:cNvPr>
              <p:cNvSpPr/>
              <p:nvPr/>
            </p:nvSpPr>
            <p:spPr>
              <a:xfrm>
                <a:off x="4377925" y="2842025"/>
                <a:ext cx="6575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193" extrusionOk="0">
                    <a:moveTo>
                      <a:pt x="26" y="0"/>
                    </a:moveTo>
                    <a:cubicBezTo>
                      <a:pt x="18" y="0"/>
                      <a:pt x="12" y="9"/>
                      <a:pt x="12" y="17"/>
                    </a:cubicBezTo>
                    <a:cubicBezTo>
                      <a:pt x="0" y="208"/>
                      <a:pt x="36" y="410"/>
                      <a:pt x="83" y="589"/>
                    </a:cubicBezTo>
                    <a:cubicBezTo>
                      <a:pt x="119" y="779"/>
                      <a:pt x="143" y="982"/>
                      <a:pt x="179" y="1184"/>
                    </a:cubicBezTo>
                    <a:cubicBezTo>
                      <a:pt x="167" y="1190"/>
                      <a:pt x="170" y="1193"/>
                      <a:pt x="177" y="1193"/>
                    </a:cubicBezTo>
                    <a:cubicBezTo>
                      <a:pt x="185" y="1193"/>
                      <a:pt x="197" y="1190"/>
                      <a:pt x="203" y="1184"/>
                    </a:cubicBezTo>
                    <a:cubicBezTo>
                      <a:pt x="262" y="827"/>
                      <a:pt x="179" y="351"/>
                      <a:pt x="36" y="5"/>
                    </a:cubicBezTo>
                    <a:cubicBezTo>
                      <a:pt x="32" y="2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558;p33">
                <a:extLst>
                  <a:ext uri="{FF2B5EF4-FFF2-40B4-BE49-F238E27FC236}">
                    <a16:creationId xmlns:a16="http://schemas.microsoft.com/office/drawing/2014/main" id="{D99E88F1-37D0-433C-9BD0-5F48AA8656D0}"/>
                  </a:ext>
                </a:extLst>
              </p:cNvPr>
              <p:cNvSpPr/>
              <p:nvPr/>
            </p:nvSpPr>
            <p:spPr>
              <a:xfrm>
                <a:off x="4386850" y="2839350"/>
                <a:ext cx="6575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296" extrusionOk="0">
                    <a:moveTo>
                      <a:pt x="26" y="0"/>
                    </a:moveTo>
                    <a:cubicBezTo>
                      <a:pt x="18" y="0"/>
                      <a:pt x="12" y="9"/>
                      <a:pt x="12" y="17"/>
                    </a:cubicBezTo>
                    <a:cubicBezTo>
                      <a:pt x="0" y="231"/>
                      <a:pt x="36" y="434"/>
                      <a:pt x="72" y="648"/>
                    </a:cubicBezTo>
                    <a:cubicBezTo>
                      <a:pt x="96" y="874"/>
                      <a:pt x="131" y="1089"/>
                      <a:pt x="215" y="1291"/>
                    </a:cubicBezTo>
                    <a:cubicBezTo>
                      <a:pt x="218" y="1294"/>
                      <a:pt x="223" y="1296"/>
                      <a:pt x="228" y="1296"/>
                    </a:cubicBezTo>
                    <a:cubicBezTo>
                      <a:pt x="243" y="1296"/>
                      <a:pt x="262" y="1285"/>
                      <a:pt x="262" y="1267"/>
                    </a:cubicBezTo>
                    <a:cubicBezTo>
                      <a:pt x="262" y="1053"/>
                      <a:pt x="215" y="827"/>
                      <a:pt x="179" y="600"/>
                    </a:cubicBezTo>
                    <a:cubicBezTo>
                      <a:pt x="143" y="410"/>
                      <a:pt x="131" y="184"/>
                      <a:pt x="36" y="5"/>
                    </a:cubicBezTo>
                    <a:cubicBezTo>
                      <a:pt x="33" y="2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59;p33">
                <a:extLst>
                  <a:ext uri="{FF2B5EF4-FFF2-40B4-BE49-F238E27FC236}">
                    <a16:creationId xmlns:a16="http://schemas.microsoft.com/office/drawing/2014/main" id="{B891E502-01B4-4900-A0B1-0FB351F6B16F}"/>
                  </a:ext>
                </a:extLst>
              </p:cNvPr>
              <p:cNvSpPr/>
              <p:nvPr/>
            </p:nvSpPr>
            <p:spPr>
              <a:xfrm>
                <a:off x="4396375" y="2832875"/>
                <a:ext cx="745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79" extrusionOk="0">
                    <a:moveTo>
                      <a:pt x="40" y="1"/>
                    </a:moveTo>
                    <a:cubicBezTo>
                      <a:pt x="26" y="1"/>
                      <a:pt x="12" y="12"/>
                      <a:pt x="12" y="38"/>
                    </a:cubicBezTo>
                    <a:cubicBezTo>
                      <a:pt x="0" y="252"/>
                      <a:pt x="60" y="455"/>
                      <a:pt x="107" y="669"/>
                    </a:cubicBezTo>
                    <a:cubicBezTo>
                      <a:pt x="143" y="907"/>
                      <a:pt x="191" y="1133"/>
                      <a:pt x="250" y="1371"/>
                    </a:cubicBezTo>
                    <a:cubicBezTo>
                      <a:pt x="250" y="1376"/>
                      <a:pt x="257" y="1379"/>
                      <a:pt x="265" y="1379"/>
                    </a:cubicBezTo>
                    <a:cubicBezTo>
                      <a:pt x="279" y="1379"/>
                      <a:pt x="298" y="1370"/>
                      <a:pt x="298" y="1348"/>
                    </a:cubicBezTo>
                    <a:cubicBezTo>
                      <a:pt x="298" y="1145"/>
                      <a:pt x="250" y="931"/>
                      <a:pt x="227" y="729"/>
                    </a:cubicBezTo>
                    <a:cubicBezTo>
                      <a:pt x="179" y="502"/>
                      <a:pt x="167" y="252"/>
                      <a:pt x="72" y="26"/>
                    </a:cubicBezTo>
                    <a:cubicBezTo>
                      <a:pt x="66" y="9"/>
                      <a:pt x="53" y="1"/>
                      <a:pt x="4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60;p33">
                <a:extLst>
                  <a:ext uri="{FF2B5EF4-FFF2-40B4-BE49-F238E27FC236}">
                    <a16:creationId xmlns:a16="http://schemas.microsoft.com/office/drawing/2014/main" id="{DD9FEC6D-C29B-4E56-B331-262C7B00D638}"/>
                  </a:ext>
                </a:extLst>
              </p:cNvPr>
              <p:cNvSpPr/>
              <p:nvPr/>
            </p:nvSpPr>
            <p:spPr>
              <a:xfrm>
                <a:off x="4404700" y="2825050"/>
                <a:ext cx="985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562" extrusionOk="0">
                    <a:moveTo>
                      <a:pt x="78" y="0"/>
                    </a:moveTo>
                    <a:cubicBezTo>
                      <a:pt x="71" y="0"/>
                      <a:pt x="60" y="6"/>
                      <a:pt x="60" y="6"/>
                    </a:cubicBezTo>
                    <a:cubicBezTo>
                      <a:pt x="1" y="506"/>
                      <a:pt x="251" y="1053"/>
                      <a:pt x="358" y="1530"/>
                    </a:cubicBezTo>
                    <a:cubicBezTo>
                      <a:pt x="358" y="1552"/>
                      <a:pt x="366" y="1561"/>
                      <a:pt x="374" y="1561"/>
                    </a:cubicBezTo>
                    <a:cubicBezTo>
                      <a:pt x="383" y="1561"/>
                      <a:pt x="394" y="1549"/>
                      <a:pt x="394" y="1530"/>
                    </a:cubicBezTo>
                    <a:cubicBezTo>
                      <a:pt x="382" y="1280"/>
                      <a:pt x="334" y="1030"/>
                      <a:pt x="275" y="768"/>
                    </a:cubicBezTo>
                    <a:cubicBezTo>
                      <a:pt x="215" y="518"/>
                      <a:pt x="191" y="256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61;p33">
                <a:extLst>
                  <a:ext uri="{FF2B5EF4-FFF2-40B4-BE49-F238E27FC236}">
                    <a16:creationId xmlns:a16="http://schemas.microsoft.com/office/drawing/2014/main" id="{86D6350C-9E31-4CAB-A241-2441268C7867}"/>
                  </a:ext>
                </a:extLst>
              </p:cNvPr>
              <p:cNvSpPr/>
              <p:nvPr/>
            </p:nvSpPr>
            <p:spPr>
              <a:xfrm>
                <a:off x="4414050" y="2816650"/>
                <a:ext cx="11825" cy="445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783" extrusionOk="0">
                    <a:moveTo>
                      <a:pt x="14" y="0"/>
                    </a:moveTo>
                    <a:cubicBezTo>
                      <a:pt x="6" y="0"/>
                      <a:pt x="1" y="6"/>
                      <a:pt x="8" y="20"/>
                    </a:cubicBezTo>
                    <a:cubicBezTo>
                      <a:pt x="32" y="592"/>
                      <a:pt x="270" y="1223"/>
                      <a:pt x="436" y="1782"/>
                    </a:cubicBezTo>
                    <a:cubicBezTo>
                      <a:pt x="436" y="1782"/>
                      <a:pt x="472" y="1782"/>
                      <a:pt x="472" y="1759"/>
                    </a:cubicBezTo>
                    <a:cubicBezTo>
                      <a:pt x="424" y="1199"/>
                      <a:pt x="293" y="532"/>
                      <a:pt x="32" y="8"/>
                    </a:cubicBezTo>
                    <a:cubicBezTo>
                      <a:pt x="27" y="3"/>
                      <a:pt x="20" y="0"/>
                      <a:pt x="1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62;p33">
                <a:extLst>
                  <a:ext uri="{FF2B5EF4-FFF2-40B4-BE49-F238E27FC236}">
                    <a16:creationId xmlns:a16="http://schemas.microsoft.com/office/drawing/2014/main" id="{88DAFC4B-2AAC-40E1-B865-93DE95507F65}"/>
                  </a:ext>
                </a:extLst>
              </p:cNvPr>
              <p:cNvSpPr/>
              <p:nvPr/>
            </p:nvSpPr>
            <p:spPr>
              <a:xfrm>
                <a:off x="4277300" y="3169275"/>
                <a:ext cx="165525" cy="83650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3346" extrusionOk="0">
                    <a:moveTo>
                      <a:pt x="6621" y="0"/>
                    </a:moveTo>
                    <a:lnTo>
                      <a:pt x="1" y="12"/>
                    </a:lnTo>
                    <a:lnTo>
                      <a:pt x="5763" y="3346"/>
                    </a:lnTo>
                    <a:lnTo>
                      <a:pt x="5763" y="3346"/>
                    </a:lnTo>
                    <a:cubicBezTo>
                      <a:pt x="5755" y="3335"/>
                      <a:pt x="6490" y="1140"/>
                      <a:pt x="6621" y="0"/>
                    </a:cubicBezTo>
                    <a:close/>
                    <a:moveTo>
                      <a:pt x="5763" y="3346"/>
                    </a:moveTo>
                    <a:cubicBezTo>
                      <a:pt x="5763" y="3346"/>
                      <a:pt x="5763" y="3346"/>
                      <a:pt x="5763" y="3346"/>
                    </a:cubicBezTo>
                    <a:lnTo>
                      <a:pt x="5763" y="3346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63;p33">
                <a:extLst>
                  <a:ext uri="{FF2B5EF4-FFF2-40B4-BE49-F238E27FC236}">
                    <a16:creationId xmlns:a16="http://schemas.microsoft.com/office/drawing/2014/main" id="{42ABAEEA-0473-4A3A-83A8-1ED1785D619B}"/>
                  </a:ext>
                </a:extLst>
              </p:cNvPr>
              <p:cNvSpPr/>
              <p:nvPr/>
            </p:nvSpPr>
            <p:spPr>
              <a:xfrm>
                <a:off x="4261225" y="3164800"/>
                <a:ext cx="186675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3775" extrusionOk="0">
                    <a:moveTo>
                      <a:pt x="7073" y="334"/>
                    </a:moveTo>
                    <a:cubicBezTo>
                      <a:pt x="6930" y="1275"/>
                      <a:pt x="6478" y="2715"/>
                      <a:pt x="6299" y="3251"/>
                    </a:cubicBezTo>
                    <a:lnTo>
                      <a:pt x="1275" y="358"/>
                    </a:lnTo>
                    <a:lnTo>
                      <a:pt x="7073" y="334"/>
                    </a:lnTo>
                    <a:close/>
                    <a:moveTo>
                      <a:pt x="7466" y="1"/>
                    </a:moveTo>
                    <a:lnTo>
                      <a:pt x="1" y="13"/>
                    </a:lnTo>
                    <a:lnTo>
                      <a:pt x="6490" y="3775"/>
                    </a:lnTo>
                    <a:lnTo>
                      <a:pt x="6573" y="3573"/>
                    </a:lnTo>
                    <a:cubicBezTo>
                      <a:pt x="6597" y="3477"/>
                      <a:pt x="7311" y="1334"/>
                      <a:pt x="7442" y="191"/>
                    </a:cubicBezTo>
                    <a:lnTo>
                      <a:pt x="7466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64;p33">
                <a:extLst>
                  <a:ext uri="{FF2B5EF4-FFF2-40B4-BE49-F238E27FC236}">
                    <a16:creationId xmlns:a16="http://schemas.microsoft.com/office/drawing/2014/main" id="{F631DAA1-498C-41A7-A580-8C533A4B2489}"/>
                  </a:ext>
                </a:extLst>
              </p:cNvPr>
              <p:cNvSpPr/>
              <p:nvPr/>
            </p:nvSpPr>
            <p:spPr>
              <a:xfrm>
                <a:off x="4299625" y="3168250"/>
                <a:ext cx="71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75" extrusionOk="0">
                    <a:moveTo>
                      <a:pt x="269" y="1"/>
                    </a:moveTo>
                    <a:cubicBezTo>
                      <a:pt x="264" y="1"/>
                      <a:pt x="258" y="2"/>
                      <a:pt x="251" y="6"/>
                    </a:cubicBezTo>
                    <a:cubicBezTo>
                      <a:pt x="191" y="53"/>
                      <a:pt x="167" y="137"/>
                      <a:pt x="120" y="196"/>
                    </a:cubicBezTo>
                    <a:cubicBezTo>
                      <a:pt x="72" y="267"/>
                      <a:pt x="48" y="363"/>
                      <a:pt x="1" y="458"/>
                    </a:cubicBezTo>
                    <a:cubicBezTo>
                      <a:pt x="1" y="466"/>
                      <a:pt x="19" y="475"/>
                      <a:pt x="33" y="475"/>
                    </a:cubicBezTo>
                    <a:cubicBezTo>
                      <a:pt x="39" y="475"/>
                      <a:pt x="45" y="473"/>
                      <a:pt x="48" y="470"/>
                    </a:cubicBezTo>
                    <a:cubicBezTo>
                      <a:pt x="108" y="398"/>
                      <a:pt x="156" y="315"/>
                      <a:pt x="191" y="244"/>
                    </a:cubicBezTo>
                    <a:cubicBezTo>
                      <a:pt x="239" y="172"/>
                      <a:pt x="287" y="101"/>
                      <a:pt x="287" y="17"/>
                    </a:cubicBezTo>
                    <a:cubicBezTo>
                      <a:pt x="287" y="9"/>
                      <a:pt x="281" y="1"/>
                      <a:pt x="26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65;p33">
                <a:extLst>
                  <a:ext uri="{FF2B5EF4-FFF2-40B4-BE49-F238E27FC236}">
                    <a16:creationId xmlns:a16="http://schemas.microsoft.com/office/drawing/2014/main" id="{693E673A-87FE-4E5F-B0A2-2F463A8993EC}"/>
                  </a:ext>
                </a:extLst>
              </p:cNvPr>
              <p:cNvSpPr/>
              <p:nvPr/>
            </p:nvSpPr>
            <p:spPr>
              <a:xfrm>
                <a:off x="4309750" y="3168075"/>
                <a:ext cx="65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52" extrusionOk="0">
                    <a:moveTo>
                      <a:pt x="251" y="1"/>
                    </a:moveTo>
                    <a:cubicBezTo>
                      <a:pt x="191" y="36"/>
                      <a:pt x="143" y="120"/>
                      <a:pt x="108" y="179"/>
                    </a:cubicBezTo>
                    <a:cubicBezTo>
                      <a:pt x="60" y="251"/>
                      <a:pt x="13" y="346"/>
                      <a:pt x="1" y="417"/>
                    </a:cubicBezTo>
                    <a:cubicBezTo>
                      <a:pt x="1" y="434"/>
                      <a:pt x="13" y="451"/>
                      <a:pt x="24" y="451"/>
                    </a:cubicBezTo>
                    <a:cubicBezTo>
                      <a:pt x="28" y="451"/>
                      <a:pt x="33" y="448"/>
                      <a:pt x="36" y="441"/>
                    </a:cubicBezTo>
                    <a:cubicBezTo>
                      <a:pt x="108" y="370"/>
                      <a:pt x="143" y="298"/>
                      <a:pt x="179" y="227"/>
                    </a:cubicBezTo>
                    <a:cubicBezTo>
                      <a:pt x="227" y="167"/>
                      <a:pt x="263" y="84"/>
                      <a:pt x="263" y="13"/>
                    </a:cubicBezTo>
                    <a:cubicBezTo>
                      <a:pt x="263" y="1"/>
                      <a:pt x="251" y="1"/>
                      <a:pt x="25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66;p33">
                <a:extLst>
                  <a:ext uri="{FF2B5EF4-FFF2-40B4-BE49-F238E27FC236}">
                    <a16:creationId xmlns:a16="http://schemas.microsoft.com/office/drawing/2014/main" id="{AE62E42B-BAC0-48B8-8F0E-405BD7773C46}"/>
                  </a:ext>
                </a:extLst>
              </p:cNvPr>
              <p:cNvSpPr/>
              <p:nvPr/>
            </p:nvSpPr>
            <p:spPr>
              <a:xfrm>
                <a:off x="4317050" y="3168375"/>
                <a:ext cx="79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589" extrusionOk="0">
                    <a:moveTo>
                      <a:pt x="268" y="1"/>
                    </a:moveTo>
                    <a:cubicBezTo>
                      <a:pt x="197" y="60"/>
                      <a:pt x="161" y="167"/>
                      <a:pt x="137" y="251"/>
                    </a:cubicBezTo>
                    <a:cubicBezTo>
                      <a:pt x="90" y="358"/>
                      <a:pt x="42" y="453"/>
                      <a:pt x="18" y="548"/>
                    </a:cubicBezTo>
                    <a:cubicBezTo>
                      <a:pt x="0" y="575"/>
                      <a:pt x="9" y="588"/>
                      <a:pt x="25" y="588"/>
                    </a:cubicBezTo>
                    <a:cubicBezTo>
                      <a:pt x="30" y="588"/>
                      <a:pt x="36" y="587"/>
                      <a:pt x="42" y="584"/>
                    </a:cubicBezTo>
                    <a:cubicBezTo>
                      <a:pt x="125" y="489"/>
                      <a:pt x="185" y="393"/>
                      <a:pt x="232" y="286"/>
                    </a:cubicBezTo>
                    <a:cubicBezTo>
                      <a:pt x="256" y="215"/>
                      <a:pt x="316" y="108"/>
                      <a:pt x="304" y="12"/>
                    </a:cubicBezTo>
                    <a:cubicBezTo>
                      <a:pt x="304" y="1"/>
                      <a:pt x="292" y="1"/>
                      <a:pt x="26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67;p33">
                <a:extLst>
                  <a:ext uri="{FF2B5EF4-FFF2-40B4-BE49-F238E27FC236}">
                    <a16:creationId xmlns:a16="http://schemas.microsoft.com/office/drawing/2014/main" id="{38A54C49-933D-46C9-B974-4736AE5B90E5}"/>
                  </a:ext>
                </a:extLst>
              </p:cNvPr>
              <p:cNvSpPr/>
              <p:nvPr/>
            </p:nvSpPr>
            <p:spPr>
              <a:xfrm>
                <a:off x="4325400" y="3168075"/>
                <a:ext cx="79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649" extrusionOk="0">
                    <a:moveTo>
                      <a:pt x="279" y="1"/>
                    </a:moveTo>
                    <a:cubicBezTo>
                      <a:pt x="149" y="179"/>
                      <a:pt x="77" y="417"/>
                      <a:pt x="18" y="620"/>
                    </a:cubicBezTo>
                    <a:cubicBezTo>
                      <a:pt x="0" y="637"/>
                      <a:pt x="21" y="648"/>
                      <a:pt x="38" y="648"/>
                    </a:cubicBezTo>
                    <a:cubicBezTo>
                      <a:pt x="44" y="648"/>
                      <a:pt x="50" y="647"/>
                      <a:pt x="53" y="644"/>
                    </a:cubicBezTo>
                    <a:cubicBezTo>
                      <a:pt x="160" y="441"/>
                      <a:pt x="279" y="227"/>
                      <a:pt x="315" y="13"/>
                    </a:cubicBezTo>
                    <a:cubicBezTo>
                      <a:pt x="315" y="1"/>
                      <a:pt x="291" y="1"/>
                      <a:pt x="27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68;p33">
                <a:extLst>
                  <a:ext uri="{FF2B5EF4-FFF2-40B4-BE49-F238E27FC236}">
                    <a16:creationId xmlns:a16="http://schemas.microsoft.com/office/drawing/2014/main" id="{1585B5BA-500A-4243-9318-BAF58392F626}"/>
                  </a:ext>
                </a:extLst>
              </p:cNvPr>
              <p:cNvSpPr/>
              <p:nvPr/>
            </p:nvSpPr>
            <p:spPr>
              <a:xfrm>
                <a:off x="4334750" y="3166400"/>
                <a:ext cx="68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78" extrusionOk="0">
                    <a:moveTo>
                      <a:pt x="255" y="0"/>
                    </a:moveTo>
                    <a:cubicBezTo>
                      <a:pt x="247" y="0"/>
                      <a:pt x="237" y="3"/>
                      <a:pt x="227" y="8"/>
                    </a:cubicBezTo>
                    <a:cubicBezTo>
                      <a:pt x="167" y="115"/>
                      <a:pt x="144" y="246"/>
                      <a:pt x="120" y="341"/>
                    </a:cubicBezTo>
                    <a:cubicBezTo>
                      <a:pt x="72" y="484"/>
                      <a:pt x="25" y="615"/>
                      <a:pt x="1" y="746"/>
                    </a:cubicBezTo>
                    <a:cubicBezTo>
                      <a:pt x="1" y="769"/>
                      <a:pt x="10" y="777"/>
                      <a:pt x="17" y="777"/>
                    </a:cubicBezTo>
                    <a:cubicBezTo>
                      <a:pt x="21" y="777"/>
                      <a:pt x="25" y="774"/>
                      <a:pt x="25" y="770"/>
                    </a:cubicBezTo>
                    <a:cubicBezTo>
                      <a:pt x="96" y="663"/>
                      <a:pt x="144" y="532"/>
                      <a:pt x="191" y="413"/>
                    </a:cubicBezTo>
                    <a:cubicBezTo>
                      <a:pt x="227" y="294"/>
                      <a:pt x="275" y="151"/>
                      <a:pt x="275" y="20"/>
                    </a:cubicBezTo>
                    <a:cubicBezTo>
                      <a:pt x="275" y="6"/>
                      <a:pt x="266" y="0"/>
                      <a:pt x="25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569;p33">
                <a:extLst>
                  <a:ext uri="{FF2B5EF4-FFF2-40B4-BE49-F238E27FC236}">
                    <a16:creationId xmlns:a16="http://schemas.microsoft.com/office/drawing/2014/main" id="{0C0EAC1A-C5E2-47D4-A325-1216E4D9E1A1}"/>
                  </a:ext>
                </a:extLst>
              </p:cNvPr>
              <p:cNvSpPr/>
              <p:nvPr/>
            </p:nvSpPr>
            <p:spPr>
              <a:xfrm>
                <a:off x="4343400" y="3168450"/>
                <a:ext cx="685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802" extrusionOk="0">
                    <a:moveTo>
                      <a:pt x="268" y="1"/>
                    </a:moveTo>
                    <a:cubicBezTo>
                      <a:pt x="265" y="1"/>
                      <a:pt x="262" y="4"/>
                      <a:pt x="262" y="9"/>
                    </a:cubicBezTo>
                    <a:cubicBezTo>
                      <a:pt x="119" y="224"/>
                      <a:pt x="36" y="533"/>
                      <a:pt x="0" y="783"/>
                    </a:cubicBezTo>
                    <a:cubicBezTo>
                      <a:pt x="6" y="795"/>
                      <a:pt x="15" y="801"/>
                      <a:pt x="22" y="801"/>
                    </a:cubicBezTo>
                    <a:cubicBezTo>
                      <a:pt x="30" y="801"/>
                      <a:pt x="36" y="795"/>
                      <a:pt x="36" y="783"/>
                    </a:cubicBezTo>
                    <a:cubicBezTo>
                      <a:pt x="155" y="557"/>
                      <a:pt x="250" y="259"/>
                      <a:pt x="274" y="9"/>
                    </a:cubicBezTo>
                    <a:cubicBezTo>
                      <a:pt x="274" y="4"/>
                      <a:pt x="271" y="1"/>
                      <a:pt x="26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70;p33">
                <a:extLst>
                  <a:ext uri="{FF2B5EF4-FFF2-40B4-BE49-F238E27FC236}">
                    <a16:creationId xmlns:a16="http://schemas.microsoft.com/office/drawing/2014/main" id="{EC147987-3604-4FC3-80BE-66876B5219FE}"/>
                  </a:ext>
                </a:extLst>
              </p:cNvPr>
              <p:cNvSpPr/>
              <p:nvPr/>
            </p:nvSpPr>
            <p:spPr>
              <a:xfrm>
                <a:off x="4351425" y="3166675"/>
                <a:ext cx="92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980" extrusionOk="0">
                    <a:moveTo>
                      <a:pt x="326" y="0"/>
                    </a:moveTo>
                    <a:cubicBezTo>
                      <a:pt x="316" y="0"/>
                      <a:pt x="304" y="3"/>
                      <a:pt x="298" y="9"/>
                    </a:cubicBezTo>
                    <a:lnTo>
                      <a:pt x="167" y="461"/>
                    </a:lnTo>
                    <a:cubicBezTo>
                      <a:pt x="108" y="616"/>
                      <a:pt x="48" y="771"/>
                      <a:pt x="0" y="938"/>
                    </a:cubicBezTo>
                    <a:cubicBezTo>
                      <a:pt x="0" y="961"/>
                      <a:pt x="21" y="979"/>
                      <a:pt x="38" y="979"/>
                    </a:cubicBezTo>
                    <a:cubicBezTo>
                      <a:pt x="47" y="979"/>
                      <a:pt x="56" y="974"/>
                      <a:pt x="60" y="962"/>
                    </a:cubicBezTo>
                    <a:cubicBezTo>
                      <a:pt x="143" y="795"/>
                      <a:pt x="203" y="628"/>
                      <a:pt x="262" y="461"/>
                    </a:cubicBezTo>
                    <a:cubicBezTo>
                      <a:pt x="322" y="307"/>
                      <a:pt x="370" y="164"/>
                      <a:pt x="346" y="9"/>
                    </a:cubicBezTo>
                    <a:cubicBezTo>
                      <a:pt x="346" y="3"/>
                      <a:pt x="337" y="0"/>
                      <a:pt x="32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571;p33">
                <a:extLst>
                  <a:ext uri="{FF2B5EF4-FFF2-40B4-BE49-F238E27FC236}">
                    <a16:creationId xmlns:a16="http://schemas.microsoft.com/office/drawing/2014/main" id="{C52B2E26-E9DE-4892-ACDB-6DF0C43D91C7}"/>
                  </a:ext>
                </a:extLst>
              </p:cNvPr>
              <p:cNvSpPr/>
              <p:nvPr/>
            </p:nvSpPr>
            <p:spPr>
              <a:xfrm>
                <a:off x="4360650" y="3164850"/>
                <a:ext cx="1015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183" extrusionOk="0">
                    <a:moveTo>
                      <a:pt x="396" y="0"/>
                    </a:moveTo>
                    <a:cubicBezTo>
                      <a:pt x="395" y="0"/>
                      <a:pt x="393" y="3"/>
                      <a:pt x="393" y="11"/>
                    </a:cubicBezTo>
                    <a:cubicBezTo>
                      <a:pt x="251" y="130"/>
                      <a:pt x="251" y="284"/>
                      <a:pt x="215" y="451"/>
                    </a:cubicBezTo>
                    <a:cubicBezTo>
                      <a:pt x="155" y="689"/>
                      <a:pt x="60" y="915"/>
                      <a:pt x="1" y="1154"/>
                    </a:cubicBezTo>
                    <a:cubicBezTo>
                      <a:pt x="1" y="1173"/>
                      <a:pt x="11" y="1182"/>
                      <a:pt x="23" y="1182"/>
                    </a:cubicBezTo>
                    <a:cubicBezTo>
                      <a:pt x="33" y="1182"/>
                      <a:pt x="43" y="1176"/>
                      <a:pt x="48" y="1165"/>
                    </a:cubicBezTo>
                    <a:cubicBezTo>
                      <a:pt x="155" y="999"/>
                      <a:pt x="203" y="832"/>
                      <a:pt x="251" y="654"/>
                    </a:cubicBezTo>
                    <a:cubicBezTo>
                      <a:pt x="310" y="439"/>
                      <a:pt x="334" y="213"/>
                      <a:pt x="405" y="22"/>
                    </a:cubicBezTo>
                    <a:cubicBezTo>
                      <a:pt x="405" y="14"/>
                      <a:pt x="400" y="0"/>
                      <a:pt x="39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572;p33">
                <a:extLst>
                  <a:ext uri="{FF2B5EF4-FFF2-40B4-BE49-F238E27FC236}">
                    <a16:creationId xmlns:a16="http://schemas.microsoft.com/office/drawing/2014/main" id="{7C25C6FB-F3A7-4BF5-9795-50D4D3FD1FD9}"/>
                  </a:ext>
                </a:extLst>
              </p:cNvPr>
              <p:cNvSpPr/>
              <p:nvPr/>
            </p:nvSpPr>
            <p:spPr>
              <a:xfrm>
                <a:off x="4370175" y="3167525"/>
                <a:ext cx="101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174" extrusionOk="0">
                    <a:moveTo>
                      <a:pt x="387" y="1"/>
                    </a:moveTo>
                    <a:cubicBezTo>
                      <a:pt x="384" y="1"/>
                      <a:pt x="382" y="3"/>
                      <a:pt x="382" y="11"/>
                    </a:cubicBezTo>
                    <a:cubicBezTo>
                      <a:pt x="286" y="189"/>
                      <a:pt x="227" y="380"/>
                      <a:pt x="167" y="570"/>
                    </a:cubicBezTo>
                    <a:cubicBezTo>
                      <a:pt x="108" y="761"/>
                      <a:pt x="36" y="963"/>
                      <a:pt x="1" y="1154"/>
                    </a:cubicBezTo>
                    <a:cubicBezTo>
                      <a:pt x="1" y="1168"/>
                      <a:pt x="13" y="1173"/>
                      <a:pt x="23" y="1173"/>
                    </a:cubicBezTo>
                    <a:cubicBezTo>
                      <a:pt x="30" y="1173"/>
                      <a:pt x="36" y="1171"/>
                      <a:pt x="36" y="1166"/>
                    </a:cubicBezTo>
                    <a:cubicBezTo>
                      <a:pt x="143" y="999"/>
                      <a:pt x="203" y="797"/>
                      <a:pt x="263" y="606"/>
                    </a:cubicBezTo>
                    <a:cubicBezTo>
                      <a:pt x="322" y="404"/>
                      <a:pt x="393" y="213"/>
                      <a:pt x="405" y="23"/>
                    </a:cubicBezTo>
                    <a:cubicBezTo>
                      <a:pt x="405" y="14"/>
                      <a:pt x="394" y="1"/>
                      <a:pt x="38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573;p33">
                <a:extLst>
                  <a:ext uri="{FF2B5EF4-FFF2-40B4-BE49-F238E27FC236}">
                    <a16:creationId xmlns:a16="http://schemas.microsoft.com/office/drawing/2014/main" id="{19314035-5EDB-4F80-B8E6-CE2327AB81EE}"/>
                  </a:ext>
                </a:extLst>
              </p:cNvPr>
              <p:cNvSpPr/>
              <p:nvPr/>
            </p:nvSpPr>
            <p:spPr>
              <a:xfrm>
                <a:off x="4383075" y="3167825"/>
                <a:ext cx="1065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149" extrusionOk="0">
                    <a:moveTo>
                      <a:pt x="407" y="0"/>
                    </a:moveTo>
                    <a:cubicBezTo>
                      <a:pt x="404" y="0"/>
                      <a:pt x="401" y="3"/>
                      <a:pt x="401" y="11"/>
                    </a:cubicBezTo>
                    <a:cubicBezTo>
                      <a:pt x="294" y="177"/>
                      <a:pt x="247" y="368"/>
                      <a:pt x="199" y="546"/>
                    </a:cubicBezTo>
                    <a:cubicBezTo>
                      <a:pt x="139" y="737"/>
                      <a:pt x="68" y="916"/>
                      <a:pt x="8" y="1106"/>
                    </a:cubicBezTo>
                    <a:cubicBezTo>
                      <a:pt x="1" y="1138"/>
                      <a:pt x="14" y="1148"/>
                      <a:pt x="27" y="1148"/>
                    </a:cubicBezTo>
                    <a:cubicBezTo>
                      <a:pt x="34" y="1148"/>
                      <a:pt x="40" y="1146"/>
                      <a:pt x="44" y="1142"/>
                    </a:cubicBezTo>
                    <a:cubicBezTo>
                      <a:pt x="270" y="844"/>
                      <a:pt x="401" y="380"/>
                      <a:pt x="425" y="23"/>
                    </a:cubicBezTo>
                    <a:cubicBezTo>
                      <a:pt x="425" y="14"/>
                      <a:pt x="414" y="0"/>
                      <a:pt x="40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574;p33">
                <a:extLst>
                  <a:ext uri="{FF2B5EF4-FFF2-40B4-BE49-F238E27FC236}">
                    <a16:creationId xmlns:a16="http://schemas.microsoft.com/office/drawing/2014/main" id="{61077DA2-19CB-475F-BF14-051B05DBF22E}"/>
                  </a:ext>
                </a:extLst>
              </p:cNvPr>
              <p:cNvSpPr/>
              <p:nvPr/>
            </p:nvSpPr>
            <p:spPr>
              <a:xfrm>
                <a:off x="4392600" y="3169750"/>
                <a:ext cx="1065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256" extrusionOk="0">
                    <a:moveTo>
                      <a:pt x="397" y="0"/>
                    </a:moveTo>
                    <a:cubicBezTo>
                      <a:pt x="393" y="0"/>
                      <a:pt x="389" y="2"/>
                      <a:pt x="389" y="5"/>
                    </a:cubicBezTo>
                    <a:cubicBezTo>
                      <a:pt x="282" y="184"/>
                      <a:pt x="223" y="398"/>
                      <a:pt x="163" y="588"/>
                    </a:cubicBezTo>
                    <a:cubicBezTo>
                      <a:pt x="92" y="791"/>
                      <a:pt x="20" y="1005"/>
                      <a:pt x="8" y="1220"/>
                    </a:cubicBezTo>
                    <a:cubicBezTo>
                      <a:pt x="1" y="1243"/>
                      <a:pt x="13" y="1256"/>
                      <a:pt x="26" y="1256"/>
                    </a:cubicBezTo>
                    <a:cubicBezTo>
                      <a:pt x="33" y="1256"/>
                      <a:pt x="40" y="1252"/>
                      <a:pt x="44" y="1243"/>
                    </a:cubicBezTo>
                    <a:cubicBezTo>
                      <a:pt x="151" y="1053"/>
                      <a:pt x="211" y="827"/>
                      <a:pt x="270" y="612"/>
                    </a:cubicBezTo>
                    <a:cubicBezTo>
                      <a:pt x="330" y="422"/>
                      <a:pt x="425" y="231"/>
                      <a:pt x="425" y="17"/>
                    </a:cubicBezTo>
                    <a:cubicBezTo>
                      <a:pt x="425" y="9"/>
                      <a:pt x="407" y="0"/>
                      <a:pt x="39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575;p33">
                <a:extLst>
                  <a:ext uri="{FF2B5EF4-FFF2-40B4-BE49-F238E27FC236}">
                    <a16:creationId xmlns:a16="http://schemas.microsoft.com/office/drawing/2014/main" id="{B3D9C814-65B1-483A-B5A5-616CDF2186C3}"/>
                  </a:ext>
                </a:extLst>
              </p:cNvPr>
              <p:cNvSpPr/>
              <p:nvPr/>
            </p:nvSpPr>
            <p:spPr>
              <a:xfrm>
                <a:off x="4403750" y="3168375"/>
                <a:ext cx="11700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343" extrusionOk="0">
                    <a:moveTo>
                      <a:pt x="430" y="0"/>
                    </a:moveTo>
                    <a:cubicBezTo>
                      <a:pt x="421" y="0"/>
                      <a:pt x="412" y="4"/>
                      <a:pt x="408" y="12"/>
                    </a:cubicBezTo>
                    <a:cubicBezTo>
                      <a:pt x="301" y="191"/>
                      <a:pt x="253" y="417"/>
                      <a:pt x="193" y="608"/>
                    </a:cubicBezTo>
                    <a:cubicBezTo>
                      <a:pt x="134" y="834"/>
                      <a:pt x="63" y="1072"/>
                      <a:pt x="15" y="1298"/>
                    </a:cubicBezTo>
                    <a:cubicBezTo>
                      <a:pt x="0" y="1327"/>
                      <a:pt x="12" y="1343"/>
                      <a:pt x="26" y="1343"/>
                    </a:cubicBezTo>
                    <a:cubicBezTo>
                      <a:pt x="36" y="1343"/>
                      <a:pt x="46" y="1336"/>
                      <a:pt x="51" y="1322"/>
                    </a:cubicBezTo>
                    <a:cubicBezTo>
                      <a:pt x="158" y="1132"/>
                      <a:pt x="217" y="905"/>
                      <a:pt x="289" y="691"/>
                    </a:cubicBezTo>
                    <a:cubicBezTo>
                      <a:pt x="348" y="477"/>
                      <a:pt x="432" y="251"/>
                      <a:pt x="467" y="36"/>
                    </a:cubicBezTo>
                    <a:cubicBezTo>
                      <a:pt x="467" y="13"/>
                      <a:pt x="447" y="0"/>
                      <a:pt x="43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576;p33">
                <a:extLst>
                  <a:ext uri="{FF2B5EF4-FFF2-40B4-BE49-F238E27FC236}">
                    <a16:creationId xmlns:a16="http://schemas.microsoft.com/office/drawing/2014/main" id="{144CDA0E-57BC-43F1-9E70-FA3CAA708F37}"/>
                  </a:ext>
                </a:extLst>
              </p:cNvPr>
              <p:cNvSpPr/>
              <p:nvPr/>
            </p:nvSpPr>
            <p:spPr>
              <a:xfrm>
                <a:off x="4414650" y="3165850"/>
                <a:ext cx="118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532" extrusionOk="0">
                    <a:moveTo>
                      <a:pt x="464" y="0"/>
                    </a:moveTo>
                    <a:cubicBezTo>
                      <a:pt x="460" y="0"/>
                      <a:pt x="454" y="6"/>
                      <a:pt x="448" y="18"/>
                    </a:cubicBezTo>
                    <a:cubicBezTo>
                      <a:pt x="162" y="411"/>
                      <a:pt x="150" y="1042"/>
                      <a:pt x="8" y="1506"/>
                    </a:cubicBezTo>
                    <a:cubicBezTo>
                      <a:pt x="0" y="1521"/>
                      <a:pt x="16" y="1531"/>
                      <a:pt x="31" y="1531"/>
                    </a:cubicBezTo>
                    <a:cubicBezTo>
                      <a:pt x="41" y="1531"/>
                      <a:pt x="51" y="1527"/>
                      <a:pt x="55" y="1518"/>
                    </a:cubicBezTo>
                    <a:cubicBezTo>
                      <a:pt x="162" y="1280"/>
                      <a:pt x="234" y="1042"/>
                      <a:pt x="293" y="792"/>
                    </a:cubicBezTo>
                    <a:cubicBezTo>
                      <a:pt x="353" y="530"/>
                      <a:pt x="460" y="268"/>
                      <a:pt x="472" y="18"/>
                    </a:cubicBezTo>
                    <a:cubicBezTo>
                      <a:pt x="472" y="6"/>
                      <a:pt x="469" y="0"/>
                      <a:pt x="46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577;p33">
                <a:extLst>
                  <a:ext uri="{FF2B5EF4-FFF2-40B4-BE49-F238E27FC236}">
                    <a16:creationId xmlns:a16="http://schemas.microsoft.com/office/drawing/2014/main" id="{31EE9D4E-34AF-4BC8-B67D-BE77C19CAA2E}"/>
                  </a:ext>
                </a:extLst>
              </p:cNvPr>
              <p:cNvSpPr/>
              <p:nvPr/>
            </p:nvSpPr>
            <p:spPr>
              <a:xfrm>
                <a:off x="4426600" y="3162000"/>
                <a:ext cx="114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1785" extrusionOk="0">
                    <a:moveTo>
                      <a:pt x="439" y="1"/>
                    </a:moveTo>
                    <a:cubicBezTo>
                      <a:pt x="436" y="1"/>
                      <a:pt x="434" y="2"/>
                      <a:pt x="434" y="6"/>
                    </a:cubicBezTo>
                    <a:cubicBezTo>
                      <a:pt x="208" y="529"/>
                      <a:pt x="113" y="1196"/>
                      <a:pt x="18" y="1756"/>
                    </a:cubicBezTo>
                    <a:cubicBezTo>
                      <a:pt x="0" y="1773"/>
                      <a:pt x="8" y="1784"/>
                      <a:pt x="19" y="1784"/>
                    </a:cubicBezTo>
                    <a:cubicBezTo>
                      <a:pt x="22" y="1784"/>
                      <a:pt x="26" y="1783"/>
                      <a:pt x="30" y="1780"/>
                    </a:cubicBezTo>
                    <a:cubicBezTo>
                      <a:pt x="256" y="1256"/>
                      <a:pt x="434" y="589"/>
                      <a:pt x="458" y="17"/>
                    </a:cubicBezTo>
                    <a:cubicBezTo>
                      <a:pt x="458" y="9"/>
                      <a:pt x="446" y="1"/>
                      <a:pt x="43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578;p33">
                <a:extLst>
                  <a:ext uri="{FF2B5EF4-FFF2-40B4-BE49-F238E27FC236}">
                    <a16:creationId xmlns:a16="http://schemas.microsoft.com/office/drawing/2014/main" id="{F02A9693-7AE6-437D-95C4-04ED796EB814}"/>
                  </a:ext>
                </a:extLst>
              </p:cNvPr>
              <p:cNvSpPr/>
              <p:nvPr/>
            </p:nvSpPr>
            <p:spPr>
              <a:xfrm>
                <a:off x="4202600" y="3341900"/>
                <a:ext cx="156875" cy="125650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5026" extrusionOk="0">
                    <a:moveTo>
                      <a:pt x="0" y="1"/>
                    </a:moveTo>
                    <a:lnTo>
                      <a:pt x="4358" y="5025"/>
                    </a:lnTo>
                    <a:cubicBezTo>
                      <a:pt x="4370" y="5025"/>
                      <a:pt x="5787" y="3192"/>
                      <a:pt x="6275" y="214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579;p33">
                <a:extLst>
                  <a:ext uri="{FF2B5EF4-FFF2-40B4-BE49-F238E27FC236}">
                    <a16:creationId xmlns:a16="http://schemas.microsoft.com/office/drawing/2014/main" id="{FAFE8520-52C3-4909-BDFD-6E3DC9387228}"/>
                  </a:ext>
                </a:extLst>
              </p:cNvPr>
              <p:cNvSpPr/>
              <p:nvPr/>
            </p:nvSpPr>
            <p:spPr>
              <a:xfrm>
                <a:off x="4188900" y="3332975"/>
                <a:ext cx="176550" cy="1417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5669" extrusionOk="0">
                    <a:moveTo>
                      <a:pt x="1108" y="727"/>
                    </a:moveTo>
                    <a:lnTo>
                      <a:pt x="6597" y="2596"/>
                    </a:lnTo>
                    <a:cubicBezTo>
                      <a:pt x="6156" y="3454"/>
                      <a:pt x="5251" y="4668"/>
                      <a:pt x="4918" y="5120"/>
                    </a:cubicBezTo>
                    <a:lnTo>
                      <a:pt x="1108" y="727"/>
                    </a:lnTo>
                    <a:close/>
                    <a:moveTo>
                      <a:pt x="1" y="1"/>
                    </a:moveTo>
                    <a:lnTo>
                      <a:pt x="4918" y="5668"/>
                    </a:lnTo>
                    <a:lnTo>
                      <a:pt x="5037" y="5501"/>
                    </a:lnTo>
                    <a:cubicBezTo>
                      <a:pt x="5097" y="5430"/>
                      <a:pt x="6490" y="3632"/>
                      <a:pt x="6978" y="2584"/>
                    </a:cubicBezTo>
                    <a:lnTo>
                      <a:pt x="7061" y="2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580;p33">
                <a:extLst>
                  <a:ext uri="{FF2B5EF4-FFF2-40B4-BE49-F238E27FC236}">
                    <a16:creationId xmlns:a16="http://schemas.microsoft.com/office/drawing/2014/main" id="{E761AF17-F3C1-48A8-9B33-EB3D881461C7}"/>
                  </a:ext>
                </a:extLst>
              </p:cNvPr>
              <p:cNvSpPr/>
              <p:nvPr/>
            </p:nvSpPr>
            <p:spPr>
              <a:xfrm>
                <a:off x="4220875" y="3350425"/>
                <a:ext cx="103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7" extrusionOk="0">
                    <a:moveTo>
                      <a:pt x="403" y="0"/>
                    </a:moveTo>
                    <a:cubicBezTo>
                      <a:pt x="401" y="0"/>
                      <a:pt x="400" y="2"/>
                      <a:pt x="400" y="5"/>
                    </a:cubicBezTo>
                    <a:cubicBezTo>
                      <a:pt x="329" y="29"/>
                      <a:pt x="281" y="100"/>
                      <a:pt x="222" y="148"/>
                    </a:cubicBezTo>
                    <a:cubicBezTo>
                      <a:pt x="150" y="208"/>
                      <a:pt x="91" y="279"/>
                      <a:pt x="31" y="350"/>
                    </a:cubicBezTo>
                    <a:cubicBezTo>
                      <a:pt x="1" y="350"/>
                      <a:pt x="14" y="377"/>
                      <a:pt x="33" y="377"/>
                    </a:cubicBezTo>
                    <a:cubicBezTo>
                      <a:pt x="36" y="377"/>
                      <a:pt x="40" y="376"/>
                      <a:pt x="43" y="374"/>
                    </a:cubicBezTo>
                    <a:cubicBezTo>
                      <a:pt x="115" y="327"/>
                      <a:pt x="186" y="267"/>
                      <a:pt x="269" y="208"/>
                    </a:cubicBezTo>
                    <a:cubicBezTo>
                      <a:pt x="329" y="148"/>
                      <a:pt x="400" y="100"/>
                      <a:pt x="412" y="29"/>
                    </a:cubicBezTo>
                    <a:cubicBezTo>
                      <a:pt x="412" y="12"/>
                      <a:pt x="406" y="0"/>
                      <a:pt x="40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581;p33">
                <a:extLst>
                  <a:ext uri="{FF2B5EF4-FFF2-40B4-BE49-F238E27FC236}">
                    <a16:creationId xmlns:a16="http://schemas.microsoft.com/office/drawing/2014/main" id="{C62EFD01-6FEE-4090-B4E3-BB4B2966E3AD}"/>
                  </a:ext>
                </a:extLst>
              </p:cNvPr>
              <p:cNvSpPr/>
              <p:nvPr/>
            </p:nvSpPr>
            <p:spPr>
              <a:xfrm>
                <a:off x="4230675" y="3353550"/>
                <a:ext cx="97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5" extrusionOk="0">
                    <a:moveTo>
                      <a:pt x="386" y="1"/>
                    </a:moveTo>
                    <a:cubicBezTo>
                      <a:pt x="384" y="1"/>
                      <a:pt x="381" y="4"/>
                      <a:pt x="378" y="11"/>
                    </a:cubicBezTo>
                    <a:cubicBezTo>
                      <a:pt x="306" y="23"/>
                      <a:pt x="247" y="83"/>
                      <a:pt x="187" y="142"/>
                    </a:cubicBezTo>
                    <a:cubicBezTo>
                      <a:pt x="128" y="202"/>
                      <a:pt x="44" y="261"/>
                      <a:pt x="8" y="333"/>
                    </a:cubicBezTo>
                    <a:cubicBezTo>
                      <a:pt x="0" y="341"/>
                      <a:pt x="9" y="355"/>
                      <a:pt x="19" y="355"/>
                    </a:cubicBezTo>
                    <a:cubicBezTo>
                      <a:pt x="24" y="355"/>
                      <a:pt x="29" y="352"/>
                      <a:pt x="32" y="345"/>
                    </a:cubicBezTo>
                    <a:cubicBezTo>
                      <a:pt x="116" y="309"/>
                      <a:pt x="175" y="249"/>
                      <a:pt x="223" y="202"/>
                    </a:cubicBezTo>
                    <a:cubicBezTo>
                      <a:pt x="294" y="142"/>
                      <a:pt x="366" y="94"/>
                      <a:pt x="389" y="23"/>
                    </a:cubicBezTo>
                    <a:cubicBezTo>
                      <a:pt x="389" y="15"/>
                      <a:pt x="389" y="1"/>
                      <a:pt x="38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582;p33">
                <a:extLst>
                  <a:ext uri="{FF2B5EF4-FFF2-40B4-BE49-F238E27FC236}">
                    <a16:creationId xmlns:a16="http://schemas.microsoft.com/office/drawing/2014/main" id="{4C9AC708-C8A6-491B-A03F-36622AD7754A}"/>
                  </a:ext>
                </a:extLst>
              </p:cNvPr>
              <p:cNvSpPr/>
              <p:nvPr/>
            </p:nvSpPr>
            <p:spPr>
              <a:xfrm>
                <a:off x="4235925" y="3356200"/>
                <a:ext cx="1195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7" extrusionOk="0">
                    <a:moveTo>
                      <a:pt x="453" y="0"/>
                    </a:moveTo>
                    <a:cubicBezTo>
                      <a:pt x="358" y="36"/>
                      <a:pt x="299" y="143"/>
                      <a:pt x="239" y="203"/>
                    </a:cubicBezTo>
                    <a:cubicBezTo>
                      <a:pt x="168" y="274"/>
                      <a:pt x="96" y="346"/>
                      <a:pt x="37" y="441"/>
                    </a:cubicBezTo>
                    <a:cubicBezTo>
                      <a:pt x="1" y="465"/>
                      <a:pt x="37" y="477"/>
                      <a:pt x="60" y="477"/>
                    </a:cubicBezTo>
                    <a:cubicBezTo>
                      <a:pt x="168" y="417"/>
                      <a:pt x="239" y="346"/>
                      <a:pt x="322" y="262"/>
                    </a:cubicBezTo>
                    <a:cubicBezTo>
                      <a:pt x="382" y="203"/>
                      <a:pt x="465" y="108"/>
                      <a:pt x="477" y="24"/>
                    </a:cubicBezTo>
                    <a:cubicBezTo>
                      <a:pt x="477" y="0"/>
                      <a:pt x="465" y="0"/>
                      <a:pt x="45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583;p33">
                <a:extLst>
                  <a:ext uri="{FF2B5EF4-FFF2-40B4-BE49-F238E27FC236}">
                    <a16:creationId xmlns:a16="http://schemas.microsoft.com/office/drawing/2014/main" id="{B2EBAF9B-55B4-437B-805F-CEE7DBB7A12D}"/>
                  </a:ext>
                </a:extLst>
              </p:cNvPr>
              <p:cNvSpPr/>
              <p:nvPr/>
            </p:nvSpPr>
            <p:spPr>
              <a:xfrm>
                <a:off x="4243800" y="3358750"/>
                <a:ext cx="1240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33" extrusionOk="0">
                    <a:moveTo>
                      <a:pt x="491" y="1"/>
                    </a:moveTo>
                    <a:cubicBezTo>
                      <a:pt x="490" y="1"/>
                      <a:pt x="487" y="2"/>
                      <a:pt x="484" y="6"/>
                    </a:cubicBezTo>
                    <a:cubicBezTo>
                      <a:pt x="305" y="125"/>
                      <a:pt x="150" y="339"/>
                      <a:pt x="19" y="518"/>
                    </a:cubicBezTo>
                    <a:cubicBezTo>
                      <a:pt x="0" y="518"/>
                      <a:pt x="19" y="533"/>
                      <a:pt x="46" y="533"/>
                    </a:cubicBezTo>
                    <a:cubicBezTo>
                      <a:pt x="53" y="533"/>
                      <a:pt x="60" y="532"/>
                      <a:pt x="67" y="529"/>
                    </a:cubicBezTo>
                    <a:cubicBezTo>
                      <a:pt x="222" y="375"/>
                      <a:pt x="400" y="220"/>
                      <a:pt x="495" y="17"/>
                    </a:cubicBezTo>
                    <a:cubicBezTo>
                      <a:pt x="495" y="9"/>
                      <a:pt x="495" y="1"/>
                      <a:pt x="49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584;p33">
                <a:extLst>
                  <a:ext uri="{FF2B5EF4-FFF2-40B4-BE49-F238E27FC236}">
                    <a16:creationId xmlns:a16="http://schemas.microsoft.com/office/drawing/2014/main" id="{C0CB5C46-9895-45AB-9723-7D49BA716892}"/>
                  </a:ext>
                </a:extLst>
              </p:cNvPr>
              <p:cNvSpPr/>
              <p:nvPr/>
            </p:nvSpPr>
            <p:spPr>
              <a:xfrm>
                <a:off x="4252050" y="3359575"/>
                <a:ext cx="130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79" extrusionOk="0">
                    <a:moveTo>
                      <a:pt x="502" y="0"/>
                    </a:moveTo>
                    <a:cubicBezTo>
                      <a:pt x="498" y="0"/>
                      <a:pt x="493" y="3"/>
                      <a:pt x="487" y="8"/>
                    </a:cubicBezTo>
                    <a:cubicBezTo>
                      <a:pt x="404" y="80"/>
                      <a:pt x="344" y="199"/>
                      <a:pt x="261" y="282"/>
                    </a:cubicBezTo>
                    <a:cubicBezTo>
                      <a:pt x="177" y="401"/>
                      <a:pt x="82" y="508"/>
                      <a:pt x="11" y="639"/>
                    </a:cubicBezTo>
                    <a:cubicBezTo>
                      <a:pt x="1" y="659"/>
                      <a:pt x="7" y="678"/>
                      <a:pt x="23" y="678"/>
                    </a:cubicBezTo>
                    <a:cubicBezTo>
                      <a:pt x="26" y="678"/>
                      <a:pt x="30" y="677"/>
                      <a:pt x="35" y="675"/>
                    </a:cubicBezTo>
                    <a:cubicBezTo>
                      <a:pt x="130" y="604"/>
                      <a:pt x="213" y="496"/>
                      <a:pt x="296" y="389"/>
                    </a:cubicBezTo>
                    <a:cubicBezTo>
                      <a:pt x="368" y="282"/>
                      <a:pt x="487" y="163"/>
                      <a:pt x="523" y="32"/>
                    </a:cubicBezTo>
                    <a:cubicBezTo>
                      <a:pt x="523" y="23"/>
                      <a:pt x="516" y="0"/>
                      <a:pt x="50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585;p33">
                <a:extLst>
                  <a:ext uri="{FF2B5EF4-FFF2-40B4-BE49-F238E27FC236}">
                    <a16:creationId xmlns:a16="http://schemas.microsoft.com/office/drawing/2014/main" id="{81993395-B2DD-4F6B-A8A3-CB3F8D675A3D}"/>
                  </a:ext>
                </a:extLst>
              </p:cNvPr>
              <p:cNvSpPr/>
              <p:nvPr/>
            </p:nvSpPr>
            <p:spPr>
              <a:xfrm>
                <a:off x="4259750" y="3365125"/>
                <a:ext cx="1282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80" extrusionOk="0">
                    <a:moveTo>
                      <a:pt x="489" y="1"/>
                    </a:moveTo>
                    <a:cubicBezTo>
                      <a:pt x="393" y="84"/>
                      <a:pt x="310" y="179"/>
                      <a:pt x="227" y="286"/>
                    </a:cubicBezTo>
                    <a:cubicBezTo>
                      <a:pt x="143" y="405"/>
                      <a:pt x="48" y="513"/>
                      <a:pt x="0" y="644"/>
                    </a:cubicBezTo>
                    <a:cubicBezTo>
                      <a:pt x="0" y="679"/>
                      <a:pt x="24" y="679"/>
                      <a:pt x="36" y="679"/>
                    </a:cubicBezTo>
                    <a:cubicBezTo>
                      <a:pt x="119" y="584"/>
                      <a:pt x="191" y="477"/>
                      <a:pt x="274" y="382"/>
                    </a:cubicBezTo>
                    <a:cubicBezTo>
                      <a:pt x="358" y="263"/>
                      <a:pt x="453" y="155"/>
                      <a:pt x="512" y="24"/>
                    </a:cubicBezTo>
                    <a:cubicBezTo>
                      <a:pt x="512" y="1"/>
                      <a:pt x="512" y="1"/>
                      <a:pt x="48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586;p33">
                <a:extLst>
                  <a:ext uri="{FF2B5EF4-FFF2-40B4-BE49-F238E27FC236}">
                    <a16:creationId xmlns:a16="http://schemas.microsoft.com/office/drawing/2014/main" id="{0F3A9824-C717-45DD-BC8A-0149EFBEC6FF}"/>
                  </a:ext>
                </a:extLst>
              </p:cNvPr>
              <p:cNvSpPr/>
              <p:nvPr/>
            </p:nvSpPr>
            <p:spPr>
              <a:xfrm>
                <a:off x="4266175" y="3366200"/>
                <a:ext cx="15925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837" extrusionOk="0">
                    <a:moveTo>
                      <a:pt x="617" y="0"/>
                    </a:moveTo>
                    <a:cubicBezTo>
                      <a:pt x="615" y="0"/>
                      <a:pt x="613" y="2"/>
                      <a:pt x="613" y="5"/>
                    </a:cubicBezTo>
                    <a:cubicBezTo>
                      <a:pt x="505" y="124"/>
                      <a:pt x="434" y="279"/>
                      <a:pt x="327" y="398"/>
                    </a:cubicBezTo>
                    <a:cubicBezTo>
                      <a:pt x="220" y="529"/>
                      <a:pt x="101" y="648"/>
                      <a:pt x="17" y="791"/>
                    </a:cubicBezTo>
                    <a:cubicBezTo>
                      <a:pt x="0" y="817"/>
                      <a:pt x="14" y="836"/>
                      <a:pt x="36" y="836"/>
                    </a:cubicBezTo>
                    <a:cubicBezTo>
                      <a:pt x="45" y="836"/>
                      <a:pt x="55" y="833"/>
                      <a:pt x="65" y="827"/>
                    </a:cubicBezTo>
                    <a:cubicBezTo>
                      <a:pt x="208" y="696"/>
                      <a:pt x="327" y="541"/>
                      <a:pt x="458" y="374"/>
                    </a:cubicBezTo>
                    <a:cubicBezTo>
                      <a:pt x="553" y="279"/>
                      <a:pt x="636" y="160"/>
                      <a:pt x="636" y="17"/>
                    </a:cubicBezTo>
                    <a:cubicBezTo>
                      <a:pt x="636" y="9"/>
                      <a:pt x="624" y="0"/>
                      <a:pt x="61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587;p33">
                <a:extLst>
                  <a:ext uri="{FF2B5EF4-FFF2-40B4-BE49-F238E27FC236}">
                    <a16:creationId xmlns:a16="http://schemas.microsoft.com/office/drawing/2014/main" id="{1FBB7E44-9F61-4BD7-A7CF-B26B9E23E3CB}"/>
                  </a:ext>
                </a:extLst>
              </p:cNvPr>
              <p:cNvSpPr/>
              <p:nvPr/>
            </p:nvSpPr>
            <p:spPr>
              <a:xfrm>
                <a:off x="4274025" y="3368700"/>
                <a:ext cx="1937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977" extrusionOk="0">
                    <a:moveTo>
                      <a:pt x="739" y="0"/>
                    </a:moveTo>
                    <a:cubicBezTo>
                      <a:pt x="584" y="60"/>
                      <a:pt x="525" y="215"/>
                      <a:pt x="429" y="358"/>
                    </a:cubicBezTo>
                    <a:cubicBezTo>
                      <a:pt x="299" y="560"/>
                      <a:pt x="132" y="739"/>
                      <a:pt x="13" y="965"/>
                    </a:cubicBezTo>
                    <a:cubicBezTo>
                      <a:pt x="1" y="965"/>
                      <a:pt x="13" y="977"/>
                      <a:pt x="25" y="977"/>
                    </a:cubicBezTo>
                    <a:cubicBezTo>
                      <a:pt x="179" y="858"/>
                      <a:pt x="299" y="691"/>
                      <a:pt x="418" y="548"/>
                    </a:cubicBezTo>
                    <a:cubicBezTo>
                      <a:pt x="537" y="381"/>
                      <a:pt x="608" y="155"/>
                      <a:pt x="763" y="24"/>
                    </a:cubicBezTo>
                    <a:cubicBezTo>
                      <a:pt x="775" y="12"/>
                      <a:pt x="763" y="0"/>
                      <a:pt x="73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588;p33">
                <a:extLst>
                  <a:ext uri="{FF2B5EF4-FFF2-40B4-BE49-F238E27FC236}">
                    <a16:creationId xmlns:a16="http://schemas.microsoft.com/office/drawing/2014/main" id="{E60F1198-1D07-4FC0-AC0C-18223F31AF8A}"/>
                  </a:ext>
                </a:extLst>
              </p:cNvPr>
              <p:cNvSpPr/>
              <p:nvPr/>
            </p:nvSpPr>
            <p:spPr>
              <a:xfrm>
                <a:off x="4282150" y="3373625"/>
                <a:ext cx="190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999" extrusionOk="0">
                    <a:moveTo>
                      <a:pt x="746" y="1"/>
                    </a:moveTo>
                    <a:cubicBezTo>
                      <a:pt x="742" y="1"/>
                      <a:pt x="739" y="2"/>
                      <a:pt x="736" y="6"/>
                    </a:cubicBezTo>
                    <a:cubicBezTo>
                      <a:pt x="581" y="125"/>
                      <a:pt x="474" y="304"/>
                      <a:pt x="366" y="458"/>
                    </a:cubicBezTo>
                    <a:cubicBezTo>
                      <a:pt x="247" y="613"/>
                      <a:pt x="104" y="780"/>
                      <a:pt x="9" y="970"/>
                    </a:cubicBezTo>
                    <a:cubicBezTo>
                      <a:pt x="1" y="988"/>
                      <a:pt x="11" y="999"/>
                      <a:pt x="22" y="999"/>
                    </a:cubicBezTo>
                    <a:cubicBezTo>
                      <a:pt x="26" y="999"/>
                      <a:pt x="30" y="997"/>
                      <a:pt x="33" y="994"/>
                    </a:cubicBezTo>
                    <a:cubicBezTo>
                      <a:pt x="188" y="875"/>
                      <a:pt x="319" y="696"/>
                      <a:pt x="438" y="530"/>
                    </a:cubicBezTo>
                    <a:cubicBezTo>
                      <a:pt x="545" y="363"/>
                      <a:pt x="688" y="208"/>
                      <a:pt x="759" y="18"/>
                    </a:cubicBezTo>
                    <a:cubicBezTo>
                      <a:pt x="759" y="9"/>
                      <a:pt x="753" y="1"/>
                      <a:pt x="74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589;p33">
                <a:extLst>
                  <a:ext uri="{FF2B5EF4-FFF2-40B4-BE49-F238E27FC236}">
                    <a16:creationId xmlns:a16="http://schemas.microsoft.com/office/drawing/2014/main" id="{E2E996B0-389C-4D70-A72A-EA0E2FDC900F}"/>
                  </a:ext>
                </a:extLst>
              </p:cNvPr>
              <p:cNvSpPr/>
              <p:nvPr/>
            </p:nvSpPr>
            <p:spPr>
              <a:xfrm>
                <a:off x="4294050" y="3378400"/>
                <a:ext cx="1930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66" extrusionOk="0">
                    <a:moveTo>
                      <a:pt x="758" y="0"/>
                    </a:moveTo>
                    <a:cubicBezTo>
                      <a:pt x="755" y="0"/>
                      <a:pt x="751" y="2"/>
                      <a:pt x="748" y="5"/>
                    </a:cubicBezTo>
                    <a:cubicBezTo>
                      <a:pt x="593" y="124"/>
                      <a:pt x="486" y="303"/>
                      <a:pt x="390" y="458"/>
                    </a:cubicBezTo>
                    <a:cubicBezTo>
                      <a:pt x="271" y="613"/>
                      <a:pt x="129" y="767"/>
                      <a:pt x="9" y="934"/>
                    </a:cubicBezTo>
                    <a:cubicBezTo>
                      <a:pt x="0" y="943"/>
                      <a:pt x="19" y="966"/>
                      <a:pt x="33" y="966"/>
                    </a:cubicBezTo>
                    <a:cubicBezTo>
                      <a:pt x="38" y="966"/>
                      <a:pt x="42" y="964"/>
                      <a:pt x="45" y="958"/>
                    </a:cubicBezTo>
                    <a:cubicBezTo>
                      <a:pt x="212" y="863"/>
                      <a:pt x="331" y="708"/>
                      <a:pt x="438" y="565"/>
                    </a:cubicBezTo>
                    <a:cubicBezTo>
                      <a:pt x="557" y="398"/>
                      <a:pt x="700" y="220"/>
                      <a:pt x="771" y="17"/>
                    </a:cubicBezTo>
                    <a:cubicBezTo>
                      <a:pt x="771" y="9"/>
                      <a:pt x="766" y="0"/>
                      <a:pt x="75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590;p33">
                <a:extLst>
                  <a:ext uri="{FF2B5EF4-FFF2-40B4-BE49-F238E27FC236}">
                    <a16:creationId xmlns:a16="http://schemas.microsoft.com/office/drawing/2014/main" id="{9CEEC10A-1E3F-43D4-A115-5B27A41CC528}"/>
                  </a:ext>
                </a:extLst>
              </p:cNvPr>
              <p:cNvSpPr/>
              <p:nvPr/>
            </p:nvSpPr>
            <p:spPr>
              <a:xfrm>
                <a:off x="4302025" y="3383750"/>
                <a:ext cx="19950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052" extrusionOk="0">
                    <a:moveTo>
                      <a:pt x="780" y="1"/>
                    </a:moveTo>
                    <a:cubicBezTo>
                      <a:pt x="775" y="1"/>
                      <a:pt x="769" y="2"/>
                      <a:pt x="762" y="6"/>
                    </a:cubicBezTo>
                    <a:cubicBezTo>
                      <a:pt x="619" y="125"/>
                      <a:pt x="500" y="303"/>
                      <a:pt x="381" y="446"/>
                    </a:cubicBezTo>
                    <a:cubicBezTo>
                      <a:pt x="250" y="625"/>
                      <a:pt x="83" y="827"/>
                      <a:pt x="0" y="1030"/>
                    </a:cubicBezTo>
                    <a:cubicBezTo>
                      <a:pt x="0" y="1038"/>
                      <a:pt x="11" y="1052"/>
                      <a:pt x="22" y="1052"/>
                    </a:cubicBezTo>
                    <a:cubicBezTo>
                      <a:pt x="27" y="1052"/>
                      <a:pt x="32" y="1049"/>
                      <a:pt x="36" y="1042"/>
                    </a:cubicBezTo>
                    <a:cubicBezTo>
                      <a:pt x="202" y="899"/>
                      <a:pt x="322" y="708"/>
                      <a:pt x="452" y="530"/>
                    </a:cubicBezTo>
                    <a:cubicBezTo>
                      <a:pt x="572" y="363"/>
                      <a:pt x="726" y="196"/>
                      <a:pt x="798" y="18"/>
                    </a:cubicBezTo>
                    <a:cubicBezTo>
                      <a:pt x="798" y="9"/>
                      <a:pt x="792" y="1"/>
                      <a:pt x="78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591;p33">
                <a:extLst>
                  <a:ext uri="{FF2B5EF4-FFF2-40B4-BE49-F238E27FC236}">
                    <a16:creationId xmlns:a16="http://schemas.microsoft.com/office/drawing/2014/main" id="{C5AFE965-0841-4275-962E-FC84A7F57578}"/>
                  </a:ext>
                </a:extLst>
              </p:cNvPr>
              <p:cNvSpPr/>
              <p:nvPr/>
            </p:nvSpPr>
            <p:spPr>
              <a:xfrm>
                <a:off x="4312000" y="3385900"/>
                <a:ext cx="218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127" extrusionOk="0">
                    <a:moveTo>
                      <a:pt x="814" y="1"/>
                    </a:moveTo>
                    <a:cubicBezTo>
                      <a:pt x="811" y="1"/>
                      <a:pt x="807" y="1"/>
                      <a:pt x="804" y="3"/>
                    </a:cubicBezTo>
                    <a:cubicBezTo>
                      <a:pt x="637" y="146"/>
                      <a:pt x="518" y="336"/>
                      <a:pt x="399" y="515"/>
                    </a:cubicBezTo>
                    <a:cubicBezTo>
                      <a:pt x="268" y="705"/>
                      <a:pt x="113" y="896"/>
                      <a:pt x="18" y="1098"/>
                    </a:cubicBezTo>
                    <a:cubicBezTo>
                      <a:pt x="0" y="1116"/>
                      <a:pt x="15" y="1127"/>
                      <a:pt x="33" y="1127"/>
                    </a:cubicBezTo>
                    <a:cubicBezTo>
                      <a:pt x="40" y="1127"/>
                      <a:pt x="47" y="1125"/>
                      <a:pt x="53" y="1122"/>
                    </a:cubicBezTo>
                    <a:cubicBezTo>
                      <a:pt x="220" y="979"/>
                      <a:pt x="339" y="801"/>
                      <a:pt x="458" y="634"/>
                    </a:cubicBezTo>
                    <a:cubicBezTo>
                      <a:pt x="589" y="455"/>
                      <a:pt x="756" y="265"/>
                      <a:pt x="863" y="51"/>
                    </a:cubicBezTo>
                    <a:cubicBezTo>
                      <a:pt x="873" y="30"/>
                      <a:pt x="839" y="1"/>
                      <a:pt x="81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592;p33">
                <a:extLst>
                  <a:ext uri="{FF2B5EF4-FFF2-40B4-BE49-F238E27FC236}">
                    <a16:creationId xmlns:a16="http://schemas.microsoft.com/office/drawing/2014/main" id="{6C8E575A-6527-4FE5-B5F5-17E621F7F932}"/>
                  </a:ext>
                </a:extLst>
              </p:cNvPr>
              <p:cNvSpPr/>
              <p:nvPr/>
            </p:nvSpPr>
            <p:spPr>
              <a:xfrm>
                <a:off x="4321725" y="3387450"/>
                <a:ext cx="2347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302" extrusionOk="0">
                    <a:moveTo>
                      <a:pt x="915" y="1"/>
                    </a:moveTo>
                    <a:cubicBezTo>
                      <a:pt x="724" y="143"/>
                      <a:pt x="605" y="358"/>
                      <a:pt x="474" y="572"/>
                    </a:cubicBezTo>
                    <a:cubicBezTo>
                      <a:pt x="319" y="810"/>
                      <a:pt x="176" y="1048"/>
                      <a:pt x="10" y="1286"/>
                    </a:cubicBezTo>
                    <a:cubicBezTo>
                      <a:pt x="0" y="1286"/>
                      <a:pt x="29" y="1302"/>
                      <a:pt x="47" y="1302"/>
                    </a:cubicBezTo>
                    <a:cubicBezTo>
                      <a:pt x="51" y="1302"/>
                      <a:pt x="55" y="1301"/>
                      <a:pt x="57" y="1298"/>
                    </a:cubicBezTo>
                    <a:cubicBezTo>
                      <a:pt x="236" y="1108"/>
                      <a:pt x="367" y="894"/>
                      <a:pt x="522" y="691"/>
                    </a:cubicBezTo>
                    <a:cubicBezTo>
                      <a:pt x="653" y="465"/>
                      <a:pt x="831" y="262"/>
                      <a:pt x="938" y="24"/>
                    </a:cubicBezTo>
                    <a:cubicBezTo>
                      <a:pt x="938" y="1"/>
                      <a:pt x="915" y="1"/>
                      <a:pt x="91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593;p33">
                <a:extLst>
                  <a:ext uri="{FF2B5EF4-FFF2-40B4-BE49-F238E27FC236}">
                    <a16:creationId xmlns:a16="http://schemas.microsoft.com/office/drawing/2014/main" id="{14049F9B-26AD-454B-AB6D-F1F3369AD3EF}"/>
                  </a:ext>
                </a:extLst>
              </p:cNvPr>
              <p:cNvSpPr/>
              <p:nvPr/>
            </p:nvSpPr>
            <p:spPr>
              <a:xfrm>
                <a:off x="4332175" y="3387325"/>
                <a:ext cx="252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547" extrusionOk="0">
                    <a:moveTo>
                      <a:pt x="989" y="1"/>
                    </a:moveTo>
                    <a:cubicBezTo>
                      <a:pt x="985" y="1"/>
                      <a:pt x="979" y="2"/>
                      <a:pt x="973" y="6"/>
                    </a:cubicBezTo>
                    <a:cubicBezTo>
                      <a:pt x="782" y="220"/>
                      <a:pt x="651" y="470"/>
                      <a:pt x="497" y="720"/>
                    </a:cubicBezTo>
                    <a:cubicBezTo>
                      <a:pt x="330" y="994"/>
                      <a:pt x="151" y="1256"/>
                      <a:pt x="8" y="1530"/>
                    </a:cubicBezTo>
                    <a:cubicBezTo>
                      <a:pt x="0" y="1538"/>
                      <a:pt x="9" y="1546"/>
                      <a:pt x="16" y="1546"/>
                    </a:cubicBezTo>
                    <a:cubicBezTo>
                      <a:pt x="18" y="1546"/>
                      <a:pt x="20" y="1545"/>
                      <a:pt x="20" y="1541"/>
                    </a:cubicBezTo>
                    <a:cubicBezTo>
                      <a:pt x="235" y="1315"/>
                      <a:pt x="401" y="1065"/>
                      <a:pt x="556" y="815"/>
                    </a:cubicBezTo>
                    <a:cubicBezTo>
                      <a:pt x="723" y="565"/>
                      <a:pt x="901" y="303"/>
                      <a:pt x="1009" y="29"/>
                    </a:cubicBezTo>
                    <a:cubicBezTo>
                      <a:pt x="1009" y="12"/>
                      <a:pt x="1002" y="1"/>
                      <a:pt x="98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594;p33">
                <a:extLst>
                  <a:ext uri="{FF2B5EF4-FFF2-40B4-BE49-F238E27FC236}">
                    <a16:creationId xmlns:a16="http://schemas.microsoft.com/office/drawing/2014/main" id="{F2CD24AF-A64E-4B8F-AB0C-E25C2F4CC05B}"/>
                  </a:ext>
                </a:extLst>
              </p:cNvPr>
              <p:cNvSpPr/>
              <p:nvPr/>
            </p:nvSpPr>
            <p:spPr>
              <a:xfrm>
                <a:off x="4021625" y="3523475"/>
                <a:ext cx="11877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6407" extrusionOk="0">
                    <a:moveTo>
                      <a:pt x="0" y="1"/>
                    </a:moveTo>
                    <a:lnTo>
                      <a:pt x="1774" y="6406"/>
                    </a:lnTo>
                    <a:cubicBezTo>
                      <a:pt x="1786" y="6406"/>
                      <a:pt x="3858" y="5358"/>
                      <a:pt x="4751" y="46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595;p33">
                <a:extLst>
                  <a:ext uri="{FF2B5EF4-FFF2-40B4-BE49-F238E27FC236}">
                    <a16:creationId xmlns:a16="http://schemas.microsoft.com/office/drawing/2014/main" id="{AED1842B-7F6B-4022-8210-991E5904A4FD}"/>
                  </a:ext>
                </a:extLst>
              </p:cNvPr>
              <p:cNvSpPr/>
              <p:nvPr/>
            </p:nvSpPr>
            <p:spPr>
              <a:xfrm>
                <a:off x="4013575" y="3509200"/>
                <a:ext cx="133075" cy="181000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240" extrusionOk="0">
                    <a:moveTo>
                      <a:pt x="668" y="1131"/>
                    </a:moveTo>
                    <a:lnTo>
                      <a:pt x="4811" y="5179"/>
                    </a:lnTo>
                    <a:cubicBezTo>
                      <a:pt x="4049" y="5751"/>
                      <a:pt x="2704" y="6477"/>
                      <a:pt x="2215" y="6727"/>
                    </a:cubicBezTo>
                    <a:lnTo>
                      <a:pt x="668" y="1131"/>
                    </a:lnTo>
                    <a:close/>
                    <a:moveTo>
                      <a:pt x="1" y="0"/>
                    </a:moveTo>
                    <a:lnTo>
                      <a:pt x="1989" y="7239"/>
                    </a:lnTo>
                    <a:lnTo>
                      <a:pt x="2192" y="7132"/>
                    </a:lnTo>
                    <a:cubicBezTo>
                      <a:pt x="2263" y="7084"/>
                      <a:pt x="4287" y="6060"/>
                      <a:pt x="5180" y="5334"/>
                    </a:cubicBezTo>
                    <a:lnTo>
                      <a:pt x="5323" y="52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596;p33">
                <a:extLst>
                  <a:ext uri="{FF2B5EF4-FFF2-40B4-BE49-F238E27FC236}">
                    <a16:creationId xmlns:a16="http://schemas.microsoft.com/office/drawing/2014/main" id="{3D8AAE3B-52AC-4324-AED6-E8B93904CB31}"/>
                  </a:ext>
                </a:extLst>
              </p:cNvPr>
              <p:cNvSpPr/>
              <p:nvPr/>
            </p:nvSpPr>
            <p:spPr>
              <a:xfrm>
                <a:off x="4030550" y="3542950"/>
                <a:ext cx="134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87" extrusionOk="0">
                    <a:moveTo>
                      <a:pt x="468" y="1"/>
                    </a:moveTo>
                    <a:cubicBezTo>
                      <a:pt x="405" y="1"/>
                      <a:pt x="332" y="34"/>
                      <a:pt x="274" y="43"/>
                    </a:cubicBezTo>
                    <a:cubicBezTo>
                      <a:pt x="179" y="79"/>
                      <a:pt x="108" y="103"/>
                      <a:pt x="12" y="138"/>
                    </a:cubicBezTo>
                    <a:cubicBezTo>
                      <a:pt x="1" y="138"/>
                      <a:pt x="24" y="186"/>
                      <a:pt x="36" y="186"/>
                    </a:cubicBezTo>
                    <a:lnTo>
                      <a:pt x="298" y="138"/>
                    </a:lnTo>
                    <a:cubicBezTo>
                      <a:pt x="382" y="115"/>
                      <a:pt x="465" y="91"/>
                      <a:pt x="524" y="31"/>
                    </a:cubicBezTo>
                    <a:cubicBezTo>
                      <a:pt x="536" y="19"/>
                      <a:pt x="524" y="7"/>
                      <a:pt x="513" y="7"/>
                    </a:cubicBezTo>
                    <a:cubicBezTo>
                      <a:pt x="499" y="3"/>
                      <a:pt x="484" y="1"/>
                      <a:pt x="46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597;p33">
                <a:extLst>
                  <a:ext uri="{FF2B5EF4-FFF2-40B4-BE49-F238E27FC236}">
                    <a16:creationId xmlns:a16="http://schemas.microsoft.com/office/drawing/2014/main" id="{F5341DDD-DA42-4E65-9E7C-7CDBD11EAB48}"/>
                  </a:ext>
                </a:extLst>
              </p:cNvPr>
              <p:cNvSpPr/>
              <p:nvPr/>
            </p:nvSpPr>
            <p:spPr>
              <a:xfrm>
                <a:off x="4038600" y="3549300"/>
                <a:ext cx="122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83" extrusionOk="0">
                    <a:moveTo>
                      <a:pt x="431" y="0"/>
                    </a:moveTo>
                    <a:cubicBezTo>
                      <a:pt x="363" y="0"/>
                      <a:pt x="299" y="20"/>
                      <a:pt x="250" y="39"/>
                    </a:cubicBezTo>
                    <a:cubicBezTo>
                      <a:pt x="155" y="63"/>
                      <a:pt x="83" y="99"/>
                      <a:pt x="12" y="134"/>
                    </a:cubicBezTo>
                    <a:cubicBezTo>
                      <a:pt x="0" y="170"/>
                      <a:pt x="0" y="182"/>
                      <a:pt x="12" y="182"/>
                    </a:cubicBezTo>
                    <a:cubicBezTo>
                      <a:pt x="95" y="170"/>
                      <a:pt x="191" y="158"/>
                      <a:pt x="262" y="123"/>
                    </a:cubicBezTo>
                    <a:cubicBezTo>
                      <a:pt x="333" y="111"/>
                      <a:pt x="417" y="99"/>
                      <a:pt x="476" y="39"/>
                    </a:cubicBezTo>
                    <a:cubicBezTo>
                      <a:pt x="488" y="39"/>
                      <a:pt x="476" y="15"/>
                      <a:pt x="476" y="4"/>
                    </a:cubicBezTo>
                    <a:cubicBezTo>
                      <a:pt x="461" y="1"/>
                      <a:pt x="446" y="0"/>
                      <a:pt x="43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598;p33">
                <a:extLst>
                  <a:ext uri="{FF2B5EF4-FFF2-40B4-BE49-F238E27FC236}">
                    <a16:creationId xmlns:a16="http://schemas.microsoft.com/office/drawing/2014/main" id="{E81D79E5-0D05-46D0-A1E4-A523374DD89D}"/>
                  </a:ext>
                </a:extLst>
              </p:cNvPr>
              <p:cNvSpPr/>
              <p:nvPr/>
            </p:nvSpPr>
            <p:spPr>
              <a:xfrm>
                <a:off x="4040975" y="3555300"/>
                <a:ext cx="152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252" extrusionOk="0">
                    <a:moveTo>
                      <a:pt x="564" y="0"/>
                    </a:moveTo>
                    <a:cubicBezTo>
                      <a:pt x="484" y="0"/>
                      <a:pt x="386" y="64"/>
                      <a:pt x="298" y="97"/>
                    </a:cubicBezTo>
                    <a:cubicBezTo>
                      <a:pt x="215" y="133"/>
                      <a:pt x="107" y="168"/>
                      <a:pt x="24" y="216"/>
                    </a:cubicBezTo>
                    <a:cubicBezTo>
                      <a:pt x="0" y="228"/>
                      <a:pt x="0" y="252"/>
                      <a:pt x="36" y="252"/>
                    </a:cubicBezTo>
                    <a:cubicBezTo>
                      <a:pt x="155" y="240"/>
                      <a:pt x="262" y="216"/>
                      <a:pt x="357" y="168"/>
                    </a:cubicBezTo>
                    <a:cubicBezTo>
                      <a:pt x="453" y="133"/>
                      <a:pt x="560" y="109"/>
                      <a:pt x="596" y="37"/>
                    </a:cubicBezTo>
                    <a:cubicBezTo>
                      <a:pt x="607" y="14"/>
                      <a:pt x="596" y="2"/>
                      <a:pt x="584" y="2"/>
                    </a:cubicBezTo>
                    <a:cubicBezTo>
                      <a:pt x="577" y="1"/>
                      <a:pt x="571" y="0"/>
                      <a:pt x="56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599;p33">
                <a:extLst>
                  <a:ext uri="{FF2B5EF4-FFF2-40B4-BE49-F238E27FC236}">
                    <a16:creationId xmlns:a16="http://schemas.microsoft.com/office/drawing/2014/main" id="{60D6C942-1CB2-4941-8D55-82C569774339}"/>
                  </a:ext>
                </a:extLst>
              </p:cNvPr>
              <p:cNvSpPr/>
              <p:nvPr/>
            </p:nvSpPr>
            <p:spPr>
              <a:xfrm>
                <a:off x="4046325" y="3561275"/>
                <a:ext cx="170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299" extrusionOk="0">
                    <a:moveTo>
                      <a:pt x="655" y="1"/>
                    </a:moveTo>
                    <a:cubicBezTo>
                      <a:pt x="441" y="36"/>
                      <a:pt x="203" y="156"/>
                      <a:pt x="24" y="251"/>
                    </a:cubicBezTo>
                    <a:cubicBezTo>
                      <a:pt x="1" y="251"/>
                      <a:pt x="12" y="298"/>
                      <a:pt x="48" y="298"/>
                    </a:cubicBezTo>
                    <a:cubicBezTo>
                      <a:pt x="251" y="239"/>
                      <a:pt x="489" y="167"/>
                      <a:pt x="667" y="36"/>
                    </a:cubicBezTo>
                    <a:cubicBezTo>
                      <a:pt x="679" y="13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600;p33">
                <a:extLst>
                  <a:ext uri="{FF2B5EF4-FFF2-40B4-BE49-F238E27FC236}">
                    <a16:creationId xmlns:a16="http://schemas.microsoft.com/office/drawing/2014/main" id="{5AD9A6BC-BE7B-4DE2-BA5D-5A5AA87D9D53}"/>
                  </a:ext>
                </a:extLst>
              </p:cNvPr>
              <p:cNvSpPr/>
              <p:nvPr/>
            </p:nvSpPr>
            <p:spPr>
              <a:xfrm>
                <a:off x="4051375" y="3565975"/>
                <a:ext cx="187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397" extrusionOk="0">
                    <a:moveTo>
                      <a:pt x="710" y="1"/>
                    </a:moveTo>
                    <a:cubicBezTo>
                      <a:pt x="707" y="1"/>
                      <a:pt x="705" y="2"/>
                      <a:pt x="703" y="3"/>
                    </a:cubicBezTo>
                    <a:cubicBezTo>
                      <a:pt x="584" y="39"/>
                      <a:pt x="477" y="110"/>
                      <a:pt x="370" y="170"/>
                    </a:cubicBezTo>
                    <a:cubicBezTo>
                      <a:pt x="251" y="229"/>
                      <a:pt x="120" y="289"/>
                      <a:pt x="13" y="384"/>
                    </a:cubicBezTo>
                    <a:cubicBezTo>
                      <a:pt x="1" y="384"/>
                      <a:pt x="25" y="396"/>
                      <a:pt x="37" y="396"/>
                    </a:cubicBezTo>
                    <a:cubicBezTo>
                      <a:pt x="168" y="360"/>
                      <a:pt x="299" y="301"/>
                      <a:pt x="418" y="241"/>
                    </a:cubicBezTo>
                    <a:cubicBezTo>
                      <a:pt x="525" y="182"/>
                      <a:pt x="656" y="146"/>
                      <a:pt x="727" y="39"/>
                    </a:cubicBezTo>
                    <a:cubicBezTo>
                      <a:pt x="748" y="29"/>
                      <a:pt x="724" y="1"/>
                      <a:pt x="71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601;p33">
                <a:extLst>
                  <a:ext uri="{FF2B5EF4-FFF2-40B4-BE49-F238E27FC236}">
                    <a16:creationId xmlns:a16="http://schemas.microsoft.com/office/drawing/2014/main" id="{B1F6641A-0CBB-4D34-B870-805D13C4261A}"/>
                  </a:ext>
                </a:extLst>
              </p:cNvPr>
              <p:cNvSpPr/>
              <p:nvPr/>
            </p:nvSpPr>
            <p:spPr>
              <a:xfrm>
                <a:off x="4055850" y="3574075"/>
                <a:ext cx="190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394" extrusionOk="0">
                    <a:moveTo>
                      <a:pt x="739" y="1"/>
                    </a:moveTo>
                    <a:cubicBezTo>
                      <a:pt x="477" y="60"/>
                      <a:pt x="215" y="203"/>
                      <a:pt x="24" y="370"/>
                    </a:cubicBezTo>
                    <a:cubicBezTo>
                      <a:pt x="1" y="382"/>
                      <a:pt x="24" y="394"/>
                      <a:pt x="36" y="394"/>
                    </a:cubicBezTo>
                    <a:cubicBezTo>
                      <a:pt x="167" y="358"/>
                      <a:pt x="286" y="298"/>
                      <a:pt x="405" y="215"/>
                    </a:cubicBezTo>
                    <a:cubicBezTo>
                      <a:pt x="524" y="156"/>
                      <a:pt x="644" y="96"/>
                      <a:pt x="751" y="13"/>
                    </a:cubicBezTo>
                    <a:cubicBezTo>
                      <a:pt x="763" y="13"/>
                      <a:pt x="751" y="1"/>
                      <a:pt x="73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602;p33">
                <a:extLst>
                  <a:ext uri="{FF2B5EF4-FFF2-40B4-BE49-F238E27FC236}">
                    <a16:creationId xmlns:a16="http://schemas.microsoft.com/office/drawing/2014/main" id="{3A8A73B1-040E-4A32-BCEC-466509B8C3B2}"/>
                  </a:ext>
                </a:extLst>
              </p:cNvPr>
              <p:cNvSpPr/>
              <p:nvPr/>
            </p:nvSpPr>
            <p:spPr>
              <a:xfrm>
                <a:off x="4059725" y="3579450"/>
                <a:ext cx="229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01" extrusionOk="0">
                    <a:moveTo>
                      <a:pt x="881" y="0"/>
                    </a:moveTo>
                    <a:cubicBezTo>
                      <a:pt x="739" y="60"/>
                      <a:pt x="619" y="155"/>
                      <a:pt x="489" y="214"/>
                    </a:cubicBezTo>
                    <a:cubicBezTo>
                      <a:pt x="322" y="286"/>
                      <a:pt x="167" y="345"/>
                      <a:pt x="12" y="452"/>
                    </a:cubicBezTo>
                    <a:cubicBezTo>
                      <a:pt x="0" y="464"/>
                      <a:pt x="12" y="500"/>
                      <a:pt x="48" y="500"/>
                    </a:cubicBezTo>
                    <a:cubicBezTo>
                      <a:pt x="227" y="452"/>
                      <a:pt x="405" y="357"/>
                      <a:pt x="560" y="286"/>
                    </a:cubicBezTo>
                    <a:cubicBezTo>
                      <a:pt x="703" y="226"/>
                      <a:pt x="834" y="155"/>
                      <a:pt x="905" y="36"/>
                    </a:cubicBezTo>
                    <a:cubicBezTo>
                      <a:pt x="917" y="12"/>
                      <a:pt x="893" y="0"/>
                      <a:pt x="88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603;p33">
                <a:extLst>
                  <a:ext uri="{FF2B5EF4-FFF2-40B4-BE49-F238E27FC236}">
                    <a16:creationId xmlns:a16="http://schemas.microsoft.com/office/drawing/2014/main" id="{E75DE3DA-0709-48ED-B7C4-E867B9B59137}"/>
                  </a:ext>
                </a:extLst>
              </p:cNvPr>
              <p:cNvSpPr/>
              <p:nvPr/>
            </p:nvSpPr>
            <p:spPr>
              <a:xfrm>
                <a:off x="4064175" y="3585400"/>
                <a:ext cx="274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596" extrusionOk="0">
                    <a:moveTo>
                      <a:pt x="1084" y="0"/>
                    </a:moveTo>
                    <a:cubicBezTo>
                      <a:pt x="906" y="0"/>
                      <a:pt x="775" y="119"/>
                      <a:pt x="620" y="214"/>
                    </a:cubicBezTo>
                    <a:cubicBezTo>
                      <a:pt x="430" y="334"/>
                      <a:pt x="203" y="441"/>
                      <a:pt x="13" y="560"/>
                    </a:cubicBezTo>
                    <a:cubicBezTo>
                      <a:pt x="1" y="584"/>
                      <a:pt x="13" y="595"/>
                      <a:pt x="25" y="595"/>
                    </a:cubicBezTo>
                    <a:cubicBezTo>
                      <a:pt x="203" y="560"/>
                      <a:pt x="382" y="465"/>
                      <a:pt x="537" y="381"/>
                    </a:cubicBezTo>
                    <a:cubicBezTo>
                      <a:pt x="727" y="274"/>
                      <a:pt x="894" y="107"/>
                      <a:pt x="1084" y="36"/>
                    </a:cubicBezTo>
                    <a:cubicBezTo>
                      <a:pt x="1096" y="36"/>
                      <a:pt x="1096" y="0"/>
                      <a:pt x="108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604;p33">
                <a:extLst>
                  <a:ext uri="{FF2B5EF4-FFF2-40B4-BE49-F238E27FC236}">
                    <a16:creationId xmlns:a16="http://schemas.microsoft.com/office/drawing/2014/main" id="{0F2C048B-2273-4DBC-820F-9B57D3AEED68}"/>
                  </a:ext>
                </a:extLst>
              </p:cNvPr>
              <p:cNvSpPr/>
              <p:nvPr/>
            </p:nvSpPr>
            <p:spPr>
              <a:xfrm>
                <a:off x="4068950" y="3594025"/>
                <a:ext cx="277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588" extrusionOk="0">
                    <a:moveTo>
                      <a:pt x="1072" y="0"/>
                    </a:moveTo>
                    <a:cubicBezTo>
                      <a:pt x="882" y="60"/>
                      <a:pt x="703" y="167"/>
                      <a:pt x="524" y="250"/>
                    </a:cubicBezTo>
                    <a:cubicBezTo>
                      <a:pt x="346" y="346"/>
                      <a:pt x="155" y="429"/>
                      <a:pt x="0" y="548"/>
                    </a:cubicBezTo>
                    <a:cubicBezTo>
                      <a:pt x="0" y="568"/>
                      <a:pt x="8" y="587"/>
                      <a:pt x="24" y="587"/>
                    </a:cubicBezTo>
                    <a:cubicBezTo>
                      <a:pt x="28" y="587"/>
                      <a:pt x="32" y="586"/>
                      <a:pt x="36" y="584"/>
                    </a:cubicBezTo>
                    <a:cubicBezTo>
                      <a:pt x="227" y="536"/>
                      <a:pt x="417" y="429"/>
                      <a:pt x="584" y="346"/>
                    </a:cubicBezTo>
                    <a:cubicBezTo>
                      <a:pt x="762" y="250"/>
                      <a:pt x="941" y="167"/>
                      <a:pt x="1084" y="24"/>
                    </a:cubicBezTo>
                    <a:cubicBezTo>
                      <a:pt x="1108" y="12"/>
                      <a:pt x="1084" y="0"/>
                      <a:pt x="107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605;p33">
                <a:extLst>
                  <a:ext uri="{FF2B5EF4-FFF2-40B4-BE49-F238E27FC236}">
                    <a16:creationId xmlns:a16="http://schemas.microsoft.com/office/drawing/2014/main" id="{9F75A2BE-457D-4BD8-B3D2-4E08479276AF}"/>
                  </a:ext>
                </a:extLst>
              </p:cNvPr>
              <p:cNvSpPr/>
              <p:nvPr/>
            </p:nvSpPr>
            <p:spPr>
              <a:xfrm>
                <a:off x="4078175" y="3603850"/>
                <a:ext cx="280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49" extrusionOk="0">
                    <a:moveTo>
                      <a:pt x="1096" y="0"/>
                    </a:moveTo>
                    <a:cubicBezTo>
                      <a:pt x="917" y="36"/>
                      <a:pt x="751" y="143"/>
                      <a:pt x="572" y="238"/>
                    </a:cubicBezTo>
                    <a:cubicBezTo>
                      <a:pt x="393" y="334"/>
                      <a:pt x="215" y="417"/>
                      <a:pt x="36" y="500"/>
                    </a:cubicBezTo>
                    <a:cubicBezTo>
                      <a:pt x="1" y="512"/>
                      <a:pt x="24" y="548"/>
                      <a:pt x="48" y="548"/>
                    </a:cubicBezTo>
                    <a:cubicBezTo>
                      <a:pt x="405" y="489"/>
                      <a:pt x="834" y="262"/>
                      <a:pt x="1108" y="24"/>
                    </a:cubicBezTo>
                    <a:cubicBezTo>
                      <a:pt x="1120" y="12"/>
                      <a:pt x="1108" y="0"/>
                      <a:pt x="109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606;p33">
                <a:extLst>
                  <a:ext uri="{FF2B5EF4-FFF2-40B4-BE49-F238E27FC236}">
                    <a16:creationId xmlns:a16="http://schemas.microsoft.com/office/drawing/2014/main" id="{2A1D98A7-C4AA-438A-AB0A-1B5AFB598477}"/>
                  </a:ext>
                </a:extLst>
              </p:cNvPr>
              <p:cNvSpPr/>
              <p:nvPr/>
            </p:nvSpPr>
            <p:spPr>
              <a:xfrm>
                <a:off x="4082075" y="3611875"/>
                <a:ext cx="294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635" extrusionOk="0">
                    <a:moveTo>
                      <a:pt x="1142" y="1"/>
                    </a:moveTo>
                    <a:cubicBezTo>
                      <a:pt x="952" y="48"/>
                      <a:pt x="761" y="168"/>
                      <a:pt x="583" y="251"/>
                    </a:cubicBezTo>
                    <a:cubicBezTo>
                      <a:pt x="380" y="358"/>
                      <a:pt x="178" y="453"/>
                      <a:pt x="11" y="596"/>
                    </a:cubicBezTo>
                    <a:cubicBezTo>
                      <a:pt x="1" y="606"/>
                      <a:pt x="17" y="634"/>
                      <a:pt x="37" y="634"/>
                    </a:cubicBezTo>
                    <a:cubicBezTo>
                      <a:pt x="40" y="634"/>
                      <a:pt x="44" y="634"/>
                      <a:pt x="47" y="632"/>
                    </a:cubicBezTo>
                    <a:cubicBezTo>
                      <a:pt x="249" y="572"/>
                      <a:pt x="440" y="429"/>
                      <a:pt x="642" y="346"/>
                    </a:cubicBezTo>
                    <a:cubicBezTo>
                      <a:pt x="821" y="251"/>
                      <a:pt x="1023" y="168"/>
                      <a:pt x="1154" y="37"/>
                    </a:cubicBezTo>
                    <a:cubicBezTo>
                      <a:pt x="1178" y="13"/>
                      <a:pt x="1154" y="1"/>
                      <a:pt x="114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607;p33">
                <a:extLst>
                  <a:ext uri="{FF2B5EF4-FFF2-40B4-BE49-F238E27FC236}">
                    <a16:creationId xmlns:a16="http://schemas.microsoft.com/office/drawing/2014/main" id="{D97A498B-0872-4C1E-85A9-5B829AED19BF}"/>
                  </a:ext>
                </a:extLst>
              </p:cNvPr>
              <p:cNvSpPr/>
              <p:nvPr/>
            </p:nvSpPr>
            <p:spPr>
              <a:xfrm>
                <a:off x="4089525" y="3618725"/>
                <a:ext cx="3155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82" extrusionOk="0">
                    <a:moveTo>
                      <a:pt x="1202" y="1"/>
                    </a:moveTo>
                    <a:cubicBezTo>
                      <a:pt x="999" y="36"/>
                      <a:pt x="821" y="179"/>
                      <a:pt x="618" y="275"/>
                    </a:cubicBezTo>
                    <a:cubicBezTo>
                      <a:pt x="416" y="394"/>
                      <a:pt x="201" y="501"/>
                      <a:pt x="11" y="632"/>
                    </a:cubicBezTo>
                    <a:cubicBezTo>
                      <a:pt x="1" y="652"/>
                      <a:pt x="8" y="682"/>
                      <a:pt x="33" y="682"/>
                    </a:cubicBezTo>
                    <a:cubicBezTo>
                      <a:pt x="37" y="682"/>
                      <a:pt x="42" y="681"/>
                      <a:pt x="47" y="679"/>
                    </a:cubicBezTo>
                    <a:cubicBezTo>
                      <a:pt x="249" y="608"/>
                      <a:pt x="463" y="501"/>
                      <a:pt x="654" y="394"/>
                    </a:cubicBezTo>
                    <a:cubicBezTo>
                      <a:pt x="844" y="298"/>
                      <a:pt x="1071" y="203"/>
                      <a:pt x="1237" y="60"/>
                    </a:cubicBezTo>
                    <a:cubicBezTo>
                      <a:pt x="1261" y="24"/>
                      <a:pt x="1237" y="1"/>
                      <a:pt x="120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608;p33">
                <a:extLst>
                  <a:ext uri="{FF2B5EF4-FFF2-40B4-BE49-F238E27FC236}">
                    <a16:creationId xmlns:a16="http://schemas.microsoft.com/office/drawing/2014/main" id="{02C6885E-A8DA-47B9-9307-237B2948F64F}"/>
                  </a:ext>
                </a:extLst>
              </p:cNvPr>
              <p:cNvSpPr/>
              <p:nvPr/>
            </p:nvSpPr>
            <p:spPr>
              <a:xfrm>
                <a:off x="4095775" y="3624975"/>
                <a:ext cx="3482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824" extrusionOk="0">
                    <a:moveTo>
                      <a:pt x="1368" y="1"/>
                    </a:moveTo>
                    <a:cubicBezTo>
                      <a:pt x="1130" y="48"/>
                      <a:pt x="904" y="203"/>
                      <a:pt x="701" y="346"/>
                    </a:cubicBezTo>
                    <a:cubicBezTo>
                      <a:pt x="475" y="489"/>
                      <a:pt x="249" y="644"/>
                      <a:pt x="11" y="763"/>
                    </a:cubicBezTo>
                    <a:cubicBezTo>
                      <a:pt x="0" y="774"/>
                      <a:pt x="9" y="824"/>
                      <a:pt x="38" y="824"/>
                    </a:cubicBezTo>
                    <a:cubicBezTo>
                      <a:pt x="40" y="824"/>
                      <a:pt x="43" y="823"/>
                      <a:pt x="47" y="822"/>
                    </a:cubicBezTo>
                    <a:cubicBezTo>
                      <a:pt x="285" y="727"/>
                      <a:pt x="499" y="596"/>
                      <a:pt x="713" y="465"/>
                    </a:cubicBezTo>
                    <a:cubicBezTo>
                      <a:pt x="940" y="322"/>
                      <a:pt x="1190" y="203"/>
                      <a:pt x="1380" y="25"/>
                    </a:cubicBezTo>
                    <a:cubicBezTo>
                      <a:pt x="1392" y="13"/>
                      <a:pt x="1380" y="1"/>
                      <a:pt x="136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609;p33">
                <a:extLst>
                  <a:ext uri="{FF2B5EF4-FFF2-40B4-BE49-F238E27FC236}">
                    <a16:creationId xmlns:a16="http://schemas.microsoft.com/office/drawing/2014/main" id="{90C920F6-7B73-4925-9B8E-16BFDD9A325A}"/>
                  </a:ext>
                </a:extLst>
              </p:cNvPr>
              <p:cNvSpPr/>
              <p:nvPr/>
            </p:nvSpPr>
            <p:spPr>
              <a:xfrm>
                <a:off x="4102275" y="3630425"/>
                <a:ext cx="39550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6" extrusionOk="0">
                    <a:moveTo>
                      <a:pt x="1569" y="1"/>
                    </a:moveTo>
                    <a:cubicBezTo>
                      <a:pt x="1566" y="1"/>
                      <a:pt x="1564" y="3"/>
                      <a:pt x="1561" y="9"/>
                    </a:cubicBezTo>
                    <a:cubicBezTo>
                      <a:pt x="1287" y="104"/>
                      <a:pt x="1061" y="283"/>
                      <a:pt x="822" y="438"/>
                    </a:cubicBezTo>
                    <a:cubicBezTo>
                      <a:pt x="561" y="616"/>
                      <a:pt x="287" y="771"/>
                      <a:pt x="25" y="950"/>
                    </a:cubicBezTo>
                    <a:cubicBezTo>
                      <a:pt x="1" y="961"/>
                      <a:pt x="25" y="985"/>
                      <a:pt x="37" y="985"/>
                    </a:cubicBezTo>
                    <a:cubicBezTo>
                      <a:pt x="322" y="866"/>
                      <a:pt x="572" y="723"/>
                      <a:pt x="822" y="557"/>
                    </a:cubicBezTo>
                    <a:cubicBezTo>
                      <a:pt x="1084" y="390"/>
                      <a:pt x="1346" y="247"/>
                      <a:pt x="1573" y="33"/>
                    </a:cubicBezTo>
                    <a:cubicBezTo>
                      <a:pt x="1582" y="24"/>
                      <a:pt x="1577" y="1"/>
                      <a:pt x="156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610;p33">
                <a:extLst>
                  <a:ext uri="{FF2B5EF4-FFF2-40B4-BE49-F238E27FC236}">
                    <a16:creationId xmlns:a16="http://schemas.microsoft.com/office/drawing/2014/main" id="{EFE8FB03-07FA-464D-BE56-2DF089D6BE56}"/>
                  </a:ext>
                </a:extLst>
              </p:cNvPr>
              <p:cNvSpPr/>
              <p:nvPr/>
            </p:nvSpPr>
            <p:spPr>
              <a:xfrm>
                <a:off x="3837975" y="3594325"/>
                <a:ext cx="84550" cy="16612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6645" extrusionOk="0">
                    <a:moveTo>
                      <a:pt x="405" y="0"/>
                    </a:moveTo>
                    <a:lnTo>
                      <a:pt x="0" y="6644"/>
                    </a:lnTo>
                    <a:cubicBezTo>
                      <a:pt x="0" y="6644"/>
                      <a:pt x="1" y="6644"/>
                      <a:pt x="2" y="6644"/>
                    </a:cubicBezTo>
                    <a:cubicBezTo>
                      <a:pt x="82" y="6644"/>
                      <a:pt x="2306" y="6327"/>
                      <a:pt x="3382" y="5930"/>
                    </a:cubicBez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611;p33">
                <a:extLst>
                  <a:ext uri="{FF2B5EF4-FFF2-40B4-BE49-F238E27FC236}">
                    <a16:creationId xmlns:a16="http://schemas.microsoft.com/office/drawing/2014/main" id="{C1EC5416-5CED-42C3-854E-36A77E07A2CF}"/>
                  </a:ext>
                </a:extLst>
              </p:cNvPr>
              <p:cNvSpPr/>
              <p:nvPr/>
            </p:nvSpPr>
            <p:spPr>
              <a:xfrm>
                <a:off x="3833200" y="3578550"/>
                <a:ext cx="9527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7478" extrusionOk="0">
                    <a:moveTo>
                      <a:pt x="727" y="1286"/>
                    </a:moveTo>
                    <a:lnTo>
                      <a:pt x="3334" y="6454"/>
                    </a:lnTo>
                    <a:cubicBezTo>
                      <a:pt x="2418" y="6751"/>
                      <a:pt x="917" y="6989"/>
                      <a:pt x="370" y="7085"/>
                    </a:cubicBezTo>
                    <a:lnTo>
                      <a:pt x="727" y="1286"/>
                    </a:lnTo>
                    <a:close/>
                    <a:moveTo>
                      <a:pt x="453" y="0"/>
                    </a:moveTo>
                    <a:lnTo>
                      <a:pt x="1" y="7477"/>
                    </a:lnTo>
                    <a:lnTo>
                      <a:pt x="203" y="7454"/>
                    </a:lnTo>
                    <a:cubicBezTo>
                      <a:pt x="310" y="7442"/>
                      <a:pt x="2537" y="7120"/>
                      <a:pt x="3632" y="6727"/>
                    </a:cubicBezTo>
                    <a:lnTo>
                      <a:pt x="3811" y="6668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12;p33">
                <a:extLst>
                  <a:ext uri="{FF2B5EF4-FFF2-40B4-BE49-F238E27FC236}">
                    <a16:creationId xmlns:a16="http://schemas.microsoft.com/office/drawing/2014/main" id="{A0E9C5FE-AD83-48F7-A295-FD8EF072BBA7}"/>
                  </a:ext>
                </a:extLst>
              </p:cNvPr>
              <p:cNvSpPr/>
              <p:nvPr/>
            </p:nvSpPr>
            <p:spPr>
              <a:xfrm>
                <a:off x="3848675" y="3619325"/>
                <a:ext cx="1372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98" extrusionOk="0">
                    <a:moveTo>
                      <a:pt x="37" y="0"/>
                    </a:moveTo>
                    <a:cubicBezTo>
                      <a:pt x="1" y="0"/>
                      <a:pt x="1" y="48"/>
                      <a:pt x="37" y="48"/>
                    </a:cubicBezTo>
                    <a:lnTo>
                      <a:pt x="298" y="96"/>
                    </a:lnTo>
                    <a:cubicBezTo>
                      <a:pt x="322" y="96"/>
                      <a:pt x="349" y="97"/>
                      <a:pt x="376" y="97"/>
                    </a:cubicBezTo>
                    <a:cubicBezTo>
                      <a:pt x="431" y="97"/>
                      <a:pt x="489" y="92"/>
                      <a:pt x="537" y="60"/>
                    </a:cubicBezTo>
                    <a:cubicBezTo>
                      <a:pt x="549" y="60"/>
                      <a:pt x="549" y="24"/>
                      <a:pt x="537" y="24"/>
                    </a:cubicBezTo>
                    <a:cubicBezTo>
                      <a:pt x="465" y="0"/>
                      <a:pt x="394" y="0"/>
                      <a:pt x="31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613;p33">
                <a:extLst>
                  <a:ext uri="{FF2B5EF4-FFF2-40B4-BE49-F238E27FC236}">
                    <a16:creationId xmlns:a16="http://schemas.microsoft.com/office/drawing/2014/main" id="{972D42AC-E61C-41E6-80BC-1025C627B84E}"/>
                  </a:ext>
                </a:extLst>
              </p:cNvPr>
              <p:cNvSpPr/>
              <p:nvPr/>
            </p:nvSpPr>
            <p:spPr>
              <a:xfrm>
                <a:off x="3853450" y="3627650"/>
                <a:ext cx="1342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8" extrusionOk="0">
                    <a:moveTo>
                      <a:pt x="298" y="1"/>
                    </a:moveTo>
                    <a:cubicBezTo>
                      <a:pt x="215" y="1"/>
                      <a:pt x="119" y="1"/>
                      <a:pt x="36" y="13"/>
                    </a:cubicBezTo>
                    <a:cubicBezTo>
                      <a:pt x="24" y="25"/>
                      <a:pt x="0" y="60"/>
                      <a:pt x="36" y="60"/>
                    </a:cubicBezTo>
                    <a:cubicBezTo>
                      <a:pt x="107" y="72"/>
                      <a:pt x="203" y="72"/>
                      <a:pt x="286" y="84"/>
                    </a:cubicBezTo>
                    <a:cubicBezTo>
                      <a:pt x="322" y="84"/>
                      <a:pt x="363" y="87"/>
                      <a:pt x="405" y="87"/>
                    </a:cubicBezTo>
                    <a:cubicBezTo>
                      <a:pt x="447" y="87"/>
                      <a:pt x="488" y="84"/>
                      <a:pt x="524" y="72"/>
                    </a:cubicBezTo>
                    <a:cubicBezTo>
                      <a:pt x="536" y="72"/>
                      <a:pt x="536" y="60"/>
                      <a:pt x="524" y="37"/>
                    </a:cubicBezTo>
                    <a:cubicBezTo>
                      <a:pt x="453" y="1"/>
                      <a:pt x="381" y="1"/>
                      <a:pt x="29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614;p33">
                <a:extLst>
                  <a:ext uri="{FF2B5EF4-FFF2-40B4-BE49-F238E27FC236}">
                    <a16:creationId xmlns:a16="http://schemas.microsoft.com/office/drawing/2014/main" id="{52DD5DB4-B5BE-4F95-8C2E-EE73E16F2B5D}"/>
                  </a:ext>
                </a:extLst>
              </p:cNvPr>
              <p:cNvSpPr/>
              <p:nvPr/>
            </p:nvSpPr>
            <p:spPr>
              <a:xfrm>
                <a:off x="3854050" y="3635075"/>
                <a:ext cx="1580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1" extrusionOk="0">
                    <a:moveTo>
                      <a:pt x="510" y="1"/>
                    </a:moveTo>
                    <a:cubicBezTo>
                      <a:pt x="452" y="1"/>
                      <a:pt x="391" y="13"/>
                      <a:pt x="334" y="13"/>
                    </a:cubicBezTo>
                    <a:cubicBezTo>
                      <a:pt x="238" y="13"/>
                      <a:pt x="119" y="13"/>
                      <a:pt x="12" y="37"/>
                    </a:cubicBezTo>
                    <a:cubicBezTo>
                      <a:pt x="0" y="37"/>
                      <a:pt x="0" y="85"/>
                      <a:pt x="12" y="85"/>
                    </a:cubicBezTo>
                    <a:cubicBezTo>
                      <a:pt x="119" y="121"/>
                      <a:pt x="238" y="121"/>
                      <a:pt x="334" y="121"/>
                    </a:cubicBezTo>
                    <a:cubicBezTo>
                      <a:pt x="429" y="121"/>
                      <a:pt x="548" y="121"/>
                      <a:pt x="619" y="61"/>
                    </a:cubicBezTo>
                    <a:cubicBezTo>
                      <a:pt x="631" y="61"/>
                      <a:pt x="631" y="25"/>
                      <a:pt x="619" y="25"/>
                    </a:cubicBezTo>
                    <a:cubicBezTo>
                      <a:pt x="586" y="6"/>
                      <a:pt x="549" y="1"/>
                      <a:pt x="51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615;p33">
                <a:extLst>
                  <a:ext uri="{FF2B5EF4-FFF2-40B4-BE49-F238E27FC236}">
                    <a16:creationId xmlns:a16="http://schemas.microsoft.com/office/drawing/2014/main" id="{AD2C6ABC-2811-41F9-AC94-6B3F367D30AB}"/>
                  </a:ext>
                </a:extLst>
              </p:cNvPr>
              <p:cNvSpPr/>
              <p:nvPr/>
            </p:nvSpPr>
            <p:spPr>
              <a:xfrm>
                <a:off x="3856425" y="3643000"/>
                <a:ext cx="17875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20" extrusionOk="0">
                    <a:moveTo>
                      <a:pt x="485" y="1"/>
                    </a:moveTo>
                    <a:cubicBezTo>
                      <a:pt x="331" y="1"/>
                      <a:pt x="167" y="22"/>
                      <a:pt x="24" y="54"/>
                    </a:cubicBezTo>
                    <a:cubicBezTo>
                      <a:pt x="0" y="54"/>
                      <a:pt x="0" y="101"/>
                      <a:pt x="36" y="113"/>
                    </a:cubicBezTo>
                    <a:cubicBezTo>
                      <a:pt x="95" y="117"/>
                      <a:pt x="158" y="119"/>
                      <a:pt x="224" y="119"/>
                    </a:cubicBezTo>
                    <a:cubicBezTo>
                      <a:pt x="385" y="119"/>
                      <a:pt x="559" y="104"/>
                      <a:pt x="703" y="54"/>
                    </a:cubicBezTo>
                    <a:cubicBezTo>
                      <a:pt x="715" y="54"/>
                      <a:pt x="715" y="18"/>
                      <a:pt x="703" y="18"/>
                    </a:cubicBezTo>
                    <a:cubicBezTo>
                      <a:pt x="635" y="6"/>
                      <a:pt x="561" y="1"/>
                      <a:pt x="48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616;p33">
                <a:extLst>
                  <a:ext uri="{FF2B5EF4-FFF2-40B4-BE49-F238E27FC236}">
                    <a16:creationId xmlns:a16="http://schemas.microsoft.com/office/drawing/2014/main" id="{C1837DFD-50C8-4439-BF0D-20D35F051224}"/>
                  </a:ext>
                </a:extLst>
              </p:cNvPr>
              <p:cNvSpPr/>
              <p:nvPr/>
            </p:nvSpPr>
            <p:spPr>
              <a:xfrm>
                <a:off x="3859100" y="3649825"/>
                <a:ext cx="2027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75" extrusionOk="0">
                    <a:moveTo>
                      <a:pt x="705" y="0"/>
                    </a:moveTo>
                    <a:cubicBezTo>
                      <a:pt x="609" y="0"/>
                      <a:pt x="513" y="33"/>
                      <a:pt x="417" y="43"/>
                    </a:cubicBezTo>
                    <a:cubicBezTo>
                      <a:pt x="286" y="78"/>
                      <a:pt x="155" y="90"/>
                      <a:pt x="12" y="126"/>
                    </a:cubicBezTo>
                    <a:cubicBezTo>
                      <a:pt x="1" y="150"/>
                      <a:pt x="1" y="162"/>
                      <a:pt x="12" y="162"/>
                    </a:cubicBezTo>
                    <a:cubicBezTo>
                      <a:pt x="68" y="170"/>
                      <a:pt x="131" y="175"/>
                      <a:pt x="198" y="175"/>
                    </a:cubicBezTo>
                    <a:cubicBezTo>
                      <a:pt x="404" y="175"/>
                      <a:pt x="643" y="132"/>
                      <a:pt x="786" y="43"/>
                    </a:cubicBezTo>
                    <a:cubicBezTo>
                      <a:pt x="810" y="31"/>
                      <a:pt x="810" y="7"/>
                      <a:pt x="774" y="7"/>
                    </a:cubicBezTo>
                    <a:cubicBezTo>
                      <a:pt x="751" y="2"/>
                      <a:pt x="728" y="0"/>
                      <a:pt x="70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617;p33">
                <a:extLst>
                  <a:ext uri="{FF2B5EF4-FFF2-40B4-BE49-F238E27FC236}">
                    <a16:creationId xmlns:a16="http://schemas.microsoft.com/office/drawing/2014/main" id="{7B22A4C4-12FD-407C-9C92-5B880A7C8697}"/>
                  </a:ext>
                </a:extLst>
              </p:cNvPr>
              <p:cNvSpPr/>
              <p:nvPr/>
            </p:nvSpPr>
            <p:spPr>
              <a:xfrm>
                <a:off x="3860600" y="3659675"/>
                <a:ext cx="211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9" extrusionOk="0">
                    <a:moveTo>
                      <a:pt x="717" y="0"/>
                    </a:moveTo>
                    <a:cubicBezTo>
                      <a:pt x="492" y="0"/>
                      <a:pt x="238" y="54"/>
                      <a:pt x="36" y="125"/>
                    </a:cubicBezTo>
                    <a:cubicBezTo>
                      <a:pt x="0" y="125"/>
                      <a:pt x="0" y="149"/>
                      <a:pt x="36" y="149"/>
                    </a:cubicBezTo>
                    <a:cubicBezTo>
                      <a:pt x="286" y="149"/>
                      <a:pt x="595" y="101"/>
                      <a:pt x="834" y="30"/>
                    </a:cubicBezTo>
                    <a:cubicBezTo>
                      <a:pt x="845" y="30"/>
                      <a:pt x="845" y="6"/>
                      <a:pt x="834" y="6"/>
                    </a:cubicBezTo>
                    <a:cubicBezTo>
                      <a:pt x="796" y="2"/>
                      <a:pt x="757" y="0"/>
                      <a:pt x="71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18;p33">
                <a:extLst>
                  <a:ext uri="{FF2B5EF4-FFF2-40B4-BE49-F238E27FC236}">
                    <a16:creationId xmlns:a16="http://schemas.microsoft.com/office/drawing/2014/main" id="{B398A4EA-B86D-4A0B-9C49-EB77B8695BEF}"/>
                  </a:ext>
                </a:extLst>
              </p:cNvPr>
              <p:cNvSpPr/>
              <p:nvPr/>
            </p:nvSpPr>
            <p:spPr>
              <a:xfrm>
                <a:off x="3861775" y="3666875"/>
                <a:ext cx="255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2" extrusionOk="0">
                    <a:moveTo>
                      <a:pt x="1007" y="0"/>
                    </a:moveTo>
                    <a:cubicBezTo>
                      <a:pt x="1005" y="0"/>
                      <a:pt x="1003" y="1"/>
                      <a:pt x="1001" y="3"/>
                    </a:cubicBezTo>
                    <a:cubicBezTo>
                      <a:pt x="822" y="39"/>
                      <a:pt x="656" y="63"/>
                      <a:pt x="477" y="99"/>
                    </a:cubicBezTo>
                    <a:cubicBezTo>
                      <a:pt x="322" y="111"/>
                      <a:pt x="179" y="123"/>
                      <a:pt x="25" y="158"/>
                    </a:cubicBezTo>
                    <a:cubicBezTo>
                      <a:pt x="1" y="158"/>
                      <a:pt x="13" y="194"/>
                      <a:pt x="25" y="194"/>
                    </a:cubicBezTo>
                    <a:cubicBezTo>
                      <a:pt x="72" y="200"/>
                      <a:pt x="119" y="202"/>
                      <a:pt x="165" y="202"/>
                    </a:cubicBezTo>
                    <a:cubicBezTo>
                      <a:pt x="320" y="202"/>
                      <a:pt x="474" y="177"/>
                      <a:pt x="620" y="158"/>
                    </a:cubicBezTo>
                    <a:cubicBezTo>
                      <a:pt x="763" y="134"/>
                      <a:pt x="894" y="111"/>
                      <a:pt x="1013" y="39"/>
                    </a:cubicBezTo>
                    <a:cubicBezTo>
                      <a:pt x="1022" y="20"/>
                      <a:pt x="1016" y="0"/>
                      <a:pt x="100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19;p33">
                <a:extLst>
                  <a:ext uri="{FF2B5EF4-FFF2-40B4-BE49-F238E27FC236}">
                    <a16:creationId xmlns:a16="http://schemas.microsoft.com/office/drawing/2014/main" id="{6DB9A0C6-C217-4E58-BCFB-72366CF7E0D7}"/>
                  </a:ext>
                </a:extLst>
              </p:cNvPr>
              <p:cNvSpPr/>
              <p:nvPr/>
            </p:nvSpPr>
            <p:spPr>
              <a:xfrm>
                <a:off x="3863275" y="3675600"/>
                <a:ext cx="303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43" extrusionOk="0">
                    <a:moveTo>
                      <a:pt x="1060" y="1"/>
                    </a:moveTo>
                    <a:cubicBezTo>
                      <a:pt x="933" y="1"/>
                      <a:pt x="809" y="48"/>
                      <a:pt x="679" y="83"/>
                    </a:cubicBezTo>
                    <a:cubicBezTo>
                      <a:pt x="465" y="131"/>
                      <a:pt x="238" y="155"/>
                      <a:pt x="12" y="202"/>
                    </a:cubicBezTo>
                    <a:cubicBezTo>
                      <a:pt x="0" y="202"/>
                      <a:pt x="0" y="238"/>
                      <a:pt x="12" y="238"/>
                    </a:cubicBezTo>
                    <a:cubicBezTo>
                      <a:pt x="57" y="241"/>
                      <a:pt x="101" y="242"/>
                      <a:pt x="144" y="242"/>
                    </a:cubicBezTo>
                    <a:cubicBezTo>
                      <a:pt x="275" y="242"/>
                      <a:pt x="402" y="229"/>
                      <a:pt x="536" y="202"/>
                    </a:cubicBezTo>
                    <a:cubicBezTo>
                      <a:pt x="762" y="178"/>
                      <a:pt x="977" y="71"/>
                      <a:pt x="1203" y="59"/>
                    </a:cubicBezTo>
                    <a:cubicBezTo>
                      <a:pt x="1215" y="59"/>
                      <a:pt x="1215" y="24"/>
                      <a:pt x="1203" y="24"/>
                    </a:cubicBezTo>
                    <a:cubicBezTo>
                      <a:pt x="1154" y="7"/>
                      <a:pt x="1107" y="1"/>
                      <a:pt x="106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20;p33">
                <a:extLst>
                  <a:ext uri="{FF2B5EF4-FFF2-40B4-BE49-F238E27FC236}">
                    <a16:creationId xmlns:a16="http://schemas.microsoft.com/office/drawing/2014/main" id="{14DF64B7-D04E-4E92-A259-58A3C1DF4746}"/>
                  </a:ext>
                </a:extLst>
              </p:cNvPr>
              <p:cNvSpPr/>
              <p:nvPr/>
            </p:nvSpPr>
            <p:spPr>
              <a:xfrm>
                <a:off x="3865050" y="3685400"/>
                <a:ext cx="3097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224" extrusionOk="0">
                    <a:moveTo>
                      <a:pt x="1227" y="1"/>
                    </a:moveTo>
                    <a:cubicBezTo>
                      <a:pt x="1025" y="1"/>
                      <a:pt x="846" y="36"/>
                      <a:pt x="656" y="60"/>
                    </a:cubicBezTo>
                    <a:cubicBezTo>
                      <a:pt x="453" y="96"/>
                      <a:pt x="227" y="108"/>
                      <a:pt x="36" y="179"/>
                    </a:cubicBezTo>
                    <a:cubicBezTo>
                      <a:pt x="1" y="203"/>
                      <a:pt x="1" y="215"/>
                      <a:pt x="36" y="215"/>
                    </a:cubicBezTo>
                    <a:cubicBezTo>
                      <a:pt x="93" y="221"/>
                      <a:pt x="152" y="223"/>
                      <a:pt x="215" y="223"/>
                    </a:cubicBezTo>
                    <a:cubicBezTo>
                      <a:pt x="547" y="223"/>
                      <a:pt x="946" y="147"/>
                      <a:pt x="1227" y="36"/>
                    </a:cubicBezTo>
                    <a:cubicBezTo>
                      <a:pt x="1239" y="36"/>
                      <a:pt x="1239" y="1"/>
                      <a:pt x="122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621;p33">
                <a:extLst>
                  <a:ext uri="{FF2B5EF4-FFF2-40B4-BE49-F238E27FC236}">
                    <a16:creationId xmlns:a16="http://schemas.microsoft.com/office/drawing/2014/main" id="{12E7E2B1-6AED-4FF2-BDEA-5B0555BE91AD}"/>
                  </a:ext>
                </a:extLst>
              </p:cNvPr>
              <p:cNvSpPr/>
              <p:nvPr/>
            </p:nvSpPr>
            <p:spPr>
              <a:xfrm>
                <a:off x="3871025" y="3697850"/>
                <a:ext cx="30675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03" extrusionOk="0">
                    <a:moveTo>
                      <a:pt x="1126" y="0"/>
                    </a:moveTo>
                    <a:cubicBezTo>
                      <a:pt x="961" y="0"/>
                      <a:pt x="797" y="31"/>
                      <a:pt x="643" y="62"/>
                    </a:cubicBezTo>
                    <a:cubicBezTo>
                      <a:pt x="452" y="86"/>
                      <a:pt x="238" y="98"/>
                      <a:pt x="47" y="146"/>
                    </a:cubicBezTo>
                    <a:cubicBezTo>
                      <a:pt x="42" y="144"/>
                      <a:pt x="37" y="144"/>
                      <a:pt x="33" y="144"/>
                    </a:cubicBezTo>
                    <a:cubicBezTo>
                      <a:pt x="0" y="144"/>
                      <a:pt x="4" y="181"/>
                      <a:pt x="36" y="181"/>
                    </a:cubicBezTo>
                    <a:cubicBezTo>
                      <a:pt x="121" y="196"/>
                      <a:pt x="214" y="202"/>
                      <a:pt x="310" y="202"/>
                    </a:cubicBezTo>
                    <a:cubicBezTo>
                      <a:pt x="613" y="202"/>
                      <a:pt x="949" y="135"/>
                      <a:pt x="1202" y="27"/>
                    </a:cubicBezTo>
                    <a:cubicBezTo>
                      <a:pt x="1226" y="15"/>
                      <a:pt x="1226" y="3"/>
                      <a:pt x="1202" y="3"/>
                    </a:cubicBezTo>
                    <a:cubicBezTo>
                      <a:pt x="1177" y="1"/>
                      <a:pt x="1151" y="0"/>
                      <a:pt x="112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622;p33">
                <a:extLst>
                  <a:ext uri="{FF2B5EF4-FFF2-40B4-BE49-F238E27FC236}">
                    <a16:creationId xmlns:a16="http://schemas.microsoft.com/office/drawing/2014/main" id="{F47DC8F0-994B-4D3B-B816-82169A216449}"/>
                  </a:ext>
                </a:extLst>
              </p:cNvPr>
              <p:cNvSpPr/>
              <p:nvPr/>
            </p:nvSpPr>
            <p:spPr>
              <a:xfrm>
                <a:off x="3871300" y="3707075"/>
                <a:ext cx="32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41" extrusionOk="0">
                    <a:moveTo>
                      <a:pt x="1224" y="1"/>
                    </a:moveTo>
                    <a:cubicBezTo>
                      <a:pt x="1052" y="1"/>
                      <a:pt x="873" y="40"/>
                      <a:pt x="703" y="50"/>
                    </a:cubicBezTo>
                    <a:cubicBezTo>
                      <a:pt x="477" y="74"/>
                      <a:pt x="239" y="110"/>
                      <a:pt x="25" y="193"/>
                    </a:cubicBezTo>
                    <a:cubicBezTo>
                      <a:pt x="1" y="217"/>
                      <a:pt x="1" y="241"/>
                      <a:pt x="36" y="241"/>
                    </a:cubicBezTo>
                    <a:cubicBezTo>
                      <a:pt x="263" y="241"/>
                      <a:pt x="477" y="193"/>
                      <a:pt x="703" y="170"/>
                    </a:cubicBezTo>
                    <a:cubicBezTo>
                      <a:pt x="917" y="134"/>
                      <a:pt x="1120" y="122"/>
                      <a:pt x="1298" y="39"/>
                    </a:cubicBezTo>
                    <a:cubicBezTo>
                      <a:pt x="1310" y="15"/>
                      <a:pt x="1298" y="3"/>
                      <a:pt x="1287" y="3"/>
                    </a:cubicBezTo>
                    <a:cubicBezTo>
                      <a:pt x="1266" y="2"/>
                      <a:pt x="1245" y="1"/>
                      <a:pt x="122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623;p33">
                <a:extLst>
                  <a:ext uri="{FF2B5EF4-FFF2-40B4-BE49-F238E27FC236}">
                    <a16:creationId xmlns:a16="http://schemas.microsoft.com/office/drawing/2014/main" id="{6ADC5D10-4E62-4029-A44D-FF62B1C3B9BA}"/>
                  </a:ext>
                </a:extLst>
              </p:cNvPr>
              <p:cNvSpPr/>
              <p:nvPr/>
            </p:nvSpPr>
            <p:spPr>
              <a:xfrm>
                <a:off x="3875475" y="3716325"/>
                <a:ext cx="345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76" extrusionOk="0">
                    <a:moveTo>
                      <a:pt x="1289" y="0"/>
                    </a:moveTo>
                    <a:cubicBezTo>
                      <a:pt x="1092" y="0"/>
                      <a:pt x="888" y="53"/>
                      <a:pt x="715" y="85"/>
                    </a:cubicBezTo>
                    <a:cubicBezTo>
                      <a:pt x="477" y="121"/>
                      <a:pt x="250" y="157"/>
                      <a:pt x="12" y="228"/>
                    </a:cubicBezTo>
                    <a:cubicBezTo>
                      <a:pt x="0" y="240"/>
                      <a:pt x="12" y="276"/>
                      <a:pt x="36" y="276"/>
                    </a:cubicBezTo>
                    <a:cubicBezTo>
                      <a:pt x="239" y="276"/>
                      <a:pt x="441" y="240"/>
                      <a:pt x="655" y="204"/>
                    </a:cubicBezTo>
                    <a:cubicBezTo>
                      <a:pt x="881" y="157"/>
                      <a:pt x="1131" y="145"/>
                      <a:pt x="1358" y="61"/>
                    </a:cubicBezTo>
                    <a:cubicBezTo>
                      <a:pt x="1382" y="50"/>
                      <a:pt x="1382" y="2"/>
                      <a:pt x="1346" y="2"/>
                    </a:cubicBezTo>
                    <a:cubicBezTo>
                      <a:pt x="1327" y="1"/>
                      <a:pt x="1308" y="0"/>
                      <a:pt x="128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624;p33">
                <a:extLst>
                  <a:ext uri="{FF2B5EF4-FFF2-40B4-BE49-F238E27FC236}">
                    <a16:creationId xmlns:a16="http://schemas.microsoft.com/office/drawing/2014/main" id="{3D57DED9-2522-4D61-8AB3-4C256DC6BA05}"/>
                  </a:ext>
                </a:extLst>
              </p:cNvPr>
              <p:cNvSpPr/>
              <p:nvPr/>
            </p:nvSpPr>
            <p:spPr>
              <a:xfrm>
                <a:off x="3878450" y="3725650"/>
                <a:ext cx="390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344" extrusionOk="0">
                    <a:moveTo>
                      <a:pt x="1393" y="1"/>
                    </a:moveTo>
                    <a:cubicBezTo>
                      <a:pt x="946" y="1"/>
                      <a:pt x="463" y="209"/>
                      <a:pt x="36" y="284"/>
                    </a:cubicBezTo>
                    <a:cubicBezTo>
                      <a:pt x="0" y="308"/>
                      <a:pt x="0" y="343"/>
                      <a:pt x="36" y="343"/>
                    </a:cubicBezTo>
                    <a:cubicBezTo>
                      <a:pt x="274" y="331"/>
                      <a:pt x="489" y="308"/>
                      <a:pt x="727" y="248"/>
                    </a:cubicBezTo>
                    <a:cubicBezTo>
                      <a:pt x="1001" y="189"/>
                      <a:pt x="1298" y="141"/>
                      <a:pt x="1548" y="34"/>
                    </a:cubicBezTo>
                    <a:cubicBezTo>
                      <a:pt x="1560" y="34"/>
                      <a:pt x="1560" y="10"/>
                      <a:pt x="1548" y="10"/>
                    </a:cubicBezTo>
                    <a:cubicBezTo>
                      <a:pt x="1497" y="4"/>
                      <a:pt x="1446" y="1"/>
                      <a:pt x="139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625;p33">
                <a:extLst>
                  <a:ext uri="{FF2B5EF4-FFF2-40B4-BE49-F238E27FC236}">
                    <a16:creationId xmlns:a16="http://schemas.microsoft.com/office/drawing/2014/main" id="{D051DB9A-34E8-4F79-879B-4562AD03298C}"/>
                  </a:ext>
                </a:extLst>
              </p:cNvPr>
              <p:cNvSpPr/>
              <p:nvPr/>
            </p:nvSpPr>
            <p:spPr>
              <a:xfrm>
                <a:off x="3881425" y="3734625"/>
                <a:ext cx="449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37" extrusionOk="0">
                    <a:moveTo>
                      <a:pt x="1788" y="0"/>
                    </a:moveTo>
                    <a:cubicBezTo>
                      <a:pt x="1785" y="0"/>
                      <a:pt x="1780" y="2"/>
                      <a:pt x="1775" y="8"/>
                    </a:cubicBezTo>
                    <a:cubicBezTo>
                      <a:pt x="1203" y="32"/>
                      <a:pt x="560" y="258"/>
                      <a:pt x="12" y="401"/>
                    </a:cubicBezTo>
                    <a:cubicBezTo>
                      <a:pt x="1" y="401"/>
                      <a:pt x="1" y="437"/>
                      <a:pt x="36" y="437"/>
                    </a:cubicBezTo>
                    <a:cubicBezTo>
                      <a:pt x="596" y="401"/>
                      <a:pt x="1263" y="258"/>
                      <a:pt x="1786" y="32"/>
                    </a:cubicBezTo>
                    <a:cubicBezTo>
                      <a:pt x="1795" y="23"/>
                      <a:pt x="1798" y="0"/>
                      <a:pt x="178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626;p33">
                <a:extLst>
                  <a:ext uri="{FF2B5EF4-FFF2-40B4-BE49-F238E27FC236}">
                    <a16:creationId xmlns:a16="http://schemas.microsoft.com/office/drawing/2014/main" id="{13B2826B-1178-42E4-B071-D3498B940764}"/>
                  </a:ext>
                </a:extLst>
              </p:cNvPr>
              <p:cNvSpPr/>
              <p:nvPr/>
            </p:nvSpPr>
            <p:spPr>
              <a:xfrm>
                <a:off x="3504300" y="2306375"/>
                <a:ext cx="83950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6620" extrusionOk="0">
                    <a:moveTo>
                      <a:pt x="0" y="822"/>
                    </a:moveTo>
                    <a:lnTo>
                      <a:pt x="0" y="822"/>
                    </a:lnTo>
                    <a:cubicBezTo>
                      <a:pt x="0" y="822"/>
                      <a:pt x="0" y="822"/>
                      <a:pt x="0" y="822"/>
                    </a:cubicBezTo>
                    <a:lnTo>
                      <a:pt x="0" y="822"/>
                    </a:lnTo>
                    <a:lnTo>
                      <a:pt x="0" y="822"/>
                    </a:lnTo>
                    <a:close/>
                    <a:moveTo>
                      <a:pt x="3358" y="0"/>
                    </a:moveTo>
                    <a:lnTo>
                      <a:pt x="3358" y="0"/>
                    </a:lnTo>
                    <a:cubicBezTo>
                      <a:pt x="2224" y="118"/>
                      <a:pt x="37" y="822"/>
                      <a:pt x="1" y="822"/>
                    </a:cubicBezTo>
                    <a:cubicBezTo>
                      <a:pt x="1" y="822"/>
                      <a:pt x="0" y="822"/>
                      <a:pt x="0" y="822"/>
                    </a:cubicBezTo>
                    <a:lnTo>
                      <a:pt x="0" y="822"/>
                    </a:lnTo>
                    <a:lnTo>
                      <a:pt x="3275" y="6620"/>
                    </a:lnTo>
                    <a:lnTo>
                      <a:pt x="3358" y="0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627;p33">
                <a:extLst>
                  <a:ext uri="{FF2B5EF4-FFF2-40B4-BE49-F238E27FC236}">
                    <a16:creationId xmlns:a16="http://schemas.microsoft.com/office/drawing/2014/main" id="{520FA707-BF28-4E91-B3B3-7BB76B27B527}"/>
                  </a:ext>
                </a:extLst>
              </p:cNvPr>
              <p:cNvSpPr/>
              <p:nvPr/>
            </p:nvSpPr>
            <p:spPr>
              <a:xfrm>
                <a:off x="3497750" y="2302200"/>
                <a:ext cx="94675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7442" extrusionOk="0">
                    <a:moveTo>
                      <a:pt x="3441" y="370"/>
                    </a:moveTo>
                    <a:lnTo>
                      <a:pt x="3370" y="6168"/>
                    </a:lnTo>
                    <a:lnTo>
                      <a:pt x="512" y="1108"/>
                    </a:lnTo>
                    <a:cubicBezTo>
                      <a:pt x="1048" y="941"/>
                      <a:pt x="2501" y="489"/>
                      <a:pt x="3441" y="370"/>
                    </a:cubicBezTo>
                    <a:close/>
                    <a:moveTo>
                      <a:pt x="3787" y="0"/>
                    </a:moveTo>
                    <a:lnTo>
                      <a:pt x="3596" y="12"/>
                    </a:lnTo>
                    <a:cubicBezTo>
                      <a:pt x="2441" y="120"/>
                      <a:pt x="286" y="822"/>
                      <a:pt x="203" y="846"/>
                    </a:cubicBezTo>
                    <a:lnTo>
                      <a:pt x="0" y="905"/>
                    </a:lnTo>
                    <a:lnTo>
                      <a:pt x="3691" y="7442"/>
                    </a:lnTo>
                    <a:lnTo>
                      <a:pt x="3787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628;p33">
                <a:extLst>
                  <a:ext uri="{FF2B5EF4-FFF2-40B4-BE49-F238E27FC236}">
                    <a16:creationId xmlns:a16="http://schemas.microsoft.com/office/drawing/2014/main" id="{EB112261-13DF-4FA3-A965-471AD0DCE42F}"/>
                  </a:ext>
                </a:extLst>
              </p:cNvPr>
              <p:cNvSpPr/>
              <p:nvPr/>
            </p:nvSpPr>
            <p:spPr>
              <a:xfrm>
                <a:off x="3575725" y="2442100"/>
                <a:ext cx="1222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87" extrusionOk="0">
                    <a:moveTo>
                      <a:pt x="453" y="0"/>
                    </a:moveTo>
                    <a:cubicBezTo>
                      <a:pt x="382" y="0"/>
                      <a:pt x="298" y="48"/>
                      <a:pt x="239" y="96"/>
                    </a:cubicBezTo>
                    <a:cubicBezTo>
                      <a:pt x="156" y="131"/>
                      <a:pt x="84" y="179"/>
                      <a:pt x="13" y="238"/>
                    </a:cubicBezTo>
                    <a:cubicBezTo>
                      <a:pt x="1" y="250"/>
                      <a:pt x="13" y="286"/>
                      <a:pt x="25" y="286"/>
                    </a:cubicBezTo>
                    <a:cubicBezTo>
                      <a:pt x="120" y="250"/>
                      <a:pt x="191" y="215"/>
                      <a:pt x="275" y="167"/>
                    </a:cubicBezTo>
                    <a:cubicBezTo>
                      <a:pt x="358" y="119"/>
                      <a:pt x="429" y="108"/>
                      <a:pt x="477" y="36"/>
                    </a:cubicBezTo>
                    <a:cubicBezTo>
                      <a:pt x="489" y="12"/>
                      <a:pt x="477" y="0"/>
                      <a:pt x="45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629;p33">
                <a:extLst>
                  <a:ext uri="{FF2B5EF4-FFF2-40B4-BE49-F238E27FC236}">
                    <a16:creationId xmlns:a16="http://schemas.microsoft.com/office/drawing/2014/main" id="{48BBD0EF-F90F-4940-9242-00B500025022}"/>
                  </a:ext>
                </a:extLst>
              </p:cNvPr>
              <p:cNvSpPr/>
              <p:nvPr/>
            </p:nvSpPr>
            <p:spPr>
              <a:xfrm>
                <a:off x="3576025" y="2432875"/>
                <a:ext cx="116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251" extrusionOk="0">
                    <a:moveTo>
                      <a:pt x="441" y="0"/>
                    </a:moveTo>
                    <a:cubicBezTo>
                      <a:pt x="370" y="0"/>
                      <a:pt x="298" y="60"/>
                      <a:pt x="239" y="84"/>
                    </a:cubicBezTo>
                    <a:lnTo>
                      <a:pt x="13" y="226"/>
                    </a:lnTo>
                    <a:cubicBezTo>
                      <a:pt x="1" y="238"/>
                      <a:pt x="25" y="250"/>
                      <a:pt x="48" y="250"/>
                    </a:cubicBezTo>
                    <a:cubicBezTo>
                      <a:pt x="132" y="238"/>
                      <a:pt x="203" y="191"/>
                      <a:pt x="286" y="143"/>
                    </a:cubicBezTo>
                    <a:cubicBezTo>
                      <a:pt x="346" y="119"/>
                      <a:pt x="429" y="72"/>
                      <a:pt x="465" y="12"/>
                    </a:cubicBezTo>
                    <a:cubicBezTo>
                      <a:pt x="465" y="0"/>
                      <a:pt x="465" y="0"/>
                      <a:pt x="44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630;p33">
                <a:extLst>
                  <a:ext uri="{FF2B5EF4-FFF2-40B4-BE49-F238E27FC236}">
                    <a16:creationId xmlns:a16="http://schemas.microsoft.com/office/drawing/2014/main" id="{7D5480A0-3B04-4970-A314-C47C25179961}"/>
                  </a:ext>
                </a:extLst>
              </p:cNvPr>
              <p:cNvSpPr/>
              <p:nvPr/>
            </p:nvSpPr>
            <p:spPr>
              <a:xfrm>
                <a:off x="3572750" y="2424975"/>
                <a:ext cx="149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281" extrusionOk="0">
                    <a:moveTo>
                      <a:pt x="524" y="0"/>
                    </a:moveTo>
                    <a:cubicBezTo>
                      <a:pt x="451" y="0"/>
                      <a:pt x="369" y="39"/>
                      <a:pt x="310" y="78"/>
                    </a:cubicBezTo>
                    <a:cubicBezTo>
                      <a:pt x="203" y="126"/>
                      <a:pt x="96" y="161"/>
                      <a:pt x="13" y="245"/>
                    </a:cubicBezTo>
                    <a:cubicBezTo>
                      <a:pt x="1" y="257"/>
                      <a:pt x="13" y="281"/>
                      <a:pt x="36" y="281"/>
                    </a:cubicBezTo>
                    <a:cubicBezTo>
                      <a:pt x="144" y="257"/>
                      <a:pt x="251" y="209"/>
                      <a:pt x="334" y="161"/>
                    </a:cubicBezTo>
                    <a:cubicBezTo>
                      <a:pt x="429" y="138"/>
                      <a:pt x="537" y="102"/>
                      <a:pt x="596" y="31"/>
                    </a:cubicBezTo>
                    <a:cubicBezTo>
                      <a:pt x="596" y="19"/>
                      <a:pt x="596" y="7"/>
                      <a:pt x="572" y="7"/>
                    </a:cubicBezTo>
                    <a:cubicBezTo>
                      <a:pt x="557" y="2"/>
                      <a:pt x="541" y="0"/>
                      <a:pt x="52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631;p33">
                <a:extLst>
                  <a:ext uri="{FF2B5EF4-FFF2-40B4-BE49-F238E27FC236}">
                    <a16:creationId xmlns:a16="http://schemas.microsoft.com/office/drawing/2014/main" id="{86D7964F-2BE5-4722-AC6C-06BA15AE2D54}"/>
                  </a:ext>
                </a:extLst>
              </p:cNvPr>
              <p:cNvSpPr/>
              <p:nvPr/>
            </p:nvSpPr>
            <p:spPr>
              <a:xfrm>
                <a:off x="3571625" y="2415600"/>
                <a:ext cx="169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05" extrusionOk="0">
                    <a:moveTo>
                      <a:pt x="653" y="1"/>
                    </a:moveTo>
                    <a:cubicBezTo>
                      <a:pt x="427" y="36"/>
                      <a:pt x="201" y="144"/>
                      <a:pt x="10" y="239"/>
                    </a:cubicBezTo>
                    <a:cubicBezTo>
                      <a:pt x="0" y="268"/>
                      <a:pt x="6" y="305"/>
                      <a:pt x="28" y="305"/>
                    </a:cubicBezTo>
                    <a:cubicBezTo>
                      <a:pt x="33" y="305"/>
                      <a:pt x="39" y="303"/>
                      <a:pt x="46" y="298"/>
                    </a:cubicBezTo>
                    <a:cubicBezTo>
                      <a:pt x="248" y="239"/>
                      <a:pt x="486" y="167"/>
                      <a:pt x="665" y="36"/>
                    </a:cubicBezTo>
                    <a:cubicBezTo>
                      <a:pt x="677" y="13"/>
                      <a:pt x="677" y="1"/>
                      <a:pt x="65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632;p33">
                <a:extLst>
                  <a:ext uri="{FF2B5EF4-FFF2-40B4-BE49-F238E27FC236}">
                    <a16:creationId xmlns:a16="http://schemas.microsoft.com/office/drawing/2014/main" id="{15BD8914-DD55-4099-A7A9-CD6538F7D5F6}"/>
                  </a:ext>
                </a:extLst>
              </p:cNvPr>
              <p:cNvSpPr/>
              <p:nvPr/>
            </p:nvSpPr>
            <p:spPr>
              <a:xfrm>
                <a:off x="3570075" y="2407525"/>
                <a:ext cx="1967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65" extrusionOk="0">
                    <a:moveTo>
                      <a:pt x="725" y="1"/>
                    </a:moveTo>
                    <a:cubicBezTo>
                      <a:pt x="596" y="1"/>
                      <a:pt x="478" y="52"/>
                      <a:pt x="370" y="74"/>
                    </a:cubicBezTo>
                    <a:cubicBezTo>
                      <a:pt x="251" y="121"/>
                      <a:pt x="120" y="169"/>
                      <a:pt x="12" y="240"/>
                    </a:cubicBezTo>
                    <a:cubicBezTo>
                      <a:pt x="1" y="252"/>
                      <a:pt x="12" y="264"/>
                      <a:pt x="24" y="264"/>
                    </a:cubicBezTo>
                    <a:cubicBezTo>
                      <a:pt x="167" y="252"/>
                      <a:pt x="298" y="193"/>
                      <a:pt x="429" y="169"/>
                    </a:cubicBezTo>
                    <a:cubicBezTo>
                      <a:pt x="548" y="133"/>
                      <a:pt x="667" y="121"/>
                      <a:pt x="774" y="50"/>
                    </a:cubicBezTo>
                    <a:cubicBezTo>
                      <a:pt x="786" y="26"/>
                      <a:pt x="786" y="2"/>
                      <a:pt x="763" y="2"/>
                    </a:cubicBezTo>
                    <a:cubicBezTo>
                      <a:pt x="750" y="1"/>
                      <a:pt x="737" y="1"/>
                      <a:pt x="72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633;p33">
                <a:extLst>
                  <a:ext uri="{FF2B5EF4-FFF2-40B4-BE49-F238E27FC236}">
                    <a16:creationId xmlns:a16="http://schemas.microsoft.com/office/drawing/2014/main" id="{687CC7A4-AB01-4D77-AC08-6F976B797D87}"/>
                  </a:ext>
                </a:extLst>
              </p:cNvPr>
              <p:cNvSpPr/>
              <p:nvPr/>
            </p:nvSpPr>
            <p:spPr>
              <a:xfrm>
                <a:off x="3567525" y="2398925"/>
                <a:ext cx="204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51" extrusionOk="0">
                    <a:moveTo>
                      <a:pt x="805" y="1"/>
                    </a:moveTo>
                    <a:cubicBezTo>
                      <a:pt x="543" y="25"/>
                      <a:pt x="245" y="120"/>
                      <a:pt x="31" y="239"/>
                    </a:cubicBezTo>
                    <a:cubicBezTo>
                      <a:pt x="24" y="237"/>
                      <a:pt x="19" y="236"/>
                      <a:pt x="15" y="236"/>
                    </a:cubicBezTo>
                    <a:cubicBezTo>
                      <a:pt x="1" y="236"/>
                      <a:pt x="12" y="251"/>
                      <a:pt x="31" y="251"/>
                    </a:cubicBezTo>
                    <a:cubicBezTo>
                      <a:pt x="281" y="239"/>
                      <a:pt x="579" y="156"/>
                      <a:pt x="805" y="13"/>
                    </a:cubicBezTo>
                    <a:cubicBezTo>
                      <a:pt x="817" y="13"/>
                      <a:pt x="805" y="1"/>
                      <a:pt x="80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634;p33">
                <a:extLst>
                  <a:ext uri="{FF2B5EF4-FFF2-40B4-BE49-F238E27FC236}">
                    <a16:creationId xmlns:a16="http://schemas.microsoft.com/office/drawing/2014/main" id="{B395A035-C1C7-44CA-B7CD-1ADF7238393D}"/>
                  </a:ext>
                </a:extLst>
              </p:cNvPr>
              <p:cNvSpPr/>
              <p:nvPr/>
            </p:nvSpPr>
            <p:spPr>
              <a:xfrm>
                <a:off x="3564775" y="2388675"/>
                <a:ext cx="2467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342" extrusionOk="0">
                    <a:moveTo>
                      <a:pt x="902" y="1"/>
                    </a:moveTo>
                    <a:cubicBezTo>
                      <a:pt x="775" y="1"/>
                      <a:pt x="653" y="49"/>
                      <a:pt x="522" y="89"/>
                    </a:cubicBezTo>
                    <a:cubicBezTo>
                      <a:pt x="355" y="149"/>
                      <a:pt x="177" y="209"/>
                      <a:pt x="22" y="292"/>
                    </a:cubicBezTo>
                    <a:cubicBezTo>
                      <a:pt x="1" y="303"/>
                      <a:pt x="17" y="341"/>
                      <a:pt x="38" y="341"/>
                    </a:cubicBezTo>
                    <a:cubicBezTo>
                      <a:pt x="41" y="341"/>
                      <a:pt x="43" y="341"/>
                      <a:pt x="46" y="340"/>
                    </a:cubicBezTo>
                    <a:cubicBezTo>
                      <a:pt x="213" y="304"/>
                      <a:pt x="355" y="232"/>
                      <a:pt x="522" y="185"/>
                    </a:cubicBezTo>
                    <a:cubicBezTo>
                      <a:pt x="677" y="125"/>
                      <a:pt x="820" y="101"/>
                      <a:pt x="975" y="54"/>
                    </a:cubicBezTo>
                    <a:cubicBezTo>
                      <a:pt x="986" y="54"/>
                      <a:pt x="986" y="30"/>
                      <a:pt x="975" y="6"/>
                    </a:cubicBezTo>
                    <a:cubicBezTo>
                      <a:pt x="950" y="2"/>
                      <a:pt x="926" y="1"/>
                      <a:pt x="90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635;p33">
                <a:extLst>
                  <a:ext uri="{FF2B5EF4-FFF2-40B4-BE49-F238E27FC236}">
                    <a16:creationId xmlns:a16="http://schemas.microsoft.com/office/drawing/2014/main" id="{E848235D-CCB1-43D4-8644-9F894FEEF944}"/>
                  </a:ext>
                </a:extLst>
              </p:cNvPr>
              <p:cNvSpPr/>
              <p:nvPr/>
            </p:nvSpPr>
            <p:spPr>
              <a:xfrm>
                <a:off x="3561750" y="2377975"/>
                <a:ext cx="297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399" extrusionOk="0">
                    <a:moveTo>
                      <a:pt x="1177" y="1"/>
                    </a:moveTo>
                    <a:cubicBezTo>
                      <a:pt x="1174" y="1"/>
                      <a:pt x="1170" y="2"/>
                      <a:pt x="1167" y="6"/>
                    </a:cubicBezTo>
                    <a:cubicBezTo>
                      <a:pt x="977" y="101"/>
                      <a:pt x="750" y="101"/>
                      <a:pt x="536" y="160"/>
                    </a:cubicBezTo>
                    <a:cubicBezTo>
                      <a:pt x="357" y="196"/>
                      <a:pt x="179" y="256"/>
                      <a:pt x="24" y="363"/>
                    </a:cubicBezTo>
                    <a:cubicBezTo>
                      <a:pt x="0" y="375"/>
                      <a:pt x="24" y="398"/>
                      <a:pt x="36" y="398"/>
                    </a:cubicBezTo>
                    <a:cubicBezTo>
                      <a:pt x="274" y="351"/>
                      <a:pt x="500" y="256"/>
                      <a:pt x="738" y="196"/>
                    </a:cubicBezTo>
                    <a:cubicBezTo>
                      <a:pt x="893" y="160"/>
                      <a:pt x="1060" y="160"/>
                      <a:pt x="1179" y="17"/>
                    </a:cubicBezTo>
                    <a:cubicBezTo>
                      <a:pt x="1187" y="9"/>
                      <a:pt x="1184" y="1"/>
                      <a:pt x="117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636;p33">
                <a:extLst>
                  <a:ext uri="{FF2B5EF4-FFF2-40B4-BE49-F238E27FC236}">
                    <a16:creationId xmlns:a16="http://schemas.microsoft.com/office/drawing/2014/main" id="{4E20C786-9AC4-4F96-8B9F-6223DB0336E7}"/>
                  </a:ext>
                </a:extLst>
              </p:cNvPr>
              <p:cNvSpPr/>
              <p:nvPr/>
            </p:nvSpPr>
            <p:spPr>
              <a:xfrm>
                <a:off x="3559075" y="2368575"/>
                <a:ext cx="297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394" extrusionOk="0">
                    <a:moveTo>
                      <a:pt x="1167" y="1"/>
                    </a:moveTo>
                    <a:cubicBezTo>
                      <a:pt x="953" y="12"/>
                      <a:pt x="762" y="72"/>
                      <a:pt x="572" y="131"/>
                    </a:cubicBezTo>
                    <a:cubicBezTo>
                      <a:pt x="381" y="191"/>
                      <a:pt x="179" y="251"/>
                      <a:pt x="0" y="358"/>
                    </a:cubicBezTo>
                    <a:cubicBezTo>
                      <a:pt x="24" y="370"/>
                      <a:pt x="24" y="393"/>
                      <a:pt x="36" y="393"/>
                    </a:cubicBezTo>
                    <a:cubicBezTo>
                      <a:pt x="226" y="370"/>
                      <a:pt x="429" y="298"/>
                      <a:pt x="619" y="239"/>
                    </a:cubicBezTo>
                    <a:cubicBezTo>
                      <a:pt x="810" y="179"/>
                      <a:pt x="1000" y="131"/>
                      <a:pt x="1179" y="24"/>
                    </a:cubicBezTo>
                    <a:cubicBezTo>
                      <a:pt x="1191" y="12"/>
                      <a:pt x="1191" y="1"/>
                      <a:pt x="116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637;p33">
                <a:extLst>
                  <a:ext uri="{FF2B5EF4-FFF2-40B4-BE49-F238E27FC236}">
                    <a16:creationId xmlns:a16="http://schemas.microsoft.com/office/drawing/2014/main" id="{4992CE1D-527F-4420-87BB-45A8BA477A3C}"/>
                  </a:ext>
                </a:extLst>
              </p:cNvPr>
              <p:cNvSpPr/>
              <p:nvPr/>
            </p:nvSpPr>
            <p:spPr>
              <a:xfrm>
                <a:off x="3559950" y="2355475"/>
                <a:ext cx="292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418" extrusionOk="0">
                    <a:moveTo>
                      <a:pt x="1132" y="1"/>
                    </a:moveTo>
                    <a:cubicBezTo>
                      <a:pt x="775" y="13"/>
                      <a:pt x="310" y="144"/>
                      <a:pt x="13" y="370"/>
                    </a:cubicBezTo>
                    <a:cubicBezTo>
                      <a:pt x="1" y="382"/>
                      <a:pt x="1" y="417"/>
                      <a:pt x="36" y="417"/>
                    </a:cubicBezTo>
                    <a:cubicBezTo>
                      <a:pt x="227" y="358"/>
                      <a:pt x="417" y="286"/>
                      <a:pt x="608" y="227"/>
                    </a:cubicBezTo>
                    <a:cubicBezTo>
                      <a:pt x="787" y="179"/>
                      <a:pt x="989" y="132"/>
                      <a:pt x="1144" y="24"/>
                    </a:cubicBezTo>
                    <a:cubicBezTo>
                      <a:pt x="1168" y="13"/>
                      <a:pt x="1168" y="1"/>
                      <a:pt x="113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638;p33">
                <a:extLst>
                  <a:ext uri="{FF2B5EF4-FFF2-40B4-BE49-F238E27FC236}">
                    <a16:creationId xmlns:a16="http://schemas.microsoft.com/office/drawing/2014/main" id="{ECAFD5AE-482D-4990-8315-065BD29B8760}"/>
                  </a:ext>
                </a:extLst>
              </p:cNvPr>
              <p:cNvSpPr/>
              <p:nvPr/>
            </p:nvSpPr>
            <p:spPr>
              <a:xfrm>
                <a:off x="3555200" y="2345650"/>
                <a:ext cx="315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406" extrusionOk="0">
                    <a:moveTo>
                      <a:pt x="1239" y="1"/>
                    </a:moveTo>
                    <a:cubicBezTo>
                      <a:pt x="1024" y="1"/>
                      <a:pt x="834" y="96"/>
                      <a:pt x="643" y="156"/>
                    </a:cubicBezTo>
                    <a:cubicBezTo>
                      <a:pt x="429" y="227"/>
                      <a:pt x="203" y="275"/>
                      <a:pt x="12" y="382"/>
                    </a:cubicBezTo>
                    <a:cubicBezTo>
                      <a:pt x="0" y="382"/>
                      <a:pt x="12" y="406"/>
                      <a:pt x="24" y="406"/>
                    </a:cubicBezTo>
                    <a:cubicBezTo>
                      <a:pt x="250" y="394"/>
                      <a:pt x="465" y="322"/>
                      <a:pt x="667" y="263"/>
                    </a:cubicBezTo>
                    <a:cubicBezTo>
                      <a:pt x="858" y="203"/>
                      <a:pt x="1072" y="144"/>
                      <a:pt x="1250" y="36"/>
                    </a:cubicBezTo>
                    <a:cubicBezTo>
                      <a:pt x="1262" y="25"/>
                      <a:pt x="1262" y="1"/>
                      <a:pt x="123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639;p33">
                <a:extLst>
                  <a:ext uri="{FF2B5EF4-FFF2-40B4-BE49-F238E27FC236}">
                    <a16:creationId xmlns:a16="http://schemas.microsoft.com/office/drawing/2014/main" id="{5C19D41D-5353-46D9-AD5B-07C67C84FD0E}"/>
                  </a:ext>
                </a:extLst>
              </p:cNvPr>
              <p:cNvSpPr/>
              <p:nvPr/>
            </p:nvSpPr>
            <p:spPr>
              <a:xfrm>
                <a:off x="3554900" y="2333750"/>
                <a:ext cx="336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453" extrusionOk="0">
                    <a:moveTo>
                      <a:pt x="1310" y="1"/>
                    </a:moveTo>
                    <a:cubicBezTo>
                      <a:pt x="1084" y="36"/>
                      <a:pt x="858" y="108"/>
                      <a:pt x="655" y="179"/>
                    </a:cubicBezTo>
                    <a:cubicBezTo>
                      <a:pt x="429" y="239"/>
                      <a:pt x="215" y="298"/>
                      <a:pt x="12" y="405"/>
                    </a:cubicBezTo>
                    <a:cubicBezTo>
                      <a:pt x="0" y="417"/>
                      <a:pt x="12" y="453"/>
                      <a:pt x="36" y="453"/>
                    </a:cubicBezTo>
                    <a:cubicBezTo>
                      <a:pt x="274" y="405"/>
                      <a:pt x="500" y="346"/>
                      <a:pt x="727" y="274"/>
                    </a:cubicBezTo>
                    <a:cubicBezTo>
                      <a:pt x="917" y="215"/>
                      <a:pt x="1143" y="167"/>
                      <a:pt x="1322" y="60"/>
                    </a:cubicBezTo>
                    <a:cubicBezTo>
                      <a:pt x="1346" y="48"/>
                      <a:pt x="1334" y="1"/>
                      <a:pt x="131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640;p33">
                <a:extLst>
                  <a:ext uri="{FF2B5EF4-FFF2-40B4-BE49-F238E27FC236}">
                    <a16:creationId xmlns:a16="http://schemas.microsoft.com/office/drawing/2014/main" id="{57403266-2457-4BC8-A653-47635C5868A5}"/>
                  </a:ext>
                </a:extLst>
              </p:cNvPr>
              <p:cNvSpPr/>
              <p:nvPr/>
            </p:nvSpPr>
            <p:spPr>
              <a:xfrm>
                <a:off x="3550425" y="2311425"/>
                <a:ext cx="4497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442" extrusionOk="0">
                    <a:moveTo>
                      <a:pt x="1763" y="1"/>
                    </a:moveTo>
                    <a:cubicBezTo>
                      <a:pt x="1203" y="24"/>
                      <a:pt x="537" y="203"/>
                      <a:pt x="13" y="405"/>
                    </a:cubicBezTo>
                    <a:cubicBezTo>
                      <a:pt x="1" y="405"/>
                      <a:pt x="1" y="441"/>
                      <a:pt x="25" y="441"/>
                    </a:cubicBezTo>
                    <a:cubicBezTo>
                      <a:pt x="596" y="334"/>
                      <a:pt x="1263" y="262"/>
                      <a:pt x="1787" y="36"/>
                    </a:cubicBezTo>
                    <a:cubicBezTo>
                      <a:pt x="1799" y="24"/>
                      <a:pt x="1799" y="1"/>
                      <a:pt x="176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641;p33">
                <a:extLst>
                  <a:ext uri="{FF2B5EF4-FFF2-40B4-BE49-F238E27FC236}">
                    <a16:creationId xmlns:a16="http://schemas.microsoft.com/office/drawing/2014/main" id="{AB4B201F-8CEB-4E2F-8CC0-B2C3E51138B9}"/>
                  </a:ext>
                </a:extLst>
              </p:cNvPr>
              <p:cNvSpPr/>
              <p:nvPr/>
            </p:nvSpPr>
            <p:spPr>
              <a:xfrm>
                <a:off x="3287900" y="2387025"/>
                <a:ext cx="12475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6300" extrusionOk="0">
                    <a:moveTo>
                      <a:pt x="2917" y="1"/>
                    </a:moveTo>
                    <a:cubicBezTo>
                      <a:pt x="1870" y="477"/>
                      <a:pt x="0" y="1882"/>
                      <a:pt x="24" y="1882"/>
                    </a:cubicBezTo>
                    <a:lnTo>
                      <a:pt x="4989" y="6299"/>
                    </a:lnTo>
                    <a:lnTo>
                      <a:pt x="2917" y="1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642;p33">
                <a:extLst>
                  <a:ext uri="{FF2B5EF4-FFF2-40B4-BE49-F238E27FC236}">
                    <a16:creationId xmlns:a16="http://schemas.microsoft.com/office/drawing/2014/main" id="{C1DF233B-D330-42CC-B799-0937D5F369A9}"/>
                  </a:ext>
                </a:extLst>
              </p:cNvPr>
              <p:cNvSpPr/>
              <p:nvPr/>
            </p:nvSpPr>
            <p:spPr>
              <a:xfrm>
                <a:off x="3281350" y="2381075"/>
                <a:ext cx="140225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7085" extrusionOk="0">
                    <a:moveTo>
                      <a:pt x="3084" y="477"/>
                    </a:moveTo>
                    <a:lnTo>
                      <a:pt x="4894" y="5989"/>
                    </a:lnTo>
                    <a:lnTo>
                      <a:pt x="548" y="2132"/>
                    </a:lnTo>
                    <a:cubicBezTo>
                      <a:pt x="1001" y="1798"/>
                      <a:pt x="2227" y="905"/>
                      <a:pt x="3084" y="477"/>
                    </a:cubicBezTo>
                    <a:close/>
                    <a:moveTo>
                      <a:pt x="3275" y="1"/>
                    </a:moveTo>
                    <a:lnTo>
                      <a:pt x="3096" y="72"/>
                    </a:lnTo>
                    <a:cubicBezTo>
                      <a:pt x="2048" y="548"/>
                      <a:pt x="239" y="1906"/>
                      <a:pt x="167" y="1965"/>
                    </a:cubicBezTo>
                    <a:lnTo>
                      <a:pt x="1" y="2096"/>
                    </a:lnTo>
                    <a:lnTo>
                      <a:pt x="5608" y="7085"/>
                    </a:lnTo>
                    <a:lnTo>
                      <a:pt x="3275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643;p33">
                <a:extLst>
                  <a:ext uri="{FF2B5EF4-FFF2-40B4-BE49-F238E27FC236}">
                    <a16:creationId xmlns:a16="http://schemas.microsoft.com/office/drawing/2014/main" id="{8CC26ADE-A17E-489C-B1D5-20BABFB9B082}"/>
                  </a:ext>
                </a:extLst>
              </p:cNvPr>
              <p:cNvSpPr/>
              <p:nvPr/>
            </p:nvSpPr>
            <p:spPr>
              <a:xfrm>
                <a:off x="3394825" y="2516100"/>
                <a:ext cx="97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95" extrusionOk="0">
                    <a:moveTo>
                      <a:pt x="372" y="0"/>
                    </a:moveTo>
                    <a:cubicBezTo>
                      <a:pt x="369" y="0"/>
                      <a:pt x="367" y="2"/>
                      <a:pt x="367" y="5"/>
                    </a:cubicBezTo>
                    <a:cubicBezTo>
                      <a:pt x="295" y="29"/>
                      <a:pt x="236" y="88"/>
                      <a:pt x="176" y="148"/>
                    </a:cubicBezTo>
                    <a:cubicBezTo>
                      <a:pt x="117" y="231"/>
                      <a:pt x="57" y="291"/>
                      <a:pt x="10" y="374"/>
                    </a:cubicBezTo>
                    <a:cubicBezTo>
                      <a:pt x="1" y="374"/>
                      <a:pt x="19" y="394"/>
                      <a:pt x="33" y="394"/>
                    </a:cubicBezTo>
                    <a:cubicBezTo>
                      <a:pt x="38" y="394"/>
                      <a:pt x="42" y="392"/>
                      <a:pt x="45" y="386"/>
                    </a:cubicBezTo>
                    <a:cubicBezTo>
                      <a:pt x="117" y="326"/>
                      <a:pt x="176" y="267"/>
                      <a:pt x="248" y="196"/>
                    </a:cubicBezTo>
                    <a:cubicBezTo>
                      <a:pt x="295" y="136"/>
                      <a:pt x="367" y="88"/>
                      <a:pt x="391" y="17"/>
                    </a:cubicBezTo>
                    <a:cubicBezTo>
                      <a:pt x="391" y="9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644;p33">
                <a:extLst>
                  <a:ext uri="{FF2B5EF4-FFF2-40B4-BE49-F238E27FC236}">
                    <a16:creationId xmlns:a16="http://schemas.microsoft.com/office/drawing/2014/main" id="{3437AED1-A5C3-4006-8B5F-ECF15F4FBAE6}"/>
                  </a:ext>
                </a:extLst>
              </p:cNvPr>
              <p:cNvSpPr/>
              <p:nvPr/>
            </p:nvSpPr>
            <p:spPr>
              <a:xfrm>
                <a:off x="3392250" y="2506400"/>
                <a:ext cx="937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97" extrusionOk="0">
                    <a:moveTo>
                      <a:pt x="351" y="0"/>
                    </a:moveTo>
                    <a:cubicBezTo>
                      <a:pt x="279" y="36"/>
                      <a:pt x="232" y="107"/>
                      <a:pt x="172" y="167"/>
                    </a:cubicBezTo>
                    <a:cubicBezTo>
                      <a:pt x="113" y="226"/>
                      <a:pt x="53" y="286"/>
                      <a:pt x="29" y="357"/>
                    </a:cubicBezTo>
                    <a:cubicBezTo>
                      <a:pt x="0" y="377"/>
                      <a:pt x="19" y="396"/>
                      <a:pt x="33" y="396"/>
                    </a:cubicBezTo>
                    <a:cubicBezTo>
                      <a:pt x="36" y="396"/>
                      <a:pt x="39" y="395"/>
                      <a:pt x="41" y="393"/>
                    </a:cubicBezTo>
                    <a:cubicBezTo>
                      <a:pt x="113" y="345"/>
                      <a:pt x="172" y="286"/>
                      <a:pt x="232" y="214"/>
                    </a:cubicBezTo>
                    <a:cubicBezTo>
                      <a:pt x="279" y="155"/>
                      <a:pt x="351" y="95"/>
                      <a:pt x="375" y="24"/>
                    </a:cubicBezTo>
                    <a:cubicBezTo>
                      <a:pt x="375" y="0"/>
                      <a:pt x="351" y="0"/>
                      <a:pt x="35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645;p33">
                <a:extLst>
                  <a:ext uri="{FF2B5EF4-FFF2-40B4-BE49-F238E27FC236}">
                    <a16:creationId xmlns:a16="http://schemas.microsoft.com/office/drawing/2014/main" id="{6A73EC3E-A36E-4CDD-960D-AF61E3D2C2FE}"/>
                  </a:ext>
                </a:extLst>
              </p:cNvPr>
              <p:cNvSpPr/>
              <p:nvPr/>
            </p:nvSpPr>
            <p:spPr>
              <a:xfrm>
                <a:off x="3386725" y="2499550"/>
                <a:ext cx="1192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4" extrusionOk="0">
                    <a:moveTo>
                      <a:pt x="453" y="0"/>
                    </a:moveTo>
                    <a:cubicBezTo>
                      <a:pt x="369" y="0"/>
                      <a:pt x="274" y="96"/>
                      <a:pt x="215" y="143"/>
                    </a:cubicBezTo>
                    <a:cubicBezTo>
                      <a:pt x="143" y="215"/>
                      <a:pt x="48" y="310"/>
                      <a:pt x="0" y="393"/>
                    </a:cubicBezTo>
                    <a:cubicBezTo>
                      <a:pt x="0" y="423"/>
                      <a:pt x="16" y="444"/>
                      <a:pt x="29" y="444"/>
                    </a:cubicBezTo>
                    <a:cubicBezTo>
                      <a:pt x="31" y="444"/>
                      <a:pt x="34" y="443"/>
                      <a:pt x="36" y="441"/>
                    </a:cubicBezTo>
                    <a:cubicBezTo>
                      <a:pt x="131" y="381"/>
                      <a:pt x="203" y="310"/>
                      <a:pt x="274" y="238"/>
                    </a:cubicBezTo>
                    <a:cubicBezTo>
                      <a:pt x="334" y="179"/>
                      <a:pt x="453" y="119"/>
                      <a:pt x="477" y="24"/>
                    </a:cubicBezTo>
                    <a:cubicBezTo>
                      <a:pt x="477" y="12"/>
                      <a:pt x="477" y="0"/>
                      <a:pt x="45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646;p33">
                <a:extLst>
                  <a:ext uri="{FF2B5EF4-FFF2-40B4-BE49-F238E27FC236}">
                    <a16:creationId xmlns:a16="http://schemas.microsoft.com/office/drawing/2014/main" id="{79B82CE6-ED47-46B7-8AA5-48A1BC913D38}"/>
                  </a:ext>
                </a:extLst>
              </p:cNvPr>
              <p:cNvSpPr/>
              <p:nvPr/>
            </p:nvSpPr>
            <p:spPr>
              <a:xfrm>
                <a:off x="3382875" y="2490800"/>
                <a:ext cx="1412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84" extrusionOk="0">
                    <a:moveTo>
                      <a:pt x="542" y="0"/>
                    </a:moveTo>
                    <a:cubicBezTo>
                      <a:pt x="538" y="0"/>
                      <a:pt x="535" y="2"/>
                      <a:pt x="535" y="5"/>
                    </a:cubicBezTo>
                    <a:cubicBezTo>
                      <a:pt x="345" y="88"/>
                      <a:pt x="166" y="267"/>
                      <a:pt x="11" y="434"/>
                    </a:cubicBezTo>
                    <a:cubicBezTo>
                      <a:pt x="1" y="444"/>
                      <a:pt x="9" y="483"/>
                      <a:pt x="36" y="483"/>
                    </a:cubicBezTo>
                    <a:cubicBezTo>
                      <a:pt x="40" y="483"/>
                      <a:pt x="43" y="483"/>
                      <a:pt x="47" y="481"/>
                    </a:cubicBezTo>
                    <a:cubicBezTo>
                      <a:pt x="226" y="362"/>
                      <a:pt x="428" y="207"/>
                      <a:pt x="547" y="17"/>
                    </a:cubicBezTo>
                    <a:cubicBezTo>
                      <a:pt x="564" y="8"/>
                      <a:pt x="551" y="0"/>
                      <a:pt x="54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647;p33">
                <a:extLst>
                  <a:ext uri="{FF2B5EF4-FFF2-40B4-BE49-F238E27FC236}">
                    <a16:creationId xmlns:a16="http://schemas.microsoft.com/office/drawing/2014/main" id="{26FB47C9-7A24-4526-97FC-59EAB105A315}"/>
                  </a:ext>
                </a:extLst>
              </p:cNvPr>
              <p:cNvSpPr/>
              <p:nvPr/>
            </p:nvSpPr>
            <p:spPr>
              <a:xfrm>
                <a:off x="3378375" y="2482200"/>
                <a:ext cx="174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492" extrusionOk="0">
                    <a:moveTo>
                      <a:pt x="665" y="0"/>
                    </a:moveTo>
                    <a:cubicBezTo>
                      <a:pt x="661" y="0"/>
                      <a:pt x="658" y="1"/>
                      <a:pt x="656" y="4"/>
                    </a:cubicBezTo>
                    <a:cubicBezTo>
                      <a:pt x="525" y="28"/>
                      <a:pt x="406" y="135"/>
                      <a:pt x="299" y="206"/>
                    </a:cubicBezTo>
                    <a:cubicBezTo>
                      <a:pt x="191" y="289"/>
                      <a:pt x="84" y="361"/>
                      <a:pt x="13" y="468"/>
                    </a:cubicBezTo>
                    <a:cubicBezTo>
                      <a:pt x="1" y="480"/>
                      <a:pt x="37" y="492"/>
                      <a:pt x="49" y="492"/>
                    </a:cubicBezTo>
                    <a:cubicBezTo>
                      <a:pt x="180" y="432"/>
                      <a:pt x="287" y="325"/>
                      <a:pt x="406" y="254"/>
                    </a:cubicBezTo>
                    <a:cubicBezTo>
                      <a:pt x="489" y="194"/>
                      <a:pt x="608" y="135"/>
                      <a:pt x="680" y="28"/>
                    </a:cubicBezTo>
                    <a:cubicBezTo>
                      <a:pt x="699" y="18"/>
                      <a:pt x="679" y="0"/>
                      <a:pt x="66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648;p33">
                <a:extLst>
                  <a:ext uri="{FF2B5EF4-FFF2-40B4-BE49-F238E27FC236}">
                    <a16:creationId xmlns:a16="http://schemas.microsoft.com/office/drawing/2014/main" id="{FDB03C0F-15D4-4556-9FF1-9FAB4F1F6FE3}"/>
                  </a:ext>
                </a:extLst>
              </p:cNvPr>
              <p:cNvSpPr/>
              <p:nvPr/>
            </p:nvSpPr>
            <p:spPr>
              <a:xfrm>
                <a:off x="3373375" y="2474550"/>
                <a:ext cx="1695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492" extrusionOk="0">
                    <a:moveTo>
                      <a:pt x="665" y="0"/>
                    </a:moveTo>
                    <a:cubicBezTo>
                      <a:pt x="534" y="60"/>
                      <a:pt x="427" y="143"/>
                      <a:pt x="308" y="238"/>
                    </a:cubicBezTo>
                    <a:cubicBezTo>
                      <a:pt x="201" y="310"/>
                      <a:pt x="94" y="381"/>
                      <a:pt x="10" y="476"/>
                    </a:cubicBezTo>
                    <a:cubicBezTo>
                      <a:pt x="1" y="476"/>
                      <a:pt x="7" y="492"/>
                      <a:pt x="15" y="492"/>
                    </a:cubicBezTo>
                    <a:cubicBezTo>
                      <a:pt x="18" y="492"/>
                      <a:pt x="20" y="491"/>
                      <a:pt x="22" y="488"/>
                    </a:cubicBezTo>
                    <a:cubicBezTo>
                      <a:pt x="141" y="441"/>
                      <a:pt x="260" y="357"/>
                      <a:pt x="368" y="286"/>
                    </a:cubicBezTo>
                    <a:cubicBezTo>
                      <a:pt x="487" y="203"/>
                      <a:pt x="582" y="119"/>
                      <a:pt x="677" y="12"/>
                    </a:cubicBezTo>
                    <a:cubicBezTo>
                      <a:pt x="677" y="0"/>
                      <a:pt x="677" y="0"/>
                      <a:pt x="66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649;p33">
                <a:extLst>
                  <a:ext uri="{FF2B5EF4-FFF2-40B4-BE49-F238E27FC236}">
                    <a16:creationId xmlns:a16="http://schemas.microsoft.com/office/drawing/2014/main" id="{AD1A3AFC-C9CA-46F5-8E96-05B30884CE53}"/>
                  </a:ext>
                </a:extLst>
              </p:cNvPr>
              <p:cNvSpPr/>
              <p:nvPr/>
            </p:nvSpPr>
            <p:spPr>
              <a:xfrm>
                <a:off x="3368000" y="2465325"/>
                <a:ext cx="21125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98" extrusionOk="0">
                    <a:moveTo>
                      <a:pt x="821" y="0"/>
                    </a:moveTo>
                    <a:cubicBezTo>
                      <a:pt x="690" y="12"/>
                      <a:pt x="571" y="95"/>
                      <a:pt x="464" y="179"/>
                    </a:cubicBezTo>
                    <a:cubicBezTo>
                      <a:pt x="309" y="298"/>
                      <a:pt x="154" y="429"/>
                      <a:pt x="11" y="560"/>
                    </a:cubicBezTo>
                    <a:cubicBezTo>
                      <a:pt x="1" y="570"/>
                      <a:pt x="8" y="598"/>
                      <a:pt x="33" y="598"/>
                    </a:cubicBezTo>
                    <a:cubicBezTo>
                      <a:pt x="37" y="598"/>
                      <a:pt x="42" y="597"/>
                      <a:pt x="47" y="595"/>
                    </a:cubicBezTo>
                    <a:cubicBezTo>
                      <a:pt x="190" y="500"/>
                      <a:pt x="309" y="393"/>
                      <a:pt x="452" y="298"/>
                    </a:cubicBezTo>
                    <a:cubicBezTo>
                      <a:pt x="571" y="191"/>
                      <a:pt x="714" y="119"/>
                      <a:pt x="833" y="24"/>
                    </a:cubicBezTo>
                    <a:cubicBezTo>
                      <a:pt x="845" y="12"/>
                      <a:pt x="833" y="0"/>
                      <a:pt x="82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650;p33">
                <a:extLst>
                  <a:ext uri="{FF2B5EF4-FFF2-40B4-BE49-F238E27FC236}">
                    <a16:creationId xmlns:a16="http://schemas.microsoft.com/office/drawing/2014/main" id="{9DCA881E-F772-46F4-8804-28BE6D9F9615}"/>
                  </a:ext>
                </a:extLst>
              </p:cNvPr>
              <p:cNvSpPr/>
              <p:nvPr/>
            </p:nvSpPr>
            <p:spPr>
              <a:xfrm>
                <a:off x="3362025" y="2453450"/>
                <a:ext cx="253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59" extrusionOk="0">
                    <a:moveTo>
                      <a:pt x="999" y="1"/>
                    </a:moveTo>
                    <a:cubicBezTo>
                      <a:pt x="996" y="1"/>
                      <a:pt x="992" y="3"/>
                      <a:pt x="988" y="11"/>
                    </a:cubicBezTo>
                    <a:cubicBezTo>
                      <a:pt x="834" y="142"/>
                      <a:pt x="631" y="225"/>
                      <a:pt x="441" y="332"/>
                    </a:cubicBezTo>
                    <a:cubicBezTo>
                      <a:pt x="286" y="439"/>
                      <a:pt x="119" y="558"/>
                      <a:pt x="0" y="701"/>
                    </a:cubicBezTo>
                    <a:cubicBezTo>
                      <a:pt x="0" y="736"/>
                      <a:pt x="6" y="758"/>
                      <a:pt x="19" y="758"/>
                    </a:cubicBezTo>
                    <a:cubicBezTo>
                      <a:pt x="24" y="758"/>
                      <a:pt x="29" y="755"/>
                      <a:pt x="36" y="749"/>
                    </a:cubicBezTo>
                    <a:cubicBezTo>
                      <a:pt x="238" y="630"/>
                      <a:pt x="429" y="475"/>
                      <a:pt x="643" y="332"/>
                    </a:cubicBezTo>
                    <a:cubicBezTo>
                      <a:pt x="774" y="249"/>
                      <a:pt x="941" y="189"/>
                      <a:pt x="1012" y="23"/>
                    </a:cubicBezTo>
                    <a:cubicBezTo>
                      <a:pt x="1012" y="14"/>
                      <a:pt x="1006" y="1"/>
                      <a:pt x="99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651;p33">
                <a:extLst>
                  <a:ext uri="{FF2B5EF4-FFF2-40B4-BE49-F238E27FC236}">
                    <a16:creationId xmlns:a16="http://schemas.microsoft.com/office/drawing/2014/main" id="{97CEDD80-B536-4879-9414-234DD407965B}"/>
                  </a:ext>
                </a:extLst>
              </p:cNvPr>
              <p:cNvSpPr/>
              <p:nvPr/>
            </p:nvSpPr>
            <p:spPr>
              <a:xfrm>
                <a:off x="3356950" y="2445975"/>
                <a:ext cx="253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39" extrusionOk="0">
                    <a:moveTo>
                      <a:pt x="977" y="0"/>
                    </a:moveTo>
                    <a:cubicBezTo>
                      <a:pt x="787" y="72"/>
                      <a:pt x="632" y="203"/>
                      <a:pt x="477" y="310"/>
                    </a:cubicBezTo>
                    <a:cubicBezTo>
                      <a:pt x="310" y="429"/>
                      <a:pt x="132" y="548"/>
                      <a:pt x="13" y="691"/>
                    </a:cubicBezTo>
                    <a:cubicBezTo>
                      <a:pt x="1" y="726"/>
                      <a:pt x="13" y="738"/>
                      <a:pt x="25" y="738"/>
                    </a:cubicBezTo>
                    <a:cubicBezTo>
                      <a:pt x="215" y="655"/>
                      <a:pt x="382" y="500"/>
                      <a:pt x="548" y="381"/>
                    </a:cubicBezTo>
                    <a:cubicBezTo>
                      <a:pt x="691" y="262"/>
                      <a:pt x="858" y="179"/>
                      <a:pt x="989" y="24"/>
                    </a:cubicBezTo>
                    <a:cubicBezTo>
                      <a:pt x="1013" y="12"/>
                      <a:pt x="989" y="0"/>
                      <a:pt x="97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652;p33">
                <a:extLst>
                  <a:ext uri="{FF2B5EF4-FFF2-40B4-BE49-F238E27FC236}">
                    <a16:creationId xmlns:a16="http://schemas.microsoft.com/office/drawing/2014/main" id="{80632062-CD24-40BF-9A7F-D9597F4F0829}"/>
                  </a:ext>
                </a:extLst>
              </p:cNvPr>
              <p:cNvSpPr/>
              <p:nvPr/>
            </p:nvSpPr>
            <p:spPr>
              <a:xfrm>
                <a:off x="3353150" y="2433400"/>
                <a:ext cx="245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757" extrusionOk="0">
                    <a:moveTo>
                      <a:pt x="956" y="1"/>
                    </a:moveTo>
                    <a:cubicBezTo>
                      <a:pt x="954" y="1"/>
                      <a:pt x="952" y="1"/>
                      <a:pt x="950" y="3"/>
                    </a:cubicBezTo>
                    <a:cubicBezTo>
                      <a:pt x="760" y="86"/>
                      <a:pt x="581" y="217"/>
                      <a:pt x="415" y="336"/>
                    </a:cubicBezTo>
                    <a:cubicBezTo>
                      <a:pt x="272" y="456"/>
                      <a:pt x="117" y="563"/>
                      <a:pt x="10" y="717"/>
                    </a:cubicBezTo>
                    <a:cubicBezTo>
                      <a:pt x="0" y="737"/>
                      <a:pt x="6" y="756"/>
                      <a:pt x="28" y="756"/>
                    </a:cubicBezTo>
                    <a:cubicBezTo>
                      <a:pt x="33" y="756"/>
                      <a:pt x="39" y="755"/>
                      <a:pt x="46" y="753"/>
                    </a:cubicBezTo>
                    <a:cubicBezTo>
                      <a:pt x="212" y="634"/>
                      <a:pt x="355" y="515"/>
                      <a:pt x="522" y="396"/>
                    </a:cubicBezTo>
                    <a:cubicBezTo>
                      <a:pt x="665" y="289"/>
                      <a:pt x="843" y="182"/>
                      <a:pt x="962" y="39"/>
                    </a:cubicBezTo>
                    <a:cubicBezTo>
                      <a:pt x="983" y="29"/>
                      <a:pt x="968" y="1"/>
                      <a:pt x="95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653;p33">
                <a:extLst>
                  <a:ext uri="{FF2B5EF4-FFF2-40B4-BE49-F238E27FC236}">
                    <a16:creationId xmlns:a16="http://schemas.microsoft.com/office/drawing/2014/main" id="{D3641599-D386-4473-94A1-0FA1803B3E84}"/>
                  </a:ext>
                </a:extLst>
              </p:cNvPr>
              <p:cNvSpPr/>
              <p:nvPr/>
            </p:nvSpPr>
            <p:spPr>
              <a:xfrm>
                <a:off x="3345650" y="2424525"/>
                <a:ext cx="271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799" extrusionOk="0">
                    <a:moveTo>
                      <a:pt x="1060" y="1"/>
                    </a:moveTo>
                    <a:cubicBezTo>
                      <a:pt x="869" y="60"/>
                      <a:pt x="703" y="215"/>
                      <a:pt x="536" y="334"/>
                    </a:cubicBezTo>
                    <a:cubicBezTo>
                      <a:pt x="357" y="465"/>
                      <a:pt x="167" y="584"/>
                      <a:pt x="12" y="751"/>
                    </a:cubicBezTo>
                    <a:cubicBezTo>
                      <a:pt x="0" y="763"/>
                      <a:pt x="12" y="799"/>
                      <a:pt x="36" y="799"/>
                    </a:cubicBezTo>
                    <a:cubicBezTo>
                      <a:pt x="238" y="715"/>
                      <a:pt x="417" y="572"/>
                      <a:pt x="596" y="441"/>
                    </a:cubicBezTo>
                    <a:cubicBezTo>
                      <a:pt x="762" y="322"/>
                      <a:pt x="953" y="203"/>
                      <a:pt x="1072" y="37"/>
                    </a:cubicBezTo>
                    <a:cubicBezTo>
                      <a:pt x="1084" y="25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654;p33">
                <a:extLst>
                  <a:ext uri="{FF2B5EF4-FFF2-40B4-BE49-F238E27FC236}">
                    <a16:creationId xmlns:a16="http://schemas.microsoft.com/office/drawing/2014/main" id="{17AC1B79-3057-4365-8FF6-D8302B80ACFF}"/>
                  </a:ext>
                </a:extLst>
              </p:cNvPr>
              <p:cNvSpPr/>
              <p:nvPr/>
            </p:nvSpPr>
            <p:spPr>
              <a:xfrm>
                <a:off x="3341300" y="2413075"/>
                <a:ext cx="295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843" extrusionOk="0">
                    <a:moveTo>
                      <a:pt x="1139" y="0"/>
                    </a:moveTo>
                    <a:cubicBezTo>
                      <a:pt x="1132" y="0"/>
                      <a:pt x="1124" y="2"/>
                      <a:pt x="1115" y="6"/>
                    </a:cubicBezTo>
                    <a:cubicBezTo>
                      <a:pt x="901" y="90"/>
                      <a:pt x="710" y="268"/>
                      <a:pt x="531" y="387"/>
                    </a:cubicBezTo>
                    <a:cubicBezTo>
                      <a:pt x="353" y="507"/>
                      <a:pt x="174" y="626"/>
                      <a:pt x="31" y="792"/>
                    </a:cubicBezTo>
                    <a:cubicBezTo>
                      <a:pt x="1" y="813"/>
                      <a:pt x="23" y="842"/>
                      <a:pt x="45" y="842"/>
                    </a:cubicBezTo>
                    <a:cubicBezTo>
                      <a:pt x="48" y="842"/>
                      <a:pt x="52" y="842"/>
                      <a:pt x="55" y="840"/>
                    </a:cubicBezTo>
                    <a:cubicBezTo>
                      <a:pt x="270" y="721"/>
                      <a:pt x="460" y="578"/>
                      <a:pt x="651" y="447"/>
                    </a:cubicBezTo>
                    <a:cubicBezTo>
                      <a:pt x="817" y="328"/>
                      <a:pt x="1020" y="209"/>
                      <a:pt x="1162" y="66"/>
                    </a:cubicBezTo>
                    <a:cubicBezTo>
                      <a:pt x="1182" y="37"/>
                      <a:pt x="1170" y="0"/>
                      <a:pt x="113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655;p33">
                <a:extLst>
                  <a:ext uri="{FF2B5EF4-FFF2-40B4-BE49-F238E27FC236}">
                    <a16:creationId xmlns:a16="http://schemas.microsoft.com/office/drawing/2014/main" id="{61CCD5AF-578F-4575-8915-27BB0CC941B3}"/>
                  </a:ext>
                </a:extLst>
              </p:cNvPr>
              <p:cNvSpPr/>
              <p:nvPr/>
            </p:nvSpPr>
            <p:spPr>
              <a:xfrm>
                <a:off x="3335675" y="2401800"/>
                <a:ext cx="335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02" extrusionOk="0">
                    <a:moveTo>
                      <a:pt x="1331" y="0"/>
                    </a:moveTo>
                    <a:cubicBezTo>
                      <a:pt x="1328" y="0"/>
                      <a:pt x="1323" y="2"/>
                      <a:pt x="1316" y="5"/>
                    </a:cubicBezTo>
                    <a:cubicBezTo>
                      <a:pt x="1078" y="100"/>
                      <a:pt x="864" y="279"/>
                      <a:pt x="637" y="410"/>
                    </a:cubicBezTo>
                    <a:cubicBezTo>
                      <a:pt x="411" y="541"/>
                      <a:pt x="209" y="696"/>
                      <a:pt x="30" y="850"/>
                    </a:cubicBezTo>
                    <a:cubicBezTo>
                      <a:pt x="1" y="880"/>
                      <a:pt x="20" y="901"/>
                      <a:pt x="41" y="901"/>
                    </a:cubicBezTo>
                    <a:cubicBezTo>
                      <a:pt x="45" y="901"/>
                      <a:pt x="50" y="900"/>
                      <a:pt x="54" y="898"/>
                    </a:cubicBezTo>
                    <a:cubicBezTo>
                      <a:pt x="292" y="731"/>
                      <a:pt x="530" y="600"/>
                      <a:pt x="768" y="457"/>
                    </a:cubicBezTo>
                    <a:cubicBezTo>
                      <a:pt x="959" y="338"/>
                      <a:pt x="1197" y="219"/>
                      <a:pt x="1340" y="17"/>
                    </a:cubicBezTo>
                    <a:cubicBezTo>
                      <a:pt x="1340" y="9"/>
                      <a:pt x="1340" y="0"/>
                      <a:pt x="133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656;p33">
                <a:extLst>
                  <a:ext uri="{FF2B5EF4-FFF2-40B4-BE49-F238E27FC236}">
                    <a16:creationId xmlns:a16="http://schemas.microsoft.com/office/drawing/2014/main" id="{AB0A359B-F7A4-4E86-915E-EE18514DD84A}"/>
                  </a:ext>
                </a:extLst>
              </p:cNvPr>
              <p:cNvSpPr/>
              <p:nvPr/>
            </p:nvSpPr>
            <p:spPr>
              <a:xfrm>
                <a:off x="3330250" y="2389200"/>
                <a:ext cx="3915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990" extrusionOk="0">
                    <a:moveTo>
                      <a:pt x="1553" y="1"/>
                    </a:moveTo>
                    <a:cubicBezTo>
                      <a:pt x="1551" y="1"/>
                      <a:pt x="1548" y="3"/>
                      <a:pt x="1545" y="9"/>
                    </a:cubicBezTo>
                    <a:cubicBezTo>
                      <a:pt x="1259" y="104"/>
                      <a:pt x="1009" y="283"/>
                      <a:pt x="747" y="438"/>
                    </a:cubicBezTo>
                    <a:cubicBezTo>
                      <a:pt x="497" y="604"/>
                      <a:pt x="247" y="747"/>
                      <a:pt x="9" y="950"/>
                    </a:cubicBezTo>
                    <a:cubicBezTo>
                      <a:pt x="0" y="976"/>
                      <a:pt x="5" y="990"/>
                      <a:pt x="12" y="990"/>
                    </a:cubicBezTo>
                    <a:cubicBezTo>
                      <a:pt x="15" y="990"/>
                      <a:pt x="18" y="988"/>
                      <a:pt x="21" y="985"/>
                    </a:cubicBezTo>
                    <a:cubicBezTo>
                      <a:pt x="307" y="842"/>
                      <a:pt x="569" y="664"/>
                      <a:pt x="842" y="497"/>
                    </a:cubicBezTo>
                    <a:cubicBezTo>
                      <a:pt x="1081" y="342"/>
                      <a:pt x="1343" y="223"/>
                      <a:pt x="1557" y="33"/>
                    </a:cubicBezTo>
                    <a:cubicBezTo>
                      <a:pt x="1566" y="24"/>
                      <a:pt x="1561" y="1"/>
                      <a:pt x="155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657;p33">
                <a:extLst>
                  <a:ext uri="{FF2B5EF4-FFF2-40B4-BE49-F238E27FC236}">
                    <a16:creationId xmlns:a16="http://schemas.microsoft.com/office/drawing/2014/main" id="{494C45E2-1BE0-44C1-A95B-DFCA263C1ADE}"/>
                  </a:ext>
                </a:extLst>
              </p:cNvPr>
              <p:cNvSpPr/>
              <p:nvPr/>
            </p:nvSpPr>
            <p:spPr>
              <a:xfrm>
                <a:off x="3069725" y="2603725"/>
                <a:ext cx="159550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4787" extrusionOk="0">
                    <a:moveTo>
                      <a:pt x="1798" y="0"/>
                    </a:moveTo>
                    <a:cubicBezTo>
                      <a:pt x="1072" y="870"/>
                      <a:pt x="0" y="2941"/>
                      <a:pt x="0" y="2941"/>
                    </a:cubicBezTo>
                    <a:lnTo>
                      <a:pt x="6382" y="4787"/>
                    </a:lnTo>
                    <a:lnTo>
                      <a:pt x="1798" y="0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658;p33">
                <a:extLst>
                  <a:ext uri="{FF2B5EF4-FFF2-40B4-BE49-F238E27FC236}">
                    <a16:creationId xmlns:a16="http://schemas.microsoft.com/office/drawing/2014/main" id="{28787269-E37D-4FD5-8FBF-BF77C0963A9C}"/>
                  </a:ext>
                </a:extLst>
              </p:cNvPr>
              <p:cNvSpPr/>
              <p:nvPr/>
            </p:nvSpPr>
            <p:spPr>
              <a:xfrm>
                <a:off x="3062875" y="2596875"/>
                <a:ext cx="180400" cy="135175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5407" extrusionOk="0">
                    <a:moveTo>
                      <a:pt x="2084" y="536"/>
                    </a:moveTo>
                    <a:lnTo>
                      <a:pt x="6084" y="4715"/>
                    </a:lnTo>
                    <a:lnTo>
                      <a:pt x="6084" y="4715"/>
                    </a:lnTo>
                    <a:lnTo>
                      <a:pt x="512" y="3108"/>
                    </a:lnTo>
                    <a:cubicBezTo>
                      <a:pt x="774" y="2620"/>
                      <a:pt x="1501" y="1286"/>
                      <a:pt x="2084" y="536"/>
                    </a:cubicBezTo>
                    <a:close/>
                    <a:moveTo>
                      <a:pt x="2060" y="1"/>
                    </a:moveTo>
                    <a:lnTo>
                      <a:pt x="1941" y="155"/>
                    </a:lnTo>
                    <a:cubicBezTo>
                      <a:pt x="1191" y="1048"/>
                      <a:pt x="155" y="3037"/>
                      <a:pt x="107" y="3132"/>
                    </a:cubicBezTo>
                    <a:lnTo>
                      <a:pt x="0" y="3322"/>
                    </a:lnTo>
                    <a:lnTo>
                      <a:pt x="7216" y="5406"/>
                    </a:lnTo>
                    <a:lnTo>
                      <a:pt x="2060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659;p33">
                <a:extLst>
                  <a:ext uri="{FF2B5EF4-FFF2-40B4-BE49-F238E27FC236}">
                    <a16:creationId xmlns:a16="http://schemas.microsoft.com/office/drawing/2014/main" id="{70B226EB-4923-49B0-9C71-04E869530EFF}"/>
                  </a:ext>
                </a:extLst>
              </p:cNvPr>
              <p:cNvSpPr/>
              <p:nvPr/>
            </p:nvSpPr>
            <p:spPr>
              <a:xfrm>
                <a:off x="3205150" y="2701050"/>
                <a:ext cx="50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518" extrusionOk="0">
                    <a:moveTo>
                      <a:pt x="155" y="1"/>
                    </a:moveTo>
                    <a:cubicBezTo>
                      <a:pt x="96" y="60"/>
                      <a:pt x="84" y="156"/>
                      <a:pt x="60" y="227"/>
                    </a:cubicBezTo>
                    <a:cubicBezTo>
                      <a:pt x="24" y="310"/>
                      <a:pt x="12" y="406"/>
                      <a:pt x="1" y="489"/>
                    </a:cubicBezTo>
                    <a:cubicBezTo>
                      <a:pt x="9" y="506"/>
                      <a:pt x="24" y="517"/>
                      <a:pt x="32" y="517"/>
                    </a:cubicBezTo>
                    <a:cubicBezTo>
                      <a:pt x="35" y="517"/>
                      <a:pt x="36" y="516"/>
                      <a:pt x="36" y="513"/>
                    </a:cubicBezTo>
                    <a:cubicBezTo>
                      <a:pt x="72" y="418"/>
                      <a:pt x="120" y="346"/>
                      <a:pt x="143" y="251"/>
                    </a:cubicBezTo>
                    <a:cubicBezTo>
                      <a:pt x="179" y="179"/>
                      <a:pt x="203" y="108"/>
                      <a:pt x="191" y="13"/>
                    </a:cubicBezTo>
                    <a:cubicBezTo>
                      <a:pt x="191" y="1"/>
                      <a:pt x="179" y="1"/>
                      <a:pt x="15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660;p33">
                <a:extLst>
                  <a:ext uri="{FF2B5EF4-FFF2-40B4-BE49-F238E27FC236}">
                    <a16:creationId xmlns:a16="http://schemas.microsoft.com/office/drawing/2014/main" id="{9C3F8D1C-97F3-4DB7-92E0-3379A633D72E}"/>
                  </a:ext>
                </a:extLst>
              </p:cNvPr>
              <p:cNvSpPr/>
              <p:nvPr/>
            </p:nvSpPr>
            <p:spPr>
              <a:xfrm>
                <a:off x="3198600" y="2694575"/>
                <a:ext cx="50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75" extrusionOk="0">
                    <a:moveTo>
                      <a:pt x="172" y="1"/>
                    </a:moveTo>
                    <a:cubicBezTo>
                      <a:pt x="167" y="1"/>
                      <a:pt x="161" y="4"/>
                      <a:pt x="155" y="10"/>
                    </a:cubicBezTo>
                    <a:cubicBezTo>
                      <a:pt x="108" y="69"/>
                      <a:pt x="96" y="153"/>
                      <a:pt x="60" y="212"/>
                    </a:cubicBezTo>
                    <a:cubicBezTo>
                      <a:pt x="36" y="307"/>
                      <a:pt x="1" y="379"/>
                      <a:pt x="1" y="462"/>
                    </a:cubicBezTo>
                    <a:lnTo>
                      <a:pt x="48" y="474"/>
                    </a:lnTo>
                    <a:cubicBezTo>
                      <a:pt x="96" y="391"/>
                      <a:pt x="120" y="307"/>
                      <a:pt x="155" y="236"/>
                    </a:cubicBezTo>
                    <a:cubicBezTo>
                      <a:pt x="167" y="153"/>
                      <a:pt x="203" y="81"/>
                      <a:pt x="179" y="10"/>
                    </a:cubicBezTo>
                    <a:cubicBezTo>
                      <a:pt x="179" y="4"/>
                      <a:pt x="176" y="1"/>
                      <a:pt x="17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661;p33">
                <a:extLst>
                  <a:ext uri="{FF2B5EF4-FFF2-40B4-BE49-F238E27FC236}">
                    <a16:creationId xmlns:a16="http://schemas.microsoft.com/office/drawing/2014/main" id="{F5EEFF91-264F-486C-B319-D9570583BF59}"/>
                  </a:ext>
                </a:extLst>
              </p:cNvPr>
              <p:cNvSpPr/>
              <p:nvPr/>
            </p:nvSpPr>
            <p:spPr>
              <a:xfrm>
                <a:off x="3190875" y="2688725"/>
                <a:ext cx="71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597" extrusionOk="0">
                    <a:moveTo>
                      <a:pt x="251" y="1"/>
                    </a:moveTo>
                    <a:cubicBezTo>
                      <a:pt x="246" y="1"/>
                      <a:pt x="242" y="2"/>
                      <a:pt x="238" y="6"/>
                    </a:cubicBezTo>
                    <a:cubicBezTo>
                      <a:pt x="167" y="53"/>
                      <a:pt x="131" y="149"/>
                      <a:pt x="95" y="244"/>
                    </a:cubicBezTo>
                    <a:cubicBezTo>
                      <a:pt x="48" y="351"/>
                      <a:pt x="0" y="446"/>
                      <a:pt x="0" y="565"/>
                    </a:cubicBezTo>
                    <a:cubicBezTo>
                      <a:pt x="8" y="588"/>
                      <a:pt x="25" y="596"/>
                      <a:pt x="39" y="596"/>
                    </a:cubicBezTo>
                    <a:cubicBezTo>
                      <a:pt x="48" y="596"/>
                      <a:pt x="55" y="593"/>
                      <a:pt x="60" y="589"/>
                    </a:cubicBezTo>
                    <a:cubicBezTo>
                      <a:pt x="107" y="494"/>
                      <a:pt x="155" y="410"/>
                      <a:pt x="179" y="303"/>
                    </a:cubicBezTo>
                    <a:cubicBezTo>
                      <a:pt x="214" y="208"/>
                      <a:pt x="286" y="113"/>
                      <a:pt x="274" y="18"/>
                    </a:cubicBezTo>
                    <a:cubicBezTo>
                      <a:pt x="274" y="9"/>
                      <a:pt x="262" y="1"/>
                      <a:pt x="25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662;p33">
                <a:extLst>
                  <a:ext uri="{FF2B5EF4-FFF2-40B4-BE49-F238E27FC236}">
                    <a16:creationId xmlns:a16="http://schemas.microsoft.com/office/drawing/2014/main" id="{13ECABBA-25EC-4229-88CD-A24703BF7620}"/>
                  </a:ext>
                </a:extLst>
              </p:cNvPr>
              <p:cNvSpPr/>
              <p:nvPr/>
            </p:nvSpPr>
            <p:spPr>
              <a:xfrm>
                <a:off x="3184325" y="2681575"/>
                <a:ext cx="77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61" extrusionOk="0">
                    <a:moveTo>
                      <a:pt x="292" y="1"/>
                    </a:moveTo>
                    <a:cubicBezTo>
                      <a:pt x="287" y="1"/>
                      <a:pt x="281" y="2"/>
                      <a:pt x="274" y="6"/>
                    </a:cubicBezTo>
                    <a:cubicBezTo>
                      <a:pt x="143" y="173"/>
                      <a:pt x="60" y="411"/>
                      <a:pt x="0" y="613"/>
                    </a:cubicBezTo>
                    <a:cubicBezTo>
                      <a:pt x="0" y="645"/>
                      <a:pt x="16" y="661"/>
                      <a:pt x="34" y="661"/>
                    </a:cubicBezTo>
                    <a:cubicBezTo>
                      <a:pt x="42" y="661"/>
                      <a:pt x="52" y="657"/>
                      <a:pt x="60" y="649"/>
                    </a:cubicBezTo>
                    <a:cubicBezTo>
                      <a:pt x="155" y="470"/>
                      <a:pt x="274" y="232"/>
                      <a:pt x="310" y="18"/>
                    </a:cubicBezTo>
                    <a:cubicBezTo>
                      <a:pt x="310" y="9"/>
                      <a:pt x="304" y="1"/>
                      <a:pt x="29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663;p33">
                <a:extLst>
                  <a:ext uri="{FF2B5EF4-FFF2-40B4-BE49-F238E27FC236}">
                    <a16:creationId xmlns:a16="http://schemas.microsoft.com/office/drawing/2014/main" id="{24892423-1A2F-4E15-BF5E-020646749179}"/>
                  </a:ext>
                </a:extLst>
              </p:cNvPr>
              <p:cNvSpPr/>
              <p:nvPr/>
            </p:nvSpPr>
            <p:spPr>
              <a:xfrm>
                <a:off x="3177175" y="2674500"/>
                <a:ext cx="101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735" extrusionOk="0">
                    <a:moveTo>
                      <a:pt x="375" y="1"/>
                    </a:moveTo>
                    <a:cubicBezTo>
                      <a:pt x="373" y="1"/>
                      <a:pt x="371" y="1"/>
                      <a:pt x="369" y="3"/>
                    </a:cubicBezTo>
                    <a:cubicBezTo>
                      <a:pt x="262" y="86"/>
                      <a:pt x="227" y="217"/>
                      <a:pt x="167" y="325"/>
                    </a:cubicBezTo>
                    <a:cubicBezTo>
                      <a:pt x="107" y="444"/>
                      <a:pt x="24" y="575"/>
                      <a:pt x="0" y="706"/>
                    </a:cubicBezTo>
                    <a:cubicBezTo>
                      <a:pt x="0" y="725"/>
                      <a:pt x="4" y="734"/>
                      <a:pt x="9" y="734"/>
                    </a:cubicBezTo>
                    <a:cubicBezTo>
                      <a:pt x="13" y="734"/>
                      <a:pt x="19" y="728"/>
                      <a:pt x="24" y="718"/>
                    </a:cubicBezTo>
                    <a:cubicBezTo>
                      <a:pt x="119" y="622"/>
                      <a:pt x="167" y="479"/>
                      <a:pt x="238" y="360"/>
                    </a:cubicBezTo>
                    <a:cubicBezTo>
                      <a:pt x="298" y="265"/>
                      <a:pt x="381" y="158"/>
                      <a:pt x="405" y="39"/>
                    </a:cubicBezTo>
                    <a:cubicBezTo>
                      <a:pt x="405" y="29"/>
                      <a:pt x="388" y="1"/>
                      <a:pt x="37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664;p33">
                <a:extLst>
                  <a:ext uri="{FF2B5EF4-FFF2-40B4-BE49-F238E27FC236}">
                    <a16:creationId xmlns:a16="http://schemas.microsoft.com/office/drawing/2014/main" id="{468B2F3B-48CE-4F26-A033-9330A1C3ED6C}"/>
                  </a:ext>
                </a:extLst>
              </p:cNvPr>
              <p:cNvSpPr/>
              <p:nvPr/>
            </p:nvSpPr>
            <p:spPr>
              <a:xfrm>
                <a:off x="3169025" y="2669800"/>
                <a:ext cx="1025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738" extrusionOk="0">
                    <a:moveTo>
                      <a:pt x="398" y="1"/>
                    </a:moveTo>
                    <a:cubicBezTo>
                      <a:pt x="314" y="108"/>
                      <a:pt x="255" y="227"/>
                      <a:pt x="195" y="346"/>
                    </a:cubicBezTo>
                    <a:cubicBezTo>
                      <a:pt x="136" y="465"/>
                      <a:pt x="52" y="584"/>
                      <a:pt x="17" y="715"/>
                    </a:cubicBezTo>
                    <a:cubicBezTo>
                      <a:pt x="0" y="723"/>
                      <a:pt x="7" y="737"/>
                      <a:pt x="16" y="737"/>
                    </a:cubicBezTo>
                    <a:cubicBezTo>
                      <a:pt x="20" y="737"/>
                      <a:pt x="25" y="734"/>
                      <a:pt x="29" y="727"/>
                    </a:cubicBezTo>
                    <a:cubicBezTo>
                      <a:pt x="195" y="536"/>
                      <a:pt x="350" y="263"/>
                      <a:pt x="410" y="13"/>
                    </a:cubicBezTo>
                    <a:cubicBezTo>
                      <a:pt x="410" y="1"/>
                      <a:pt x="398" y="1"/>
                      <a:pt x="39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665;p33">
                <a:extLst>
                  <a:ext uri="{FF2B5EF4-FFF2-40B4-BE49-F238E27FC236}">
                    <a16:creationId xmlns:a16="http://schemas.microsoft.com/office/drawing/2014/main" id="{C66D26F1-6BEE-43D9-A31B-D35830B02A5B}"/>
                  </a:ext>
                </a:extLst>
              </p:cNvPr>
              <p:cNvSpPr/>
              <p:nvPr/>
            </p:nvSpPr>
            <p:spPr>
              <a:xfrm>
                <a:off x="3161200" y="2661875"/>
                <a:ext cx="1325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902" extrusionOk="0">
                    <a:moveTo>
                      <a:pt x="501" y="0"/>
                    </a:moveTo>
                    <a:cubicBezTo>
                      <a:pt x="496" y="0"/>
                      <a:pt x="490" y="2"/>
                      <a:pt x="485" y="8"/>
                    </a:cubicBezTo>
                    <a:cubicBezTo>
                      <a:pt x="365" y="80"/>
                      <a:pt x="294" y="234"/>
                      <a:pt x="235" y="353"/>
                    </a:cubicBezTo>
                    <a:cubicBezTo>
                      <a:pt x="163" y="508"/>
                      <a:pt x="68" y="687"/>
                      <a:pt x="8" y="865"/>
                    </a:cubicBezTo>
                    <a:cubicBezTo>
                      <a:pt x="1" y="888"/>
                      <a:pt x="18" y="902"/>
                      <a:pt x="34" y="902"/>
                    </a:cubicBezTo>
                    <a:cubicBezTo>
                      <a:pt x="43" y="902"/>
                      <a:pt x="52" y="898"/>
                      <a:pt x="56" y="889"/>
                    </a:cubicBezTo>
                    <a:cubicBezTo>
                      <a:pt x="163" y="734"/>
                      <a:pt x="223" y="568"/>
                      <a:pt x="294" y="425"/>
                    </a:cubicBezTo>
                    <a:cubicBezTo>
                      <a:pt x="354" y="294"/>
                      <a:pt x="449" y="175"/>
                      <a:pt x="520" y="32"/>
                    </a:cubicBezTo>
                    <a:cubicBezTo>
                      <a:pt x="529" y="23"/>
                      <a:pt x="518" y="0"/>
                      <a:pt x="50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666;p33">
                <a:extLst>
                  <a:ext uri="{FF2B5EF4-FFF2-40B4-BE49-F238E27FC236}">
                    <a16:creationId xmlns:a16="http://schemas.microsoft.com/office/drawing/2014/main" id="{163E56E7-4BC4-47D7-ABF1-4CA8C96170E2}"/>
                  </a:ext>
                </a:extLst>
              </p:cNvPr>
              <p:cNvSpPr/>
              <p:nvPr/>
            </p:nvSpPr>
            <p:spPr>
              <a:xfrm>
                <a:off x="3152475" y="2652900"/>
                <a:ext cx="15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087" extrusionOk="0">
                    <a:moveTo>
                      <a:pt x="606" y="1"/>
                    </a:moveTo>
                    <a:cubicBezTo>
                      <a:pt x="598" y="1"/>
                      <a:pt x="589" y="4"/>
                      <a:pt x="584" y="10"/>
                    </a:cubicBezTo>
                    <a:cubicBezTo>
                      <a:pt x="512" y="200"/>
                      <a:pt x="345" y="379"/>
                      <a:pt x="226" y="558"/>
                    </a:cubicBezTo>
                    <a:cubicBezTo>
                      <a:pt x="143" y="724"/>
                      <a:pt x="48" y="891"/>
                      <a:pt x="0" y="1070"/>
                    </a:cubicBezTo>
                    <a:cubicBezTo>
                      <a:pt x="0" y="1078"/>
                      <a:pt x="18" y="1086"/>
                      <a:pt x="33" y="1086"/>
                    </a:cubicBezTo>
                    <a:cubicBezTo>
                      <a:pt x="39" y="1086"/>
                      <a:pt x="44" y="1085"/>
                      <a:pt x="48" y="1081"/>
                    </a:cubicBezTo>
                    <a:cubicBezTo>
                      <a:pt x="179" y="891"/>
                      <a:pt x="274" y="677"/>
                      <a:pt x="393" y="486"/>
                    </a:cubicBezTo>
                    <a:cubicBezTo>
                      <a:pt x="476" y="331"/>
                      <a:pt x="619" y="200"/>
                      <a:pt x="619" y="10"/>
                    </a:cubicBezTo>
                    <a:cubicBezTo>
                      <a:pt x="619" y="4"/>
                      <a:pt x="613" y="1"/>
                      <a:pt x="60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667;p33">
                <a:extLst>
                  <a:ext uri="{FF2B5EF4-FFF2-40B4-BE49-F238E27FC236}">
                    <a16:creationId xmlns:a16="http://schemas.microsoft.com/office/drawing/2014/main" id="{11FFCF34-1EC3-4E26-B321-E11E8217CBFC}"/>
                  </a:ext>
                </a:extLst>
              </p:cNvPr>
              <p:cNvSpPr/>
              <p:nvPr/>
            </p:nvSpPr>
            <p:spPr>
              <a:xfrm>
                <a:off x="3144425" y="2647350"/>
                <a:ext cx="1520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099" extrusionOk="0">
                    <a:moveTo>
                      <a:pt x="590" y="1"/>
                    </a:moveTo>
                    <a:cubicBezTo>
                      <a:pt x="585" y="1"/>
                      <a:pt x="579" y="2"/>
                      <a:pt x="572" y="6"/>
                    </a:cubicBezTo>
                    <a:cubicBezTo>
                      <a:pt x="441" y="160"/>
                      <a:pt x="358" y="339"/>
                      <a:pt x="251" y="518"/>
                    </a:cubicBezTo>
                    <a:cubicBezTo>
                      <a:pt x="155" y="696"/>
                      <a:pt x="60" y="863"/>
                      <a:pt x="1" y="1065"/>
                    </a:cubicBezTo>
                    <a:cubicBezTo>
                      <a:pt x="1" y="1082"/>
                      <a:pt x="7" y="1099"/>
                      <a:pt x="14" y="1099"/>
                    </a:cubicBezTo>
                    <a:cubicBezTo>
                      <a:pt x="17" y="1099"/>
                      <a:pt x="21" y="1096"/>
                      <a:pt x="24" y="1089"/>
                    </a:cubicBezTo>
                    <a:cubicBezTo>
                      <a:pt x="167" y="946"/>
                      <a:pt x="239" y="756"/>
                      <a:pt x="346" y="577"/>
                    </a:cubicBezTo>
                    <a:cubicBezTo>
                      <a:pt x="429" y="399"/>
                      <a:pt x="548" y="220"/>
                      <a:pt x="608" y="18"/>
                    </a:cubicBezTo>
                    <a:cubicBezTo>
                      <a:pt x="608" y="9"/>
                      <a:pt x="602" y="1"/>
                      <a:pt x="59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668;p33">
                <a:extLst>
                  <a:ext uri="{FF2B5EF4-FFF2-40B4-BE49-F238E27FC236}">
                    <a16:creationId xmlns:a16="http://schemas.microsoft.com/office/drawing/2014/main" id="{684294EE-23C0-4BAC-B3FD-C17A541282D7}"/>
                  </a:ext>
                </a:extLst>
              </p:cNvPr>
              <p:cNvSpPr/>
              <p:nvPr/>
            </p:nvSpPr>
            <p:spPr>
              <a:xfrm>
                <a:off x="3135725" y="2638425"/>
                <a:ext cx="14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079" extrusionOk="0">
                    <a:moveTo>
                      <a:pt x="569" y="1"/>
                    </a:moveTo>
                    <a:cubicBezTo>
                      <a:pt x="564" y="1"/>
                      <a:pt x="558" y="2"/>
                      <a:pt x="551" y="5"/>
                    </a:cubicBezTo>
                    <a:cubicBezTo>
                      <a:pt x="313" y="279"/>
                      <a:pt x="75" y="696"/>
                      <a:pt x="15" y="1053"/>
                    </a:cubicBezTo>
                    <a:cubicBezTo>
                      <a:pt x="1" y="1068"/>
                      <a:pt x="13" y="1078"/>
                      <a:pt x="28" y="1078"/>
                    </a:cubicBezTo>
                    <a:cubicBezTo>
                      <a:pt x="37" y="1078"/>
                      <a:pt x="46" y="1074"/>
                      <a:pt x="51" y="1065"/>
                    </a:cubicBezTo>
                    <a:cubicBezTo>
                      <a:pt x="158" y="887"/>
                      <a:pt x="230" y="708"/>
                      <a:pt x="337" y="529"/>
                    </a:cubicBezTo>
                    <a:cubicBezTo>
                      <a:pt x="420" y="363"/>
                      <a:pt x="527" y="196"/>
                      <a:pt x="587" y="17"/>
                    </a:cubicBezTo>
                    <a:cubicBezTo>
                      <a:pt x="587" y="9"/>
                      <a:pt x="581" y="1"/>
                      <a:pt x="56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669;p33">
                <a:extLst>
                  <a:ext uri="{FF2B5EF4-FFF2-40B4-BE49-F238E27FC236}">
                    <a16:creationId xmlns:a16="http://schemas.microsoft.com/office/drawing/2014/main" id="{BEAADC4B-A186-4868-B4D1-A3038652E6DF}"/>
                  </a:ext>
                </a:extLst>
              </p:cNvPr>
              <p:cNvSpPr/>
              <p:nvPr/>
            </p:nvSpPr>
            <p:spPr>
              <a:xfrm>
                <a:off x="3125375" y="2632475"/>
                <a:ext cx="164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59" extrusionOk="0">
                    <a:moveTo>
                      <a:pt x="642" y="0"/>
                    </a:moveTo>
                    <a:cubicBezTo>
                      <a:pt x="639" y="0"/>
                      <a:pt x="635" y="2"/>
                      <a:pt x="632" y="5"/>
                    </a:cubicBezTo>
                    <a:cubicBezTo>
                      <a:pt x="477" y="148"/>
                      <a:pt x="405" y="351"/>
                      <a:pt x="298" y="529"/>
                    </a:cubicBezTo>
                    <a:cubicBezTo>
                      <a:pt x="191" y="720"/>
                      <a:pt x="72" y="910"/>
                      <a:pt x="1" y="1125"/>
                    </a:cubicBezTo>
                    <a:cubicBezTo>
                      <a:pt x="1" y="1141"/>
                      <a:pt x="18" y="1158"/>
                      <a:pt x="33" y="1158"/>
                    </a:cubicBezTo>
                    <a:cubicBezTo>
                      <a:pt x="39" y="1158"/>
                      <a:pt x="45" y="1155"/>
                      <a:pt x="48" y="1148"/>
                    </a:cubicBezTo>
                    <a:cubicBezTo>
                      <a:pt x="191" y="994"/>
                      <a:pt x="298" y="779"/>
                      <a:pt x="405" y="589"/>
                    </a:cubicBezTo>
                    <a:cubicBezTo>
                      <a:pt x="489" y="410"/>
                      <a:pt x="608" y="220"/>
                      <a:pt x="655" y="17"/>
                    </a:cubicBezTo>
                    <a:cubicBezTo>
                      <a:pt x="655" y="9"/>
                      <a:pt x="650" y="0"/>
                      <a:pt x="64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670;p33">
                <a:extLst>
                  <a:ext uri="{FF2B5EF4-FFF2-40B4-BE49-F238E27FC236}">
                    <a16:creationId xmlns:a16="http://schemas.microsoft.com/office/drawing/2014/main" id="{E5D4BD9E-4BFF-4257-B2FF-BF4EEA738BC6}"/>
                  </a:ext>
                </a:extLst>
              </p:cNvPr>
              <p:cNvSpPr/>
              <p:nvPr/>
            </p:nvSpPr>
            <p:spPr>
              <a:xfrm>
                <a:off x="3117475" y="2623425"/>
                <a:ext cx="177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1230" extrusionOk="0">
                    <a:moveTo>
                      <a:pt x="673" y="0"/>
                    </a:moveTo>
                    <a:cubicBezTo>
                      <a:pt x="665" y="0"/>
                      <a:pt x="657" y="3"/>
                      <a:pt x="650" y="10"/>
                    </a:cubicBezTo>
                    <a:cubicBezTo>
                      <a:pt x="495" y="177"/>
                      <a:pt x="412" y="403"/>
                      <a:pt x="305" y="594"/>
                    </a:cubicBezTo>
                    <a:cubicBezTo>
                      <a:pt x="198" y="784"/>
                      <a:pt x="79" y="975"/>
                      <a:pt x="7" y="1201"/>
                    </a:cubicBezTo>
                    <a:cubicBezTo>
                      <a:pt x="1" y="1220"/>
                      <a:pt x="8" y="1229"/>
                      <a:pt x="21" y="1229"/>
                    </a:cubicBezTo>
                    <a:cubicBezTo>
                      <a:pt x="31" y="1229"/>
                      <a:pt x="44" y="1223"/>
                      <a:pt x="55" y="1213"/>
                    </a:cubicBezTo>
                    <a:cubicBezTo>
                      <a:pt x="186" y="1022"/>
                      <a:pt x="305" y="820"/>
                      <a:pt x="424" y="605"/>
                    </a:cubicBezTo>
                    <a:cubicBezTo>
                      <a:pt x="531" y="427"/>
                      <a:pt x="662" y="236"/>
                      <a:pt x="710" y="34"/>
                    </a:cubicBezTo>
                    <a:cubicBezTo>
                      <a:pt x="710" y="17"/>
                      <a:pt x="692" y="0"/>
                      <a:pt x="67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671;p33">
                <a:extLst>
                  <a:ext uri="{FF2B5EF4-FFF2-40B4-BE49-F238E27FC236}">
                    <a16:creationId xmlns:a16="http://schemas.microsoft.com/office/drawing/2014/main" id="{5F0C4755-6BB1-449D-B1BA-F1CC649AB2E7}"/>
                  </a:ext>
                </a:extLst>
              </p:cNvPr>
              <p:cNvSpPr/>
              <p:nvPr/>
            </p:nvSpPr>
            <p:spPr>
              <a:xfrm>
                <a:off x="3108000" y="2613425"/>
                <a:ext cx="2067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27" h="1368" extrusionOk="0">
                    <a:moveTo>
                      <a:pt x="812" y="1"/>
                    </a:moveTo>
                    <a:cubicBezTo>
                      <a:pt x="809" y="1"/>
                      <a:pt x="806" y="2"/>
                      <a:pt x="803" y="5"/>
                    </a:cubicBezTo>
                    <a:cubicBezTo>
                      <a:pt x="624" y="208"/>
                      <a:pt x="505" y="458"/>
                      <a:pt x="374" y="684"/>
                    </a:cubicBezTo>
                    <a:cubicBezTo>
                      <a:pt x="231" y="898"/>
                      <a:pt x="100" y="1113"/>
                      <a:pt x="17" y="1351"/>
                    </a:cubicBezTo>
                    <a:cubicBezTo>
                      <a:pt x="0" y="1359"/>
                      <a:pt x="19" y="1368"/>
                      <a:pt x="36" y="1368"/>
                    </a:cubicBezTo>
                    <a:cubicBezTo>
                      <a:pt x="43" y="1368"/>
                      <a:pt x="49" y="1366"/>
                      <a:pt x="53" y="1363"/>
                    </a:cubicBezTo>
                    <a:cubicBezTo>
                      <a:pt x="196" y="1125"/>
                      <a:pt x="338" y="922"/>
                      <a:pt x="493" y="696"/>
                    </a:cubicBezTo>
                    <a:cubicBezTo>
                      <a:pt x="624" y="482"/>
                      <a:pt x="791" y="279"/>
                      <a:pt x="827" y="29"/>
                    </a:cubicBezTo>
                    <a:cubicBezTo>
                      <a:pt x="827" y="12"/>
                      <a:pt x="820" y="1"/>
                      <a:pt x="81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672;p33">
                <a:extLst>
                  <a:ext uri="{FF2B5EF4-FFF2-40B4-BE49-F238E27FC236}">
                    <a16:creationId xmlns:a16="http://schemas.microsoft.com/office/drawing/2014/main" id="{3C23AE5A-FCC4-41F8-A902-CE9D0B4E96B1}"/>
                  </a:ext>
                </a:extLst>
              </p:cNvPr>
              <p:cNvSpPr/>
              <p:nvPr/>
            </p:nvSpPr>
            <p:spPr>
              <a:xfrm>
                <a:off x="3098400" y="2602400"/>
                <a:ext cx="257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49" extrusionOk="0">
                    <a:moveTo>
                      <a:pt x="1009" y="1"/>
                    </a:moveTo>
                    <a:cubicBezTo>
                      <a:pt x="1004" y="1"/>
                      <a:pt x="1000" y="2"/>
                      <a:pt x="996" y="6"/>
                    </a:cubicBezTo>
                    <a:cubicBezTo>
                      <a:pt x="782" y="208"/>
                      <a:pt x="615" y="494"/>
                      <a:pt x="461" y="732"/>
                    </a:cubicBezTo>
                    <a:cubicBezTo>
                      <a:pt x="294" y="982"/>
                      <a:pt x="127" y="1232"/>
                      <a:pt x="8" y="1518"/>
                    </a:cubicBezTo>
                    <a:cubicBezTo>
                      <a:pt x="1" y="1541"/>
                      <a:pt x="7" y="1549"/>
                      <a:pt x="19" y="1549"/>
                    </a:cubicBezTo>
                    <a:cubicBezTo>
                      <a:pt x="26" y="1549"/>
                      <a:pt x="35" y="1546"/>
                      <a:pt x="44" y="1542"/>
                    </a:cubicBezTo>
                    <a:cubicBezTo>
                      <a:pt x="222" y="1280"/>
                      <a:pt x="401" y="1006"/>
                      <a:pt x="580" y="744"/>
                    </a:cubicBezTo>
                    <a:cubicBezTo>
                      <a:pt x="734" y="506"/>
                      <a:pt x="913" y="280"/>
                      <a:pt x="1020" y="18"/>
                    </a:cubicBezTo>
                    <a:cubicBezTo>
                      <a:pt x="1029" y="9"/>
                      <a:pt x="1019" y="1"/>
                      <a:pt x="100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673;p33">
                <a:extLst>
                  <a:ext uri="{FF2B5EF4-FFF2-40B4-BE49-F238E27FC236}">
                    <a16:creationId xmlns:a16="http://schemas.microsoft.com/office/drawing/2014/main" id="{608F738E-DA0D-41D3-A28A-57F17B8FFBF7}"/>
                  </a:ext>
                </a:extLst>
              </p:cNvPr>
              <p:cNvSpPr/>
              <p:nvPr/>
            </p:nvSpPr>
            <p:spPr>
              <a:xfrm>
                <a:off x="2989950" y="2820125"/>
                <a:ext cx="16640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3382" extrusionOk="0">
                    <a:moveTo>
                      <a:pt x="762" y="0"/>
                    </a:moveTo>
                    <a:cubicBezTo>
                      <a:pt x="346" y="1084"/>
                      <a:pt x="0" y="3382"/>
                      <a:pt x="0" y="3382"/>
                    </a:cubicBezTo>
                    <a:lnTo>
                      <a:pt x="6656" y="304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674;p33">
                <a:extLst>
                  <a:ext uri="{FF2B5EF4-FFF2-40B4-BE49-F238E27FC236}">
                    <a16:creationId xmlns:a16="http://schemas.microsoft.com/office/drawing/2014/main" id="{9194A4C3-E6E0-47D9-AD39-6A5DA5902A12}"/>
                  </a:ext>
                </a:extLst>
              </p:cNvPr>
              <p:cNvSpPr/>
              <p:nvPr/>
            </p:nvSpPr>
            <p:spPr>
              <a:xfrm>
                <a:off x="2984875" y="2814175"/>
                <a:ext cx="1875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3799" extrusionOk="0">
                    <a:moveTo>
                      <a:pt x="1049" y="488"/>
                    </a:moveTo>
                    <a:lnTo>
                      <a:pt x="6204" y="3155"/>
                    </a:lnTo>
                    <a:lnTo>
                      <a:pt x="394" y="3441"/>
                    </a:lnTo>
                    <a:cubicBezTo>
                      <a:pt x="489" y="2893"/>
                      <a:pt x="751" y="1381"/>
                      <a:pt x="1049" y="488"/>
                    </a:cubicBezTo>
                    <a:close/>
                    <a:moveTo>
                      <a:pt x="870" y="0"/>
                    </a:moveTo>
                    <a:lnTo>
                      <a:pt x="799" y="179"/>
                    </a:lnTo>
                    <a:cubicBezTo>
                      <a:pt x="382" y="1262"/>
                      <a:pt x="37" y="3501"/>
                      <a:pt x="25" y="3584"/>
                    </a:cubicBezTo>
                    <a:lnTo>
                      <a:pt x="1" y="3798"/>
                    </a:lnTo>
                    <a:lnTo>
                      <a:pt x="7502" y="3417"/>
                    </a:lnTo>
                    <a:lnTo>
                      <a:pt x="870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675;p33">
                <a:extLst>
                  <a:ext uri="{FF2B5EF4-FFF2-40B4-BE49-F238E27FC236}">
                    <a16:creationId xmlns:a16="http://schemas.microsoft.com/office/drawing/2014/main" id="{67A28733-4617-457B-83F8-8F132D63330C}"/>
                  </a:ext>
                </a:extLst>
              </p:cNvPr>
              <p:cNvSpPr/>
              <p:nvPr/>
            </p:nvSpPr>
            <p:spPr>
              <a:xfrm>
                <a:off x="3129250" y="2881575"/>
                <a:ext cx="240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46" extrusionOk="0">
                    <a:moveTo>
                      <a:pt x="54" y="1"/>
                    </a:moveTo>
                    <a:cubicBezTo>
                      <a:pt x="45" y="1"/>
                      <a:pt x="36" y="7"/>
                      <a:pt x="36" y="19"/>
                    </a:cubicBezTo>
                    <a:cubicBezTo>
                      <a:pt x="0" y="90"/>
                      <a:pt x="12" y="174"/>
                      <a:pt x="12" y="257"/>
                    </a:cubicBezTo>
                    <a:cubicBezTo>
                      <a:pt x="12" y="340"/>
                      <a:pt x="24" y="435"/>
                      <a:pt x="36" y="519"/>
                    </a:cubicBezTo>
                    <a:cubicBezTo>
                      <a:pt x="36" y="537"/>
                      <a:pt x="48" y="546"/>
                      <a:pt x="60" y="546"/>
                    </a:cubicBezTo>
                    <a:cubicBezTo>
                      <a:pt x="72" y="546"/>
                      <a:pt x="84" y="537"/>
                      <a:pt x="84" y="519"/>
                    </a:cubicBezTo>
                    <a:cubicBezTo>
                      <a:pt x="96" y="424"/>
                      <a:pt x="96" y="328"/>
                      <a:pt x="96" y="233"/>
                    </a:cubicBezTo>
                    <a:cubicBezTo>
                      <a:pt x="96" y="162"/>
                      <a:pt x="96" y="90"/>
                      <a:pt x="72" y="19"/>
                    </a:cubicBezTo>
                    <a:cubicBezTo>
                      <a:pt x="72" y="7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676;p33">
                <a:extLst>
                  <a:ext uri="{FF2B5EF4-FFF2-40B4-BE49-F238E27FC236}">
                    <a16:creationId xmlns:a16="http://schemas.microsoft.com/office/drawing/2014/main" id="{17C1522F-05BF-4258-BF01-DD7A79544C01}"/>
                  </a:ext>
                </a:extLst>
              </p:cNvPr>
              <p:cNvSpPr/>
              <p:nvPr/>
            </p:nvSpPr>
            <p:spPr>
              <a:xfrm>
                <a:off x="3120325" y="2877125"/>
                <a:ext cx="30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516" extrusionOk="0">
                    <a:moveTo>
                      <a:pt x="46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0" y="90"/>
                      <a:pt x="12" y="173"/>
                      <a:pt x="12" y="256"/>
                    </a:cubicBezTo>
                    <a:cubicBezTo>
                      <a:pt x="12" y="340"/>
                      <a:pt x="12" y="411"/>
                      <a:pt x="36" y="506"/>
                    </a:cubicBezTo>
                    <a:cubicBezTo>
                      <a:pt x="48" y="512"/>
                      <a:pt x="60" y="515"/>
                      <a:pt x="69" y="515"/>
                    </a:cubicBezTo>
                    <a:cubicBezTo>
                      <a:pt x="78" y="515"/>
                      <a:pt x="84" y="512"/>
                      <a:pt x="84" y="506"/>
                    </a:cubicBezTo>
                    <a:cubicBezTo>
                      <a:pt x="119" y="411"/>
                      <a:pt x="119" y="328"/>
                      <a:pt x="95" y="232"/>
                    </a:cubicBezTo>
                    <a:cubicBezTo>
                      <a:pt x="95" y="161"/>
                      <a:pt x="95" y="78"/>
                      <a:pt x="60" y="18"/>
                    </a:cubicBezTo>
                    <a:cubicBezTo>
                      <a:pt x="60" y="6"/>
                      <a:pt x="54" y="0"/>
                      <a:pt x="4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677;p33">
                <a:extLst>
                  <a:ext uri="{FF2B5EF4-FFF2-40B4-BE49-F238E27FC236}">
                    <a16:creationId xmlns:a16="http://schemas.microsoft.com/office/drawing/2014/main" id="{1820C575-3429-45B7-8D66-23CEBDEF29E7}"/>
                  </a:ext>
                </a:extLst>
              </p:cNvPr>
              <p:cNvSpPr/>
              <p:nvPr/>
            </p:nvSpPr>
            <p:spPr>
              <a:xfrm>
                <a:off x="3113175" y="2874150"/>
                <a:ext cx="30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4" extrusionOk="0">
                    <a:moveTo>
                      <a:pt x="72" y="0"/>
                    </a:moveTo>
                    <a:cubicBezTo>
                      <a:pt x="66" y="0"/>
                      <a:pt x="60" y="6"/>
                      <a:pt x="60" y="18"/>
                    </a:cubicBezTo>
                    <a:cubicBezTo>
                      <a:pt x="0" y="90"/>
                      <a:pt x="0" y="209"/>
                      <a:pt x="0" y="292"/>
                    </a:cubicBezTo>
                    <a:cubicBezTo>
                      <a:pt x="0" y="399"/>
                      <a:pt x="0" y="518"/>
                      <a:pt x="12" y="625"/>
                    </a:cubicBezTo>
                    <a:cubicBezTo>
                      <a:pt x="12" y="630"/>
                      <a:pt x="21" y="633"/>
                      <a:pt x="30" y="633"/>
                    </a:cubicBezTo>
                    <a:cubicBezTo>
                      <a:pt x="44" y="633"/>
                      <a:pt x="60" y="627"/>
                      <a:pt x="60" y="613"/>
                    </a:cubicBezTo>
                    <a:cubicBezTo>
                      <a:pt x="72" y="506"/>
                      <a:pt x="72" y="399"/>
                      <a:pt x="84" y="316"/>
                    </a:cubicBezTo>
                    <a:cubicBezTo>
                      <a:pt x="84" y="221"/>
                      <a:pt x="120" y="101"/>
                      <a:pt x="84" y="18"/>
                    </a:cubicBezTo>
                    <a:cubicBezTo>
                      <a:pt x="84" y="6"/>
                      <a:pt x="78" y="0"/>
                      <a:pt x="7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678;p33">
                <a:extLst>
                  <a:ext uri="{FF2B5EF4-FFF2-40B4-BE49-F238E27FC236}">
                    <a16:creationId xmlns:a16="http://schemas.microsoft.com/office/drawing/2014/main" id="{C515F0A4-F1BB-45C6-B106-2A13A11C6B3B}"/>
                  </a:ext>
                </a:extLst>
              </p:cNvPr>
              <p:cNvSpPr/>
              <p:nvPr/>
            </p:nvSpPr>
            <p:spPr>
              <a:xfrm>
                <a:off x="3104850" y="2869300"/>
                <a:ext cx="38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713" extrusionOk="0">
                    <a:moveTo>
                      <a:pt x="89" y="1"/>
                    </a:moveTo>
                    <a:cubicBezTo>
                      <a:pt x="80" y="1"/>
                      <a:pt x="72" y="4"/>
                      <a:pt x="72" y="10"/>
                    </a:cubicBezTo>
                    <a:cubicBezTo>
                      <a:pt x="0" y="224"/>
                      <a:pt x="0" y="474"/>
                      <a:pt x="12" y="676"/>
                    </a:cubicBezTo>
                    <a:cubicBezTo>
                      <a:pt x="20" y="700"/>
                      <a:pt x="37" y="713"/>
                      <a:pt x="49" y="713"/>
                    </a:cubicBezTo>
                    <a:cubicBezTo>
                      <a:pt x="55" y="713"/>
                      <a:pt x="60" y="709"/>
                      <a:pt x="60" y="700"/>
                    </a:cubicBezTo>
                    <a:cubicBezTo>
                      <a:pt x="107" y="486"/>
                      <a:pt x="155" y="236"/>
                      <a:pt x="107" y="10"/>
                    </a:cubicBezTo>
                    <a:cubicBezTo>
                      <a:pt x="107" y="4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679;p33">
                <a:extLst>
                  <a:ext uri="{FF2B5EF4-FFF2-40B4-BE49-F238E27FC236}">
                    <a16:creationId xmlns:a16="http://schemas.microsoft.com/office/drawing/2014/main" id="{CAA36CD4-C5FD-4F83-9E26-15B33506101A}"/>
                  </a:ext>
                </a:extLst>
              </p:cNvPr>
              <p:cNvSpPr/>
              <p:nvPr/>
            </p:nvSpPr>
            <p:spPr>
              <a:xfrm>
                <a:off x="3095900" y="2864050"/>
                <a:ext cx="51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813" extrusionOk="0">
                    <a:moveTo>
                      <a:pt x="181" y="1"/>
                    </a:moveTo>
                    <a:cubicBezTo>
                      <a:pt x="171" y="1"/>
                      <a:pt x="161" y="7"/>
                      <a:pt x="156" y="17"/>
                    </a:cubicBezTo>
                    <a:cubicBezTo>
                      <a:pt x="84" y="124"/>
                      <a:pt x="60" y="267"/>
                      <a:pt x="49" y="398"/>
                    </a:cubicBezTo>
                    <a:cubicBezTo>
                      <a:pt x="37" y="529"/>
                      <a:pt x="1" y="672"/>
                      <a:pt x="37" y="803"/>
                    </a:cubicBezTo>
                    <a:cubicBezTo>
                      <a:pt x="37" y="809"/>
                      <a:pt x="43" y="812"/>
                      <a:pt x="49" y="812"/>
                    </a:cubicBezTo>
                    <a:cubicBezTo>
                      <a:pt x="54" y="812"/>
                      <a:pt x="60" y="809"/>
                      <a:pt x="60" y="803"/>
                    </a:cubicBezTo>
                    <a:cubicBezTo>
                      <a:pt x="108" y="672"/>
                      <a:pt x="120" y="541"/>
                      <a:pt x="144" y="398"/>
                    </a:cubicBezTo>
                    <a:cubicBezTo>
                      <a:pt x="156" y="279"/>
                      <a:pt x="203" y="160"/>
                      <a:pt x="203" y="29"/>
                    </a:cubicBezTo>
                    <a:cubicBezTo>
                      <a:pt x="203" y="10"/>
                      <a:pt x="192" y="1"/>
                      <a:pt x="18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680;p33">
                <a:extLst>
                  <a:ext uri="{FF2B5EF4-FFF2-40B4-BE49-F238E27FC236}">
                    <a16:creationId xmlns:a16="http://schemas.microsoft.com/office/drawing/2014/main" id="{F6212320-009F-462F-837F-D31BE90BA341}"/>
                  </a:ext>
                </a:extLst>
              </p:cNvPr>
              <p:cNvSpPr/>
              <p:nvPr/>
            </p:nvSpPr>
            <p:spPr>
              <a:xfrm>
                <a:off x="3087575" y="2862250"/>
                <a:ext cx="45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813" extrusionOk="0">
                    <a:moveTo>
                      <a:pt x="137" y="0"/>
                    </a:moveTo>
                    <a:cubicBezTo>
                      <a:pt x="134" y="0"/>
                      <a:pt x="132" y="6"/>
                      <a:pt x="132" y="18"/>
                    </a:cubicBezTo>
                    <a:cubicBezTo>
                      <a:pt x="36" y="256"/>
                      <a:pt x="1" y="554"/>
                      <a:pt x="1" y="804"/>
                    </a:cubicBezTo>
                    <a:cubicBezTo>
                      <a:pt x="1" y="810"/>
                      <a:pt x="6" y="813"/>
                      <a:pt x="12" y="813"/>
                    </a:cubicBezTo>
                    <a:cubicBezTo>
                      <a:pt x="18" y="813"/>
                      <a:pt x="24" y="810"/>
                      <a:pt x="24" y="804"/>
                    </a:cubicBezTo>
                    <a:cubicBezTo>
                      <a:pt x="120" y="566"/>
                      <a:pt x="179" y="268"/>
                      <a:pt x="143" y="18"/>
                    </a:cubicBezTo>
                    <a:cubicBezTo>
                      <a:pt x="143" y="6"/>
                      <a:pt x="140" y="0"/>
                      <a:pt x="13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681;p33">
                <a:extLst>
                  <a:ext uri="{FF2B5EF4-FFF2-40B4-BE49-F238E27FC236}">
                    <a16:creationId xmlns:a16="http://schemas.microsoft.com/office/drawing/2014/main" id="{97669F3B-FDB9-4169-A0EB-3B6DCA5F201A}"/>
                  </a:ext>
                </a:extLst>
              </p:cNvPr>
              <p:cNvSpPr/>
              <p:nvPr/>
            </p:nvSpPr>
            <p:spPr>
              <a:xfrm>
                <a:off x="3078950" y="2856175"/>
                <a:ext cx="5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007" extrusionOk="0">
                    <a:moveTo>
                      <a:pt x="189" y="1"/>
                    </a:moveTo>
                    <a:cubicBezTo>
                      <a:pt x="186" y="1"/>
                      <a:pt x="182" y="4"/>
                      <a:pt x="179" y="11"/>
                    </a:cubicBezTo>
                    <a:cubicBezTo>
                      <a:pt x="84" y="118"/>
                      <a:pt x="72" y="249"/>
                      <a:pt x="48" y="392"/>
                    </a:cubicBezTo>
                    <a:cubicBezTo>
                      <a:pt x="12" y="582"/>
                      <a:pt x="0" y="797"/>
                      <a:pt x="0" y="987"/>
                    </a:cubicBezTo>
                    <a:cubicBezTo>
                      <a:pt x="0" y="1001"/>
                      <a:pt x="17" y="1007"/>
                      <a:pt x="30" y="1007"/>
                    </a:cubicBezTo>
                    <a:cubicBezTo>
                      <a:pt x="40" y="1007"/>
                      <a:pt x="48" y="1004"/>
                      <a:pt x="48" y="999"/>
                    </a:cubicBezTo>
                    <a:cubicBezTo>
                      <a:pt x="84" y="844"/>
                      <a:pt x="84" y="701"/>
                      <a:pt x="119" y="547"/>
                    </a:cubicBezTo>
                    <a:cubicBezTo>
                      <a:pt x="131" y="368"/>
                      <a:pt x="179" y="213"/>
                      <a:pt x="203" y="35"/>
                    </a:cubicBezTo>
                    <a:cubicBezTo>
                      <a:pt x="203" y="18"/>
                      <a:pt x="197" y="1"/>
                      <a:pt x="18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682;p33">
                <a:extLst>
                  <a:ext uri="{FF2B5EF4-FFF2-40B4-BE49-F238E27FC236}">
                    <a16:creationId xmlns:a16="http://schemas.microsoft.com/office/drawing/2014/main" id="{3C8C77E8-9879-4138-9BA6-5FEFC6E68722}"/>
                  </a:ext>
                </a:extLst>
              </p:cNvPr>
              <p:cNvSpPr/>
              <p:nvPr/>
            </p:nvSpPr>
            <p:spPr>
              <a:xfrm>
                <a:off x="3069125" y="2849650"/>
                <a:ext cx="745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220" extrusionOk="0">
                    <a:moveTo>
                      <a:pt x="227" y="1"/>
                    </a:moveTo>
                    <a:cubicBezTo>
                      <a:pt x="221" y="1"/>
                      <a:pt x="215" y="4"/>
                      <a:pt x="215" y="10"/>
                    </a:cubicBezTo>
                    <a:cubicBezTo>
                      <a:pt x="203" y="236"/>
                      <a:pt x="96" y="462"/>
                      <a:pt x="60" y="677"/>
                    </a:cubicBezTo>
                    <a:cubicBezTo>
                      <a:pt x="36" y="855"/>
                      <a:pt x="0" y="1022"/>
                      <a:pt x="24" y="1201"/>
                    </a:cubicBezTo>
                    <a:cubicBezTo>
                      <a:pt x="24" y="1208"/>
                      <a:pt x="29" y="1219"/>
                      <a:pt x="35" y="1219"/>
                    </a:cubicBezTo>
                    <a:cubicBezTo>
                      <a:pt x="39" y="1219"/>
                      <a:pt x="43" y="1215"/>
                      <a:pt x="48" y="1201"/>
                    </a:cubicBezTo>
                    <a:cubicBezTo>
                      <a:pt x="108" y="974"/>
                      <a:pt x="119" y="760"/>
                      <a:pt x="179" y="534"/>
                    </a:cubicBezTo>
                    <a:cubicBezTo>
                      <a:pt x="227" y="355"/>
                      <a:pt x="298" y="188"/>
                      <a:pt x="238" y="10"/>
                    </a:cubicBezTo>
                    <a:cubicBezTo>
                      <a:pt x="238" y="4"/>
                      <a:pt x="233" y="1"/>
                      <a:pt x="22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683;p33">
                <a:extLst>
                  <a:ext uri="{FF2B5EF4-FFF2-40B4-BE49-F238E27FC236}">
                    <a16:creationId xmlns:a16="http://schemas.microsoft.com/office/drawing/2014/main" id="{69031541-6E56-4E7E-9C8A-DDBBDCFDC95C}"/>
                  </a:ext>
                </a:extLst>
              </p:cNvPr>
              <p:cNvSpPr/>
              <p:nvPr/>
            </p:nvSpPr>
            <p:spPr>
              <a:xfrm>
                <a:off x="3059300" y="2848175"/>
                <a:ext cx="6275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00" extrusionOk="0">
                    <a:moveTo>
                      <a:pt x="233" y="0"/>
                    </a:moveTo>
                    <a:cubicBezTo>
                      <a:pt x="224" y="0"/>
                      <a:pt x="215" y="3"/>
                      <a:pt x="215" y="9"/>
                    </a:cubicBezTo>
                    <a:cubicBezTo>
                      <a:pt x="84" y="331"/>
                      <a:pt x="0" y="843"/>
                      <a:pt x="24" y="1200"/>
                    </a:cubicBezTo>
                    <a:cubicBezTo>
                      <a:pt x="24" y="1200"/>
                      <a:pt x="60" y="1200"/>
                      <a:pt x="60" y="1188"/>
                    </a:cubicBezTo>
                    <a:cubicBezTo>
                      <a:pt x="131" y="998"/>
                      <a:pt x="143" y="771"/>
                      <a:pt x="179" y="557"/>
                    </a:cubicBezTo>
                    <a:cubicBezTo>
                      <a:pt x="203" y="378"/>
                      <a:pt x="250" y="188"/>
                      <a:pt x="250" y="9"/>
                    </a:cubicBezTo>
                    <a:cubicBezTo>
                      <a:pt x="250" y="3"/>
                      <a:pt x="242" y="0"/>
                      <a:pt x="23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684;p33">
                <a:extLst>
                  <a:ext uri="{FF2B5EF4-FFF2-40B4-BE49-F238E27FC236}">
                    <a16:creationId xmlns:a16="http://schemas.microsoft.com/office/drawing/2014/main" id="{43681E34-D078-4DC4-A3C1-9CD9793EFBE8}"/>
                  </a:ext>
                </a:extLst>
              </p:cNvPr>
              <p:cNvSpPr/>
              <p:nvPr/>
            </p:nvSpPr>
            <p:spPr>
              <a:xfrm>
                <a:off x="3047700" y="2842025"/>
                <a:ext cx="6275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193" extrusionOk="0">
                    <a:moveTo>
                      <a:pt x="231" y="0"/>
                    </a:moveTo>
                    <a:cubicBezTo>
                      <a:pt x="228" y="0"/>
                      <a:pt x="226" y="2"/>
                      <a:pt x="226" y="5"/>
                    </a:cubicBezTo>
                    <a:cubicBezTo>
                      <a:pt x="72" y="351"/>
                      <a:pt x="0" y="803"/>
                      <a:pt x="60" y="1184"/>
                    </a:cubicBezTo>
                    <a:cubicBezTo>
                      <a:pt x="54" y="1190"/>
                      <a:pt x="57" y="1193"/>
                      <a:pt x="63" y="1193"/>
                    </a:cubicBezTo>
                    <a:cubicBezTo>
                      <a:pt x="69" y="1193"/>
                      <a:pt x="77" y="1190"/>
                      <a:pt x="83" y="1184"/>
                    </a:cubicBezTo>
                    <a:cubicBezTo>
                      <a:pt x="119" y="982"/>
                      <a:pt x="143" y="779"/>
                      <a:pt x="179" y="589"/>
                    </a:cubicBezTo>
                    <a:cubicBezTo>
                      <a:pt x="203" y="410"/>
                      <a:pt x="250" y="208"/>
                      <a:pt x="250" y="17"/>
                    </a:cubicBezTo>
                    <a:cubicBezTo>
                      <a:pt x="250" y="9"/>
                      <a:pt x="238" y="0"/>
                      <a:pt x="23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685;p33">
                <a:extLst>
                  <a:ext uri="{FF2B5EF4-FFF2-40B4-BE49-F238E27FC236}">
                    <a16:creationId xmlns:a16="http://schemas.microsoft.com/office/drawing/2014/main" id="{6F104096-6A4F-4C7B-B717-FDDD12B383DB}"/>
                  </a:ext>
                </a:extLst>
              </p:cNvPr>
              <p:cNvSpPr/>
              <p:nvPr/>
            </p:nvSpPr>
            <p:spPr>
              <a:xfrm>
                <a:off x="3037575" y="2839050"/>
                <a:ext cx="6875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301" extrusionOk="0">
                    <a:moveTo>
                      <a:pt x="231" y="0"/>
                    </a:moveTo>
                    <a:cubicBezTo>
                      <a:pt x="229" y="0"/>
                      <a:pt x="227" y="2"/>
                      <a:pt x="227" y="5"/>
                    </a:cubicBezTo>
                    <a:cubicBezTo>
                      <a:pt x="131" y="196"/>
                      <a:pt x="119" y="410"/>
                      <a:pt x="96" y="601"/>
                    </a:cubicBezTo>
                    <a:cubicBezTo>
                      <a:pt x="60" y="827"/>
                      <a:pt x="0" y="1041"/>
                      <a:pt x="0" y="1267"/>
                    </a:cubicBezTo>
                    <a:cubicBezTo>
                      <a:pt x="7" y="1288"/>
                      <a:pt x="22" y="1301"/>
                      <a:pt x="33" y="1301"/>
                    </a:cubicBezTo>
                    <a:cubicBezTo>
                      <a:pt x="42" y="1301"/>
                      <a:pt x="48" y="1294"/>
                      <a:pt x="48" y="1279"/>
                    </a:cubicBezTo>
                    <a:cubicBezTo>
                      <a:pt x="131" y="1077"/>
                      <a:pt x="167" y="851"/>
                      <a:pt x="191" y="648"/>
                    </a:cubicBezTo>
                    <a:cubicBezTo>
                      <a:pt x="227" y="434"/>
                      <a:pt x="274" y="231"/>
                      <a:pt x="250" y="17"/>
                    </a:cubicBezTo>
                    <a:cubicBezTo>
                      <a:pt x="250" y="9"/>
                      <a:pt x="238" y="0"/>
                      <a:pt x="23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686;p33">
                <a:extLst>
                  <a:ext uri="{FF2B5EF4-FFF2-40B4-BE49-F238E27FC236}">
                    <a16:creationId xmlns:a16="http://schemas.microsoft.com/office/drawing/2014/main" id="{8D7DB61F-AAD3-4C25-B40A-9FC8C3AFB93B}"/>
                  </a:ext>
                </a:extLst>
              </p:cNvPr>
              <p:cNvSpPr/>
              <p:nvPr/>
            </p:nvSpPr>
            <p:spPr>
              <a:xfrm>
                <a:off x="3027700" y="2832575"/>
                <a:ext cx="780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382" extrusionOk="0">
                    <a:moveTo>
                      <a:pt x="255" y="1"/>
                    </a:moveTo>
                    <a:cubicBezTo>
                      <a:pt x="241" y="1"/>
                      <a:pt x="229" y="10"/>
                      <a:pt x="229" y="26"/>
                    </a:cubicBezTo>
                    <a:cubicBezTo>
                      <a:pt x="157" y="240"/>
                      <a:pt x="133" y="479"/>
                      <a:pt x="86" y="717"/>
                    </a:cubicBezTo>
                    <a:cubicBezTo>
                      <a:pt x="38" y="931"/>
                      <a:pt x="14" y="1133"/>
                      <a:pt x="14" y="1348"/>
                    </a:cubicBezTo>
                    <a:cubicBezTo>
                      <a:pt x="0" y="1368"/>
                      <a:pt x="11" y="1381"/>
                      <a:pt x="24" y="1381"/>
                    </a:cubicBezTo>
                    <a:cubicBezTo>
                      <a:pt x="34" y="1381"/>
                      <a:pt x="45" y="1375"/>
                      <a:pt x="50" y="1360"/>
                    </a:cubicBezTo>
                    <a:cubicBezTo>
                      <a:pt x="110" y="1145"/>
                      <a:pt x="157" y="895"/>
                      <a:pt x="205" y="657"/>
                    </a:cubicBezTo>
                    <a:cubicBezTo>
                      <a:pt x="252" y="455"/>
                      <a:pt x="312" y="252"/>
                      <a:pt x="288" y="38"/>
                    </a:cubicBezTo>
                    <a:cubicBezTo>
                      <a:pt x="288" y="13"/>
                      <a:pt x="271" y="1"/>
                      <a:pt x="25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687;p33">
                <a:extLst>
                  <a:ext uri="{FF2B5EF4-FFF2-40B4-BE49-F238E27FC236}">
                    <a16:creationId xmlns:a16="http://schemas.microsoft.com/office/drawing/2014/main" id="{007A42DA-582A-4F18-AD04-9913B7330C56}"/>
                  </a:ext>
                </a:extLst>
              </p:cNvPr>
              <p:cNvSpPr/>
              <p:nvPr/>
            </p:nvSpPr>
            <p:spPr>
              <a:xfrm>
                <a:off x="3016725" y="2825325"/>
                <a:ext cx="101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554" extrusionOk="0">
                    <a:moveTo>
                      <a:pt x="337" y="1"/>
                    </a:moveTo>
                    <a:cubicBezTo>
                      <a:pt x="331" y="1"/>
                      <a:pt x="322" y="7"/>
                      <a:pt x="310" y="18"/>
                    </a:cubicBezTo>
                    <a:cubicBezTo>
                      <a:pt x="215" y="257"/>
                      <a:pt x="179" y="542"/>
                      <a:pt x="120" y="780"/>
                    </a:cubicBezTo>
                    <a:cubicBezTo>
                      <a:pt x="60" y="1031"/>
                      <a:pt x="13" y="1269"/>
                      <a:pt x="1" y="1531"/>
                    </a:cubicBezTo>
                    <a:cubicBezTo>
                      <a:pt x="1" y="1544"/>
                      <a:pt x="15" y="1553"/>
                      <a:pt x="28" y="1553"/>
                    </a:cubicBezTo>
                    <a:cubicBezTo>
                      <a:pt x="39" y="1553"/>
                      <a:pt x="48" y="1547"/>
                      <a:pt x="48" y="1531"/>
                    </a:cubicBezTo>
                    <a:cubicBezTo>
                      <a:pt x="156" y="1054"/>
                      <a:pt x="406" y="507"/>
                      <a:pt x="346" y="18"/>
                    </a:cubicBezTo>
                    <a:cubicBezTo>
                      <a:pt x="346" y="7"/>
                      <a:pt x="343" y="1"/>
                      <a:pt x="33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688;p33">
                <a:extLst>
                  <a:ext uri="{FF2B5EF4-FFF2-40B4-BE49-F238E27FC236}">
                    <a16:creationId xmlns:a16="http://schemas.microsoft.com/office/drawing/2014/main" id="{C7667354-0E7C-4B0A-9FD4-7A0A52C37046}"/>
                  </a:ext>
                </a:extLst>
              </p:cNvPr>
              <p:cNvSpPr/>
              <p:nvPr/>
            </p:nvSpPr>
            <p:spPr>
              <a:xfrm>
                <a:off x="3005725" y="2816300"/>
                <a:ext cx="11325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790" extrusionOk="0">
                    <a:moveTo>
                      <a:pt x="434" y="0"/>
                    </a:moveTo>
                    <a:cubicBezTo>
                      <a:pt x="431" y="0"/>
                      <a:pt x="429" y="3"/>
                      <a:pt x="429" y="10"/>
                    </a:cubicBezTo>
                    <a:cubicBezTo>
                      <a:pt x="191" y="522"/>
                      <a:pt x="36" y="1201"/>
                      <a:pt x="0" y="1761"/>
                    </a:cubicBezTo>
                    <a:cubicBezTo>
                      <a:pt x="0" y="1780"/>
                      <a:pt x="8" y="1789"/>
                      <a:pt x="14" y="1789"/>
                    </a:cubicBezTo>
                    <a:cubicBezTo>
                      <a:pt x="19" y="1789"/>
                      <a:pt x="24" y="1783"/>
                      <a:pt x="24" y="1773"/>
                    </a:cubicBezTo>
                    <a:cubicBezTo>
                      <a:pt x="191" y="1225"/>
                      <a:pt x="417" y="606"/>
                      <a:pt x="453" y="22"/>
                    </a:cubicBezTo>
                    <a:cubicBezTo>
                      <a:pt x="453" y="14"/>
                      <a:pt x="441" y="0"/>
                      <a:pt x="43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689;p33">
                <a:extLst>
                  <a:ext uri="{FF2B5EF4-FFF2-40B4-BE49-F238E27FC236}">
                    <a16:creationId xmlns:a16="http://schemas.microsoft.com/office/drawing/2014/main" id="{6AF0621B-3A85-4B53-87E4-9271A4F76AC8}"/>
                  </a:ext>
                </a:extLst>
              </p:cNvPr>
              <p:cNvSpPr/>
              <p:nvPr/>
            </p:nvSpPr>
            <p:spPr>
              <a:xfrm>
                <a:off x="2988750" y="3169275"/>
                <a:ext cx="165825" cy="8365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3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0" y="1143"/>
                      <a:pt x="870" y="3346"/>
                      <a:pt x="870" y="3346"/>
                    </a:cubicBezTo>
                    <a:lnTo>
                      <a:pt x="6632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690;p33">
                <a:extLst>
                  <a:ext uri="{FF2B5EF4-FFF2-40B4-BE49-F238E27FC236}">
                    <a16:creationId xmlns:a16="http://schemas.microsoft.com/office/drawing/2014/main" id="{B67A03EE-7E4D-4472-B219-128D0892A4EB}"/>
                  </a:ext>
                </a:extLst>
              </p:cNvPr>
              <p:cNvSpPr/>
              <p:nvPr/>
            </p:nvSpPr>
            <p:spPr>
              <a:xfrm>
                <a:off x="2984000" y="3164800"/>
                <a:ext cx="18635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3775" extrusionOk="0">
                    <a:moveTo>
                      <a:pt x="393" y="334"/>
                    </a:moveTo>
                    <a:lnTo>
                      <a:pt x="6191" y="358"/>
                    </a:lnTo>
                    <a:lnTo>
                      <a:pt x="1167" y="3251"/>
                    </a:lnTo>
                    <a:cubicBezTo>
                      <a:pt x="988" y="2739"/>
                      <a:pt x="536" y="1275"/>
                      <a:pt x="393" y="334"/>
                    </a:cubicBezTo>
                    <a:close/>
                    <a:moveTo>
                      <a:pt x="0" y="1"/>
                    </a:moveTo>
                    <a:lnTo>
                      <a:pt x="12" y="191"/>
                    </a:lnTo>
                    <a:cubicBezTo>
                      <a:pt x="155" y="1334"/>
                      <a:pt x="869" y="3477"/>
                      <a:pt x="893" y="3573"/>
                    </a:cubicBezTo>
                    <a:lnTo>
                      <a:pt x="965" y="3775"/>
                    </a:lnTo>
                    <a:lnTo>
                      <a:pt x="7453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691;p33">
                <a:extLst>
                  <a:ext uri="{FF2B5EF4-FFF2-40B4-BE49-F238E27FC236}">
                    <a16:creationId xmlns:a16="http://schemas.microsoft.com/office/drawing/2014/main" id="{9271F6A1-B3E8-4BFA-9F79-01F64AEB619B}"/>
                  </a:ext>
                </a:extLst>
              </p:cNvPr>
              <p:cNvSpPr/>
              <p:nvPr/>
            </p:nvSpPr>
            <p:spPr>
              <a:xfrm>
                <a:off x="3124775" y="3167825"/>
                <a:ext cx="68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88" extrusionOk="0">
                    <a:moveTo>
                      <a:pt x="14" y="0"/>
                    </a:moveTo>
                    <a:cubicBezTo>
                      <a:pt x="6" y="0"/>
                      <a:pt x="1" y="14"/>
                      <a:pt x="1" y="23"/>
                    </a:cubicBezTo>
                    <a:cubicBezTo>
                      <a:pt x="1" y="94"/>
                      <a:pt x="37" y="189"/>
                      <a:pt x="84" y="249"/>
                    </a:cubicBezTo>
                    <a:cubicBezTo>
                      <a:pt x="132" y="320"/>
                      <a:pt x="179" y="392"/>
                      <a:pt x="239" y="475"/>
                    </a:cubicBezTo>
                    <a:cubicBezTo>
                      <a:pt x="243" y="483"/>
                      <a:pt x="249" y="487"/>
                      <a:pt x="254" y="487"/>
                    </a:cubicBezTo>
                    <a:cubicBezTo>
                      <a:pt x="265" y="487"/>
                      <a:pt x="275" y="474"/>
                      <a:pt x="275" y="451"/>
                    </a:cubicBezTo>
                    <a:cubicBezTo>
                      <a:pt x="251" y="368"/>
                      <a:pt x="203" y="284"/>
                      <a:pt x="156" y="201"/>
                    </a:cubicBezTo>
                    <a:cubicBezTo>
                      <a:pt x="120" y="130"/>
                      <a:pt x="84" y="46"/>
                      <a:pt x="25" y="11"/>
                    </a:cubicBezTo>
                    <a:cubicBezTo>
                      <a:pt x="21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692;p33">
                <a:extLst>
                  <a:ext uri="{FF2B5EF4-FFF2-40B4-BE49-F238E27FC236}">
                    <a16:creationId xmlns:a16="http://schemas.microsoft.com/office/drawing/2014/main" id="{512861BA-3E52-499F-9770-D10DCC4F970D}"/>
                  </a:ext>
                </a:extLst>
              </p:cNvPr>
              <p:cNvSpPr/>
              <p:nvPr/>
            </p:nvSpPr>
            <p:spPr>
              <a:xfrm>
                <a:off x="3114675" y="3168375"/>
                <a:ext cx="71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45" extrusionOk="0">
                    <a:moveTo>
                      <a:pt x="24" y="1"/>
                    </a:moveTo>
                    <a:cubicBezTo>
                      <a:pt x="12" y="1"/>
                      <a:pt x="0" y="1"/>
                      <a:pt x="12" y="12"/>
                    </a:cubicBezTo>
                    <a:cubicBezTo>
                      <a:pt x="24" y="84"/>
                      <a:pt x="71" y="167"/>
                      <a:pt x="107" y="227"/>
                    </a:cubicBezTo>
                    <a:lnTo>
                      <a:pt x="238" y="441"/>
                    </a:lnTo>
                    <a:cubicBezTo>
                      <a:pt x="240" y="443"/>
                      <a:pt x="244" y="444"/>
                      <a:pt x="247" y="444"/>
                    </a:cubicBezTo>
                    <a:cubicBezTo>
                      <a:pt x="262" y="444"/>
                      <a:pt x="286" y="427"/>
                      <a:pt x="286" y="417"/>
                    </a:cubicBezTo>
                    <a:cubicBezTo>
                      <a:pt x="262" y="322"/>
                      <a:pt x="226" y="251"/>
                      <a:pt x="179" y="179"/>
                    </a:cubicBezTo>
                    <a:cubicBezTo>
                      <a:pt x="131" y="120"/>
                      <a:pt x="107" y="24"/>
                      <a:pt x="2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693;p33">
                <a:extLst>
                  <a:ext uri="{FF2B5EF4-FFF2-40B4-BE49-F238E27FC236}">
                    <a16:creationId xmlns:a16="http://schemas.microsoft.com/office/drawing/2014/main" id="{4B65D265-A333-479E-BDB8-6FA1376732E8}"/>
                  </a:ext>
                </a:extLst>
              </p:cNvPr>
              <p:cNvSpPr/>
              <p:nvPr/>
            </p:nvSpPr>
            <p:spPr>
              <a:xfrm>
                <a:off x="3106925" y="3168375"/>
                <a:ext cx="77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589" extrusionOk="0">
                    <a:moveTo>
                      <a:pt x="36" y="1"/>
                    </a:moveTo>
                    <a:cubicBezTo>
                      <a:pt x="24" y="1"/>
                      <a:pt x="12" y="1"/>
                      <a:pt x="12" y="12"/>
                    </a:cubicBezTo>
                    <a:cubicBezTo>
                      <a:pt x="0" y="108"/>
                      <a:pt x="36" y="191"/>
                      <a:pt x="84" y="286"/>
                    </a:cubicBezTo>
                    <a:cubicBezTo>
                      <a:pt x="131" y="393"/>
                      <a:pt x="191" y="489"/>
                      <a:pt x="262" y="584"/>
                    </a:cubicBezTo>
                    <a:cubicBezTo>
                      <a:pt x="265" y="587"/>
                      <a:pt x="270" y="588"/>
                      <a:pt x="275" y="588"/>
                    </a:cubicBezTo>
                    <a:cubicBezTo>
                      <a:pt x="289" y="588"/>
                      <a:pt x="307" y="575"/>
                      <a:pt x="298" y="548"/>
                    </a:cubicBezTo>
                    <a:cubicBezTo>
                      <a:pt x="262" y="453"/>
                      <a:pt x="215" y="346"/>
                      <a:pt x="179" y="251"/>
                    </a:cubicBezTo>
                    <a:cubicBezTo>
                      <a:pt x="143" y="167"/>
                      <a:pt x="120" y="60"/>
                      <a:pt x="3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694;p33">
                <a:extLst>
                  <a:ext uri="{FF2B5EF4-FFF2-40B4-BE49-F238E27FC236}">
                    <a16:creationId xmlns:a16="http://schemas.microsoft.com/office/drawing/2014/main" id="{4ADA40DC-BF00-4E9F-989B-4D09051B59AB}"/>
                  </a:ext>
                </a:extLst>
              </p:cNvPr>
              <p:cNvSpPr/>
              <p:nvPr/>
            </p:nvSpPr>
            <p:spPr>
              <a:xfrm>
                <a:off x="3098300" y="3167375"/>
                <a:ext cx="76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70" extrusionOk="0">
                    <a:moveTo>
                      <a:pt x="15" y="0"/>
                    </a:moveTo>
                    <a:cubicBezTo>
                      <a:pt x="7" y="0"/>
                      <a:pt x="0" y="11"/>
                      <a:pt x="0" y="29"/>
                    </a:cubicBezTo>
                    <a:cubicBezTo>
                      <a:pt x="24" y="255"/>
                      <a:pt x="143" y="469"/>
                      <a:pt x="250" y="648"/>
                    </a:cubicBezTo>
                    <a:cubicBezTo>
                      <a:pt x="255" y="663"/>
                      <a:pt x="266" y="669"/>
                      <a:pt x="277" y="669"/>
                    </a:cubicBezTo>
                    <a:cubicBezTo>
                      <a:pt x="292" y="669"/>
                      <a:pt x="305" y="657"/>
                      <a:pt x="298" y="636"/>
                    </a:cubicBezTo>
                    <a:cubicBezTo>
                      <a:pt x="238" y="433"/>
                      <a:pt x="167" y="195"/>
                      <a:pt x="24" y="5"/>
                    </a:cubicBezTo>
                    <a:cubicBezTo>
                      <a:pt x="21" y="2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695;p33">
                <a:extLst>
                  <a:ext uri="{FF2B5EF4-FFF2-40B4-BE49-F238E27FC236}">
                    <a16:creationId xmlns:a16="http://schemas.microsoft.com/office/drawing/2014/main" id="{A7ABBF43-4AB8-46AB-8388-B0EB93ADBD1C}"/>
                  </a:ext>
                </a:extLst>
              </p:cNvPr>
              <p:cNvSpPr/>
              <p:nvPr/>
            </p:nvSpPr>
            <p:spPr>
              <a:xfrm>
                <a:off x="3089350" y="3166400"/>
                <a:ext cx="74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778" extrusionOk="0">
                    <a:moveTo>
                      <a:pt x="38" y="0"/>
                    </a:moveTo>
                    <a:cubicBezTo>
                      <a:pt x="25" y="0"/>
                      <a:pt x="13" y="6"/>
                      <a:pt x="13" y="20"/>
                    </a:cubicBezTo>
                    <a:cubicBezTo>
                      <a:pt x="1" y="151"/>
                      <a:pt x="61" y="294"/>
                      <a:pt x="108" y="413"/>
                    </a:cubicBezTo>
                    <a:cubicBezTo>
                      <a:pt x="144" y="532"/>
                      <a:pt x="191" y="663"/>
                      <a:pt x="263" y="770"/>
                    </a:cubicBezTo>
                    <a:cubicBezTo>
                      <a:pt x="272" y="774"/>
                      <a:pt x="279" y="777"/>
                      <a:pt x="284" y="777"/>
                    </a:cubicBezTo>
                    <a:cubicBezTo>
                      <a:pt x="294" y="777"/>
                      <a:pt x="299" y="769"/>
                      <a:pt x="299" y="746"/>
                    </a:cubicBezTo>
                    <a:cubicBezTo>
                      <a:pt x="263" y="615"/>
                      <a:pt x="227" y="484"/>
                      <a:pt x="180" y="341"/>
                    </a:cubicBezTo>
                    <a:cubicBezTo>
                      <a:pt x="144" y="234"/>
                      <a:pt x="120" y="103"/>
                      <a:pt x="61" y="8"/>
                    </a:cubicBezTo>
                    <a:cubicBezTo>
                      <a:pt x="56" y="3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696;p33">
                <a:extLst>
                  <a:ext uri="{FF2B5EF4-FFF2-40B4-BE49-F238E27FC236}">
                    <a16:creationId xmlns:a16="http://schemas.microsoft.com/office/drawing/2014/main" id="{E37E0710-606B-4765-B536-BF3FDB6C1559}"/>
                  </a:ext>
                </a:extLst>
              </p:cNvPr>
              <p:cNvSpPr/>
              <p:nvPr/>
            </p:nvSpPr>
            <p:spPr>
              <a:xfrm>
                <a:off x="3081025" y="3168550"/>
                <a:ext cx="68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98" extrusionOk="0">
                    <a:moveTo>
                      <a:pt x="18" y="0"/>
                    </a:moveTo>
                    <a:cubicBezTo>
                      <a:pt x="11" y="0"/>
                      <a:pt x="1" y="5"/>
                      <a:pt x="1" y="5"/>
                    </a:cubicBezTo>
                    <a:cubicBezTo>
                      <a:pt x="36" y="255"/>
                      <a:pt x="132" y="541"/>
                      <a:pt x="239" y="779"/>
                    </a:cubicBezTo>
                    <a:cubicBezTo>
                      <a:pt x="239" y="791"/>
                      <a:pt x="248" y="797"/>
                      <a:pt x="257" y="797"/>
                    </a:cubicBezTo>
                    <a:cubicBezTo>
                      <a:pt x="266" y="797"/>
                      <a:pt x="274" y="791"/>
                      <a:pt x="274" y="779"/>
                    </a:cubicBezTo>
                    <a:cubicBezTo>
                      <a:pt x="239" y="529"/>
                      <a:pt x="155" y="232"/>
                      <a:pt x="24" y="5"/>
                    </a:cubicBezTo>
                    <a:cubicBezTo>
                      <a:pt x="24" y="1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697;p33">
                <a:extLst>
                  <a:ext uri="{FF2B5EF4-FFF2-40B4-BE49-F238E27FC236}">
                    <a16:creationId xmlns:a16="http://schemas.microsoft.com/office/drawing/2014/main" id="{8C29C5BF-6F34-4A13-AAC8-D0AF9F1E97C2}"/>
                  </a:ext>
                </a:extLst>
              </p:cNvPr>
              <p:cNvSpPr/>
              <p:nvPr/>
            </p:nvSpPr>
            <p:spPr>
              <a:xfrm>
                <a:off x="3070600" y="3166975"/>
                <a:ext cx="9550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72" extrusionOk="0">
                    <a:moveTo>
                      <a:pt x="65" y="0"/>
                    </a:moveTo>
                    <a:cubicBezTo>
                      <a:pt x="54" y="0"/>
                      <a:pt x="43" y="3"/>
                      <a:pt x="37" y="9"/>
                    </a:cubicBezTo>
                    <a:cubicBezTo>
                      <a:pt x="1" y="164"/>
                      <a:pt x="60" y="307"/>
                      <a:pt x="108" y="461"/>
                    </a:cubicBezTo>
                    <a:cubicBezTo>
                      <a:pt x="168" y="616"/>
                      <a:pt x="227" y="795"/>
                      <a:pt x="322" y="961"/>
                    </a:cubicBezTo>
                    <a:cubicBezTo>
                      <a:pt x="326" y="968"/>
                      <a:pt x="332" y="971"/>
                      <a:pt x="340" y="971"/>
                    </a:cubicBezTo>
                    <a:cubicBezTo>
                      <a:pt x="358" y="971"/>
                      <a:pt x="382" y="954"/>
                      <a:pt x="382" y="938"/>
                    </a:cubicBezTo>
                    <a:cubicBezTo>
                      <a:pt x="346" y="771"/>
                      <a:pt x="275" y="616"/>
                      <a:pt x="215" y="461"/>
                    </a:cubicBezTo>
                    <a:cubicBezTo>
                      <a:pt x="156" y="307"/>
                      <a:pt x="120" y="164"/>
                      <a:pt x="84" y="9"/>
                    </a:cubicBezTo>
                    <a:cubicBezTo>
                      <a:pt x="84" y="3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698;p33">
                <a:extLst>
                  <a:ext uri="{FF2B5EF4-FFF2-40B4-BE49-F238E27FC236}">
                    <a16:creationId xmlns:a16="http://schemas.microsoft.com/office/drawing/2014/main" id="{38AC44D8-0221-4DBA-B77A-D819457BD6AA}"/>
                  </a:ext>
                </a:extLst>
              </p:cNvPr>
              <p:cNvSpPr/>
              <p:nvPr/>
            </p:nvSpPr>
            <p:spPr>
              <a:xfrm>
                <a:off x="3059975" y="3164850"/>
                <a:ext cx="105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183" extrusionOk="0">
                    <a:moveTo>
                      <a:pt x="15" y="0"/>
                    </a:moveTo>
                    <a:cubicBezTo>
                      <a:pt x="4" y="0"/>
                      <a:pt x="1" y="14"/>
                      <a:pt x="9" y="22"/>
                    </a:cubicBezTo>
                    <a:cubicBezTo>
                      <a:pt x="104" y="213"/>
                      <a:pt x="104" y="439"/>
                      <a:pt x="164" y="654"/>
                    </a:cubicBezTo>
                    <a:cubicBezTo>
                      <a:pt x="223" y="832"/>
                      <a:pt x="283" y="999"/>
                      <a:pt x="366" y="1165"/>
                    </a:cubicBezTo>
                    <a:cubicBezTo>
                      <a:pt x="382" y="1176"/>
                      <a:pt x="396" y="1182"/>
                      <a:pt x="405" y="1182"/>
                    </a:cubicBezTo>
                    <a:cubicBezTo>
                      <a:pt x="416" y="1182"/>
                      <a:pt x="421" y="1173"/>
                      <a:pt x="414" y="1154"/>
                    </a:cubicBezTo>
                    <a:cubicBezTo>
                      <a:pt x="354" y="915"/>
                      <a:pt x="271" y="689"/>
                      <a:pt x="212" y="451"/>
                    </a:cubicBezTo>
                    <a:cubicBezTo>
                      <a:pt x="164" y="284"/>
                      <a:pt x="164" y="130"/>
                      <a:pt x="33" y="11"/>
                    </a:cubicBezTo>
                    <a:cubicBezTo>
                      <a:pt x="26" y="3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699;p33">
                <a:extLst>
                  <a:ext uri="{FF2B5EF4-FFF2-40B4-BE49-F238E27FC236}">
                    <a16:creationId xmlns:a16="http://schemas.microsoft.com/office/drawing/2014/main" id="{24444551-C7A9-4478-893D-CB6BA0B5D56C}"/>
                  </a:ext>
                </a:extLst>
              </p:cNvPr>
              <p:cNvSpPr/>
              <p:nvPr/>
            </p:nvSpPr>
            <p:spPr>
              <a:xfrm>
                <a:off x="3050975" y="3167875"/>
                <a:ext cx="10125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164" extrusionOk="0">
                    <a:moveTo>
                      <a:pt x="12" y="1"/>
                    </a:moveTo>
                    <a:cubicBezTo>
                      <a:pt x="4" y="1"/>
                      <a:pt x="0" y="7"/>
                      <a:pt x="0" y="21"/>
                    </a:cubicBezTo>
                    <a:cubicBezTo>
                      <a:pt x="12" y="235"/>
                      <a:pt x="72" y="425"/>
                      <a:pt x="155" y="604"/>
                    </a:cubicBezTo>
                    <a:cubicBezTo>
                      <a:pt x="214" y="794"/>
                      <a:pt x="274" y="985"/>
                      <a:pt x="369" y="1164"/>
                    </a:cubicBezTo>
                    <a:cubicBezTo>
                      <a:pt x="393" y="1164"/>
                      <a:pt x="405" y="1164"/>
                      <a:pt x="405" y="1152"/>
                    </a:cubicBezTo>
                    <a:cubicBezTo>
                      <a:pt x="369" y="961"/>
                      <a:pt x="298" y="771"/>
                      <a:pt x="238" y="568"/>
                    </a:cubicBezTo>
                    <a:cubicBezTo>
                      <a:pt x="179" y="378"/>
                      <a:pt x="119" y="187"/>
                      <a:pt x="36" y="9"/>
                    </a:cubicBezTo>
                    <a:cubicBezTo>
                      <a:pt x="26" y="4"/>
                      <a:pt x="18" y="1"/>
                      <a:pt x="1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700;p33">
                <a:extLst>
                  <a:ext uri="{FF2B5EF4-FFF2-40B4-BE49-F238E27FC236}">
                    <a16:creationId xmlns:a16="http://schemas.microsoft.com/office/drawing/2014/main" id="{57DFFC9E-BF7A-423C-82EB-5D5A7A9E6536}"/>
                  </a:ext>
                </a:extLst>
              </p:cNvPr>
              <p:cNvSpPr/>
              <p:nvPr/>
            </p:nvSpPr>
            <p:spPr>
              <a:xfrm>
                <a:off x="3037875" y="3168175"/>
                <a:ext cx="110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140" extrusionOk="0">
                    <a:moveTo>
                      <a:pt x="18" y="1"/>
                    </a:moveTo>
                    <a:cubicBezTo>
                      <a:pt x="8" y="1"/>
                      <a:pt x="0" y="7"/>
                      <a:pt x="0" y="20"/>
                    </a:cubicBezTo>
                    <a:cubicBezTo>
                      <a:pt x="24" y="378"/>
                      <a:pt x="167" y="842"/>
                      <a:pt x="393" y="1140"/>
                    </a:cubicBezTo>
                    <a:cubicBezTo>
                      <a:pt x="393" y="1140"/>
                      <a:pt x="441" y="1140"/>
                      <a:pt x="417" y="1116"/>
                    </a:cubicBezTo>
                    <a:cubicBezTo>
                      <a:pt x="357" y="913"/>
                      <a:pt x="286" y="735"/>
                      <a:pt x="226" y="544"/>
                    </a:cubicBezTo>
                    <a:cubicBezTo>
                      <a:pt x="167" y="366"/>
                      <a:pt x="119" y="175"/>
                      <a:pt x="36" y="9"/>
                    </a:cubicBezTo>
                    <a:cubicBezTo>
                      <a:pt x="31" y="4"/>
                      <a:pt x="24" y="1"/>
                      <a:pt x="1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701;p33">
                <a:extLst>
                  <a:ext uri="{FF2B5EF4-FFF2-40B4-BE49-F238E27FC236}">
                    <a16:creationId xmlns:a16="http://schemas.microsoft.com/office/drawing/2014/main" id="{4F1A1FF2-E70C-44E0-ABE9-D49EBCA3C26B}"/>
                  </a:ext>
                </a:extLst>
              </p:cNvPr>
              <p:cNvSpPr/>
              <p:nvPr/>
            </p:nvSpPr>
            <p:spPr>
              <a:xfrm>
                <a:off x="3028350" y="3169975"/>
                <a:ext cx="104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252" extrusionOk="0">
                    <a:moveTo>
                      <a:pt x="12" y="1"/>
                    </a:moveTo>
                    <a:cubicBezTo>
                      <a:pt x="5" y="1"/>
                      <a:pt x="0" y="9"/>
                      <a:pt x="0" y="32"/>
                    </a:cubicBezTo>
                    <a:cubicBezTo>
                      <a:pt x="12" y="234"/>
                      <a:pt x="84" y="425"/>
                      <a:pt x="143" y="627"/>
                    </a:cubicBezTo>
                    <a:cubicBezTo>
                      <a:pt x="226" y="830"/>
                      <a:pt x="262" y="1056"/>
                      <a:pt x="369" y="1246"/>
                    </a:cubicBezTo>
                    <a:cubicBezTo>
                      <a:pt x="373" y="1250"/>
                      <a:pt x="378" y="1251"/>
                      <a:pt x="384" y="1251"/>
                    </a:cubicBezTo>
                    <a:cubicBezTo>
                      <a:pt x="399" y="1251"/>
                      <a:pt x="417" y="1243"/>
                      <a:pt x="417" y="1234"/>
                    </a:cubicBezTo>
                    <a:cubicBezTo>
                      <a:pt x="405" y="1008"/>
                      <a:pt x="322" y="806"/>
                      <a:pt x="250" y="591"/>
                    </a:cubicBezTo>
                    <a:cubicBezTo>
                      <a:pt x="191" y="401"/>
                      <a:pt x="131" y="187"/>
                      <a:pt x="24" y="8"/>
                    </a:cubicBezTo>
                    <a:cubicBezTo>
                      <a:pt x="20" y="4"/>
                      <a:pt x="15" y="1"/>
                      <a:pt x="1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702;p33">
                <a:extLst>
                  <a:ext uri="{FF2B5EF4-FFF2-40B4-BE49-F238E27FC236}">
                    <a16:creationId xmlns:a16="http://schemas.microsoft.com/office/drawing/2014/main" id="{B3DEB2B3-1948-4852-8120-DCB93B474A66}"/>
                  </a:ext>
                </a:extLst>
              </p:cNvPr>
              <p:cNvSpPr/>
              <p:nvPr/>
            </p:nvSpPr>
            <p:spPr>
              <a:xfrm>
                <a:off x="3016250" y="3168650"/>
                <a:ext cx="1160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1336" extrusionOk="0">
                    <a:moveTo>
                      <a:pt x="42" y="1"/>
                    </a:moveTo>
                    <a:cubicBezTo>
                      <a:pt x="22" y="1"/>
                      <a:pt x="0" y="14"/>
                      <a:pt x="8" y="37"/>
                    </a:cubicBezTo>
                    <a:cubicBezTo>
                      <a:pt x="32" y="251"/>
                      <a:pt x="127" y="478"/>
                      <a:pt x="187" y="692"/>
                    </a:cubicBezTo>
                    <a:cubicBezTo>
                      <a:pt x="246" y="894"/>
                      <a:pt x="318" y="1121"/>
                      <a:pt x="425" y="1323"/>
                    </a:cubicBezTo>
                    <a:cubicBezTo>
                      <a:pt x="425" y="1331"/>
                      <a:pt x="431" y="1335"/>
                      <a:pt x="437" y="1335"/>
                    </a:cubicBezTo>
                    <a:cubicBezTo>
                      <a:pt x="449" y="1335"/>
                      <a:pt x="464" y="1322"/>
                      <a:pt x="448" y="1299"/>
                    </a:cubicBezTo>
                    <a:cubicBezTo>
                      <a:pt x="413" y="1061"/>
                      <a:pt x="329" y="835"/>
                      <a:pt x="270" y="609"/>
                    </a:cubicBezTo>
                    <a:cubicBezTo>
                      <a:pt x="210" y="418"/>
                      <a:pt x="175" y="204"/>
                      <a:pt x="67" y="13"/>
                    </a:cubicBezTo>
                    <a:cubicBezTo>
                      <a:pt x="63" y="5"/>
                      <a:pt x="53" y="1"/>
                      <a:pt x="4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703;p33">
                <a:extLst>
                  <a:ext uri="{FF2B5EF4-FFF2-40B4-BE49-F238E27FC236}">
                    <a16:creationId xmlns:a16="http://schemas.microsoft.com/office/drawing/2014/main" id="{BD7C934D-3068-4B2F-920B-4BAC8F80DB4E}"/>
                  </a:ext>
                </a:extLst>
              </p:cNvPr>
              <p:cNvSpPr/>
              <p:nvPr/>
            </p:nvSpPr>
            <p:spPr>
              <a:xfrm>
                <a:off x="3005125" y="3165850"/>
                <a:ext cx="1162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532" extrusionOk="0">
                    <a:moveTo>
                      <a:pt x="18" y="0"/>
                    </a:moveTo>
                    <a:cubicBezTo>
                      <a:pt x="9" y="0"/>
                      <a:pt x="1" y="6"/>
                      <a:pt x="1" y="18"/>
                    </a:cubicBezTo>
                    <a:cubicBezTo>
                      <a:pt x="24" y="268"/>
                      <a:pt x="120" y="530"/>
                      <a:pt x="179" y="792"/>
                    </a:cubicBezTo>
                    <a:cubicBezTo>
                      <a:pt x="239" y="1042"/>
                      <a:pt x="322" y="1280"/>
                      <a:pt x="417" y="1518"/>
                    </a:cubicBezTo>
                    <a:cubicBezTo>
                      <a:pt x="417" y="1527"/>
                      <a:pt x="424" y="1531"/>
                      <a:pt x="433" y="1531"/>
                    </a:cubicBezTo>
                    <a:cubicBezTo>
                      <a:pt x="447" y="1531"/>
                      <a:pt x="465" y="1521"/>
                      <a:pt x="465" y="1506"/>
                    </a:cubicBezTo>
                    <a:cubicBezTo>
                      <a:pt x="334" y="1042"/>
                      <a:pt x="322" y="411"/>
                      <a:pt x="36" y="18"/>
                    </a:cubicBezTo>
                    <a:cubicBezTo>
                      <a:pt x="36" y="6"/>
                      <a:pt x="27" y="0"/>
                      <a:pt x="1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704;p33">
                <a:extLst>
                  <a:ext uri="{FF2B5EF4-FFF2-40B4-BE49-F238E27FC236}">
                    <a16:creationId xmlns:a16="http://schemas.microsoft.com/office/drawing/2014/main" id="{8C97B4AB-AF07-4C12-9C70-77A2DF0299B4}"/>
                  </a:ext>
                </a:extLst>
              </p:cNvPr>
              <p:cNvSpPr/>
              <p:nvPr/>
            </p:nvSpPr>
            <p:spPr>
              <a:xfrm>
                <a:off x="2993825" y="3161925"/>
                <a:ext cx="110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788" extrusionOk="0">
                    <a:moveTo>
                      <a:pt x="10" y="1"/>
                    </a:moveTo>
                    <a:cubicBezTo>
                      <a:pt x="4" y="1"/>
                      <a:pt x="0" y="6"/>
                      <a:pt x="0" y="20"/>
                    </a:cubicBezTo>
                    <a:cubicBezTo>
                      <a:pt x="24" y="592"/>
                      <a:pt x="191" y="1259"/>
                      <a:pt x="429" y="1783"/>
                    </a:cubicBezTo>
                    <a:cubicBezTo>
                      <a:pt x="429" y="1786"/>
                      <a:pt x="430" y="1787"/>
                      <a:pt x="431" y="1787"/>
                    </a:cubicBezTo>
                    <a:cubicBezTo>
                      <a:pt x="434" y="1787"/>
                      <a:pt x="441" y="1776"/>
                      <a:pt x="441" y="1759"/>
                    </a:cubicBezTo>
                    <a:cubicBezTo>
                      <a:pt x="333" y="1199"/>
                      <a:pt x="250" y="544"/>
                      <a:pt x="24" y="9"/>
                    </a:cubicBezTo>
                    <a:cubicBezTo>
                      <a:pt x="19" y="4"/>
                      <a:pt x="14" y="1"/>
                      <a:pt x="1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705;p33">
                <a:extLst>
                  <a:ext uri="{FF2B5EF4-FFF2-40B4-BE49-F238E27FC236}">
                    <a16:creationId xmlns:a16="http://schemas.microsoft.com/office/drawing/2014/main" id="{F4FBF55F-F517-419A-B49F-FBA2D9FFA1B0}"/>
                  </a:ext>
                </a:extLst>
              </p:cNvPr>
              <p:cNvSpPr/>
              <p:nvPr/>
            </p:nvSpPr>
            <p:spPr>
              <a:xfrm>
                <a:off x="3071800" y="3341900"/>
                <a:ext cx="157175" cy="125650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5026" extrusionOk="0">
                    <a:moveTo>
                      <a:pt x="6287" y="1"/>
                    </a:moveTo>
                    <a:lnTo>
                      <a:pt x="1" y="2144"/>
                    </a:lnTo>
                    <a:cubicBezTo>
                      <a:pt x="489" y="3192"/>
                      <a:pt x="1906" y="5025"/>
                      <a:pt x="1917" y="5025"/>
                    </a:cubicBez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706;p33">
                <a:extLst>
                  <a:ext uri="{FF2B5EF4-FFF2-40B4-BE49-F238E27FC236}">
                    <a16:creationId xmlns:a16="http://schemas.microsoft.com/office/drawing/2014/main" id="{502EB0B1-AC40-43D1-AF04-629E163E3DAF}"/>
                  </a:ext>
                </a:extLst>
              </p:cNvPr>
              <p:cNvSpPr/>
              <p:nvPr/>
            </p:nvSpPr>
            <p:spPr>
              <a:xfrm>
                <a:off x="3065550" y="3332675"/>
                <a:ext cx="176825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5681" extrusionOk="0">
                    <a:moveTo>
                      <a:pt x="5977" y="739"/>
                    </a:moveTo>
                    <a:lnTo>
                      <a:pt x="2167" y="5132"/>
                    </a:lnTo>
                    <a:cubicBezTo>
                      <a:pt x="1834" y="4680"/>
                      <a:pt x="917" y="3442"/>
                      <a:pt x="489" y="2608"/>
                    </a:cubicBezTo>
                    <a:lnTo>
                      <a:pt x="5977" y="739"/>
                    </a:lnTo>
                    <a:close/>
                    <a:moveTo>
                      <a:pt x="7073" y="1"/>
                    </a:moveTo>
                    <a:lnTo>
                      <a:pt x="0" y="2418"/>
                    </a:lnTo>
                    <a:lnTo>
                      <a:pt x="84" y="2596"/>
                    </a:lnTo>
                    <a:cubicBezTo>
                      <a:pt x="596" y="3632"/>
                      <a:pt x="1965" y="5442"/>
                      <a:pt x="2025" y="5513"/>
                    </a:cubicBezTo>
                    <a:lnTo>
                      <a:pt x="2156" y="5680"/>
                    </a:lnTo>
                    <a:lnTo>
                      <a:pt x="7073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707;p33">
                <a:extLst>
                  <a:ext uri="{FF2B5EF4-FFF2-40B4-BE49-F238E27FC236}">
                    <a16:creationId xmlns:a16="http://schemas.microsoft.com/office/drawing/2014/main" id="{EDE62E59-C65F-40FE-AF8A-92A5FB224D57}"/>
                  </a:ext>
                </a:extLst>
              </p:cNvPr>
              <p:cNvSpPr/>
              <p:nvPr/>
            </p:nvSpPr>
            <p:spPr>
              <a:xfrm>
                <a:off x="3200100" y="3350250"/>
                <a:ext cx="103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73" extrusionOk="0">
                    <a:moveTo>
                      <a:pt x="36" y="0"/>
                    </a:moveTo>
                    <a:cubicBezTo>
                      <a:pt x="24" y="0"/>
                      <a:pt x="0" y="24"/>
                      <a:pt x="24" y="24"/>
                    </a:cubicBezTo>
                    <a:cubicBezTo>
                      <a:pt x="48" y="96"/>
                      <a:pt x="107" y="155"/>
                      <a:pt x="167" y="203"/>
                    </a:cubicBezTo>
                    <a:cubicBezTo>
                      <a:pt x="238" y="262"/>
                      <a:pt x="298" y="322"/>
                      <a:pt x="393" y="357"/>
                    </a:cubicBezTo>
                    <a:cubicBezTo>
                      <a:pt x="397" y="369"/>
                      <a:pt x="401" y="373"/>
                      <a:pt x="404" y="373"/>
                    </a:cubicBezTo>
                    <a:cubicBezTo>
                      <a:pt x="410" y="373"/>
                      <a:pt x="413" y="354"/>
                      <a:pt x="405" y="346"/>
                    </a:cubicBezTo>
                    <a:cubicBezTo>
                      <a:pt x="345" y="274"/>
                      <a:pt x="274" y="215"/>
                      <a:pt x="214" y="143"/>
                    </a:cubicBezTo>
                    <a:cubicBezTo>
                      <a:pt x="155" y="96"/>
                      <a:pt x="107" y="24"/>
                      <a:pt x="3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708;p33">
                <a:extLst>
                  <a:ext uri="{FF2B5EF4-FFF2-40B4-BE49-F238E27FC236}">
                    <a16:creationId xmlns:a16="http://schemas.microsoft.com/office/drawing/2014/main" id="{338E9F05-78A7-411D-B23B-EEA6F58782A9}"/>
                  </a:ext>
                </a:extLst>
              </p:cNvPr>
              <p:cNvSpPr/>
              <p:nvPr/>
            </p:nvSpPr>
            <p:spPr>
              <a:xfrm>
                <a:off x="3190875" y="3353225"/>
                <a:ext cx="1002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64" extrusionOk="0">
                    <a:moveTo>
                      <a:pt x="12" y="0"/>
                    </a:moveTo>
                    <a:cubicBezTo>
                      <a:pt x="0" y="0"/>
                      <a:pt x="0" y="24"/>
                      <a:pt x="0" y="24"/>
                    </a:cubicBezTo>
                    <a:cubicBezTo>
                      <a:pt x="36" y="96"/>
                      <a:pt x="107" y="143"/>
                      <a:pt x="167" y="203"/>
                    </a:cubicBezTo>
                    <a:cubicBezTo>
                      <a:pt x="226" y="262"/>
                      <a:pt x="286" y="298"/>
                      <a:pt x="357" y="346"/>
                    </a:cubicBezTo>
                    <a:cubicBezTo>
                      <a:pt x="370" y="359"/>
                      <a:pt x="380" y="364"/>
                      <a:pt x="387" y="364"/>
                    </a:cubicBezTo>
                    <a:cubicBezTo>
                      <a:pt x="398" y="364"/>
                      <a:pt x="400" y="349"/>
                      <a:pt x="393" y="334"/>
                    </a:cubicBezTo>
                    <a:cubicBezTo>
                      <a:pt x="345" y="262"/>
                      <a:pt x="286" y="203"/>
                      <a:pt x="214" y="143"/>
                    </a:cubicBezTo>
                    <a:cubicBezTo>
                      <a:pt x="155" y="96"/>
                      <a:pt x="95" y="24"/>
                      <a:pt x="1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709;p33">
                <a:extLst>
                  <a:ext uri="{FF2B5EF4-FFF2-40B4-BE49-F238E27FC236}">
                    <a16:creationId xmlns:a16="http://schemas.microsoft.com/office/drawing/2014/main" id="{F673C717-CF9A-4C01-8727-C2E9D282E9C4}"/>
                  </a:ext>
                </a:extLst>
              </p:cNvPr>
              <p:cNvSpPr/>
              <p:nvPr/>
            </p:nvSpPr>
            <p:spPr>
              <a:xfrm>
                <a:off x="3183725" y="3356200"/>
                <a:ext cx="1162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77" extrusionOk="0">
                    <a:moveTo>
                      <a:pt x="36" y="0"/>
                    </a:moveTo>
                    <a:cubicBezTo>
                      <a:pt x="24" y="0"/>
                      <a:pt x="0" y="0"/>
                      <a:pt x="0" y="24"/>
                    </a:cubicBezTo>
                    <a:cubicBezTo>
                      <a:pt x="0" y="108"/>
                      <a:pt x="107" y="179"/>
                      <a:pt x="167" y="262"/>
                    </a:cubicBezTo>
                    <a:cubicBezTo>
                      <a:pt x="238" y="334"/>
                      <a:pt x="334" y="417"/>
                      <a:pt x="417" y="477"/>
                    </a:cubicBezTo>
                    <a:cubicBezTo>
                      <a:pt x="441" y="477"/>
                      <a:pt x="465" y="465"/>
                      <a:pt x="453" y="441"/>
                    </a:cubicBezTo>
                    <a:cubicBezTo>
                      <a:pt x="393" y="346"/>
                      <a:pt x="322" y="274"/>
                      <a:pt x="238" y="203"/>
                    </a:cubicBezTo>
                    <a:cubicBezTo>
                      <a:pt x="179" y="143"/>
                      <a:pt x="119" y="12"/>
                      <a:pt x="3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710;p33">
                <a:extLst>
                  <a:ext uri="{FF2B5EF4-FFF2-40B4-BE49-F238E27FC236}">
                    <a16:creationId xmlns:a16="http://schemas.microsoft.com/office/drawing/2014/main" id="{5C7A926A-E264-4ACC-84E0-986EDB5AD0CF}"/>
                  </a:ext>
                </a:extLst>
              </p:cNvPr>
              <p:cNvSpPr/>
              <p:nvPr/>
            </p:nvSpPr>
            <p:spPr>
              <a:xfrm>
                <a:off x="3174900" y="3358500"/>
                <a:ext cx="126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38" extrusionOk="0">
                    <a:moveTo>
                      <a:pt x="24" y="0"/>
                    </a:moveTo>
                    <a:cubicBezTo>
                      <a:pt x="12" y="0"/>
                      <a:pt x="1" y="16"/>
                      <a:pt x="20" y="16"/>
                    </a:cubicBezTo>
                    <a:cubicBezTo>
                      <a:pt x="115" y="206"/>
                      <a:pt x="294" y="385"/>
                      <a:pt x="449" y="528"/>
                    </a:cubicBezTo>
                    <a:cubicBezTo>
                      <a:pt x="455" y="534"/>
                      <a:pt x="463" y="537"/>
                      <a:pt x="471" y="537"/>
                    </a:cubicBezTo>
                    <a:cubicBezTo>
                      <a:pt x="489" y="537"/>
                      <a:pt x="505" y="521"/>
                      <a:pt x="496" y="504"/>
                    </a:cubicBezTo>
                    <a:cubicBezTo>
                      <a:pt x="377" y="325"/>
                      <a:pt x="222" y="135"/>
                      <a:pt x="32" y="4"/>
                    </a:cubicBezTo>
                    <a:cubicBezTo>
                      <a:pt x="29" y="1"/>
                      <a:pt x="27" y="0"/>
                      <a:pt x="2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711;p33">
                <a:extLst>
                  <a:ext uri="{FF2B5EF4-FFF2-40B4-BE49-F238E27FC236}">
                    <a16:creationId xmlns:a16="http://schemas.microsoft.com/office/drawing/2014/main" id="{BD7B8397-40CA-4F89-A81A-FD9ADD24F4C8}"/>
                  </a:ext>
                </a:extLst>
              </p:cNvPr>
              <p:cNvSpPr/>
              <p:nvPr/>
            </p:nvSpPr>
            <p:spPr>
              <a:xfrm>
                <a:off x="3166525" y="3359575"/>
                <a:ext cx="1275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679" extrusionOk="0">
                    <a:moveTo>
                      <a:pt x="23" y="0"/>
                    </a:moveTo>
                    <a:cubicBezTo>
                      <a:pt x="12" y="0"/>
                      <a:pt x="1" y="23"/>
                      <a:pt x="10" y="32"/>
                    </a:cubicBezTo>
                    <a:cubicBezTo>
                      <a:pt x="33" y="163"/>
                      <a:pt x="141" y="282"/>
                      <a:pt x="224" y="389"/>
                    </a:cubicBezTo>
                    <a:cubicBezTo>
                      <a:pt x="307" y="496"/>
                      <a:pt x="391" y="604"/>
                      <a:pt x="498" y="675"/>
                    </a:cubicBezTo>
                    <a:cubicBezTo>
                      <a:pt x="498" y="677"/>
                      <a:pt x="498" y="678"/>
                      <a:pt x="499" y="678"/>
                    </a:cubicBezTo>
                    <a:cubicBezTo>
                      <a:pt x="502" y="678"/>
                      <a:pt x="510" y="659"/>
                      <a:pt x="510" y="639"/>
                    </a:cubicBezTo>
                    <a:cubicBezTo>
                      <a:pt x="450" y="508"/>
                      <a:pt x="355" y="401"/>
                      <a:pt x="260" y="282"/>
                    </a:cubicBezTo>
                    <a:cubicBezTo>
                      <a:pt x="188" y="199"/>
                      <a:pt x="141" y="80"/>
                      <a:pt x="33" y="8"/>
                    </a:cubicBezTo>
                    <a:cubicBezTo>
                      <a:pt x="31" y="3"/>
                      <a:pt x="27" y="0"/>
                      <a:pt x="2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712;p33">
                <a:extLst>
                  <a:ext uri="{FF2B5EF4-FFF2-40B4-BE49-F238E27FC236}">
                    <a16:creationId xmlns:a16="http://schemas.microsoft.com/office/drawing/2014/main" id="{FBA91D56-3A59-4E18-B73C-D0817CA29D95}"/>
                  </a:ext>
                </a:extLst>
              </p:cNvPr>
              <p:cNvSpPr/>
              <p:nvPr/>
            </p:nvSpPr>
            <p:spPr>
              <a:xfrm>
                <a:off x="3159025" y="3365725"/>
                <a:ext cx="128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512" h="668" extrusionOk="0">
                    <a:moveTo>
                      <a:pt x="12" y="0"/>
                    </a:moveTo>
                    <a:cubicBezTo>
                      <a:pt x="0" y="0"/>
                      <a:pt x="0" y="0"/>
                      <a:pt x="0" y="12"/>
                    </a:cubicBezTo>
                    <a:cubicBezTo>
                      <a:pt x="60" y="143"/>
                      <a:pt x="143" y="250"/>
                      <a:pt x="238" y="369"/>
                    </a:cubicBezTo>
                    <a:cubicBezTo>
                      <a:pt x="310" y="477"/>
                      <a:pt x="381" y="572"/>
                      <a:pt x="476" y="667"/>
                    </a:cubicBezTo>
                    <a:cubicBezTo>
                      <a:pt x="488" y="655"/>
                      <a:pt x="512" y="655"/>
                      <a:pt x="500" y="631"/>
                    </a:cubicBezTo>
                    <a:cubicBezTo>
                      <a:pt x="441" y="500"/>
                      <a:pt x="357" y="381"/>
                      <a:pt x="274" y="274"/>
                    </a:cubicBezTo>
                    <a:cubicBezTo>
                      <a:pt x="202" y="179"/>
                      <a:pt x="119" y="72"/>
                      <a:pt x="1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713;p33">
                <a:extLst>
                  <a:ext uri="{FF2B5EF4-FFF2-40B4-BE49-F238E27FC236}">
                    <a16:creationId xmlns:a16="http://schemas.microsoft.com/office/drawing/2014/main" id="{A22901BF-95DC-4C27-BFC4-1461013CF065}"/>
                  </a:ext>
                </a:extLst>
              </p:cNvPr>
              <p:cNvSpPr/>
              <p:nvPr/>
            </p:nvSpPr>
            <p:spPr>
              <a:xfrm>
                <a:off x="3149200" y="3366200"/>
                <a:ext cx="1600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37" extrusionOk="0">
                    <a:moveTo>
                      <a:pt x="18" y="0"/>
                    </a:moveTo>
                    <a:cubicBezTo>
                      <a:pt x="6" y="0"/>
                      <a:pt x="0" y="9"/>
                      <a:pt x="0" y="17"/>
                    </a:cubicBezTo>
                    <a:cubicBezTo>
                      <a:pt x="12" y="160"/>
                      <a:pt x="107" y="279"/>
                      <a:pt x="179" y="374"/>
                    </a:cubicBezTo>
                    <a:cubicBezTo>
                      <a:pt x="298" y="529"/>
                      <a:pt x="429" y="696"/>
                      <a:pt x="584" y="827"/>
                    </a:cubicBezTo>
                    <a:cubicBezTo>
                      <a:pt x="590" y="833"/>
                      <a:pt x="598" y="836"/>
                      <a:pt x="605" y="836"/>
                    </a:cubicBezTo>
                    <a:cubicBezTo>
                      <a:pt x="624" y="836"/>
                      <a:pt x="640" y="817"/>
                      <a:pt x="631" y="791"/>
                    </a:cubicBezTo>
                    <a:cubicBezTo>
                      <a:pt x="536" y="648"/>
                      <a:pt x="417" y="529"/>
                      <a:pt x="310" y="398"/>
                    </a:cubicBezTo>
                    <a:cubicBezTo>
                      <a:pt x="214" y="279"/>
                      <a:pt x="131" y="124"/>
                      <a:pt x="36" y="5"/>
                    </a:cubicBezTo>
                    <a:cubicBezTo>
                      <a:pt x="29" y="2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714;p33">
                <a:extLst>
                  <a:ext uri="{FF2B5EF4-FFF2-40B4-BE49-F238E27FC236}">
                    <a16:creationId xmlns:a16="http://schemas.microsoft.com/office/drawing/2014/main" id="{7AEDEB2D-22FF-4365-A928-76E4AEF9997A}"/>
                  </a:ext>
                </a:extLst>
              </p:cNvPr>
              <p:cNvSpPr/>
              <p:nvPr/>
            </p:nvSpPr>
            <p:spPr>
              <a:xfrm>
                <a:off x="3138475" y="3368100"/>
                <a:ext cx="1907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94" extrusionOk="0">
                    <a:moveTo>
                      <a:pt x="24" y="1"/>
                    </a:moveTo>
                    <a:cubicBezTo>
                      <a:pt x="12" y="1"/>
                      <a:pt x="1" y="24"/>
                      <a:pt x="12" y="36"/>
                    </a:cubicBezTo>
                    <a:cubicBezTo>
                      <a:pt x="143" y="179"/>
                      <a:pt x="239" y="394"/>
                      <a:pt x="358" y="560"/>
                    </a:cubicBezTo>
                    <a:cubicBezTo>
                      <a:pt x="465" y="715"/>
                      <a:pt x="584" y="870"/>
                      <a:pt x="739" y="989"/>
                    </a:cubicBezTo>
                    <a:cubicBezTo>
                      <a:pt x="739" y="992"/>
                      <a:pt x="741" y="994"/>
                      <a:pt x="744" y="994"/>
                    </a:cubicBezTo>
                    <a:cubicBezTo>
                      <a:pt x="751" y="994"/>
                      <a:pt x="763" y="985"/>
                      <a:pt x="763" y="977"/>
                    </a:cubicBezTo>
                    <a:cubicBezTo>
                      <a:pt x="643" y="763"/>
                      <a:pt x="477" y="572"/>
                      <a:pt x="346" y="358"/>
                    </a:cubicBezTo>
                    <a:cubicBezTo>
                      <a:pt x="251" y="227"/>
                      <a:pt x="191" y="60"/>
                      <a:pt x="2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715;p33">
                <a:extLst>
                  <a:ext uri="{FF2B5EF4-FFF2-40B4-BE49-F238E27FC236}">
                    <a16:creationId xmlns:a16="http://schemas.microsoft.com/office/drawing/2014/main" id="{991A043A-82D0-4F2D-BF19-FC52A9D65D10}"/>
                  </a:ext>
                </a:extLst>
              </p:cNvPr>
              <p:cNvSpPr/>
              <p:nvPr/>
            </p:nvSpPr>
            <p:spPr>
              <a:xfrm>
                <a:off x="3130725" y="3373625"/>
                <a:ext cx="185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999" extrusionOk="0">
                    <a:moveTo>
                      <a:pt x="15" y="1"/>
                    </a:moveTo>
                    <a:cubicBezTo>
                      <a:pt x="7" y="1"/>
                      <a:pt x="1" y="9"/>
                      <a:pt x="1" y="18"/>
                    </a:cubicBezTo>
                    <a:cubicBezTo>
                      <a:pt x="72" y="220"/>
                      <a:pt x="203" y="363"/>
                      <a:pt x="322" y="530"/>
                    </a:cubicBezTo>
                    <a:cubicBezTo>
                      <a:pt x="441" y="696"/>
                      <a:pt x="561" y="875"/>
                      <a:pt x="727" y="994"/>
                    </a:cubicBezTo>
                    <a:cubicBezTo>
                      <a:pt x="727" y="997"/>
                      <a:pt x="728" y="999"/>
                      <a:pt x="729" y="999"/>
                    </a:cubicBezTo>
                    <a:cubicBezTo>
                      <a:pt x="733" y="999"/>
                      <a:pt x="739" y="988"/>
                      <a:pt x="739" y="970"/>
                    </a:cubicBezTo>
                    <a:cubicBezTo>
                      <a:pt x="656" y="780"/>
                      <a:pt x="501" y="613"/>
                      <a:pt x="382" y="458"/>
                    </a:cubicBezTo>
                    <a:cubicBezTo>
                      <a:pt x="263" y="304"/>
                      <a:pt x="156" y="137"/>
                      <a:pt x="25" y="6"/>
                    </a:cubicBezTo>
                    <a:cubicBezTo>
                      <a:pt x="21" y="2"/>
                      <a:pt x="18" y="1"/>
                      <a:pt x="1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716;p33">
                <a:extLst>
                  <a:ext uri="{FF2B5EF4-FFF2-40B4-BE49-F238E27FC236}">
                    <a16:creationId xmlns:a16="http://schemas.microsoft.com/office/drawing/2014/main" id="{19AF43A2-F0F6-4E11-959F-6EFBF98800CF}"/>
                  </a:ext>
                </a:extLst>
              </p:cNvPr>
              <p:cNvSpPr/>
              <p:nvPr/>
            </p:nvSpPr>
            <p:spPr>
              <a:xfrm>
                <a:off x="3117725" y="3378400"/>
                <a:ext cx="19525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966" extrusionOk="0">
                    <a:moveTo>
                      <a:pt x="26" y="1"/>
                    </a:moveTo>
                    <a:cubicBezTo>
                      <a:pt x="11" y="1"/>
                      <a:pt x="0" y="12"/>
                      <a:pt x="9" y="29"/>
                    </a:cubicBezTo>
                    <a:cubicBezTo>
                      <a:pt x="80" y="220"/>
                      <a:pt x="223" y="398"/>
                      <a:pt x="354" y="565"/>
                    </a:cubicBezTo>
                    <a:cubicBezTo>
                      <a:pt x="473" y="708"/>
                      <a:pt x="592" y="863"/>
                      <a:pt x="735" y="958"/>
                    </a:cubicBezTo>
                    <a:cubicBezTo>
                      <a:pt x="741" y="964"/>
                      <a:pt x="747" y="966"/>
                      <a:pt x="752" y="966"/>
                    </a:cubicBezTo>
                    <a:cubicBezTo>
                      <a:pt x="768" y="966"/>
                      <a:pt x="780" y="943"/>
                      <a:pt x="771" y="934"/>
                    </a:cubicBezTo>
                    <a:cubicBezTo>
                      <a:pt x="652" y="767"/>
                      <a:pt x="521" y="624"/>
                      <a:pt x="402" y="458"/>
                    </a:cubicBezTo>
                    <a:cubicBezTo>
                      <a:pt x="295" y="303"/>
                      <a:pt x="176" y="124"/>
                      <a:pt x="45" y="5"/>
                    </a:cubicBezTo>
                    <a:cubicBezTo>
                      <a:pt x="38" y="2"/>
                      <a:pt x="32" y="1"/>
                      <a:pt x="2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717;p33">
                <a:extLst>
                  <a:ext uri="{FF2B5EF4-FFF2-40B4-BE49-F238E27FC236}">
                    <a16:creationId xmlns:a16="http://schemas.microsoft.com/office/drawing/2014/main" id="{766C7E12-AC90-4AF2-965E-20227FCF3B0D}"/>
                  </a:ext>
                </a:extLst>
              </p:cNvPr>
              <p:cNvSpPr/>
              <p:nvPr/>
            </p:nvSpPr>
            <p:spPr>
              <a:xfrm>
                <a:off x="3109300" y="3383325"/>
                <a:ext cx="202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65" extrusionOk="0">
                    <a:moveTo>
                      <a:pt x="23" y="1"/>
                    </a:moveTo>
                    <a:cubicBezTo>
                      <a:pt x="12" y="1"/>
                      <a:pt x="1" y="14"/>
                      <a:pt x="1" y="23"/>
                    </a:cubicBezTo>
                    <a:cubicBezTo>
                      <a:pt x="84" y="213"/>
                      <a:pt x="227" y="380"/>
                      <a:pt x="346" y="523"/>
                    </a:cubicBezTo>
                    <a:cubicBezTo>
                      <a:pt x="477" y="701"/>
                      <a:pt x="596" y="904"/>
                      <a:pt x="763" y="1047"/>
                    </a:cubicBezTo>
                    <a:cubicBezTo>
                      <a:pt x="767" y="1060"/>
                      <a:pt x="775" y="1065"/>
                      <a:pt x="783" y="1065"/>
                    </a:cubicBezTo>
                    <a:cubicBezTo>
                      <a:pt x="796" y="1065"/>
                      <a:pt x="810" y="1050"/>
                      <a:pt x="810" y="1035"/>
                    </a:cubicBezTo>
                    <a:cubicBezTo>
                      <a:pt x="715" y="808"/>
                      <a:pt x="572" y="630"/>
                      <a:pt x="417" y="451"/>
                    </a:cubicBezTo>
                    <a:cubicBezTo>
                      <a:pt x="298" y="308"/>
                      <a:pt x="179" y="130"/>
                      <a:pt x="36" y="11"/>
                    </a:cubicBezTo>
                    <a:cubicBezTo>
                      <a:pt x="33" y="3"/>
                      <a:pt x="28" y="1"/>
                      <a:pt x="2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718;p33">
                <a:extLst>
                  <a:ext uri="{FF2B5EF4-FFF2-40B4-BE49-F238E27FC236}">
                    <a16:creationId xmlns:a16="http://schemas.microsoft.com/office/drawing/2014/main" id="{4119E36D-DEF5-4D81-9E87-6770C400B2CC}"/>
                  </a:ext>
                </a:extLst>
              </p:cNvPr>
              <p:cNvSpPr/>
              <p:nvPr/>
            </p:nvSpPr>
            <p:spPr>
              <a:xfrm>
                <a:off x="3097475" y="3385725"/>
                <a:ext cx="21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134" extrusionOk="0">
                    <a:moveTo>
                      <a:pt x="46" y="1"/>
                    </a:moveTo>
                    <a:cubicBezTo>
                      <a:pt x="24" y="1"/>
                      <a:pt x="1" y="23"/>
                      <a:pt x="9" y="58"/>
                    </a:cubicBezTo>
                    <a:cubicBezTo>
                      <a:pt x="105" y="272"/>
                      <a:pt x="283" y="462"/>
                      <a:pt x="414" y="641"/>
                    </a:cubicBezTo>
                    <a:cubicBezTo>
                      <a:pt x="533" y="820"/>
                      <a:pt x="676" y="974"/>
                      <a:pt x="819" y="1129"/>
                    </a:cubicBezTo>
                    <a:cubicBezTo>
                      <a:pt x="829" y="1132"/>
                      <a:pt x="837" y="1134"/>
                      <a:pt x="845" y="1134"/>
                    </a:cubicBezTo>
                    <a:cubicBezTo>
                      <a:pt x="865" y="1134"/>
                      <a:pt x="875" y="1123"/>
                      <a:pt x="867" y="1105"/>
                    </a:cubicBezTo>
                    <a:cubicBezTo>
                      <a:pt x="748" y="891"/>
                      <a:pt x="605" y="712"/>
                      <a:pt x="474" y="522"/>
                    </a:cubicBezTo>
                    <a:cubicBezTo>
                      <a:pt x="355" y="355"/>
                      <a:pt x="236" y="153"/>
                      <a:pt x="69" y="10"/>
                    </a:cubicBezTo>
                    <a:cubicBezTo>
                      <a:pt x="62" y="4"/>
                      <a:pt x="54" y="1"/>
                      <a:pt x="4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719;p33">
                <a:extLst>
                  <a:ext uri="{FF2B5EF4-FFF2-40B4-BE49-F238E27FC236}">
                    <a16:creationId xmlns:a16="http://schemas.microsoft.com/office/drawing/2014/main" id="{4D8BB2AD-F188-4CF1-A702-840EDD11DC36}"/>
                  </a:ext>
                </a:extLst>
              </p:cNvPr>
              <p:cNvSpPr/>
              <p:nvPr/>
            </p:nvSpPr>
            <p:spPr>
              <a:xfrm>
                <a:off x="3086100" y="3386850"/>
                <a:ext cx="236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317" extrusionOk="0">
                    <a:moveTo>
                      <a:pt x="24" y="1"/>
                    </a:moveTo>
                    <a:cubicBezTo>
                      <a:pt x="12" y="1"/>
                      <a:pt x="0" y="1"/>
                      <a:pt x="12" y="13"/>
                    </a:cubicBezTo>
                    <a:cubicBezTo>
                      <a:pt x="119" y="251"/>
                      <a:pt x="274" y="477"/>
                      <a:pt x="429" y="679"/>
                    </a:cubicBezTo>
                    <a:cubicBezTo>
                      <a:pt x="560" y="906"/>
                      <a:pt x="714" y="1096"/>
                      <a:pt x="893" y="1299"/>
                    </a:cubicBezTo>
                    <a:cubicBezTo>
                      <a:pt x="897" y="1311"/>
                      <a:pt x="906" y="1316"/>
                      <a:pt x="914" y="1316"/>
                    </a:cubicBezTo>
                    <a:cubicBezTo>
                      <a:pt x="929" y="1316"/>
                      <a:pt x="944" y="1298"/>
                      <a:pt x="929" y="1275"/>
                    </a:cubicBezTo>
                    <a:cubicBezTo>
                      <a:pt x="774" y="1060"/>
                      <a:pt x="631" y="798"/>
                      <a:pt x="476" y="560"/>
                    </a:cubicBezTo>
                    <a:cubicBezTo>
                      <a:pt x="357" y="370"/>
                      <a:pt x="214" y="144"/>
                      <a:pt x="2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720;p33">
                <a:extLst>
                  <a:ext uri="{FF2B5EF4-FFF2-40B4-BE49-F238E27FC236}">
                    <a16:creationId xmlns:a16="http://schemas.microsoft.com/office/drawing/2014/main" id="{10EB5B6C-65EF-478A-8EB2-F40BC91D1122}"/>
                  </a:ext>
                </a:extLst>
              </p:cNvPr>
              <p:cNvSpPr/>
              <p:nvPr/>
            </p:nvSpPr>
            <p:spPr>
              <a:xfrm>
                <a:off x="3074275" y="3387025"/>
                <a:ext cx="252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555" extrusionOk="0">
                    <a:moveTo>
                      <a:pt x="20" y="1"/>
                    </a:moveTo>
                    <a:cubicBezTo>
                      <a:pt x="10" y="1"/>
                      <a:pt x="0" y="9"/>
                      <a:pt x="9" y="18"/>
                    </a:cubicBezTo>
                    <a:cubicBezTo>
                      <a:pt x="116" y="303"/>
                      <a:pt x="294" y="553"/>
                      <a:pt x="449" y="815"/>
                    </a:cubicBezTo>
                    <a:cubicBezTo>
                      <a:pt x="616" y="1065"/>
                      <a:pt x="783" y="1315"/>
                      <a:pt x="985" y="1542"/>
                    </a:cubicBezTo>
                    <a:cubicBezTo>
                      <a:pt x="985" y="1551"/>
                      <a:pt x="988" y="1555"/>
                      <a:pt x="993" y="1555"/>
                    </a:cubicBezTo>
                    <a:cubicBezTo>
                      <a:pt x="1000" y="1555"/>
                      <a:pt x="1009" y="1544"/>
                      <a:pt x="1009" y="1530"/>
                    </a:cubicBezTo>
                    <a:lnTo>
                      <a:pt x="509" y="720"/>
                    </a:lnTo>
                    <a:cubicBezTo>
                      <a:pt x="366" y="482"/>
                      <a:pt x="235" y="220"/>
                      <a:pt x="32" y="6"/>
                    </a:cubicBezTo>
                    <a:cubicBezTo>
                      <a:pt x="29" y="2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721;p33">
                <a:extLst>
                  <a:ext uri="{FF2B5EF4-FFF2-40B4-BE49-F238E27FC236}">
                    <a16:creationId xmlns:a16="http://schemas.microsoft.com/office/drawing/2014/main" id="{960A1BAA-7474-4708-9CBC-0ABEE30E1399}"/>
                  </a:ext>
                </a:extLst>
              </p:cNvPr>
              <p:cNvSpPr/>
              <p:nvPr/>
            </p:nvSpPr>
            <p:spPr>
              <a:xfrm>
                <a:off x="3290875" y="3523475"/>
                <a:ext cx="118800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6407" extrusionOk="0">
                    <a:moveTo>
                      <a:pt x="4751" y="1"/>
                    </a:moveTo>
                    <a:lnTo>
                      <a:pt x="1" y="4620"/>
                    </a:lnTo>
                    <a:cubicBezTo>
                      <a:pt x="893" y="5358"/>
                      <a:pt x="2977" y="6406"/>
                      <a:pt x="2977" y="6406"/>
                    </a:cubicBezTo>
                    <a:lnTo>
                      <a:pt x="4751" y="1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722;p33">
                <a:extLst>
                  <a:ext uri="{FF2B5EF4-FFF2-40B4-BE49-F238E27FC236}">
                    <a16:creationId xmlns:a16="http://schemas.microsoft.com/office/drawing/2014/main" id="{07E1CE72-07BE-45BE-A7CC-7A3F5E932EC2}"/>
                  </a:ext>
                </a:extLst>
              </p:cNvPr>
              <p:cNvSpPr/>
              <p:nvPr/>
            </p:nvSpPr>
            <p:spPr>
              <a:xfrm>
                <a:off x="3284625" y="3509500"/>
                <a:ext cx="133375" cy="180700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7228" extrusionOk="0">
                    <a:moveTo>
                      <a:pt x="4656" y="1119"/>
                    </a:moveTo>
                    <a:lnTo>
                      <a:pt x="3108" y="6715"/>
                    </a:lnTo>
                    <a:cubicBezTo>
                      <a:pt x="2620" y="6465"/>
                      <a:pt x="1286" y="5739"/>
                      <a:pt x="524" y="5167"/>
                    </a:cubicBezTo>
                    <a:lnTo>
                      <a:pt x="4656" y="1119"/>
                    </a:lnTo>
                    <a:close/>
                    <a:moveTo>
                      <a:pt x="5334" y="0"/>
                    </a:moveTo>
                    <a:lnTo>
                      <a:pt x="0" y="5215"/>
                    </a:lnTo>
                    <a:lnTo>
                      <a:pt x="155" y="5334"/>
                    </a:lnTo>
                    <a:cubicBezTo>
                      <a:pt x="1048" y="6060"/>
                      <a:pt x="3048" y="7084"/>
                      <a:pt x="3144" y="7132"/>
                    </a:cubicBezTo>
                    <a:lnTo>
                      <a:pt x="3334" y="7227"/>
                    </a:lnTo>
                    <a:lnTo>
                      <a:pt x="5334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723;p33">
                <a:extLst>
                  <a:ext uri="{FF2B5EF4-FFF2-40B4-BE49-F238E27FC236}">
                    <a16:creationId xmlns:a16="http://schemas.microsoft.com/office/drawing/2014/main" id="{FDCBD56A-2548-4B57-88D1-28422C9C1DF8}"/>
                  </a:ext>
                </a:extLst>
              </p:cNvPr>
              <p:cNvSpPr/>
              <p:nvPr/>
            </p:nvSpPr>
            <p:spPr>
              <a:xfrm>
                <a:off x="3387625" y="3543050"/>
                <a:ext cx="131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83" extrusionOk="0">
                    <a:moveTo>
                      <a:pt x="61" y="0"/>
                    </a:moveTo>
                    <a:cubicBezTo>
                      <a:pt x="45" y="0"/>
                      <a:pt x="29" y="1"/>
                      <a:pt x="12" y="3"/>
                    </a:cubicBezTo>
                    <a:cubicBezTo>
                      <a:pt x="0" y="3"/>
                      <a:pt x="0" y="15"/>
                      <a:pt x="0" y="27"/>
                    </a:cubicBezTo>
                    <a:cubicBezTo>
                      <a:pt x="60" y="87"/>
                      <a:pt x="155" y="111"/>
                      <a:pt x="226" y="134"/>
                    </a:cubicBezTo>
                    <a:cubicBezTo>
                      <a:pt x="310" y="170"/>
                      <a:pt x="405" y="182"/>
                      <a:pt x="488" y="182"/>
                    </a:cubicBezTo>
                    <a:cubicBezTo>
                      <a:pt x="512" y="182"/>
                      <a:pt x="524" y="134"/>
                      <a:pt x="512" y="134"/>
                    </a:cubicBezTo>
                    <a:cubicBezTo>
                      <a:pt x="417" y="111"/>
                      <a:pt x="345" y="63"/>
                      <a:pt x="262" y="51"/>
                    </a:cubicBezTo>
                    <a:cubicBezTo>
                      <a:pt x="193" y="22"/>
                      <a:pt x="133" y="0"/>
                      <a:pt x="6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724;p33">
                <a:extLst>
                  <a:ext uri="{FF2B5EF4-FFF2-40B4-BE49-F238E27FC236}">
                    <a16:creationId xmlns:a16="http://schemas.microsoft.com/office/drawing/2014/main" id="{58BE0BC0-A1F0-4991-BD73-C6F248A02A45}"/>
                  </a:ext>
                </a:extLst>
              </p:cNvPr>
              <p:cNvSpPr/>
              <p:nvPr/>
            </p:nvSpPr>
            <p:spPr>
              <a:xfrm>
                <a:off x="3381075" y="3549600"/>
                <a:ext cx="119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83" extrusionOk="0">
                    <a:moveTo>
                      <a:pt x="52" y="0"/>
                    </a:moveTo>
                    <a:cubicBezTo>
                      <a:pt x="39" y="0"/>
                      <a:pt x="25" y="1"/>
                      <a:pt x="12" y="3"/>
                    </a:cubicBezTo>
                    <a:cubicBezTo>
                      <a:pt x="0" y="3"/>
                      <a:pt x="0" y="15"/>
                      <a:pt x="12" y="39"/>
                    </a:cubicBezTo>
                    <a:cubicBezTo>
                      <a:pt x="72" y="75"/>
                      <a:pt x="167" y="99"/>
                      <a:pt x="226" y="122"/>
                    </a:cubicBezTo>
                    <a:cubicBezTo>
                      <a:pt x="310" y="158"/>
                      <a:pt x="381" y="170"/>
                      <a:pt x="476" y="182"/>
                    </a:cubicBezTo>
                    <a:lnTo>
                      <a:pt x="476" y="146"/>
                    </a:lnTo>
                    <a:cubicBezTo>
                      <a:pt x="405" y="99"/>
                      <a:pt x="310" y="63"/>
                      <a:pt x="238" y="39"/>
                    </a:cubicBezTo>
                    <a:cubicBezTo>
                      <a:pt x="180" y="20"/>
                      <a:pt x="114" y="0"/>
                      <a:pt x="5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725;p33">
                <a:extLst>
                  <a:ext uri="{FF2B5EF4-FFF2-40B4-BE49-F238E27FC236}">
                    <a16:creationId xmlns:a16="http://schemas.microsoft.com/office/drawing/2014/main" id="{1594E7DE-8307-429B-BA75-4ABD2838FC6F}"/>
                  </a:ext>
                </a:extLst>
              </p:cNvPr>
              <p:cNvSpPr/>
              <p:nvPr/>
            </p:nvSpPr>
            <p:spPr>
              <a:xfrm>
                <a:off x="3375100" y="3555300"/>
                <a:ext cx="15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52" extrusionOk="0">
                    <a:moveTo>
                      <a:pt x="47" y="0"/>
                    </a:moveTo>
                    <a:cubicBezTo>
                      <a:pt x="39" y="0"/>
                      <a:pt x="32" y="1"/>
                      <a:pt x="25" y="2"/>
                    </a:cubicBezTo>
                    <a:cubicBezTo>
                      <a:pt x="13" y="2"/>
                      <a:pt x="1" y="14"/>
                      <a:pt x="13" y="37"/>
                    </a:cubicBezTo>
                    <a:cubicBezTo>
                      <a:pt x="61" y="109"/>
                      <a:pt x="168" y="133"/>
                      <a:pt x="251" y="168"/>
                    </a:cubicBezTo>
                    <a:cubicBezTo>
                      <a:pt x="358" y="216"/>
                      <a:pt x="477" y="240"/>
                      <a:pt x="584" y="252"/>
                    </a:cubicBezTo>
                    <a:cubicBezTo>
                      <a:pt x="608" y="252"/>
                      <a:pt x="620" y="228"/>
                      <a:pt x="596" y="216"/>
                    </a:cubicBezTo>
                    <a:cubicBezTo>
                      <a:pt x="501" y="168"/>
                      <a:pt x="406" y="121"/>
                      <a:pt x="311" y="97"/>
                    </a:cubicBezTo>
                    <a:cubicBezTo>
                      <a:pt x="233" y="64"/>
                      <a:pt x="136" y="0"/>
                      <a:pt x="4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726;p33">
                <a:extLst>
                  <a:ext uri="{FF2B5EF4-FFF2-40B4-BE49-F238E27FC236}">
                    <a16:creationId xmlns:a16="http://schemas.microsoft.com/office/drawing/2014/main" id="{0C6E414D-CAD8-4306-ACEC-37EF819A212D}"/>
                  </a:ext>
                </a:extLst>
              </p:cNvPr>
              <p:cNvSpPr/>
              <p:nvPr/>
            </p:nvSpPr>
            <p:spPr>
              <a:xfrm>
                <a:off x="3368275" y="3560975"/>
                <a:ext cx="171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301" extrusionOk="0">
                    <a:moveTo>
                      <a:pt x="36" y="1"/>
                    </a:moveTo>
                    <a:cubicBezTo>
                      <a:pt x="24" y="1"/>
                      <a:pt x="0" y="13"/>
                      <a:pt x="24" y="25"/>
                    </a:cubicBezTo>
                    <a:cubicBezTo>
                      <a:pt x="203" y="168"/>
                      <a:pt x="441" y="251"/>
                      <a:pt x="643" y="299"/>
                    </a:cubicBezTo>
                    <a:cubicBezTo>
                      <a:pt x="644" y="300"/>
                      <a:pt x="646" y="300"/>
                      <a:pt x="648" y="300"/>
                    </a:cubicBezTo>
                    <a:cubicBezTo>
                      <a:pt x="662" y="300"/>
                      <a:pt x="687" y="262"/>
                      <a:pt x="655" y="251"/>
                    </a:cubicBezTo>
                    <a:cubicBezTo>
                      <a:pt x="476" y="144"/>
                      <a:pt x="238" y="25"/>
                      <a:pt x="3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727;p33">
                <a:extLst>
                  <a:ext uri="{FF2B5EF4-FFF2-40B4-BE49-F238E27FC236}">
                    <a16:creationId xmlns:a16="http://schemas.microsoft.com/office/drawing/2014/main" id="{86E67B14-69E2-40CF-ACA6-DE4E44428274}"/>
                  </a:ext>
                </a:extLst>
              </p:cNvPr>
              <p:cNvSpPr/>
              <p:nvPr/>
            </p:nvSpPr>
            <p:spPr>
              <a:xfrm>
                <a:off x="3361425" y="3565750"/>
                <a:ext cx="184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398" extrusionOk="0">
                    <a:moveTo>
                      <a:pt x="36" y="0"/>
                    </a:moveTo>
                    <a:cubicBezTo>
                      <a:pt x="24" y="0"/>
                      <a:pt x="0" y="12"/>
                      <a:pt x="12" y="36"/>
                    </a:cubicBezTo>
                    <a:cubicBezTo>
                      <a:pt x="84" y="131"/>
                      <a:pt x="215" y="179"/>
                      <a:pt x="322" y="238"/>
                    </a:cubicBezTo>
                    <a:cubicBezTo>
                      <a:pt x="441" y="298"/>
                      <a:pt x="572" y="369"/>
                      <a:pt x="715" y="393"/>
                    </a:cubicBezTo>
                    <a:cubicBezTo>
                      <a:pt x="718" y="396"/>
                      <a:pt x="721" y="398"/>
                      <a:pt x="724" y="398"/>
                    </a:cubicBezTo>
                    <a:cubicBezTo>
                      <a:pt x="731" y="398"/>
                      <a:pt x="735" y="387"/>
                      <a:pt x="727" y="369"/>
                    </a:cubicBezTo>
                    <a:cubicBezTo>
                      <a:pt x="619" y="298"/>
                      <a:pt x="488" y="238"/>
                      <a:pt x="369" y="167"/>
                    </a:cubicBezTo>
                    <a:cubicBezTo>
                      <a:pt x="262" y="108"/>
                      <a:pt x="155" y="12"/>
                      <a:pt x="3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728;p33">
                <a:extLst>
                  <a:ext uri="{FF2B5EF4-FFF2-40B4-BE49-F238E27FC236}">
                    <a16:creationId xmlns:a16="http://schemas.microsoft.com/office/drawing/2014/main" id="{612EC378-866B-480C-9AAB-121C5B386675}"/>
                  </a:ext>
                </a:extLst>
              </p:cNvPr>
              <p:cNvSpPr/>
              <p:nvPr/>
            </p:nvSpPr>
            <p:spPr>
              <a:xfrm>
                <a:off x="3356950" y="3574075"/>
                <a:ext cx="184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394" extrusionOk="0">
                    <a:moveTo>
                      <a:pt x="13" y="1"/>
                    </a:moveTo>
                    <a:cubicBezTo>
                      <a:pt x="1" y="1"/>
                      <a:pt x="1" y="13"/>
                      <a:pt x="1" y="13"/>
                    </a:cubicBezTo>
                    <a:cubicBezTo>
                      <a:pt x="96" y="96"/>
                      <a:pt x="215" y="156"/>
                      <a:pt x="334" y="215"/>
                    </a:cubicBezTo>
                    <a:cubicBezTo>
                      <a:pt x="453" y="275"/>
                      <a:pt x="572" y="358"/>
                      <a:pt x="715" y="394"/>
                    </a:cubicBezTo>
                    <a:cubicBezTo>
                      <a:pt x="727" y="394"/>
                      <a:pt x="739" y="382"/>
                      <a:pt x="727" y="370"/>
                    </a:cubicBezTo>
                    <a:cubicBezTo>
                      <a:pt x="536" y="203"/>
                      <a:pt x="251" y="60"/>
                      <a:pt x="1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729;p33">
                <a:extLst>
                  <a:ext uri="{FF2B5EF4-FFF2-40B4-BE49-F238E27FC236}">
                    <a16:creationId xmlns:a16="http://schemas.microsoft.com/office/drawing/2014/main" id="{5AC446B5-CB58-4117-A764-0046C76B3514}"/>
                  </a:ext>
                </a:extLst>
              </p:cNvPr>
              <p:cNvSpPr/>
              <p:nvPr/>
            </p:nvSpPr>
            <p:spPr>
              <a:xfrm>
                <a:off x="3348375" y="3579375"/>
                <a:ext cx="234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504" extrusionOk="0">
                    <a:moveTo>
                      <a:pt x="36" y="1"/>
                    </a:moveTo>
                    <a:cubicBezTo>
                      <a:pt x="16" y="1"/>
                      <a:pt x="0" y="29"/>
                      <a:pt x="10" y="39"/>
                    </a:cubicBezTo>
                    <a:cubicBezTo>
                      <a:pt x="82" y="158"/>
                      <a:pt x="237" y="229"/>
                      <a:pt x="356" y="289"/>
                    </a:cubicBezTo>
                    <a:cubicBezTo>
                      <a:pt x="510" y="360"/>
                      <a:pt x="689" y="455"/>
                      <a:pt x="868" y="503"/>
                    </a:cubicBezTo>
                    <a:cubicBezTo>
                      <a:pt x="915" y="503"/>
                      <a:pt x="939" y="467"/>
                      <a:pt x="903" y="455"/>
                    </a:cubicBezTo>
                    <a:cubicBezTo>
                      <a:pt x="760" y="360"/>
                      <a:pt x="594" y="289"/>
                      <a:pt x="427" y="217"/>
                    </a:cubicBezTo>
                    <a:cubicBezTo>
                      <a:pt x="296" y="158"/>
                      <a:pt x="177" y="63"/>
                      <a:pt x="46" y="3"/>
                    </a:cubicBezTo>
                    <a:cubicBezTo>
                      <a:pt x="43" y="1"/>
                      <a:pt x="39" y="1"/>
                      <a:pt x="3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730;p33">
                <a:extLst>
                  <a:ext uri="{FF2B5EF4-FFF2-40B4-BE49-F238E27FC236}">
                    <a16:creationId xmlns:a16="http://schemas.microsoft.com/office/drawing/2014/main" id="{1EF9CE12-9F40-4B22-A484-7A08AFBD9035}"/>
                  </a:ext>
                </a:extLst>
              </p:cNvPr>
              <p:cNvSpPr/>
              <p:nvPr/>
            </p:nvSpPr>
            <p:spPr>
              <a:xfrm>
                <a:off x="3339700" y="3585975"/>
                <a:ext cx="277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597" extrusionOk="0">
                    <a:moveTo>
                      <a:pt x="12" y="1"/>
                    </a:moveTo>
                    <a:cubicBezTo>
                      <a:pt x="0" y="1"/>
                      <a:pt x="0" y="13"/>
                      <a:pt x="12" y="25"/>
                    </a:cubicBezTo>
                    <a:cubicBezTo>
                      <a:pt x="203" y="96"/>
                      <a:pt x="393" y="263"/>
                      <a:pt x="572" y="370"/>
                    </a:cubicBezTo>
                    <a:cubicBezTo>
                      <a:pt x="726" y="453"/>
                      <a:pt x="893" y="549"/>
                      <a:pt x="1072" y="596"/>
                    </a:cubicBezTo>
                    <a:cubicBezTo>
                      <a:pt x="1084" y="572"/>
                      <a:pt x="1107" y="561"/>
                      <a:pt x="1084" y="549"/>
                    </a:cubicBezTo>
                    <a:cubicBezTo>
                      <a:pt x="893" y="418"/>
                      <a:pt x="667" y="322"/>
                      <a:pt x="476" y="203"/>
                    </a:cubicBezTo>
                    <a:cubicBezTo>
                      <a:pt x="334" y="120"/>
                      <a:pt x="191" y="1"/>
                      <a:pt x="1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731;p33">
                <a:extLst>
                  <a:ext uri="{FF2B5EF4-FFF2-40B4-BE49-F238E27FC236}">
                    <a16:creationId xmlns:a16="http://schemas.microsoft.com/office/drawing/2014/main" id="{7A1F6857-F51F-4C14-A1E6-81A15EB0A4FB}"/>
                  </a:ext>
                </a:extLst>
              </p:cNvPr>
              <p:cNvSpPr/>
              <p:nvPr/>
            </p:nvSpPr>
            <p:spPr>
              <a:xfrm>
                <a:off x="3334625" y="3594325"/>
                <a:ext cx="277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584" extrusionOk="0">
                    <a:moveTo>
                      <a:pt x="25" y="0"/>
                    </a:moveTo>
                    <a:cubicBezTo>
                      <a:pt x="13" y="0"/>
                      <a:pt x="1" y="24"/>
                      <a:pt x="13" y="36"/>
                    </a:cubicBezTo>
                    <a:cubicBezTo>
                      <a:pt x="156" y="167"/>
                      <a:pt x="346" y="262"/>
                      <a:pt x="513" y="346"/>
                    </a:cubicBezTo>
                    <a:cubicBezTo>
                      <a:pt x="691" y="441"/>
                      <a:pt x="870" y="536"/>
                      <a:pt x="1072" y="584"/>
                    </a:cubicBezTo>
                    <a:cubicBezTo>
                      <a:pt x="1096" y="584"/>
                      <a:pt x="1108" y="560"/>
                      <a:pt x="1096" y="560"/>
                    </a:cubicBezTo>
                    <a:cubicBezTo>
                      <a:pt x="953" y="441"/>
                      <a:pt x="751" y="346"/>
                      <a:pt x="572" y="262"/>
                    </a:cubicBezTo>
                    <a:cubicBezTo>
                      <a:pt x="394" y="167"/>
                      <a:pt x="215" y="48"/>
                      <a:pt x="2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732;p33">
                <a:extLst>
                  <a:ext uri="{FF2B5EF4-FFF2-40B4-BE49-F238E27FC236}">
                    <a16:creationId xmlns:a16="http://schemas.microsoft.com/office/drawing/2014/main" id="{4395979B-A7FE-4EFC-88B4-CDCA4555C098}"/>
                  </a:ext>
                </a:extLst>
              </p:cNvPr>
              <p:cNvSpPr/>
              <p:nvPr/>
            </p:nvSpPr>
            <p:spPr>
              <a:xfrm>
                <a:off x="3325100" y="3603850"/>
                <a:ext cx="280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49" extrusionOk="0">
                    <a:moveTo>
                      <a:pt x="36" y="0"/>
                    </a:moveTo>
                    <a:cubicBezTo>
                      <a:pt x="25" y="0"/>
                      <a:pt x="1" y="12"/>
                      <a:pt x="25" y="24"/>
                    </a:cubicBezTo>
                    <a:cubicBezTo>
                      <a:pt x="286" y="262"/>
                      <a:pt x="715" y="500"/>
                      <a:pt x="1072" y="548"/>
                    </a:cubicBezTo>
                    <a:cubicBezTo>
                      <a:pt x="1108" y="548"/>
                      <a:pt x="1120" y="512"/>
                      <a:pt x="1096" y="500"/>
                    </a:cubicBezTo>
                    <a:lnTo>
                      <a:pt x="560" y="238"/>
                    </a:lnTo>
                    <a:cubicBezTo>
                      <a:pt x="394" y="143"/>
                      <a:pt x="227" y="36"/>
                      <a:pt x="3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733;p33">
                <a:extLst>
                  <a:ext uri="{FF2B5EF4-FFF2-40B4-BE49-F238E27FC236}">
                    <a16:creationId xmlns:a16="http://schemas.microsoft.com/office/drawing/2014/main" id="{8E54D7B1-53C0-4A37-9B97-F35FE8168200}"/>
                  </a:ext>
                </a:extLst>
              </p:cNvPr>
              <p:cNvSpPr/>
              <p:nvPr/>
            </p:nvSpPr>
            <p:spPr>
              <a:xfrm>
                <a:off x="3320050" y="3611875"/>
                <a:ext cx="2940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35" extrusionOk="0">
                    <a:moveTo>
                      <a:pt x="24" y="1"/>
                    </a:moveTo>
                    <a:cubicBezTo>
                      <a:pt x="12" y="1"/>
                      <a:pt x="0" y="13"/>
                      <a:pt x="12" y="37"/>
                    </a:cubicBezTo>
                    <a:cubicBezTo>
                      <a:pt x="167" y="168"/>
                      <a:pt x="358" y="251"/>
                      <a:pt x="536" y="346"/>
                    </a:cubicBezTo>
                    <a:cubicBezTo>
                      <a:pt x="727" y="453"/>
                      <a:pt x="917" y="572"/>
                      <a:pt x="1131" y="632"/>
                    </a:cubicBezTo>
                    <a:cubicBezTo>
                      <a:pt x="1135" y="634"/>
                      <a:pt x="1138" y="634"/>
                      <a:pt x="1141" y="634"/>
                    </a:cubicBezTo>
                    <a:cubicBezTo>
                      <a:pt x="1161" y="634"/>
                      <a:pt x="1176" y="606"/>
                      <a:pt x="1155" y="596"/>
                    </a:cubicBezTo>
                    <a:cubicBezTo>
                      <a:pt x="1000" y="453"/>
                      <a:pt x="786" y="346"/>
                      <a:pt x="596" y="251"/>
                    </a:cubicBezTo>
                    <a:cubicBezTo>
                      <a:pt x="417" y="168"/>
                      <a:pt x="227" y="48"/>
                      <a:pt x="2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734;p33">
                <a:extLst>
                  <a:ext uri="{FF2B5EF4-FFF2-40B4-BE49-F238E27FC236}">
                    <a16:creationId xmlns:a16="http://schemas.microsoft.com/office/drawing/2014/main" id="{A6CFB34E-9B54-4D57-8156-D0902512C817}"/>
                  </a:ext>
                </a:extLst>
              </p:cNvPr>
              <p:cNvSpPr/>
              <p:nvPr/>
            </p:nvSpPr>
            <p:spPr>
              <a:xfrm>
                <a:off x="3309925" y="3618725"/>
                <a:ext cx="3205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682" extrusionOk="0">
                    <a:moveTo>
                      <a:pt x="60" y="1"/>
                    </a:moveTo>
                    <a:cubicBezTo>
                      <a:pt x="36" y="1"/>
                      <a:pt x="1" y="24"/>
                      <a:pt x="36" y="60"/>
                    </a:cubicBezTo>
                    <a:cubicBezTo>
                      <a:pt x="215" y="191"/>
                      <a:pt x="417" y="298"/>
                      <a:pt x="608" y="394"/>
                    </a:cubicBezTo>
                    <a:cubicBezTo>
                      <a:pt x="798" y="501"/>
                      <a:pt x="1013" y="620"/>
                      <a:pt x="1227" y="679"/>
                    </a:cubicBezTo>
                    <a:cubicBezTo>
                      <a:pt x="1232" y="681"/>
                      <a:pt x="1236" y="682"/>
                      <a:pt x="1241" y="682"/>
                    </a:cubicBezTo>
                    <a:cubicBezTo>
                      <a:pt x="1268" y="682"/>
                      <a:pt x="1282" y="652"/>
                      <a:pt x="1251" y="632"/>
                    </a:cubicBezTo>
                    <a:cubicBezTo>
                      <a:pt x="1060" y="501"/>
                      <a:pt x="846" y="382"/>
                      <a:pt x="643" y="275"/>
                    </a:cubicBezTo>
                    <a:cubicBezTo>
                      <a:pt x="465" y="179"/>
                      <a:pt x="274" y="60"/>
                      <a:pt x="6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735;p33">
                <a:extLst>
                  <a:ext uri="{FF2B5EF4-FFF2-40B4-BE49-F238E27FC236}">
                    <a16:creationId xmlns:a16="http://schemas.microsoft.com/office/drawing/2014/main" id="{AD297FE7-62F2-4B7A-8063-689E7F77F7A5}"/>
                  </a:ext>
                </a:extLst>
              </p:cNvPr>
              <p:cNvSpPr/>
              <p:nvPr/>
            </p:nvSpPr>
            <p:spPr>
              <a:xfrm>
                <a:off x="3300700" y="3625275"/>
                <a:ext cx="34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23" extrusionOk="0">
                    <a:moveTo>
                      <a:pt x="24" y="1"/>
                    </a:moveTo>
                    <a:cubicBezTo>
                      <a:pt x="12" y="1"/>
                      <a:pt x="0" y="13"/>
                      <a:pt x="12" y="36"/>
                    </a:cubicBezTo>
                    <a:cubicBezTo>
                      <a:pt x="203" y="215"/>
                      <a:pt x="465" y="334"/>
                      <a:pt x="679" y="465"/>
                    </a:cubicBezTo>
                    <a:cubicBezTo>
                      <a:pt x="905" y="596"/>
                      <a:pt x="1108" y="715"/>
                      <a:pt x="1358" y="822"/>
                    </a:cubicBezTo>
                    <a:cubicBezTo>
                      <a:pt x="1382" y="822"/>
                      <a:pt x="1393" y="775"/>
                      <a:pt x="1382" y="763"/>
                    </a:cubicBezTo>
                    <a:cubicBezTo>
                      <a:pt x="1143" y="632"/>
                      <a:pt x="917" y="477"/>
                      <a:pt x="703" y="346"/>
                    </a:cubicBezTo>
                    <a:cubicBezTo>
                      <a:pt x="489" y="215"/>
                      <a:pt x="262" y="48"/>
                      <a:pt x="2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736;p33">
                <a:extLst>
                  <a:ext uri="{FF2B5EF4-FFF2-40B4-BE49-F238E27FC236}">
                    <a16:creationId xmlns:a16="http://schemas.microsoft.com/office/drawing/2014/main" id="{3AA9AE3B-3E9E-492D-A11C-AD77FC842039}"/>
                  </a:ext>
                </a:extLst>
              </p:cNvPr>
              <p:cNvSpPr/>
              <p:nvPr/>
            </p:nvSpPr>
            <p:spPr>
              <a:xfrm>
                <a:off x="3289375" y="3630625"/>
                <a:ext cx="396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978" extrusionOk="0">
                    <a:moveTo>
                      <a:pt x="37" y="1"/>
                    </a:moveTo>
                    <a:cubicBezTo>
                      <a:pt x="25" y="1"/>
                      <a:pt x="1" y="13"/>
                      <a:pt x="25" y="25"/>
                    </a:cubicBezTo>
                    <a:cubicBezTo>
                      <a:pt x="239" y="239"/>
                      <a:pt x="513" y="382"/>
                      <a:pt x="763" y="549"/>
                    </a:cubicBezTo>
                    <a:cubicBezTo>
                      <a:pt x="1013" y="715"/>
                      <a:pt x="1275" y="858"/>
                      <a:pt x="1549" y="977"/>
                    </a:cubicBezTo>
                    <a:cubicBezTo>
                      <a:pt x="1585" y="977"/>
                      <a:pt x="1585" y="953"/>
                      <a:pt x="1573" y="953"/>
                    </a:cubicBezTo>
                    <a:cubicBezTo>
                      <a:pt x="1299" y="775"/>
                      <a:pt x="1037" y="608"/>
                      <a:pt x="763" y="430"/>
                    </a:cubicBezTo>
                    <a:cubicBezTo>
                      <a:pt x="525" y="275"/>
                      <a:pt x="299" y="96"/>
                      <a:pt x="3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737;p33">
                <a:extLst>
                  <a:ext uri="{FF2B5EF4-FFF2-40B4-BE49-F238E27FC236}">
                    <a16:creationId xmlns:a16="http://schemas.microsoft.com/office/drawing/2014/main" id="{D5AB2757-554B-42D3-8D1A-F5AB6964BF05}"/>
                  </a:ext>
                </a:extLst>
              </p:cNvPr>
              <p:cNvSpPr/>
              <p:nvPr/>
            </p:nvSpPr>
            <p:spPr>
              <a:xfrm>
                <a:off x="3509050" y="3594325"/>
                <a:ext cx="84575" cy="166125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6645" extrusionOk="0">
                    <a:moveTo>
                      <a:pt x="2977" y="0"/>
                    </a:moveTo>
                    <a:lnTo>
                      <a:pt x="1" y="5930"/>
                    </a:lnTo>
                    <a:cubicBezTo>
                      <a:pt x="1065" y="6327"/>
                      <a:pt x="3300" y="6644"/>
                      <a:pt x="3380" y="6644"/>
                    </a:cubicBezTo>
                    <a:cubicBezTo>
                      <a:pt x="3381" y="6644"/>
                      <a:pt x="3382" y="6644"/>
                      <a:pt x="3382" y="6644"/>
                    </a:cubicBezTo>
                    <a:lnTo>
                      <a:pt x="2977" y="0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738;p33">
                <a:extLst>
                  <a:ext uri="{FF2B5EF4-FFF2-40B4-BE49-F238E27FC236}">
                    <a16:creationId xmlns:a16="http://schemas.microsoft.com/office/drawing/2014/main" id="{74237BCF-A361-4861-99D0-03F79EDBCA32}"/>
                  </a:ext>
                </a:extLst>
              </p:cNvPr>
              <p:cNvSpPr/>
              <p:nvPr/>
            </p:nvSpPr>
            <p:spPr>
              <a:xfrm>
                <a:off x="3503100" y="3578550"/>
                <a:ext cx="9527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7478" extrusionOk="0">
                    <a:moveTo>
                      <a:pt x="3084" y="1310"/>
                    </a:moveTo>
                    <a:lnTo>
                      <a:pt x="3442" y="7096"/>
                    </a:lnTo>
                    <a:cubicBezTo>
                      <a:pt x="2882" y="7001"/>
                      <a:pt x="1382" y="6763"/>
                      <a:pt x="477" y="6465"/>
                    </a:cubicBezTo>
                    <a:lnTo>
                      <a:pt x="3084" y="1310"/>
                    </a:lnTo>
                    <a:close/>
                    <a:moveTo>
                      <a:pt x="3346" y="0"/>
                    </a:moveTo>
                    <a:lnTo>
                      <a:pt x="1" y="6668"/>
                    </a:lnTo>
                    <a:lnTo>
                      <a:pt x="179" y="6727"/>
                    </a:lnTo>
                    <a:cubicBezTo>
                      <a:pt x="1263" y="7120"/>
                      <a:pt x="3513" y="7442"/>
                      <a:pt x="3596" y="7454"/>
                    </a:cubicBezTo>
                    <a:lnTo>
                      <a:pt x="3811" y="7477"/>
                    </a:lnTo>
                    <a:lnTo>
                      <a:pt x="3346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739;p33">
                <a:extLst>
                  <a:ext uri="{FF2B5EF4-FFF2-40B4-BE49-F238E27FC236}">
                    <a16:creationId xmlns:a16="http://schemas.microsoft.com/office/drawing/2014/main" id="{A0A04236-E7AF-47E1-8482-6BB6A62A11D8}"/>
                  </a:ext>
                </a:extLst>
              </p:cNvPr>
              <p:cNvSpPr/>
              <p:nvPr/>
            </p:nvSpPr>
            <p:spPr>
              <a:xfrm>
                <a:off x="3564425" y="3627950"/>
                <a:ext cx="134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92" extrusionOk="0">
                    <a:moveTo>
                      <a:pt x="238" y="1"/>
                    </a:moveTo>
                    <a:cubicBezTo>
                      <a:pt x="167" y="1"/>
                      <a:pt x="72" y="1"/>
                      <a:pt x="12" y="48"/>
                    </a:cubicBezTo>
                    <a:cubicBezTo>
                      <a:pt x="0" y="48"/>
                      <a:pt x="0" y="60"/>
                      <a:pt x="12" y="72"/>
                    </a:cubicBezTo>
                    <a:cubicBezTo>
                      <a:pt x="48" y="88"/>
                      <a:pt x="84" y="92"/>
                      <a:pt x="118" y="92"/>
                    </a:cubicBezTo>
                    <a:cubicBezTo>
                      <a:pt x="165" y="92"/>
                      <a:pt x="210" y="84"/>
                      <a:pt x="250" y="84"/>
                    </a:cubicBezTo>
                    <a:cubicBezTo>
                      <a:pt x="346" y="84"/>
                      <a:pt x="417" y="84"/>
                      <a:pt x="512" y="60"/>
                    </a:cubicBezTo>
                    <a:cubicBezTo>
                      <a:pt x="536" y="48"/>
                      <a:pt x="536" y="13"/>
                      <a:pt x="512" y="13"/>
                    </a:cubicBezTo>
                    <a:cubicBezTo>
                      <a:pt x="417" y="1"/>
                      <a:pt x="334" y="1"/>
                      <a:pt x="23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740;p33">
                <a:extLst>
                  <a:ext uri="{FF2B5EF4-FFF2-40B4-BE49-F238E27FC236}">
                    <a16:creationId xmlns:a16="http://schemas.microsoft.com/office/drawing/2014/main" id="{BEEDE314-166E-495E-A526-30B1BA8C15F1}"/>
                  </a:ext>
                </a:extLst>
              </p:cNvPr>
              <p:cNvSpPr/>
              <p:nvPr/>
            </p:nvSpPr>
            <p:spPr>
              <a:xfrm>
                <a:off x="3561450" y="3635075"/>
                <a:ext cx="1640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21" extrusionOk="0">
                    <a:moveTo>
                      <a:pt x="126" y="1"/>
                    </a:moveTo>
                    <a:cubicBezTo>
                      <a:pt x="88" y="1"/>
                      <a:pt x="50" y="6"/>
                      <a:pt x="12" y="25"/>
                    </a:cubicBezTo>
                    <a:cubicBezTo>
                      <a:pt x="0" y="25"/>
                      <a:pt x="0" y="61"/>
                      <a:pt x="12" y="61"/>
                    </a:cubicBezTo>
                    <a:cubicBezTo>
                      <a:pt x="96" y="121"/>
                      <a:pt x="203" y="97"/>
                      <a:pt x="298" y="121"/>
                    </a:cubicBezTo>
                    <a:cubicBezTo>
                      <a:pt x="405" y="121"/>
                      <a:pt x="524" y="121"/>
                      <a:pt x="631" y="85"/>
                    </a:cubicBezTo>
                    <a:cubicBezTo>
                      <a:pt x="655" y="85"/>
                      <a:pt x="655" y="37"/>
                      <a:pt x="631" y="37"/>
                    </a:cubicBezTo>
                    <a:cubicBezTo>
                      <a:pt x="524" y="25"/>
                      <a:pt x="405" y="25"/>
                      <a:pt x="298" y="13"/>
                    </a:cubicBezTo>
                    <a:cubicBezTo>
                      <a:pt x="241" y="13"/>
                      <a:pt x="184" y="1"/>
                      <a:pt x="12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741;p33">
                <a:extLst>
                  <a:ext uri="{FF2B5EF4-FFF2-40B4-BE49-F238E27FC236}">
                    <a16:creationId xmlns:a16="http://schemas.microsoft.com/office/drawing/2014/main" id="{5F757C2B-84C1-4200-8F38-56E74342F224}"/>
                  </a:ext>
                </a:extLst>
              </p:cNvPr>
              <p:cNvSpPr/>
              <p:nvPr/>
            </p:nvSpPr>
            <p:spPr>
              <a:xfrm>
                <a:off x="3556675" y="3643000"/>
                <a:ext cx="18475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20" extrusionOk="0">
                    <a:moveTo>
                      <a:pt x="245" y="1"/>
                    </a:moveTo>
                    <a:cubicBezTo>
                      <a:pt x="166" y="1"/>
                      <a:pt x="88" y="6"/>
                      <a:pt x="13" y="18"/>
                    </a:cubicBezTo>
                    <a:cubicBezTo>
                      <a:pt x="1" y="18"/>
                      <a:pt x="1" y="54"/>
                      <a:pt x="13" y="54"/>
                    </a:cubicBezTo>
                    <a:cubicBezTo>
                      <a:pt x="165" y="104"/>
                      <a:pt x="335" y="119"/>
                      <a:pt x="493" y="119"/>
                    </a:cubicBezTo>
                    <a:cubicBezTo>
                      <a:pt x="558" y="119"/>
                      <a:pt x="621" y="117"/>
                      <a:pt x="679" y="113"/>
                    </a:cubicBezTo>
                    <a:cubicBezTo>
                      <a:pt x="727" y="101"/>
                      <a:pt x="739" y="54"/>
                      <a:pt x="703" y="54"/>
                    </a:cubicBezTo>
                    <a:cubicBezTo>
                      <a:pt x="560" y="22"/>
                      <a:pt x="402" y="1"/>
                      <a:pt x="24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742;p33">
                <a:extLst>
                  <a:ext uri="{FF2B5EF4-FFF2-40B4-BE49-F238E27FC236}">
                    <a16:creationId xmlns:a16="http://schemas.microsoft.com/office/drawing/2014/main" id="{24D88EC2-3CF4-4724-BDE5-AD058986AEC4}"/>
                  </a:ext>
                </a:extLst>
              </p:cNvPr>
              <p:cNvSpPr/>
              <p:nvPr/>
            </p:nvSpPr>
            <p:spPr>
              <a:xfrm>
                <a:off x="3552225" y="3650225"/>
                <a:ext cx="1995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71" extrusionOk="0">
                    <a:moveTo>
                      <a:pt x="73" y="0"/>
                    </a:moveTo>
                    <a:cubicBezTo>
                      <a:pt x="57" y="0"/>
                      <a:pt x="40" y="1"/>
                      <a:pt x="24" y="3"/>
                    </a:cubicBezTo>
                    <a:cubicBezTo>
                      <a:pt x="0" y="3"/>
                      <a:pt x="0" y="27"/>
                      <a:pt x="12" y="50"/>
                    </a:cubicBezTo>
                    <a:cubicBezTo>
                      <a:pt x="155" y="131"/>
                      <a:pt x="392" y="171"/>
                      <a:pt x="596" y="171"/>
                    </a:cubicBezTo>
                    <a:cubicBezTo>
                      <a:pt x="665" y="171"/>
                      <a:pt x="729" y="166"/>
                      <a:pt x="786" y="158"/>
                    </a:cubicBezTo>
                    <a:cubicBezTo>
                      <a:pt x="798" y="146"/>
                      <a:pt x="798" y="134"/>
                      <a:pt x="786" y="122"/>
                    </a:cubicBezTo>
                    <a:cubicBezTo>
                      <a:pt x="655" y="74"/>
                      <a:pt x="524" y="62"/>
                      <a:pt x="381" y="50"/>
                    </a:cubicBezTo>
                    <a:cubicBezTo>
                      <a:pt x="278" y="30"/>
                      <a:pt x="176" y="0"/>
                      <a:pt x="7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743;p33">
                <a:extLst>
                  <a:ext uri="{FF2B5EF4-FFF2-40B4-BE49-F238E27FC236}">
                    <a16:creationId xmlns:a16="http://schemas.microsoft.com/office/drawing/2014/main" id="{0431869E-D415-4AB5-BCC7-40DD0BBCFFC2}"/>
                  </a:ext>
                </a:extLst>
              </p:cNvPr>
              <p:cNvSpPr/>
              <p:nvPr/>
            </p:nvSpPr>
            <p:spPr>
              <a:xfrm>
                <a:off x="3549825" y="3659375"/>
                <a:ext cx="208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47" extrusionOk="0">
                    <a:moveTo>
                      <a:pt x="142" y="1"/>
                    </a:moveTo>
                    <a:cubicBezTo>
                      <a:pt x="102" y="1"/>
                      <a:pt x="63" y="2"/>
                      <a:pt x="25" y="6"/>
                    </a:cubicBezTo>
                    <a:cubicBezTo>
                      <a:pt x="1" y="6"/>
                      <a:pt x="1" y="18"/>
                      <a:pt x="25" y="18"/>
                    </a:cubicBezTo>
                    <a:cubicBezTo>
                      <a:pt x="263" y="113"/>
                      <a:pt x="572" y="137"/>
                      <a:pt x="822" y="137"/>
                    </a:cubicBezTo>
                    <a:cubicBezTo>
                      <a:pt x="826" y="144"/>
                      <a:pt x="829" y="147"/>
                      <a:pt x="830" y="147"/>
                    </a:cubicBezTo>
                    <a:cubicBezTo>
                      <a:pt x="833" y="147"/>
                      <a:pt x="831" y="133"/>
                      <a:pt x="822" y="125"/>
                    </a:cubicBezTo>
                    <a:cubicBezTo>
                      <a:pt x="620" y="54"/>
                      <a:pt x="367" y="1"/>
                      <a:pt x="14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744;p33">
                <a:extLst>
                  <a:ext uri="{FF2B5EF4-FFF2-40B4-BE49-F238E27FC236}">
                    <a16:creationId xmlns:a16="http://schemas.microsoft.com/office/drawing/2014/main" id="{9915DA8F-2298-4FE1-86CC-1CD6998A0F27}"/>
                  </a:ext>
                </a:extLst>
              </p:cNvPr>
              <p:cNvSpPr/>
              <p:nvPr/>
            </p:nvSpPr>
            <p:spPr>
              <a:xfrm>
                <a:off x="3543575" y="3666950"/>
                <a:ext cx="262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91" extrusionOk="0">
                    <a:moveTo>
                      <a:pt x="49" y="0"/>
                    </a:moveTo>
                    <a:cubicBezTo>
                      <a:pt x="37" y="0"/>
                      <a:pt x="1" y="12"/>
                      <a:pt x="37" y="36"/>
                    </a:cubicBezTo>
                    <a:cubicBezTo>
                      <a:pt x="132" y="120"/>
                      <a:pt x="275" y="131"/>
                      <a:pt x="418" y="155"/>
                    </a:cubicBezTo>
                    <a:cubicBezTo>
                      <a:pt x="608" y="179"/>
                      <a:pt x="822" y="191"/>
                      <a:pt x="1013" y="191"/>
                    </a:cubicBezTo>
                    <a:cubicBezTo>
                      <a:pt x="1049" y="191"/>
                      <a:pt x="1049" y="155"/>
                      <a:pt x="1013" y="155"/>
                    </a:cubicBezTo>
                    <a:cubicBezTo>
                      <a:pt x="870" y="120"/>
                      <a:pt x="715" y="108"/>
                      <a:pt x="572" y="96"/>
                    </a:cubicBezTo>
                    <a:cubicBezTo>
                      <a:pt x="394" y="72"/>
                      <a:pt x="227" y="36"/>
                      <a:pt x="4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745;p33">
                <a:extLst>
                  <a:ext uri="{FF2B5EF4-FFF2-40B4-BE49-F238E27FC236}">
                    <a16:creationId xmlns:a16="http://schemas.microsoft.com/office/drawing/2014/main" id="{E160A1A9-4EE8-45E4-95F0-717647907AE7}"/>
                  </a:ext>
                </a:extLst>
              </p:cNvPr>
              <p:cNvSpPr/>
              <p:nvPr/>
            </p:nvSpPr>
            <p:spPr>
              <a:xfrm>
                <a:off x="3537625" y="3675650"/>
                <a:ext cx="31000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241" extrusionOk="0">
                    <a:moveTo>
                      <a:pt x="145" y="1"/>
                    </a:moveTo>
                    <a:cubicBezTo>
                      <a:pt x="101" y="1"/>
                      <a:pt x="57" y="7"/>
                      <a:pt x="13" y="22"/>
                    </a:cubicBezTo>
                    <a:cubicBezTo>
                      <a:pt x="1" y="22"/>
                      <a:pt x="1" y="57"/>
                      <a:pt x="13" y="57"/>
                    </a:cubicBezTo>
                    <a:cubicBezTo>
                      <a:pt x="239" y="69"/>
                      <a:pt x="465" y="176"/>
                      <a:pt x="691" y="200"/>
                    </a:cubicBezTo>
                    <a:cubicBezTo>
                      <a:pt x="825" y="227"/>
                      <a:pt x="946" y="240"/>
                      <a:pt x="1073" y="240"/>
                    </a:cubicBezTo>
                    <a:cubicBezTo>
                      <a:pt x="1116" y="240"/>
                      <a:pt x="1159" y="239"/>
                      <a:pt x="1203" y="236"/>
                    </a:cubicBezTo>
                    <a:cubicBezTo>
                      <a:pt x="1227" y="236"/>
                      <a:pt x="1239" y="200"/>
                      <a:pt x="1203" y="200"/>
                    </a:cubicBezTo>
                    <a:cubicBezTo>
                      <a:pt x="989" y="141"/>
                      <a:pt x="763" y="129"/>
                      <a:pt x="537" y="81"/>
                    </a:cubicBezTo>
                    <a:cubicBezTo>
                      <a:pt x="403" y="54"/>
                      <a:pt x="275" y="1"/>
                      <a:pt x="14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746;p33">
                <a:extLst>
                  <a:ext uri="{FF2B5EF4-FFF2-40B4-BE49-F238E27FC236}">
                    <a16:creationId xmlns:a16="http://schemas.microsoft.com/office/drawing/2014/main" id="{E063B5DF-452A-449A-8B40-37C2C8256E4E}"/>
                  </a:ext>
                </a:extLst>
              </p:cNvPr>
              <p:cNvSpPr/>
              <p:nvPr/>
            </p:nvSpPr>
            <p:spPr>
              <a:xfrm>
                <a:off x="3535850" y="3685700"/>
                <a:ext cx="303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12" extrusionOk="0">
                    <a:moveTo>
                      <a:pt x="12" y="1"/>
                    </a:moveTo>
                    <a:cubicBezTo>
                      <a:pt x="0" y="1"/>
                      <a:pt x="0" y="24"/>
                      <a:pt x="12" y="24"/>
                    </a:cubicBezTo>
                    <a:cubicBezTo>
                      <a:pt x="293" y="135"/>
                      <a:pt x="692" y="211"/>
                      <a:pt x="1025" y="211"/>
                    </a:cubicBezTo>
                    <a:cubicBezTo>
                      <a:pt x="1087" y="211"/>
                      <a:pt x="1147" y="209"/>
                      <a:pt x="1203" y="203"/>
                    </a:cubicBezTo>
                    <a:cubicBezTo>
                      <a:pt x="1215" y="203"/>
                      <a:pt x="1215" y="191"/>
                      <a:pt x="1203" y="179"/>
                    </a:cubicBezTo>
                    <a:cubicBezTo>
                      <a:pt x="1000" y="96"/>
                      <a:pt x="786" y="84"/>
                      <a:pt x="584" y="60"/>
                    </a:cubicBezTo>
                    <a:cubicBezTo>
                      <a:pt x="393" y="24"/>
                      <a:pt x="203" y="1"/>
                      <a:pt x="1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747;p33">
                <a:extLst>
                  <a:ext uri="{FF2B5EF4-FFF2-40B4-BE49-F238E27FC236}">
                    <a16:creationId xmlns:a16="http://schemas.microsoft.com/office/drawing/2014/main" id="{64E2C5AF-8149-4E38-A215-B8E7924F1207}"/>
                  </a:ext>
                </a:extLst>
              </p:cNvPr>
              <p:cNvSpPr/>
              <p:nvPr/>
            </p:nvSpPr>
            <p:spPr>
              <a:xfrm>
                <a:off x="3529900" y="3697450"/>
                <a:ext cx="303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10" extrusionOk="0">
                    <a:moveTo>
                      <a:pt x="136" y="0"/>
                    </a:moveTo>
                    <a:cubicBezTo>
                      <a:pt x="99" y="0"/>
                      <a:pt x="62" y="2"/>
                      <a:pt x="24" y="7"/>
                    </a:cubicBezTo>
                    <a:cubicBezTo>
                      <a:pt x="12" y="7"/>
                      <a:pt x="0" y="31"/>
                      <a:pt x="24" y="31"/>
                    </a:cubicBezTo>
                    <a:cubicBezTo>
                      <a:pt x="288" y="131"/>
                      <a:pt x="621" y="210"/>
                      <a:pt x="928" y="210"/>
                    </a:cubicBezTo>
                    <a:cubicBezTo>
                      <a:pt x="1023" y="210"/>
                      <a:pt x="1116" y="202"/>
                      <a:pt x="1203" y="185"/>
                    </a:cubicBezTo>
                    <a:cubicBezTo>
                      <a:pt x="1204" y="187"/>
                      <a:pt x="1205" y="187"/>
                      <a:pt x="1206" y="187"/>
                    </a:cubicBezTo>
                    <a:cubicBezTo>
                      <a:pt x="1214" y="187"/>
                      <a:pt x="1212" y="150"/>
                      <a:pt x="1191" y="150"/>
                    </a:cubicBezTo>
                    <a:cubicBezTo>
                      <a:pt x="1000" y="126"/>
                      <a:pt x="786" y="102"/>
                      <a:pt x="596" y="66"/>
                    </a:cubicBezTo>
                    <a:cubicBezTo>
                      <a:pt x="450" y="37"/>
                      <a:pt x="297" y="0"/>
                      <a:pt x="13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748;p33">
                <a:extLst>
                  <a:ext uri="{FF2B5EF4-FFF2-40B4-BE49-F238E27FC236}">
                    <a16:creationId xmlns:a16="http://schemas.microsoft.com/office/drawing/2014/main" id="{35FC6F00-AB6C-4435-8E9A-ADC51BEF0662}"/>
                  </a:ext>
                </a:extLst>
              </p:cNvPr>
              <p:cNvSpPr/>
              <p:nvPr/>
            </p:nvSpPr>
            <p:spPr>
              <a:xfrm>
                <a:off x="3527225" y="3707050"/>
                <a:ext cx="3275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242" extrusionOk="0">
                    <a:moveTo>
                      <a:pt x="137" y="1"/>
                    </a:moveTo>
                    <a:cubicBezTo>
                      <a:pt x="103" y="1"/>
                      <a:pt x="70" y="2"/>
                      <a:pt x="36" y="4"/>
                    </a:cubicBezTo>
                    <a:cubicBezTo>
                      <a:pt x="12" y="4"/>
                      <a:pt x="0" y="40"/>
                      <a:pt x="12" y="40"/>
                    </a:cubicBezTo>
                    <a:cubicBezTo>
                      <a:pt x="214" y="111"/>
                      <a:pt x="417" y="135"/>
                      <a:pt x="607" y="171"/>
                    </a:cubicBezTo>
                    <a:cubicBezTo>
                      <a:pt x="834" y="194"/>
                      <a:pt x="1060" y="242"/>
                      <a:pt x="1286" y="242"/>
                    </a:cubicBezTo>
                    <a:cubicBezTo>
                      <a:pt x="1310" y="242"/>
                      <a:pt x="1310" y="218"/>
                      <a:pt x="1298" y="194"/>
                    </a:cubicBezTo>
                    <a:cubicBezTo>
                      <a:pt x="1084" y="111"/>
                      <a:pt x="845" y="75"/>
                      <a:pt x="607" y="51"/>
                    </a:cubicBezTo>
                    <a:cubicBezTo>
                      <a:pt x="451" y="22"/>
                      <a:pt x="294" y="1"/>
                      <a:pt x="13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749;p33">
                <a:extLst>
                  <a:ext uri="{FF2B5EF4-FFF2-40B4-BE49-F238E27FC236}">
                    <a16:creationId xmlns:a16="http://schemas.microsoft.com/office/drawing/2014/main" id="{9D1E3FB6-95D4-426F-8928-D60B0374353A}"/>
                  </a:ext>
                </a:extLst>
              </p:cNvPr>
              <p:cNvSpPr/>
              <p:nvPr/>
            </p:nvSpPr>
            <p:spPr>
              <a:xfrm>
                <a:off x="3520975" y="3716325"/>
                <a:ext cx="348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76" extrusionOk="0">
                    <a:moveTo>
                      <a:pt x="93" y="0"/>
                    </a:moveTo>
                    <a:cubicBezTo>
                      <a:pt x="74" y="0"/>
                      <a:pt x="55" y="1"/>
                      <a:pt x="36" y="2"/>
                    </a:cubicBezTo>
                    <a:cubicBezTo>
                      <a:pt x="0" y="2"/>
                      <a:pt x="0" y="61"/>
                      <a:pt x="24" y="61"/>
                    </a:cubicBezTo>
                    <a:cubicBezTo>
                      <a:pt x="250" y="145"/>
                      <a:pt x="500" y="157"/>
                      <a:pt x="726" y="192"/>
                    </a:cubicBezTo>
                    <a:cubicBezTo>
                      <a:pt x="929" y="228"/>
                      <a:pt x="1143" y="276"/>
                      <a:pt x="1357" y="276"/>
                    </a:cubicBezTo>
                    <a:cubicBezTo>
                      <a:pt x="1393" y="276"/>
                      <a:pt x="1393" y="240"/>
                      <a:pt x="1369" y="228"/>
                    </a:cubicBezTo>
                    <a:cubicBezTo>
                      <a:pt x="1143" y="169"/>
                      <a:pt x="905" y="121"/>
                      <a:pt x="667" y="85"/>
                    </a:cubicBezTo>
                    <a:cubicBezTo>
                      <a:pt x="482" y="53"/>
                      <a:pt x="288" y="0"/>
                      <a:pt x="9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750;p33">
                <a:extLst>
                  <a:ext uri="{FF2B5EF4-FFF2-40B4-BE49-F238E27FC236}">
                    <a16:creationId xmlns:a16="http://schemas.microsoft.com/office/drawing/2014/main" id="{7796342E-52E8-40AC-B1A0-4E5FB47C7B9E}"/>
                  </a:ext>
                </a:extLst>
              </p:cNvPr>
              <p:cNvSpPr/>
              <p:nvPr/>
            </p:nvSpPr>
            <p:spPr>
              <a:xfrm>
                <a:off x="3513825" y="3725950"/>
                <a:ext cx="390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356" extrusionOk="0">
                    <a:moveTo>
                      <a:pt x="164" y="1"/>
                    </a:moveTo>
                    <a:cubicBezTo>
                      <a:pt x="113" y="1"/>
                      <a:pt x="62" y="4"/>
                      <a:pt x="12" y="10"/>
                    </a:cubicBezTo>
                    <a:cubicBezTo>
                      <a:pt x="0" y="10"/>
                      <a:pt x="0" y="22"/>
                      <a:pt x="12" y="34"/>
                    </a:cubicBezTo>
                    <a:cubicBezTo>
                      <a:pt x="274" y="141"/>
                      <a:pt x="572" y="177"/>
                      <a:pt x="834" y="248"/>
                    </a:cubicBezTo>
                    <a:cubicBezTo>
                      <a:pt x="1072" y="307"/>
                      <a:pt x="1298" y="331"/>
                      <a:pt x="1536" y="355"/>
                    </a:cubicBezTo>
                    <a:cubicBezTo>
                      <a:pt x="1560" y="331"/>
                      <a:pt x="1560" y="296"/>
                      <a:pt x="1536" y="296"/>
                    </a:cubicBezTo>
                    <a:cubicBezTo>
                      <a:pt x="1110" y="210"/>
                      <a:pt x="607" y="1"/>
                      <a:pt x="16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751;p33">
                <a:extLst>
                  <a:ext uri="{FF2B5EF4-FFF2-40B4-BE49-F238E27FC236}">
                    <a16:creationId xmlns:a16="http://schemas.microsoft.com/office/drawing/2014/main" id="{FDE5580C-64C4-42B8-835B-BB8647A2E936}"/>
                  </a:ext>
                </a:extLst>
              </p:cNvPr>
              <p:cNvSpPr/>
              <p:nvPr/>
            </p:nvSpPr>
            <p:spPr>
              <a:xfrm>
                <a:off x="3504900" y="3734825"/>
                <a:ext cx="4495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29" extrusionOk="0">
                    <a:moveTo>
                      <a:pt x="36" y="0"/>
                    </a:moveTo>
                    <a:cubicBezTo>
                      <a:pt x="12" y="0"/>
                      <a:pt x="0" y="24"/>
                      <a:pt x="12" y="24"/>
                    </a:cubicBezTo>
                    <a:cubicBezTo>
                      <a:pt x="536" y="262"/>
                      <a:pt x="1203" y="393"/>
                      <a:pt x="1774" y="429"/>
                    </a:cubicBezTo>
                    <a:cubicBezTo>
                      <a:pt x="1798" y="429"/>
                      <a:pt x="1798" y="393"/>
                      <a:pt x="1786" y="393"/>
                    </a:cubicBezTo>
                    <a:cubicBezTo>
                      <a:pt x="1238" y="238"/>
                      <a:pt x="607" y="24"/>
                      <a:pt x="3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752;p33">
                <a:extLst>
                  <a:ext uri="{FF2B5EF4-FFF2-40B4-BE49-F238E27FC236}">
                    <a16:creationId xmlns:a16="http://schemas.microsoft.com/office/drawing/2014/main" id="{EFE96B51-6DA9-47CB-BF36-BA271C4F4C88}"/>
                  </a:ext>
                </a:extLst>
              </p:cNvPr>
              <p:cNvSpPr/>
              <p:nvPr/>
            </p:nvSpPr>
            <p:spPr>
              <a:xfrm>
                <a:off x="3215575" y="2532875"/>
                <a:ext cx="499475" cy="498300"/>
              </a:xfrm>
              <a:custGeom>
                <a:avLst/>
                <a:gdLst/>
                <a:ahLst/>
                <a:cxnLst/>
                <a:rect l="l" t="t" r="r" b="b"/>
                <a:pathLst>
                  <a:path w="19979" h="19932" extrusionOk="0">
                    <a:moveTo>
                      <a:pt x="0" y="1"/>
                    </a:moveTo>
                    <a:lnTo>
                      <a:pt x="15121" y="19932"/>
                    </a:lnTo>
                    <a:lnTo>
                      <a:pt x="19979" y="19765"/>
                    </a:lnTo>
                    <a:lnTo>
                      <a:pt x="19884" y="146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753;p33">
                <a:extLst>
                  <a:ext uri="{FF2B5EF4-FFF2-40B4-BE49-F238E27FC236}">
                    <a16:creationId xmlns:a16="http://schemas.microsoft.com/office/drawing/2014/main" id="{974867D6-1693-42E8-9C81-A49A73F29522}"/>
                  </a:ext>
                </a:extLst>
              </p:cNvPr>
              <p:cNvSpPr/>
              <p:nvPr/>
            </p:nvSpPr>
            <p:spPr>
              <a:xfrm>
                <a:off x="3211400" y="2528125"/>
                <a:ext cx="509325" cy="508700"/>
              </a:xfrm>
              <a:custGeom>
                <a:avLst/>
                <a:gdLst/>
                <a:ahLst/>
                <a:cxnLst/>
                <a:rect l="l" t="t" r="r" b="b"/>
                <a:pathLst>
                  <a:path w="20373" h="20348" extrusionOk="0">
                    <a:moveTo>
                      <a:pt x="1251" y="1250"/>
                    </a:moveTo>
                    <a:lnTo>
                      <a:pt x="19836" y="14943"/>
                    </a:lnTo>
                    <a:lnTo>
                      <a:pt x="19932" y="19753"/>
                    </a:lnTo>
                    <a:lnTo>
                      <a:pt x="15383" y="19896"/>
                    </a:lnTo>
                    <a:lnTo>
                      <a:pt x="1251" y="1250"/>
                    </a:lnTo>
                    <a:close/>
                    <a:moveTo>
                      <a:pt x="298" y="0"/>
                    </a:moveTo>
                    <a:lnTo>
                      <a:pt x="1" y="310"/>
                    </a:lnTo>
                    <a:lnTo>
                      <a:pt x="15181" y="20348"/>
                    </a:lnTo>
                    <a:lnTo>
                      <a:pt x="20372" y="20169"/>
                    </a:lnTo>
                    <a:lnTo>
                      <a:pt x="20265" y="1471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754;p33">
                <a:extLst>
                  <a:ext uri="{FF2B5EF4-FFF2-40B4-BE49-F238E27FC236}">
                    <a16:creationId xmlns:a16="http://schemas.microsoft.com/office/drawing/2014/main" id="{9C659ABE-DACA-40E1-ABAD-E9150FE0F138}"/>
                  </a:ext>
                </a:extLst>
              </p:cNvPr>
              <p:cNvSpPr/>
              <p:nvPr/>
            </p:nvSpPr>
            <p:spPr>
              <a:xfrm>
                <a:off x="3648075" y="2992950"/>
                <a:ext cx="530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2113" extrusionOk="0">
                    <a:moveTo>
                      <a:pt x="2089" y="0"/>
                    </a:moveTo>
                    <a:cubicBezTo>
                      <a:pt x="2086" y="0"/>
                      <a:pt x="2084" y="2"/>
                      <a:pt x="2084" y="5"/>
                    </a:cubicBezTo>
                    <a:cubicBezTo>
                      <a:pt x="1369" y="660"/>
                      <a:pt x="691" y="1374"/>
                      <a:pt x="24" y="2088"/>
                    </a:cubicBezTo>
                    <a:cubicBezTo>
                      <a:pt x="0" y="2112"/>
                      <a:pt x="24" y="2112"/>
                      <a:pt x="36" y="2112"/>
                    </a:cubicBezTo>
                    <a:cubicBezTo>
                      <a:pt x="738" y="1434"/>
                      <a:pt x="1453" y="755"/>
                      <a:pt x="2119" y="41"/>
                    </a:cubicBezTo>
                    <a:cubicBezTo>
                      <a:pt x="2119" y="14"/>
                      <a:pt x="2099" y="0"/>
                      <a:pt x="208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755;p33">
                <a:extLst>
                  <a:ext uri="{FF2B5EF4-FFF2-40B4-BE49-F238E27FC236}">
                    <a16:creationId xmlns:a16="http://schemas.microsoft.com/office/drawing/2014/main" id="{68C5D10E-7BF4-4BBF-AB97-538CD191BEF9}"/>
                  </a:ext>
                </a:extLst>
              </p:cNvPr>
              <p:cNvSpPr/>
              <p:nvPr/>
            </p:nvSpPr>
            <p:spPr>
              <a:xfrm>
                <a:off x="3632875" y="2973700"/>
                <a:ext cx="56250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2" extrusionOk="0">
                    <a:moveTo>
                      <a:pt x="2239" y="1"/>
                    </a:moveTo>
                    <a:cubicBezTo>
                      <a:pt x="2243" y="5"/>
                      <a:pt x="2246" y="6"/>
                      <a:pt x="2247" y="6"/>
                    </a:cubicBezTo>
                    <a:cubicBezTo>
                      <a:pt x="2250" y="6"/>
                      <a:pt x="2247" y="1"/>
                      <a:pt x="2239" y="1"/>
                    </a:cubicBezTo>
                    <a:close/>
                    <a:moveTo>
                      <a:pt x="2239" y="1"/>
                    </a:moveTo>
                    <a:cubicBezTo>
                      <a:pt x="1465" y="703"/>
                      <a:pt x="727" y="1477"/>
                      <a:pt x="1" y="2239"/>
                    </a:cubicBezTo>
                    <a:cubicBezTo>
                      <a:pt x="1" y="2239"/>
                      <a:pt x="1" y="2251"/>
                      <a:pt x="13" y="2251"/>
                    </a:cubicBezTo>
                    <a:cubicBezTo>
                      <a:pt x="775" y="1525"/>
                      <a:pt x="1549" y="799"/>
                      <a:pt x="223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756;p33">
                <a:extLst>
                  <a:ext uri="{FF2B5EF4-FFF2-40B4-BE49-F238E27FC236}">
                    <a16:creationId xmlns:a16="http://schemas.microsoft.com/office/drawing/2014/main" id="{7CDC4434-C4EE-4B29-8D71-3C21F475E9FA}"/>
                  </a:ext>
                </a:extLst>
              </p:cNvPr>
              <p:cNvSpPr/>
              <p:nvPr/>
            </p:nvSpPr>
            <p:spPr>
              <a:xfrm>
                <a:off x="3610050" y="2967350"/>
                <a:ext cx="55000" cy="550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201" extrusionOk="0">
                    <a:moveTo>
                      <a:pt x="2175" y="0"/>
                    </a:moveTo>
                    <a:cubicBezTo>
                      <a:pt x="2171" y="0"/>
                      <a:pt x="2167" y="2"/>
                      <a:pt x="2164" y="5"/>
                    </a:cubicBezTo>
                    <a:cubicBezTo>
                      <a:pt x="1438" y="719"/>
                      <a:pt x="711" y="1434"/>
                      <a:pt x="9" y="2184"/>
                    </a:cubicBezTo>
                    <a:cubicBezTo>
                      <a:pt x="0" y="2192"/>
                      <a:pt x="4" y="2201"/>
                      <a:pt x="11" y="2201"/>
                    </a:cubicBezTo>
                    <a:cubicBezTo>
                      <a:pt x="14" y="2201"/>
                      <a:pt x="17" y="2199"/>
                      <a:pt x="21" y="2196"/>
                    </a:cubicBezTo>
                    <a:cubicBezTo>
                      <a:pt x="771" y="1493"/>
                      <a:pt x="1485" y="767"/>
                      <a:pt x="2200" y="41"/>
                    </a:cubicBezTo>
                    <a:cubicBezTo>
                      <a:pt x="2200" y="14"/>
                      <a:pt x="2186" y="0"/>
                      <a:pt x="217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757;p33">
                <a:extLst>
                  <a:ext uri="{FF2B5EF4-FFF2-40B4-BE49-F238E27FC236}">
                    <a16:creationId xmlns:a16="http://schemas.microsoft.com/office/drawing/2014/main" id="{F16E5AB5-A715-4947-B12D-0A68FCD0F1D6}"/>
                  </a:ext>
                </a:extLst>
              </p:cNvPr>
              <p:cNvSpPr/>
              <p:nvPr/>
            </p:nvSpPr>
            <p:spPr>
              <a:xfrm>
                <a:off x="3587225" y="2951275"/>
                <a:ext cx="631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516" extrusionOk="0">
                    <a:moveTo>
                      <a:pt x="2510" y="0"/>
                    </a:moveTo>
                    <a:cubicBezTo>
                      <a:pt x="2505" y="0"/>
                      <a:pt x="2500" y="2"/>
                      <a:pt x="2494" y="5"/>
                    </a:cubicBezTo>
                    <a:cubicBezTo>
                      <a:pt x="1660" y="826"/>
                      <a:pt x="803" y="1636"/>
                      <a:pt x="17" y="2493"/>
                    </a:cubicBezTo>
                    <a:cubicBezTo>
                      <a:pt x="1" y="2502"/>
                      <a:pt x="7" y="2515"/>
                      <a:pt x="16" y="2515"/>
                    </a:cubicBezTo>
                    <a:cubicBezTo>
                      <a:pt x="20" y="2515"/>
                      <a:pt x="25" y="2513"/>
                      <a:pt x="29" y="2505"/>
                    </a:cubicBezTo>
                    <a:cubicBezTo>
                      <a:pt x="886" y="1719"/>
                      <a:pt x="1696" y="862"/>
                      <a:pt x="2517" y="29"/>
                    </a:cubicBezTo>
                    <a:cubicBezTo>
                      <a:pt x="2526" y="11"/>
                      <a:pt x="2522" y="0"/>
                      <a:pt x="251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758;p33">
                <a:extLst>
                  <a:ext uri="{FF2B5EF4-FFF2-40B4-BE49-F238E27FC236}">
                    <a16:creationId xmlns:a16="http://schemas.microsoft.com/office/drawing/2014/main" id="{F990D93C-F883-4B36-8BEA-33B58897A70D}"/>
                  </a:ext>
                </a:extLst>
              </p:cNvPr>
              <p:cNvSpPr/>
              <p:nvPr/>
            </p:nvSpPr>
            <p:spPr>
              <a:xfrm>
                <a:off x="3577825" y="2940850"/>
                <a:ext cx="524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2113" extrusionOk="0">
                    <a:moveTo>
                      <a:pt x="2081" y="1"/>
                    </a:moveTo>
                    <a:cubicBezTo>
                      <a:pt x="2078" y="1"/>
                      <a:pt x="2075" y="2"/>
                      <a:pt x="2072" y="5"/>
                    </a:cubicBezTo>
                    <a:cubicBezTo>
                      <a:pt x="1369" y="696"/>
                      <a:pt x="667" y="1374"/>
                      <a:pt x="0" y="2089"/>
                    </a:cubicBezTo>
                    <a:cubicBezTo>
                      <a:pt x="0" y="2113"/>
                      <a:pt x="0" y="2113"/>
                      <a:pt x="12" y="2113"/>
                    </a:cubicBezTo>
                    <a:cubicBezTo>
                      <a:pt x="726" y="1434"/>
                      <a:pt x="1405" y="720"/>
                      <a:pt x="2096" y="41"/>
                    </a:cubicBezTo>
                    <a:cubicBezTo>
                      <a:pt x="2096" y="14"/>
                      <a:pt x="2089" y="1"/>
                      <a:pt x="208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759;p33">
                <a:extLst>
                  <a:ext uri="{FF2B5EF4-FFF2-40B4-BE49-F238E27FC236}">
                    <a16:creationId xmlns:a16="http://schemas.microsoft.com/office/drawing/2014/main" id="{386C9945-4351-4768-96CF-505814253809}"/>
                  </a:ext>
                </a:extLst>
              </p:cNvPr>
              <p:cNvSpPr/>
              <p:nvPr/>
            </p:nvSpPr>
            <p:spPr>
              <a:xfrm>
                <a:off x="3564425" y="2924300"/>
                <a:ext cx="5145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2037" extrusionOk="0">
                    <a:moveTo>
                      <a:pt x="2036" y="0"/>
                    </a:moveTo>
                    <a:cubicBezTo>
                      <a:pt x="2044" y="4"/>
                      <a:pt x="2050" y="6"/>
                      <a:pt x="2052" y="6"/>
                    </a:cubicBezTo>
                    <a:cubicBezTo>
                      <a:pt x="2057" y="6"/>
                      <a:pt x="2052" y="0"/>
                      <a:pt x="2036" y="0"/>
                    </a:cubicBezTo>
                    <a:close/>
                    <a:moveTo>
                      <a:pt x="2036" y="0"/>
                    </a:moveTo>
                    <a:cubicBezTo>
                      <a:pt x="1322" y="643"/>
                      <a:pt x="643" y="1322"/>
                      <a:pt x="0" y="2025"/>
                    </a:cubicBezTo>
                    <a:cubicBezTo>
                      <a:pt x="0" y="2036"/>
                      <a:pt x="0" y="2036"/>
                      <a:pt x="12" y="2036"/>
                    </a:cubicBezTo>
                    <a:cubicBezTo>
                      <a:pt x="715" y="1393"/>
                      <a:pt x="1417" y="727"/>
                      <a:pt x="203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760;p33">
                <a:extLst>
                  <a:ext uri="{FF2B5EF4-FFF2-40B4-BE49-F238E27FC236}">
                    <a16:creationId xmlns:a16="http://schemas.microsoft.com/office/drawing/2014/main" id="{1BFB5352-B450-4180-BA79-70BD8A495879}"/>
                  </a:ext>
                </a:extLst>
              </p:cNvPr>
              <p:cNvSpPr/>
              <p:nvPr/>
            </p:nvSpPr>
            <p:spPr>
              <a:xfrm>
                <a:off x="3550000" y="2910775"/>
                <a:ext cx="48875" cy="4907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963" extrusionOk="0">
                    <a:moveTo>
                      <a:pt x="1949" y="0"/>
                    </a:moveTo>
                    <a:cubicBezTo>
                      <a:pt x="1948" y="0"/>
                      <a:pt x="1947" y="2"/>
                      <a:pt x="1947" y="6"/>
                    </a:cubicBezTo>
                    <a:cubicBezTo>
                      <a:pt x="1955" y="6"/>
                      <a:pt x="1952" y="0"/>
                      <a:pt x="1949" y="0"/>
                    </a:cubicBezTo>
                    <a:close/>
                    <a:moveTo>
                      <a:pt x="1947" y="6"/>
                    </a:moveTo>
                    <a:lnTo>
                      <a:pt x="1947" y="6"/>
                    </a:lnTo>
                    <a:cubicBezTo>
                      <a:pt x="1244" y="565"/>
                      <a:pt x="625" y="1268"/>
                      <a:pt x="18" y="1934"/>
                    </a:cubicBezTo>
                    <a:cubicBezTo>
                      <a:pt x="0" y="1952"/>
                      <a:pt x="8" y="1963"/>
                      <a:pt x="19" y="1963"/>
                    </a:cubicBezTo>
                    <a:cubicBezTo>
                      <a:pt x="22" y="1963"/>
                      <a:pt x="26" y="1961"/>
                      <a:pt x="30" y="1958"/>
                    </a:cubicBezTo>
                    <a:cubicBezTo>
                      <a:pt x="685" y="1327"/>
                      <a:pt x="1387" y="708"/>
                      <a:pt x="1947" y="6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761;p33">
                <a:extLst>
                  <a:ext uri="{FF2B5EF4-FFF2-40B4-BE49-F238E27FC236}">
                    <a16:creationId xmlns:a16="http://schemas.microsoft.com/office/drawing/2014/main" id="{ADC15D6D-1957-4A4A-AE5B-8D3A2B9B7F8A}"/>
                  </a:ext>
                </a:extLst>
              </p:cNvPr>
              <p:cNvSpPr/>
              <p:nvPr/>
            </p:nvSpPr>
            <p:spPr>
              <a:xfrm>
                <a:off x="3536475" y="2895650"/>
                <a:ext cx="4697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40" extrusionOk="0">
                    <a:moveTo>
                      <a:pt x="1849" y="0"/>
                    </a:moveTo>
                    <a:cubicBezTo>
                      <a:pt x="1845" y="0"/>
                      <a:pt x="1839" y="1"/>
                      <a:pt x="1833" y="3"/>
                    </a:cubicBezTo>
                    <a:cubicBezTo>
                      <a:pt x="1487" y="206"/>
                      <a:pt x="1226" y="551"/>
                      <a:pt x="940" y="825"/>
                    </a:cubicBezTo>
                    <a:cubicBezTo>
                      <a:pt x="630" y="1135"/>
                      <a:pt x="309" y="1456"/>
                      <a:pt x="11" y="1801"/>
                    </a:cubicBezTo>
                    <a:cubicBezTo>
                      <a:pt x="1" y="1812"/>
                      <a:pt x="26" y="1839"/>
                      <a:pt x="41" y="1839"/>
                    </a:cubicBezTo>
                    <a:cubicBezTo>
                      <a:pt x="43" y="1839"/>
                      <a:pt x="45" y="1839"/>
                      <a:pt x="47" y="1837"/>
                    </a:cubicBezTo>
                    <a:cubicBezTo>
                      <a:pt x="380" y="1539"/>
                      <a:pt x="714" y="1242"/>
                      <a:pt x="1035" y="920"/>
                    </a:cubicBezTo>
                    <a:cubicBezTo>
                      <a:pt x="1309" y="646"/>
                      <a:pt x="1654" y="373"/>
                      <a:pt x="1868" y="51"/>
                    </a:cubicBezTo>
                    <a:cubicBezTo>
                      <a:pt x="1878" y="22"/>
                      <a:pt x="1872" y="0"/>
                      <a:pt x="184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762;p33">
                <a:extLst>
                  <a:ext uri="{FF2B5EF4-FFF2-40B4-BE49-F238E27FC236}">
                    <a16:creationId xmlns:a16="http://schemas.microsoft.com/office/drawing/2014/main" id="{32709F4E-DC74-4F0D-91D1-8E2BAE54F3CC}"/>
                  </a:ext>
                </a:extLst>
              </p:cNvPr>
              <p:cNvSpPr/>
              <p:nvPr/>
            </p:nvSpPr>
            <p:spPr>
              <a:xfrm>
                <a:off x="3523200" y="2878400"/>
                <a:ext cx="4677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40" extrusionOk="0">
                    <a:moveTo>
                      <a:pt x="1826" y="1"/>
                    </a:moveTo>
                    <a:cubicBezTo>
                      <a:pt x="1823" y="1"/>
                      <a:pt x="1819" y="1"/>
                      <a:pt x="1816" y="3"/>
                    </a:cubicBezTo>
                    <a:cubicBezTo>
                      <a:pt x="1483" y="229"/>
                      <a:pt x="1221" y="562"/>
                      <a:pt x="935" y="836"/>
                    </a:cubicBezTo>
                    <a:cubicBezTo>
                      <a:pt x="625" y="1158"/>
                      <a:pt x="328" y="1467"/>
                      <a:pt x="30" y="1789"/>
                    </a:cubicBezTo>
                    <a:cubicBezTo>
                      <a:pt x="1" y="1818"/>
                      <a:pt x="28" y="1840"/>
                      <a:pt x="58" y="1840"/>
                    </a:cubicBezTo>
                    <a:cubicBezTo>
                      <a:pt x="65" y="1840"/>
                      <a:pt x="71" y="1839"/>
                      <a:pt x="78" y="1836"/>
                    </a:cubicBezTo>
                    <a:cubicBezTo>
                      <a:pt x="399" y="1539"/>
                      <a:pt x="709" y="1241"/>
                      <a:pt x="1030" y="932"/>
                    </a:cubicBezTo>
                    <a:cubicBezTo>
                      <a:pt x="1304" y="646"/>
                      <a:pt x="1626" y="372"/>
                      <a:pt x="1840" y="51"/>
                    </a:cubicBezTo>
                    <a:cubicBezTo>
                      <a:pt x="1871" y="30"/>
                      <a:pt x="1848" y="1"/>
                      <a:pt x="182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763;p33">
                <a:extLst>
                  <a:ext uri="{FF2B5EF4-FFF2-40B4-BE49-F238E27FC236}">
                    <a16:creationId xmlns:a16="http://schemas.microsoft.com/office/drawing/2014/main" id="{A1E52794-ACE9-429A-B4D5-DA82269B6CC1}"/>
                  </a:ext>
                </a:extLst>
              </p:cNvPr>
              <p:cNvSpPr/>
              <p:nvPr/>
            </p:nvSpPr>
            <p:spPr>
              <a:xfrm>
                <a:off x="3510900" y="2862675"/>
                <a:ext cx="44475" cy="4457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83" extrusionOk="0">
                    <a:moveTo>
                      <a:pt x="1728" y="0"/>
                    </a:moveTo>
                    <a:cubicBezTo>
                      <a:pt x="1719" y="0"/>
                      <a:pt x="1710" y="4"/>
                      <a:pt x="1701" y="13"/>
                    </a:cubicBezTo>
                    <a:cubicBezTo>
                      <a:pt x="1106" y="560"/>
                      <a:pt x="534" y="1108"/>
                      <a:pt x="10" y="1739"/>
                    </a:cubicBezTo>
                    <a:cubicBezTo>
                      <a:pt x="1" y="1757"/>
                      <a:pt x="20" y="1783"/>
                      <a:pt x="40" y="1783"/>
                    </a:cubicBezTo>
                    <a:cubicBezTo>
                      <a:pt x="46" y="1783"/>
                      <a:pt x="52" y="1780"/>
                      <a:pt x="58" y="1775"/>
                    </a:cubicBezTo>
                    <a:cubicBezTo>
                      <a:pt x="665" y="1263"/>
                      <a:pt x="1225" y="668"/>
                      <a:pt x="1760" y="72"/>
                    </a:cubicBezTo>
                    <a:cubicBezTo>
                      <a:pt x="1778" y="36"/>
                      <a:pt x="1756" y="0"/>
                      <a:pt x="172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764;p33">
                <a:extLst>
                  <a:ext uri="{FF2B5EF4-FFF2-40B4-BE49-F238E27FC236}">
                    <a16:creationId xmlns:a16="http://schemas.microsoft.com/office/drawing/2014/main" id="{5B321462-4C8F-4FFC-A9C8-129615447F0A}"/>
                  </a:ext>
                </a:extLst>
              </p:cNvPr>
              <p:cNvSpPr/>
              <p:nvPr/>
            </p:nvSpPr>
            <p:spPr>
              <a:xfrm>
                <a:off x="3495725" y="2846000"/>
                <a:ext cx="4587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755" extrusionOk="0">
                    <a:moveTo>
                      <a:pt x="1783" y="0"/>
                    </a:moveTo>
                    <a:cubicBezTo>
                      <a:pt x="1772" y="0"/>
                      <a:pt x="1760" y="4"/>
                      <a:pt x="1748" y="13"/>
                    </a:cubicBezTo>
                    <a:cubicBezTo>
                      <a:pt x="1427" y="287"/>
                      <a:pt x="1117" y="573"/>
                      <a:pt x="820" y="870"/>
                    </a:cubicBezTo>
                    <a:cubicBezTo>
                      <a:pt x="534" y="1132"/>
                      <a:pt x="224" y="1394"/>
                      <a:pt x="10" y="1704"/>
                    </a:cubicBezTo>
                    <a:cubicBezTo>
                      <a:pt x="0" y="1733"/>
                      <a:pt x="15" y="1754"/>
                      <a:pt x="40" y="1754"/>
                    </a:cubicBezTo>
                    <a:cubicBezTo>
                      <a:pt x="45" y="1754"/>
                      <a:pt x="51" y="1753"/>
                      <a:pt x="58" y="1751"/>
                    </a:cubicBezTo>
                    <a:cubicBezTo>
                      <a:pt x="367" y="1537"/>
                      <a:pt x="641" y="1227"/>
                      <a:pt x="915" y="977"/>
                    </a:cubicBezTo>
                    <a:cubicBezTo>
                      <a:pt x="1236" y="680"/>
                      <a:pt x="1534" y="382"/>
                      <a:pt x="1808" y="61"/>
                    </a:cubicBezTo>
                    <a:cubicBezTo>
                      <a:pt x="1835" y="34"/>
                      <a:pt x="1814" y="0"/>
                      <a:pt x="178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765;p33">
                <a:extLst>
                  <a:ext uri="{FF2B5EF4-FFF2-40B4-BE49-F238E27FC236}">
                    <a16:creationId xmlns:a16="http://schemas.microsoft.com/office/drawing/2014/main" id="{501264D0-0EEE-41D6-8C61-A44C9E2BD80A}"/>
                  </a:ext>
                </a:extLst>
              </p:cNvPr>
              <p:cNvSpPr/>
              <p:nvPr/>
            </p:nvSpPr>
            <p:spPr>
              <a:xfrm>
                <a:off x="3483800" y="2833075"/>
                <a:ext cx="398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545" extrusionOk="0">
                    <a:moveTo>
                      <a:pt x="1536" y="1"/>
                    </a:moveTo>
                    <a:cubicBezTo>
                      <a:pt x="1524" y="1"/>
                      <a:pt x="1511" y="6"/>
                      <a:pt x="1499" y="18"/>
                    </a:cubicBezTo>
                    <a:cubicBezTo>
                      <a:pt x="963" y="482"/>
                      <a:pt x="475" y="971"/>
                      <a:pt x="11" y="1506"/>
                    </a:cubicBezTo>
                    <a:cubicBezTo>
                      <a:pt x="0" y="1517"/>
                      <a:pt x="17" y="1544"/>
                      <a:pt x="37" y="1544"/>
                    </a:cubicBezTo>
                    <a:cubicBezTo>
                      <a:pt x="40" y="1544"/>
                      <a:pt x="43" y="1544"/>
                      <a:pt x="46" y="1542"/>
                    </a:cubicBezTo>
                    <a:cubicBezTo>
                      <a:pt x="582" y="1078"/>
                      <a:pt x="1094" y="613"/>
                      <a:pt x="1558" y="78"/>
                    </a:cubicBezTo>
                    <a:cubicBezTo>
                      <a:pt x="1594" y="42"/>
                      <a:pt x="1570" y="1"/>
                      <a:pt x="153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766;p33">
                <a:extLst>
                  <a:ext uri="{FF2B5EF4-FFF2-40B4-BE49-F238E27FC236}">
                    <a16:creationId xmlns:a16="http://schemas.microsoft.com/office/drawing/2014/main" id="{6E30B3D2-93E0-4662-8481-A59C8E2137EA}"/>
                  </a:ext>
                </a:extLst>
              </p:cNvPr>
              <p:cNvSpPr/>
              <p:nvPr/>
            </p:nvSpPr>
            <p:spPr>
              <a:xfrm>
                <a:off x="3471075" y="2808025"/>
                <a:ext cx="46750" cy="461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45" extrusionOk="0">
                    <a:moveTo>
                      <a:pt x="1812" y="0"/>
                    </a:moveTo>
                    <a:cubicBezTo>
                      <a:pt x="1803" y="0"/>
                      <a:pt x="1792" y="3"/>
                      <a:pt x="1782" y="8"/>
                    </a:cubicBezTo>
                    <a:cubicBezTo>
                      <a:pt x="1460" y="258"/>
                      <a:pt x="1175" y="591"/>
                      <a:pt x="877" y="877"/>
                    </a:cubicBezTo>
                    <a:cubicBezTo>
                      <a:pt x="579" y="1175"/>
                      <a:pt x="282" y="1472"/>
                      <a:pt x="20" y="1794"/>
                    </a:cubicBezTo>
                    <a:cubicBezTo>
                      <a:pt x="0" y="1823"/>
                      <a:pt x="21" y="1845"/>
                      <a:pt x="42" y="1845"/>
                    </a:cubicBezTo>
                    <a:cubicBezTo>
                      <a:pt x="47" y="1845"/>
                      <a:pt x="51" y="1844"/>
                      <a:pt x="55" y="1842"/>
                    </a:cubicBezTo>
                    <a:cubicBezTo>
                      <a:pt x="389" y="1568"/>
                      <a:pt x="686" y="1270"/>
                      <a:pt x="984" y="972"/>
                    </a:cubicBezTo>
                    <a:cubicBezTo>
                      <a:pt x="1282" y="675"/>
                      <a:pt x="1591" y="401"/>
                      <a:pt x="1841" y="68"/>
                    </a:cubicBezTo>
                    <a:cubicBezTo>
                      <a:pt x="1869" y="30"/>
                      <a:pt x="1846" y="0"/>
                      <a:pt x="181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767;p33">
                <a:extLst>
                  <a:ext uri="{FF2B5EF4-FFF2-40B4-BE49-F238E27FC236}">
                    <a16:creationId xmlns:a16="http://schemas.microsoft.com/office/drawing/2014/main" id="{62B8C1BE-77E6-4F78-9B95-905FBEBA6AE7}"/>
                  </a:ext>
                </a:extLst>
              </p:cNvPr>
              <p:cNvSpPr/>
              <p:nvPr/>
            </p:nvSpPr>
            <p:spPr>
              <a:xfrm>
                <a:off x="3457725" y="2800025"/>
                <a:ext cx="37500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481" extrusionOk="0">
                    <a:moveTo>
                      <a:pt x="1452" y="1"/>
                    </a:moveTo>
                    <a:cubicBezTo>
                      <a:pt x="1442" y="1"/>
                      <a:pt x="1432" y="6"/>
                      <a:pt x="1423" y="18"/>
                    </a:cubicBezTo>
                    <a:cubicBezTo>
                      <a:pt x="935" y="459"/>
                      <a:pt x="411" y="923"/>
                      <a:pt x="18" y="1447"/>
                    </a:cubicBezTo>
                    <a:cubicBezTo>
                      <a:pt x="1" y="1464"/>
                      <a:pt x="14" y="1481"/>
                      <a:pt x="27" y="1481"/>
                    </a:cubicBezTo>
                    <a:cubicBezTo>
                      <a:pt x="33" y="1481"/>
                      <a:pt x="38" y="1478"/>
                      <a:pt x="42" y="1471"/>
                    </a:cubicBezTo>
                    <a:cubicBezTo>
                      <a:pt x="566" y="1054"/>
                      <a:pt x="1042" y="566"/>
                      <a:pt x="1482" y="78"/>
                    </a:cubicBezTo>
                    <a:cubicBezTo>
                      <a:pt x="1500" y="43"/>
                      <a:pt x="1478" y="1"/>
                      <a:pt x="145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768;p33">
                <a:extLst>
                  <a:ext uri="{FF2B5EF4-FFF2-40B4-BE49-F238E27FC236}">
                    <a16:creationId xmlns:a16="http://schemas.microsoft.com/office/drawing/2014/main" id="{35C9924E-523C-4062-8492-04A909F306DA}"/>
                  </a:ext>
                </a:extLst>
              </p:cNvPr>
              <p:cNvSpPr/>
              <p:nvPr/>
            </p:nvSpPr>
            <p:spPr>
              <a:xfrm>
                <a:off x="3431475" y="2771150"/>
                <a:ext cx="3142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60" extrusionOk="0">
                    <a:moveTo>
                      <a:pt x="1202" y="0"/>
                    </a:moveTo>
                    <a:cubicBezTo>
                      <a:pt x="1197" y="0"/>
                      <a:pt x="1191" y="2"/>
                      <a:pt x="1187" y="7"/>
                    </a:cubicBezTo>
                    <a:cubicBezTo>
                      <a:pt x="746" y="340"/>
                      <a:pt x="365" y="781"/>
                      <a:pt x="20" y="1221"/>
                    </a:cubicBezTo>
                    <a:cubicBezTo>
                      <a:pt x="1" y="1241"/>
                      <a:pt x="21" y="1260"/>
                      <a:pt x="48" y="1260"/>
                    </a:cubicBezTo>
                    <a:cubicBezTo>
                      <a:pt x="55" y="1260"/>
                      <a:pt x="61" y="1259"/>
                      <a:pt x="68" y="1257"/>
                    </a:cubicBezTo>
                    <a:cubicBezTo>
                      <a:pt x="496" y="923"/>
                      <a:pt x="913" y="495"/>
                      <a:pt x="1246" y="66"/>
                    </a:cubicBezTo>
                    <a:cubicBezTo>
                      <a:pt x="1256" y="37"/>
                      <a:pt x="1226" y="0"/>
                      <a:pt x="120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769;p33">
                <a:extLst>
                  <a:ext uri="{FF2B5EF4-FFF2-40B4-BE49-F238E27FC236}">
                    <a16:creationId xmlns:a16="http://schemas.microsoft.com/office/drawing/2014/main" id="{BD5618FE-B830-4E2A-970D-D01738EDC7C0}"/>
                  </a:ext>
                </a:extLst>
              </p:cNvPr>
              <p:cNvSpPr/>
              <p:nvPr/>
            </p:nvSpPr>
            <p:spPr>
              <a:xfrm>
                <a:off x="3444075" y="2786950"/>
                <a:ext cx="334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300" extrusionOk="0">
                    <a:moveTo>
                      <a:pt x="1280" y="0"/>
                    </a:moveTo>
                    <a:cubicBezTo>
                      <a:pt x="1268" y="0"/>
                      <a:pt x="1255" y="5"/>
                      <a:pt x="1242" y="18"/>
                    </a:cubicBezTo>
                    <a:cubicBezTo>
                      <a:pt x="802" y="375"/>
                      <a:pt x="397" y="827"/>
                      <a:pt x="28" y="1256"/>
                    </a:cubicBezTo>
                    <a:cubicBezTo>
                      <a:pt x="1" y="1274"/>
                      <a:pt x="22" y="1299"/>
                      <a:pt x="45" y="1299"/>
                    </a:cubicBezTo>
                    <a:cubicBezTo>
                      <a:pt x="51" y="1299"/>
                      <a:pt x="58" y="1297"/>
                      <a:pt x="64" y="1292"/>
                    </a:cubicBezTo>
                    <a:cubicBezTo>
                      <a:pt x="492" y="922"/>
                      <a:pt x="945" y="518"/>
                      <a:pt x="1302" y="77"/>
                    </a:cubicBezTo>
                    <a:cubicBezTo>
                      <a:pt x="1337" y="42"/>
                      <a:pt x="1314" y="0"/>
                      <a:pt x="128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770;p33">
                <a:extLst>
                  <a:ext uri="{FF2B5EF4-FFF2-40B4-BE49-F238E27FC236}">
                    <a16:creationId xmlns:a16="http://schemas.microsoft.com/office/drawing/2014/main" id="{6D29212F-5A15-4BF9-A7E3-EEB9D92725AF}"/>
                  </a:ext>
                </a:extLst>
              </p:cNvPr>
              <p:cNvSpPr/>
              <p:nvPr/>
            </p:nvSpPr>
            <p:spPr>
              <a:xfrm>
                <a:off x="3417575" y="2756850"/>
                <a:ext cx="289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135" extrusionOk="0">
                    <a:moveTo>
                      <a:pt x="1104" y="1"/>
                    </a:moveTo>
                    <a:cubicBezTo>
                      <a:pt x="1098" y="1"/>
                      <a:pt x="1093" y="3"/>
                      <a:pt x="1088" y="7"/>
                    </a:cubicBezTo>
                    <a:cubicBezTo>
                      <a:pt x="683" y="305"/>
                      <a:pt x="338" y="698"/>
                      <a:pt x="28" y="1091"/>
                    </a:cubicBezTo>
                    <a:cubicBezTo>
                      <a:pt x="1" y="1109"/>
                      <a:pt x="23" y="1134"/>
                      <a:pt x="45" y="1134"/>
                    </a:cubicBezTo>
                    <a:cubicBezTo>
                      <a:pt x="52" y="1134"/>
                      <a:pt x="59" y="1132"/>
                      <a:pt x="64" y="1126"/>
                    </a:cubicBezTo>
                    <a:cubicBezTo>
                      <a:pt x="457" y="817"/>
                      <a:pt x="862" y="460"/>
                      <a:pt x="1148" y="55"/>
                    </a:cubicBezTo>
                    <a:cubicBezTo>
                      <a:pt x="1157" y="36"/>
                      <a:pt x="1128" y="1"/>
                      <a:pt x="110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771;p33">
                <a:extLst>
                  <a:ext uri="{FF2B5EF4-FFF2-40B4-BE49-F238E27FC236}">
                    <a16:creationId xmlns:a16="http://schemas.microsoft.com/office/drawing/2014/main" id="{05549880-C547-419B-8430-BB42500FC71C}"/>
                  </a:ext>
                </a:extLst>
              </p:cNvPr>
              <p:cNvSpPr/>
              <p:nvPr/>
            </p:nvSpPr>
            <p:spPr>
              <a:xfrm>
                <a:off x="3405250" y="2741825"/>
                <a:ext cx="254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021" extrusionOk="0">
                    <a:moveTo>
                      <a:pt x="971" y="0"/>
                    </a:moveTo>
                    <a:cubicBezTo>
                      <a:pt x="961" y="0"/>
                      <a:pt x="950" y="4"/>
                      <a:pt x="938" y="13"/>
                    </a:cubicBezTo>
                    <a:cubicBezTo>
                      <a:pt x="593" y="275"/>
                      <a:pt x="271" y="620"/>
                      <a:pt x="9" y="977"/>
                    </a:cubicBezTo>
                    <a:cubicBezTo>
                      <a:pt x="0" y="996"/>
                      <a:pt x="19" y="1021"/>
                      <a:pt x="39" y="1021"/>
                    </a:cubicBezTo>
                    <a:cubicBezTo>
                      <a:pt x="45" y="1021"/>
                      <a:pt x="52" y="1018"/>
                      <a:pt x="57" y="1013"/>
                    </a:cubicBezTo>
                    <a:cubicBezTo>
                      <a:pt x="414" y="763"/>
                      <a:pt x="724" y="406"/>
                      <a:pt x="998" y="60"/>
                    </a:cubicBezTo>
                    <a:cubicBezTo>
                      <a:pt x="1015" y="34"/>
                      <a:pt x="1000" y="0"/>
                      <a:pt x="97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772;p33">
                <a:extLst>
                  <a:ext uri="{FF2B5EF4-FFF2-40B4-BE49-F238E27FC236}">
                    <a16:creationId xmlns:a16="http://schemas.microsoft.com/office/drawing/2014/main" id="{78026758-3548-40CA-904C-53A0A7EC9754}"/>
                  </a:ext>
                </a:extLst>
              </p:cNvPr>
              <p:cNvSpPr/>
              <p:nvPr/>
            </p:nvSpPr>
            <p:spPr>
              <a:xfrm>
                <a:off x="3391300" y="2723300"/>
                <a:ext cx="2725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79" extrusionOk="0">
                    <a:moveTo>
                      <a:pt x="1049" y="1"/>
                    </a:moveTo>
                    <a:cubicBezTo>
                      <a:pt x="1044" y="1"/>
                      <a:pt x="1038" y="2"/>
                      <a:pt x="1032" y="4"/>
                    </a:cubicBezTo>
                    <a:cubicBezTo>
                      <a:pt x="829" y="111"/>
                      <a:pt x="675" y="301"/>
                      <a:pt x="508" y="468"/>
                    </a:cubicBezTo>
                    <a:cubicBezTo>
                      <a:pt x="329" y="647"/>
                      <a:pt x="175" y="825"/>
                      <a:pt x="20" y="1028"/>
                    </a:cubicBezTo>
                    <a:cubicBezTo>
                      <a:pt x="0" y="1057"/>
                      <a:pt x="21" y="1078"/>
                      <a:pt x="49" y="1078"/>
                    </a:cubicBezTo>
                    <a:cubicBezTo>
                      <a:pt x="55" y="1078"/>
                      <a:pt x="61" y="1077"/>
                      <a:pt x="67" y="1075"/>
                    </a:cubicBezTo>
                    <a:cubicBezTo>
                      <a:pt x="258" y="932"/>
                      <a:pt x="436" y="754"/>
                      <a:pt x="615" y="575"/>
                    </a:cubicBezTo>
                    <a:cubicBezTo>
                      <a:pt x="782" y="409"/>
                      <a:pt x="960" y="242"/>
                      <a:pt x="1079" y="51"/>
                    </a:cubicBezTo>
                    <a:cubicBezTo>
                      <a:pt x="1089" y="22"/>
                      <a:pt x="1075" y="1"/>
                      <a:pt x="104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773;p33">
                <a:extLst>
                  <a:ext uri="{FF2B5EF4-FFF2-40B4-BE49-F238E27FC236}">
                    <a16:creationId xmlns:a16="http://schemas.microsoft.com/office/drawing/2014/main" id="{FE1CAD9E-F863-40E5-B32E-1150A575D7DD}"/>
                  </a:ext>
                </a:extLst>
              </p:cNvPr>
              <p:cNvSpPr/>
              <p:nvPr/>
            </p:nvSpPr>
            <p:spPr>
              <a:xfrm>
                <a:off x="3378800" y="2706925"/>
                <a:ext cx="252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020" extrusionOk="0">
                    <a:moveTo>
                      <a:pt x="980" y="1"/>
                    </a:moveTo>
                    <a:cubicBezTo>
                      <a:pt x="977" y="1"/>
                      <a:pt x="974" y="2"/>
                      <a:pt x="972" y="4"/>
                    </a:cubicBezTo>
                    <a:cubicBezTo>
                      <a:pt x="770" y="111"/>
                      <a:pt x="615" y="302"/>
                      <a:pt x="460" y="468"/>
                    </a:cubicBezTo>
                    <a:cubicBezTo>
                      <a:pt x="317" y="635"/>
                      <a:pt x="151" y="790"/>
                      <a:pt x="20" y="968"/>
                    </a:cubicBezTo>
                    <a:cubicBezTo>
                      <a:pt x="0" y="998"/>
                      <a:pt x="21" y="1019"/>
                      <a:pt x="42" y="1019"/>
                    </a:cubicBezTo>
                    <a:cubicBezTo>
                      <a:pt x="47" y="1019"/>
                      <a:pt x="51" y="1018"/>
                      <a:pt x="55" y="1016"/>
                    </a:cubicBezTo>
                    <a:cubicBezTo>
                      <a:pt x="234" y="885"/>
                      <a:pt x="401" y="718"/>
                      <a:pt x="567" y="552"/>
                    </a:cubicBezTo>
                    <a:cubicBezTo>
                      <a:pt x="710" y="409"/>
                      <a:pt x="913" y="242"/>
                      <a:pt x="1008" y="40"/>
                    </a:cubicBezTo>
                    <a:cubicBezTo>
                      <a:pt x="1008" y="20"/>
                      <a:pt x="992" y="1"/>
                      <a:pt x="98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774;p33">
                <a:extLst>
                  <a:ext uri="{FF2B5EF4-FFF2-40B4-BE49-F238E27FC236}">
                    <a16:creationId xmlns:a16="http://schemas.microsoft.com/office/drawing/2014/main" id="{5FBEF3E6-2976-43DA-869E-25D42108A3E6}"/>
                  </a:ext>
                </a:extLst>
              </p:cNvPr>
              <p:cNvSpPr/>
              <p:nvPr/>
            </p:nvSpPr>
            <p:spPr>
              <a:xfrm>
                <a:off x="3363725" y="2690900"/>
                <a:ext cx="2597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1027" extrusionOk="0">
                    <a:moveTo>
                      <a:pt x="968" y="0"/>
                    </a:moveTo>
                    <a:cubicBezTo>
                      <a:pt x="964" y="0"/>
                      <a:pt x="960" y="1"/>
                      <a:pt x="956" y="2"/>
                    </a:cubicBezTo>
                    <a:cubicBezTo>
                      <a:pt x="766" y="109"/>
                      <a:pt x="623" y="288"/>
                      <a:pt x="480" y="443"/>
                    </a:cubicBezTo>
                    <a:cubicBezTo>
                      <a:pt x="325" y="597"/>
                      <a:pt x="158" y="776"/>
                      <a:pt x="27" y="978"/>
                    </a:cubicBezTo>
                    <a:cubicBezTo>
                      <a:pt x="1" y="996"/>
                      <a:pt x="20" y="1027"/>
                      <a:pt x="42" y="1027"/>
                    </a:cubicBezTo>
                    <a:cubicBezTo>
                      <a:pt x="49" y="1027"/>
                      <a:pt x="57" y="1023"/>
                      <a:pt x="63" y="1014"/>
                    </a:cubicBezTo>
                    <a:cubicBezTo>
                      <a:pt x="254" y="871"/>
                      <a:pt x="420" y="716"/>
                      <a:pt x="599" y="562"/>
                    </a:cubicBezTo>
                    <a:cubicBezTo>
                      <a:pt x="754" y="407"/>
                      <a:pt x="932" y="264"/>
                      <a:pt x="1027" y="85"/>
                    </a:cubicBezTo>
                    <a:cubicBezTo>
                      <a:pt x="1038" y="43"/>
                      <a:pt x="1001" y="0"/>
                      <a:pt x="96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775;p33">
                <a:extLst>
                  <a:ext uri="{FF2B5EF4-FFF2-40B4-BE49-F238E27FC236}">
                    <a16:creationId xmlns:a16="http://schemas.microsoft.com/office/drawing/2014/main" id="{C567E8E2-DC9E-443E-A271-5B81225FAA52}"/>
                  </a:ext>
                </a:extLst>
              </p:cNvPr>
              <p:cNvSpPr/>
              <p:nvPr/>
            </p:nvSpPr>
            <p:spPr>
              <a:xfrm>
                <a:off x="3351650" y="2672700"/>
                <a:ext cx="2552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007" extrusionOk="0">
                    <a:moveTo>
                      <a:pt x="980" y="1"/>
                    </a:moveTo>
                    <a:cubicBezTo>
                      <a:pt x="975" y="1"/>
                      <a:pt x="969" y="2"/>
                      <a:pt x="963" y="4"/>
                    </a:cubicBezTo>
                    <a:cubicBezTo>
                      <a:pt x="784" y="111"/>
                      <a:pt x="629" y="289"/>
                      <a:pt x="475" y="432"/>
                    </a:cubicBezTo>
                    <a:cubicBezTo>
                      <a:pt x="308" y="599"/>
                      <a:pt x="153" y="778"/>
                      <a:pt x="10" y="956"/>
                    </a:cubicBezTo>
                    <a:cubicBezTo>
                      <a:pt x="0" y="986"/>
                      <a:pt x="23" y="1007"/>
                      <a:pt x="44" y="1007"/>
                    </a:cubicBezTo>
                    <a:cubicBezTo>
                      <a:pt x="49" y="1007"/>
                      <a:pt x="54" y="1006"/>
                      <a:pt x="58" y="1004"/>
                    </a:cubicBezTo>
                    <a:cubicBezTo>
                      <a:pt x="237" y="849"/>
                      <a:pt x="415" y="706"/>
                      <a:pt x="582" y="539"/>
                    </a:cubicBezTo>
                    <a:cubicBezTo>
                      <a:pt x="725" y="397"/>
                      <a:pt x="903" y="242"/>
                      <a:pt x="1010" y="63"/>
                    </a:cubicBezTo>
                    <a:cubicBezTo>
                      <a:pt x="1020" y="24"/>
                      <a:pt x="1006" y="1"/>
                      <a:pt x="98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776;p33">
                <a:extLst>
                  <a:ext uri="{FF2B5EF4-FFF2-40B4-BE49-F238E27FC236}">
                    <a16:creationId xmlns:a16="http://schemas.microsoft.com/office/drawing/2014/main" id="{1221D356-A00F-40FC-A3C0-13B2D101B630}"/>
                  </a:ext>
                </a:extLst>
              </p:cNvPr>
              <p:cNvSpPr/>
              <p:nvPr/>
            </p:nvSpPr>
            <p:spPr>
              <a:xfrm>
                <a:off x="3338625" y="2660075"/>
                <a:ext cx="204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0" extrusionOk="0">
                    <a:moveTo>
                      <a:pt x="781" y="1"/>
                    </a:moveTo>
                    <a:cubicBezTo>
                      <a:pt x="774" y="1"/>
                      <a:pt x="766" y="3"/>
                      <a:pt x="758" y="9"/>
                    </a:cubicBezTo>
                    <a:cubicBezTo>
                      <a:pt x="591" y="92"/>
                      <a:pt x="472" y="247"/>
                      <a:pt x="353" y="354"/>
                    </a:cubicBezTo>
                    <a:cubicBezTo>
                      <a:pt x="222" y="497"/>
                      <a:pt x="115" y="628"/>
                      <a:pt x="19" y="783"/>
                    </a:cubicBezTo>
                    <a:cubicBezTo>
                      <a:pt x="0" y="792"/>
                      <a:pt x="20" y="810"/>
                      <a:pt x="34" y="810"/>
                    </a:cubicBezTo>
                    <a:cubicBezTo>
                      <a:pt x="38" y="810"/>
                      <a:pt x="41" y="809"/>
                      <a:pt x="43" y="806"/>
                    </a:cubicBezTo>
                    <a:cubicBezTo>
                      <a:pt x="198" y="699"/>
                      <a:pt x="329" y="580"/>
                      <a:pt x="460" y="449"/>
                    </a:cubicBezTo>
                    <a:cubicBezTo>
                      <a:pt x="579" y="318"/>
                      <a:pt x="734" y="199"/>
                      <a:pt x="817" y="32"/>
                    </a:cubicBezTo>
                    <a:cubicBezTo>
                      <a:pt x="817" y="23"/>
                      <a:pt x="803" y="1"/>
                      <a:pt x="78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777;p33">
                <a:extLst>
                  <a:ext uri="{FF2B5EF4-FFF2-40B4-BE49-F238E27FC236}">
                    <a16:creationId xmlns:a16="http://schemas.microsoft.com/office/drawing/2014/main" id="{E23EE814-5D55-470D-8FF6-CE23C27D923F}"/>
                  </a:ext>
                </a:extLst>
              </p:cNvPr>
              <p:cNvSpPr/>
              <p:nvPr/>
            </p:nvSpPr>
            <p:spPr>
              <a:xfrm>
                <a:off x="3324900" y="2648100"/>
                <a:ext cx="155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7" extrusionOk="0">
                    <a:moveTo>
                      <a:pt x="568" y="0"/>
                    </a:moveTo>
                    <a:cubicBezTo>
                      <a:pt x="561" y="0"/>
                      <a:pt x="552" y="4"/>
                      <a:pt x="545" y="11"/>
                    </a:cubicBezTo>
                    <a:cubicBezTo>
                      <a:pt x="342" y="154"/>
                      <a:pt x="175" y="369"/>
                      <a:pt x="9" y="571"/>
                    </a:cubicBezTo>
                    <a:cubicBezTo>
                      <a:pt x="0" y="597"/>
                      <a:pt x="16" y="616"/>
                      <a:pt x="30" y="616"/>
                    </a:cubicBezTo>
                    <a:cubicBezTo>
                      <a:pt x="36" y="616"/>
                      <a:pt x="41" y="613"/>
                      <a:pt x="44" y="607"/>
                    </a:cubicBezTo>
                    <a:cubicBezTo>
                      <a:pt x="235" y="452"/>
                      <a:pt x="461" y="273"/>
                      <a:pt x="592" y="71"/>
                    </a:cubicBezTo>
                    <a:cubicBezTo>
                      <a:pt x="620" y="43"/>
                      <a:pt x="597" y="0"/>
                      <a:pt x="56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778;p33">
                <a:extLst>
                  <a:ext uri="{FF2B5EF4-FFF2-40B4-BE49-F238E27FC236}">
                    <a16:creationId xmlns:a16="http://schemas.microsoft.com/office/drawing/2014/main" id="{0EA38640-FF9E-4ED4-A69D-399AE227BC67}"/>
                  </a:ext>
                </a:extLst>
              </p:cNvPr>
              <p:cNvSpPr/>
              <p:nvPr/>
            </p:nvSpPr>
            <p:spPr>
              <a:xfrm>
                <a:off x="3310850" y="2634050"/>
                <a:ext cx="127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17" extrusionOk="0">
                    <a:moveTo>
                      <a:pt x="451" y="0"/>
                    </a:moveTo>
                    <a:cubicBezTo>
                      <a:pt x="447" y="0"/>
                      <a:pt x="444" y="1"/>
                      <a:pt x="440" y="2"/>
                    </a:cubicBezTo>
                    <a:cubicBezTo>
                      <a:pt x="261" y="121"/>
                      <a:pt x="106" y="288"/>
                      <a:pt x="11" y="466"/>
                    </a:cubicBezTo>
                    <a:cubicBezTo>
                      <a:pt x="1" y="487"/>
                      <a:pt x="17" y="516"/>
                      <a:pt x="45" y="516"/>
                    </a:cubicBezTo>
                    <a:cubicBezTo>
                      <a:pt x="49" y="516"/>
                      <a:pt x="54" y="515"/>
                      <a:pt x="59" y="514"/>
                    </a:cubicBezTo>
                    <a:cubicBezTo>
                      <a:pt x="237" y="407"/>
                      <a:pt x="392" y="240"/>
                      <a:pt x="499" y="61"/>
                    </a:cubicBezTo>
                    <a:cubicBezTo>
                      <a:pt x="510" y="40"/>
                      <a:pt x="483" y="0"/>
                      <a:pt x="45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779;p33">
                <a:extLst>
                  <a:ext uri="{FF2B5EF4-FFF2-40B4-BE49-F238E27FC236}">
                    <a16:creationId xmlns:a16="http://schemas.microsoft.com/office/drawing/2014/main" id="{2E8EA55D-8E90-43F9-BFB7-76C7F5B111E3}"/>
                  </a:ext>
                </a:extLst>
              </p:cNvPr>
              <p:cNvSpPr/>
              <p:nvPr/>
            </p:nvSpPr>
            <p:spPr>
              <a:xfrm>
                <a:off x="3297750" y="2616150"/>
                <a:ext cx="133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518" extrusionOk="0">
                    <a:moveTo>
                      <a:pt x="478" y="0"/>
                    </a:moveTo>
                    <a:cubicBezTo>
                      <a:pt x="473" y="0"/>
                      <a:pt x="468" y="1"/>
                      <a:pt x="464" y="4"/>
                    </a:cubicBezTo>
                    <a:cubicBezTo>
                      <a:pt x="357" y="39"/>
                      <a:pt x="285" y="123"/>
                      <a:pt x="202" y="218"/>
                    </a:cubicBezTo>
                    <a:cubicBezTo>
                      <a:pt x="130" y="301"/>
                      <a:pt x="71" y="373"/>
                      <a:pt x="11" y="468"/>
                    </a:cubicBezTo>
                    <a:cubicBezTo>
                      <a:pt x="1" y="488"/>
                      <a:pt x="17" y="518"/>
                      <a:pt x="45" y="518"/>
                    </a:cubicBezTo>
                    <a:cubicBezTo>
                      <a:pt x="49" y="518"/>
                      <a:pt x="54" y="517"/>
                      <a:pt x="59" y="515"/>
                    </a:cubicBezTo>
                    <a:cubicBezTo>
                      <a:pt x="142" y="456"/>
                      <a:pt x="237" y="373"/>
                      <a:pt x="309" y="301"/>
                    </a:cubicBezTo>
                    <a:cubicBezTo>
                      <a:pt x="380" y="230"/>
                      <a:pt x="476" y="158"/>
                      <a:pt x="523" y="51"/>
                    </a:cubicBezTo>
                    <a:cubicBezTo>
                      <a:pt x="533" y="22"/>
                      <a:pt x="503" y="0"/>
                      <a:pt x="47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780;p33">
                <a:extLst>
                  <a:ext uri="{FF2B5EF4-FFF2-40B4-BE49-F238E27FC236}">
                    <a16:creationId xmlns:a16="http://schemas.microsoft.com/office/drawing/2014/main" id="{66C719F2-EB1D-4E39-A427-FFB92AA5B785}"/>
                  </a:ext>
                </a:extLst>
              </p:cNvPr>
              <p:cNvSpPr/>
              <p:nvPr/>
            </p:nvSpPr>
            <p:spPr>
              <a:xfrm>
                <a:off x="3283175" y="2601150"/>
                <a:ext cx="120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3" extrusionOk="0">
                    <a:moveTo>
                      <a:pt x="433" y="1"/>
                    </a:moveTo>
                    <a:cubicBezTo>
                      <a:pt x="424" y="1"/>
                      <a:pt x="414" y="3"/>
                      <a:pt x="404" y="8"/>
                    </a:cubicBezTo>
                    <a:cubicBezTo>
                      <a:pt x="249" y="127"/>
                      <a:pt x="130" y="246"/>
                      <a:pt x="11" y="413"/>
                    </a:cubicBezTo>
                    <a:cubicBezTo>
                      <a:pt x="1" y="434"/>
                      <a:pt x="26" y="463"/>
                      <a:pt x="48" y="463"/>
                    </a:cubicBezTo>
                    <a:cubicBezTo>
                      <a:pt x="52" y="463"/>
                      <a:pt x="55" y="462"/>
                      <a:pt x="58" y="461"/>
                    </a:cubicBezTo>
                    <a:cubicBezTo>
                      <a:pt x="213" y="342"/>
                      <a:pt x="344" y="223"/>
                      <a:pt x="463" y="68"/>
                    </a:cubicBezTo>
                    <a:cubicBezTo>
                      <a:pt x="482" y="31"/>
                      <a:pt x="464" y="1"/>
                      <a:pt x="43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781;p33">
                <a:extLst>
                  <a:ext uri="{FF2B5EF4-FFF2-40B4-BE49-F238E27FC236}">
                    <a16:creationId xmlns:a16="http://schemas.microsoft.com/office/drawing/2014/main" id="{3A8B6F8A-5547-486B-816E-03E818CCB7FB}"/>
                  </a:ext>
                </a:extLst>
              </p:cNvPr>
              <p:cNvSpPr/>
              <p:nvPr/>
            </p:nvSpPr>
            <p:spPr>
              <a:xfrm>
                <a:off x="3716525" y="3025500"/>
                <a:ext cx="499800" cy="498300"/>
              </a:xfrm>
              <a:custGeom>
                <a:avLst/>
                <a:gdLst/>
                <a:ahLst/>
                <a:cxnLst/>
                <a:rect l="l" t="t" r="r" b="b"/>
                <a:pathLst>
                  <a:path w="19992" h="19932" extrusionOk="0">
                    <a:moveTo>
                      <a:pt x="4870" y="1"/>
                    </a:moveTo>
                    <a:lnTo>
                      <a:pt x="0" y="155"/>
                    </a:lnTo>
                    <a:lnTo>
                      <a:pt x="108" y="5275"/>
                    </a:lnTo>
                    <a:lnTo>
                      <a:pt x="19991" y="19932"/>
                    </a:lnTo>
                    <a:lnTo>
                      <a:pt x="4870" y="1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782;p33">
                <a:extLst>
                  <a:ext uri="{FF2B5EF4-FFF2-40B4-BE49-F238E27FC236}">
                    <a16:creationId xmlns:a16="http://schemas.microsoft.com/office/drawing/2014/main" id="{88C1BE26-EFC9-4946-A3F0-E8B131D32E4E}"/>
                  </a:ext>
                </a:extLst>
              </p:cNvPr>
              <p:cNvSpPr/>
              <p:nvPr/>
            </p:nvSpPr>
            <p:spPr>
              <a:xfrm>
                <a:off x="3710875" y="3019850"/>
                <a:ext cx="509600" cy="508425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0337" extrusionOk="0">
                    <a:moveTo>
                      <a:pt x="5013" y="441"/>
                    </a:moveTo>
                    <a:lnTo>
                      <a:pt x="19145" y="19086"/>
                    </a:lnTo>
                    <a:lnTo>
                      <a:pt x="560" y="5394"/>
                    </a:lnTo>
                    <a:lnTo>
                      <a:pt x="465" y="584"/>
                    </a:lnTo>
                    <a:lnTo>
                      <a:pt x="5013" y="441"/>
                    </a:lnTo>
                    <a:close/>
                    <a:moveTo>
                      <a:pt x="5203" y="0"/>
                    </a:moveTo>
                    <a:lnTo>
                      <a:pt x="0" y="167"/>
                    </a:lnTo>
                    <a:lnTo>
                      <a:pt x="107" y="5620"/>
                    </a:lnTo>
                    <a:lnTo>
                      <a:pt x="20086" y="20336"/>
                    </a:lnTo>
                    <a:lnTo>
                      <a:pt x="20384" y="20027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783;p33">
                <a:extLst>
                  <a:ext uri="{FF2B5EF4-FFF2-40B4-BE49-F238E27FC236}">
                    <a16:creationId xmlns:a16="http://schemas.microsoft.com/office/drawing/2014/main" id="{1C055046-2A7B-4C00-BB83-176790BA1E15}"/>
                  </a:ext>
                </a:extLst>
              </p:cNvPr>
              <p:cNvSpPr/>
              <p:nvPr/>
            </p:nvSpPr>
            <p:spPr>
              <a:xfrm>
                <a:off x="3731100" y="3010925"/>
                <a:ext cx="530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06" extrusionOk="0">
                    <a:moveTo>
                      <a:pt x="2084" y="0"/>
                    </a:moveTo>
                    <a:cubicBezTo>
                      <a:pt x="1382" y="667"/>
                      <a:pt x="668" y="1357"/>
                      <a:pt x="1" y="2072"/>
                    </a:cubicBezTo>
                    <a:cubicBezTo>
                      <a:pt x="1" y="2089"/>
                      <a:pt x="7" y="2106"/>
                      <a:pt x="19" y="2106"/>
                    </a:cubicBezTo>
                    <a:cubicBezTo>
                      <a:pt x="24" y="2106"/>
                      <a:pt x="30" y="2103"/>
                      <a:pt x="37" y="2096"/>
                    </a:cubicBezTo>
                    <a:cubicBezTo>
                      <a:pt x="751" y="1453"/>
                      <a:pt x="1430" y="726"/>
                      <a:pt x="2096" y="12"/>
                    </a:cubicBezTo>
                    <a:cubicBezTo>
                      <a:pt x="2120" y="0"/>
                      <a:pt x="2096" y="0"/>
                      <a:pt x="208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784;p33">
                <a:extLst>
                  <a:ext uri="{FF2B5EF4-FFF2-40B4-BE49-F238E27FC236}">
                    <a16:creationId xmlns:a16="http://schemas.microsoft.com/office/drawing/2014/main" id="{07A0FA54-1A25-42C8-A857-CCBF47FF287D}"/>
                  </a:ext>
                </a:extLst>
              </p:cNvPr>
              <p:cNvSpPr/>
              <p:nvPr/>
            </p:nvSpPr>
            <p:spPr>
              <a:xfrm>
                <a:off x="3742825" y="3026100"/>
                <a:ext cx="5617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262" extrusionOk="0">
                    <a:moveTo>
                      <a:pt x="2223" y="0"/>
                    </a:moveTo>
                    <a:cubicBezTo>
                      <a:pt x="1473" y="739"/>
                      <a:pt x="711" y="1465"/>
                      <a:pt x="8" y="2251"/>
                    </a:cubicBezTo>
                    <a:cubicBezTo>
                      <a:pt x="782" y="1548"/>
                      <a:pt x="1508" y="786"/>
                      <a:pt x="2246" y="24"/>
                    </a:cubicBezTo>
                    <a:cubicBezTo>
                      <a:pt x="2246" y="24"/>
                      <a:pt x="2246" y="0"/>
                      <a:pt x="2223" y="0"/>
                    </a:cubicBezTo>
                    <a:close/>
                    <a:moveTo>
                      <a:pt x="8" y="2251"/>
                    </a:moveTo>
                    <a:cubicBezTo>
                      <a:pt x="0" y="2251"/>
                      <a:pt x="3" y="2261"/>
                      <a:pt x="5" y="2261"/>
                    </a:cubicBezTo>
                    <a:cubicBezTo>
                      <a:pt x="7" y="2261"/>
                      <a:pt x="8" y="2259"/>
                      <a:pt x="8" y="225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785;p33">
                <a:extLst>
                  <a:ext uri="{FF2B5EF4-FFF2-40B4-BE49-F238E27FC236}">
                    <a16:creationId xmlns:a16="http://schemas.microsoft.com/office/drawing/2014/main" id="{B931DF12-F669-45A6-BCAB-2D09BBF92018}"/>
                  </a:ext>
                </a:extLst>
              </p:cNvPr>
              <p:cNvSpPr/>
              <p:nvPr/>
            </p:nvSpPr>
            <p:spPr>
              <a:xfrm>
                <a:off x="3766825" y="3034300"/>
                <a:ext cx="5500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197" extrusionOk="0">
                    <a:moveTo>
                      <a:pt x="2189" y="1"/>
                    </a:moveTo>
                    <a:cubicBezTo>
                      <a:pt x="2186" y="1"/>
                      <a:pt x="2183" y="2"/>
                      <a:pt x="2179" y="6"/>
                    </a:cubicBezTo>
                    <a:cubicBezTo>
                      <a:pt x="1429" y="708"/>
                      <a:pt x="715" y="1435"/>
                      <a:pt x="1" y="2161"/>
                    </a:cubicBezTo>
                    <a:cubicBezTo>
                      <a:pt x="1" y="2185"/>
                      <a:pt x="13" y="2196"/>
                      <a:pt x="36" y="2196"/>
                    </a:cubicBezTo>
                    <a:cubicBezTo>
                      <a:pt x="763" y="1482"/>
                      <a:pt x="1489" y="768"/>
                      <a:pt x="2191" y="18"/>
                    </a:cubicBezTo>
                    <a:cubicBezTo>
                      <a:pt x="2200" y="9"/>
                      <a:pt x="2196" y="1"/>
                      <a:pt x="218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786;p33">
                <a:extLst>
                  <a:ext uri="{FF2B5EF4-FFF2-40B4-BE49-F238E27FC236}">
                    <a16:creationId xmlns:a16="http://schemas.microsoft.com/office/drawing/2014/main" id="{B06D9C33-D847-4984-AE2E-8E43518AB048}"/>
                  </a:ext>
                </a:extLst>
              </p:cNvPr>
              <p:cNvSpPr/>
              <p:nvPr/>
            </p:nvSpPr>
            <p:spPr>
              <a:xfrm>
                <a:off x="3781450" y="3042350"/>
                <a:ext cx="63000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2520" extrusionOk="0">
                    <a:moveTo>
                      <a:pt x="2508" y="1"/>
                    </a:moveTo>
                    <a:cubicBezTo>
                      <a:pt x="2506" y="1"/>
                      <a:pt x="2503" y="2"/>
                      <a:pt x="2499" y="5"/>
                    </a:cubicBezTo>
                    <a:cubicBezTo>
                      <a:pt x="1630" y="803"/>
                      <a:pt x="832" y="1660"/>
                      <a:pt x="11" y="2494"/>
                    </a:cubicBezTo>
                    <a:cubicBezTo>
                      <a:pt x="1" y="2494"/>
                      <a:pt x="8" y="2520"/>
                      <a:pt x="18" y="2520"/>
                    </a:cubicBezTo>
                    <a:cubicBezTo>
                      <a:pt x="19" y="2520"/>
                      <a:pt x="21" y="2519"/>
                      <a:pt x="23" y="2517"/>
                    </a:cubicBezTo>
                    <a:cubicBezTo>
                      <a:pt x="856" y="1696"/>
                      <a:pt x="1725" y="886"/>
                      <a:pt x="2511" y="29"/>
                    </a:cubicBezTo>
                    <a:cubicBezTo>
                      <a:pt x="2520" y="12"/>
                      <a:pt x="2516" y="1"/>
                      <a:pt x="250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787;p33">
                <a:extLst>
                  <a:ext uri="{FF2B5EF4-FFF2-40B4-BE49-F238E27FC236}">
                    <a16:creationId xmlns:a16="http://schemas.microsoft.com/office/drawing/2014/main" id="{DB29968E-42BE-472B-8EAF-BCC1B44DD534}"/>
                  </a:ext>
                </a:extLst>
              </p:cNvPr>
              <p:cNvSpPr/>
              <p:nvPr/>
            </p:nvSpPr>
            <p:spPr>
              <a:xfrm>
                <a:off x="3801350" y="3063000"/>
                <a:ext cx="527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07" extrusionOk="0">
                    <a:moveTo>
                      <a:pt x="2084" y="1"/>
                    </a:moveTo>
                    <a:cubicBezTo>
                      <a:pt x="1370" y="668"/>
                      <a:pt x="703" y="1382"/>
                      <a:pt x="1" y="2072"/>
                    </a:cubicBezTo>
                    <a:cubicBezTo>
                      <a:pt x="1" y="2089"/>
                      <a:pt x="19" y="2106"/>
                      <a:pt x="29" y="2106"/>
                    </a:cubicBezTo>
                    <a:cubicBezTo>
                      <a:pt x="33" y="2106"/>
                      <a:pt x="36" y="2103"/>
                      <a:pt x="36" y="2096"/>
                    </a:cubicBezTo>
                    <a:cubicBezTo>
                      <a:pt x="739" y="1418"/>
                      <a:pt x="1429" y="727"/>
                      <a:pt x="2108" y="13"/>
                    </a:cubicBezTo>
                    <a:cubicBezTo>
                      <a:pt x="2108" y="1"/>
                      <a:pt x="2108" y="1"/>
                      <a:pt x="208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788;p33">
                <a:extLst>
                  <a:ext uri="{FF2B5EF4-FFF2-40B4-BE49-F238E27FC236}">
                    <a16:creationId xmlns:a16="http://schemas.microsoft.com/office/drawing/2014/main" id="{7C675C4B-820B-4F82-910A-4D1D7FE6B4C6}"/>
                  </a:ext>
                </a:extLst>
              </p:cNvPr>
              <p:cNvSpPr/>
              <p:nvPr/>
            </p:nvSpPr>
            <p:spPr>
              <a:xfrm>
                <a:off x="3815975" y="3080875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2035" y="0"/>
                    </a:moveTo>
                    <a:cubicBezTo>
                      <a:pt x="1345" y="655"/>
                      <a:pt x="642" y="1334"/>
                      <a:pt x="11" y="2048"/>
                    </a:cubicBezTo>
                    <a:cubicBezTo>
                      <a:pt x="725" y="1405"/>
                      <a:pt x="1416" y="714"/>
                      <a:pt x="2059" y="24"/>
                    </a:cubicBezTo>
                    <a:cubicBezTo>
                      <a:pt x="2059" y="0"/>
                      <a:pt x="2059" y="0"/>
                      <a:pt x="2035" y="0"/>
                    </a:cubicBezTo>
                    <a:close/>
                    <a:moveTo>
                      <a:pt x="11" y="2048"/>
                    </a:moveTo>
                    <a:cubicBezTo>
                      <a:pt x="3" y="2048"/>
                      <a:pt x="0" y="2053"/>
                      <a:pt x="3" y="2053"/>
                    </a:cubicBezTo>
                    <a:cubicBezTo>
                      <a:pt x="4" y="2053"/>
                      <a:pt x="7" y="2052"/>
                      <a:pt x="11" y="2048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789;p33">
                <a:extLst>
                  <a:ext uri="{FF2B5EF4-FFF2-40B4-BE49-F238E27FC236}">
                    <a16:creationId xmlns:a16="http://schemas.microsoft.com/office/drawing/2014/main" id="{8B805D81-5542-4966-A86D-A482E6B4733B}"/>
                  </a:ext>
                </a:extLst>
              </p:cNvPr>
              <p:cNvSpPr/>
              <p:nvPr/>
            </p:nvSpPr>
            <p:spPr>
              <a:xfrm>
                <a:off x="3833200" y="3096825"/>
                <a:ext cx="48450" cy="4895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958" extrusionOk="0">
                    <a:moveTo>
                      <a:pt x="1927" y="0"/>
                    </a:moveTo>
                    <a:cubicBezTo>
                      <a:pt x="1925" y="0"/>
                      <a:pt x="1921" y="2"/>
                      <a:pt x="1918" y="5"/>
                    </a:cubicBezTo>
                    <a:cubicBezTo>
                      <a:pt x="1263" y="636"/>
                      <a:pt x="560" y="1255"/>
                      <a:pt x="1" y="1958"/>
                    </a:cubicBezTo>
                    <a:cubicBezTo>
                      <a:pt x="691" y="1386"/>
                      <a:pt x="1322" y="696"/>
                      <a:pt x="1930" y="17"/>
                    </a:cubicBezTo>
                    <a:cubicBezTo>
                      <a:pt x="1938" y="9"/>
                      <a:pt x="1934" y="0"/>
                      <a:pt x="192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790;p33">
                <a:extLst>
                  <a:ext uri="{FF2B5EF4-FFF2-40B4-BE49-F238E27FC236}">
                    <a16:creationId xmlns:a16="http://schemas.microsoft.com/office/drawing/2014/main" id="{ECF57FDE-7DD8-463D-A3B2-80F6F9E4FFAF}"/>
                  </a:ext>
                </a:extLst>
              </p:cNvPr>
              <p:cNvSpPr/>
              <p:nvPr/>
            </p:nvSpPr>
            <p:spPr>
              <a:xfrm>
                <a:off x="3848450" y="3115025"/>
                <a:ext cx="466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840" extrusionOk="0">
                    <a:moveTo>
                      <a:pt x="1839" y="0"/>
                    </a:moveTo>
                    <a:cubicBezTo>
                      <a:pt x="1836" y="0"/>
                      <a:pt x="1834" y="1"/>
                      <a:pt x="1831" y="3"/>
                    </a:cubicBezTo>
                    <a:cubicBezTo>
                      <a:pt x="1498" y="301"/>
                      <a:pt x="1153" y="599"/>
                      <a:pt x="843" y="908"/>
                    </a:cubicBezTo>
                    <a:cubicBezTo>
                      <a:pt x="558" y="1194"/>
                      <a:pt x="224" y="1468"/>
                      <a:pt x="10" y="1789"/>
                    </a:cubicBezTo>
                    <a:cubicBezTo>
                      <a:pt x="0" y="1819"/>
                      <a:pt x="6" y="1840"/>
                      <a:pt x="29" y="1840"/>
                    </a:cubicBezTo>
                    <a:cubicBezTo>
                      <a:pt x="34" y="1840"/>
                      <a:pt x="39" y="1839"/>
                      <a:pt x="46" y="1837"/>
                    </a:cubicBezTo>
                    <a:cubicBezTo>
                      <a:pt x="379" y="1634"/>
                      <a:pt x="653" y="1289"/>
                      <a:pt x="939" y="1015"/>
                    </a:cubicBezTo>
                    <a:cubicBezTo>
                      <a:pt x="1248" y="706"/>
                      <a:pt x="1558" y="384"/>
                      <a:pt x="1855" y="39"/>
                    </a:cubicBezTo>
                    <a:cubicBezTo>
                      <a:pt x="1865" y="20"/>
                      <a:pt x="1851" y="0"/>
                      <a:pt x="183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791;p33">
                <a:extLst>
                  <a:ext uri="{FF2B5EF4-FFF2-40B4-BE49-F238E27FC236}">
                    <a16:creationId xmlns:a16="http://schemas.microsoft.com/office/drawing/2014/main" id="{C357A311-E476-4F6E-A467-8DEAFAE9B7F1}"/>
                  </a:ext>
                </a:extLst>
              </p:cNvPr>
              <p:cNvSpPr/>
              <p:nvPr/>
            </p:nvSpPr>
            <p:spPr>
              <a:xfrm>
                <a:off x="3861925" y="3131875"/>
                <a:ext cx="46475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838" extrusionOk="0">
                    <a:moveTo>
                      <a:pt x="1817" y="0"/>
                    </a:moveTo>
                    <a:cubicBezTo>
                      <a:pt x="1809" y="0"/>
                      <a:pt x="1801" y="2"/>
                      <a:pt x="1793" y="8"/>
                    </a:cubicBezTo>
                    <a:cubicBezTo>
                      <a:pt x="1471" y="306"/>
                      <a:pt x="1150" y="603"/>
                      <a:pt x="840" y="913"/>
                    </a:cubicBezTo>
                    <a:cubicBezTo>
                      <a:pt x="554" y="1199"/>
                      <a:pt x="245" y="1461"/>
                      <a:pt x="19" y="1794"/>
                    </a:cubicBezTo>
                    <a:cubicBezTo>
                      <a:pt x="0" y="1812"/>
                      <a:pt x="10" y="1838"/>
                      <a:pt x="32" y="1838"/>
                    </a:cubicBezTo>
                    <a:cubicBezTo>
                      <a:pt x="38" y="1838"/>
                      <a:pt x="46" y="1835"/>
                      <a:pt x="54" y="1830"/>
                    </a:cubicBezTo>
                    <a:cubicBezTo>
                      <a:pt x="376" y="1615"/>
                      <a:pt x="650" y="1282"/>
                      <a:pt x="935" y="996"/>
                    </a:cubicBezTo>
                    <a:cubicBezTo>
                      <a:pt x="1245" y="687"/>
                      <a:pt x="1543" y="377"/>
                      <a:pt x="1840" y="44"/>
                    </a:cubicBezTo>
                    <a:cubicBezTo>
                      <a:pt x="1858" y="25"/>
                      <a:pt x="1842" y="0"/>
                      <a:pt x="181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792;p33">
                <a:extLst>
                  <a:ext uri="{FF2B5EF4-FFF2-40B4-BE49-F238E27FC236}">
                    <a16:creationId xmlns:a16="http://schemas.microsoft.com/office/drawing/2014/main" id="{97287B10-1459-4A7D-9F72-D9DC584FD699}"/>
                  </a:ext>
                </a:extLst>
              </p:cNvPr>
              <p:cNvSpPr/>
              <p:nvPr/>
            </p:nvSpPr>
            <p:spPr>
              <a:xfrm>
                <a:off x="3876500" y="3149250"/>
                <a:ext cx="44425" cy="447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1791" extrusionOk="0">
                    <a:moveTo>
                      <a:pt x="1735" y="0"/>
                    </a:moveTo>
                    <a:cubicBezTo>
                      <a:pt x="1730" y="0"/>
                      <a:pt x="1726" y="1"/>
                      <a:pt x="1722" y="4"/>
                    </a:cubicBezTo>
                    <a:cubicBezTo>
                      <a:pt x="1102" y="527"/>
                      <a:pt x="555" y="1123"/>
                      <a:pt x="19" y="1718"/>
                    </a:cubicBezTo>
                    <a:cubicBezTo>
                      <a:pt x="1" y="1754"/>
                      <a:pt x="31" y="1790"/>
                      <a:pt x="56" y="1790"/>
                    </a:cubicBezTo>
                    <a:cubicBezTo>
                      <a:pt x="65" y="1790"/>
                      <a:pt x="73" y="1786"/>
                      <a:pt x="78" y="1778"/>
                    </a:cubicBezTo>
                    <a:cubicBezTo>
                      <a:pt x="674" y="1230"/>
                      <a:pt x="1245" y="682"/>
                      <a:pt x="1757" y="51"/>
                    </a:cubicBezTo>
                    <a:cubicBezTo>
                      <a:pt x="1777" y="22"/>
                      <a:pt x="1756" y="0"/>
                      <a:pt x="173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793;p33">
                <a:extLst>
                  <a:ext uri="{FF2B5EF4-FFF2-40B4-BE49-F238E27FC236}">
                    <a16:creationId xmlns:a16="http://schemas.microsoft.com/office/drawing/2014/main" id="{B1C35F84-D218-4128-92B5-F528300C6F74}"/>
                  </a:ext>
                </a:extLst>
              </p:cNvPr>
              <p:cNvSpPr/>
              <p:nvPr/>
            </p:nvSpPr>
            <p:spPr>
              <a:xfrm>
                <a:off x="3890425" y="3166800"/>
                <a:ext cx="4575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755" extrusionOk="0">
                    <a:moveTo>
                      <a:pt x="1785" y="1"/>
                    </a:moveTo>
                    <a:cubicBezTo>
                      <a:pt x="1781" y="1"/>
                      <a:pt x="1776" y="2"/>
                      <a:pt x="1772" y="4"/>
                    </a:cubicBezTo>
                    <a:cubicBezTo>
                      <a:pt x="1462" y="218"/>
                      <a:pt x="1188" y="528"/>
                      <a:pt x="903" y="778"/>
                    </a:cubicBezTo>
                    <a:cubicBezTo>
                      <a:pt x="593" y="1076"/>
                      <a:pt x="295" y="1373"/>
                      <a:pt x="10" y="1683"/>
                    </a:cubicBezTo>
                    <a:cubicBezTo>
                      <a:pt x="1" y="1719"/>
                      <a:pt x="26" y="1755"/>
                      <a:pt x="49" y="1755"/>
                    </a:cubicBezTo>
                    <a:cubicBezTo>
                      <a:pt x="56" y="1755"/>
                      <a:pt x="63" y="1751"/>
                      <a:pt x="69" y="1742"/>
                    </a:cubicBezTo>
                    <a:cubicBezTo>
                      <a:pt x="403" y="1468"/>
                      <a:pt x="712" y="1183"/>
                      <a:pt x="1010" y="885"/>
                    </a:cubicBezTo>
                    <a:cubicBezTo>
                      <a:pt x="1295" y="611"/>
                      <a:pt x="1605" y="361"/>
                      <a:pt x="1819" y="52"/>
                    </a:cubicBezTo>
                    <a:cubicBezTo>
                      <a:pt x="1829" y="22"/>
                      <a:pt x="1807" y="1"/>
                      <a:pt x="178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794;p33">
                <a:extLst>
                  <a:ext uri="{FF2B5EF4-FFF2-40B4-BE49-F238E27FC236}">
                    <a16:creationId xmlns:a16="http://schemas.microsoft.com/office/drawing/2014/main" id="{72DEA1FD-13FD-4C57-B49A-7B1406D34705}"/>
                  </a:ext>
                </a:extLst>
              </p:cNvPr>
              <p:cNvSpPr/>
              <p:nvPr/>
            </p:nvSpPr>
            <p:spPr>
              <a:xfrm>
                <a:off x="3908375" y="3184975"/>
                <a:ext cx="3970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545" extrusionOk="0">
                    <a:moveTo>
                      <a:pt x="1548" y="1"/>
                    </a:moveTo>
                    <a:cubicBezTo>
                      <a:pt x="1546" y="1"/>
                      <a:pt x="1544" y="2"/>
                      <a:pt x="1542" y="3"/>
                    </a:cubicBezTo>
                    <a:cubicBezTo>
                      <a:pt x="1006" y="468"/>
                      <a:pt x="482" y="932"/>
                      <a:pt x="18" y="1468"/>
                    </a:cubicBezTo>
                    <a:cubicBezTo>
                      <a:pt x="0" y="1503"/>
                      <a:pt x="22" y="1545"/>
                      <a:pt x="53" y="1545"/>
                    </a:cubicBezTo>
                    <a:cubicBezTo>
                      <a:pt x="65" y="1545"/>
                      <a:pt x="77" y="1540"/>
                      <a:pt x="89" y="1527"/>
                    </a:cubicBezTo>
                    <a:cubicBezTo>
                      <a:pt x="625" y="1063"/>
                      <a:pt x="1113" y="575"/>
                      <a:pt x="1578" y="39"/>
                    </a:cubicBezTo>
                    <a:cubicBezTo>
                      <a:pt x="1588" y="29"/>
                      <a:pt x="1563" y="1"/>
                      <a:pt x="154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795;p33">
                <a:extLst>
                  <a:ext uri="{FF2B5EF4-FFF2-40B4-BE49-F238E27FC236}">
                    <a16:creationId xmlns:a16="http://schemas.microsoft.com/office/drawing/2014/main" id="{80D0677D-AF87-45DA-9648-BE2179F8D427}"/>
                  </a:ext>
                </a:extLst>
              </p:cNvPr>
              <p:cNvSpPr/>
              <p:nvPr/>
            </p:nvSpPr>
            <p:spPr>
              <a:xfrm>
                <a:off x="3914000" y="3202525"/>
                <a:ext cx="46575" cy="4612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845" extrusionOk="0">
                    <a:moveTo>
                      <a:pt x="1823" y="1"/>
                    </a:moveTo>
                    <a:cubicBezTo>
                      <a:pt x="1817" y="1"/>
                      <a:pt x="1811" y="2"/>
                      <a:pt x="1805" y="4"/>
                    </a:cubicBezTo>
                    <a:cubicBezTo>
                      <a:pt x="1484" y="278"/>
                      <a:pt x="1186" y="575"/>
                      <a:pt x="888" y="873"/>
                    </a:cubicBezTo>
                    <a:cubicBezTo>
                      <a:pt x="591" y="1171"/>
                      <a:pt x="281" y="1444"/>
                      <a:pt x="19" y="1778"/>
                    </a:cubicBezTo>
                    <a:cubicBezTo>
                      <a:pt x="1" y="1815"/>
                      <a:pt x="25" y="1845"/>
                      <a:pt x="54" y="1845"/>
                    </a:cubicBezTo>
                    <a:cubicBezTo>
                      <a:pt x="62" y="1845"/>
                      <a:pt x="71" y="1843"/>
                      <a:pt x="79" y="1837"/>
                    </a:cubicBezTo>
                    <a:cubicBezTo>
                      <a:pt x="412" y="1575"/>
                      <a:pt x="698" y="1254"/>
                      <a:pt x="995" y="968"/>
                    </a:cubicBezTo>
                    <a:cubicBezTo>
                      <a:pt x="1293" y="671"/>
                      <a:pt x="1591" y="373"/>
                      <a:pt x="1853" y="51"/>
                    </a:cubicBezTo>
                    <a:cubicBezTo>
                      <a:pt x="1862" y="22"/>
                      <a:pt x="1848" y="1"/>
                      <a:pt x="182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796;p33">
                <a:extLst>
                  <a:ext uri="{FF2B5EF4-FFF2-40B4-BE49-F238E27FC236}">
                    <a16:creationId xmlns:a16="http://schemas.microsoft.com/office/drawing/2014/main" id="{28312900-C8B5-4A8B-92A7-82404B5B3736}"/>
                  </a:ext>
                </a:extLst>
              </p:cNvPr>
              <p:cNvSpPr/>
              <p:nvPr/>
            </p:nvSpPr>
            <p:spPr>
              <a:xfrm>
                <a:off x="3936550" y="3219450"/>
                <a:ext cx="374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478" extrusionOk="0">
                    <a:moveTo>
                      <a:pt x="1473" y="1"/>
                    </a:moveTo>
                    <a:cubicBezTo>
                      <a:pt x="1469" y="1"/>
                      <a:pt x="1466" y="2"/>
                      <a:pt x="1463" y="5"/>
                    </a:cubicBezTo>
                    <a:cubicBezTo>
                      <a:pt x="939" y="422"/>
                      <a:pt x="463" y="922"/>
                      <a:pt x="10" y="1410"/>
                    </a:cubicBezTo>
                    <a:cubicBezTo>
                      <a:pt x="1" y="1448"/>
                      <a:pt x="28" y="1477"/>
                      <a:pt x="51" y="1477"/>
                    </a:cubicBezTo>
                    <a:cubicBezTo>
                      <a:pt x="58" y="1477"/>
                      <a:pt x="64" y="1475"/>
                      <a:pt x="70" y="1470"/>
                    </a:cubicBezTo>
                    <a:cubicBezTo>
                      <a:pt x="570" y="1029"/>
                      <a:pt x="1082" y="565"/>
                      <a:pt x="1486" y="41"/>
                    </a:cubicBezTo>
                    <a:cubicBezTo>
                      <a:pt x="1495" y="14"/>
                      <a:pt x="1484" y="1"/>
                      <a:pt x="147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797;p33">
                <a:extLst>
                  <a:ext uri="{FF2B5EF4-FFF2-40B4-BE49-F238E27FC236}">
                    <a16:creationId xmlns:a16="http://schemas.microsoft.com/office/drawing/2014/main" id="{B9C761B7-0333-4613-86C8-3FD977FBE0B0}"/>
                  </a:ext>
                </a:extLst>
              </p:cNvPr>
              <p:cNvSpPr/>
              <p:nvPr/>
            </p:nvSpPr>
            <p:spPr>
              <a:xfrm>
                <a:off x="3969275" y="3253900"/>
                <a:ext cx="314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61" extrusionOk="0">
                    <a:moveTo>
                      <a:pt x="1209" y="1"/>
                    </a:moveTo>
                    <a:cubicBezTo>
                      <a:pt x="1202" y="1"/>
                      <a:pt x="1195" y="3"/>
                      <a:pt x="1189" y="9"/>
                    </a:cubicBezTo>
                    <a:cubicBezTo>
                      <a:pt x="761" y="342"/>
                      <a:pt x="344" y="759"/>
                      <a:pt x="11" y="1199"/>
                    </a:cubicBezTo>
                    <a:cubicBezTo>
                      <a:pt x="0" y="1220"/>
                      <a:pt x="37" y="1261"/>
                      <a:pt x="62" y="1261"/>
                    </a:cubicBezTo>
                    <a:cubicBezTo>
                      <a:pt x="65" y="1261"/>
                      <a:pt x="68" y="1260"/>
                      <a:pt x="70" y="1259"/>
                    </a:cubicBezTo>
                    <a:cubicBezTo>
                      <a:pt x="511" y="925"/>
                      <a:pt x="892" y="473"/>
                      <a:pt x="1237" y="44"/>
                    </a:cubicBezTo>
                    <a:cubicBezTo>
                      <a:pt x="1255" y="26"/>
                      <a:pt x="1232" y="1"/>
                      <a:pt x="120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798;p33">
                <a:extLst>
                  <a:ext uri="{FF2B5EF4-FFF2-40B4-BE49-F238E27FC236}">
                    <a16:creationId xmlns:a16="http://schemas.microsoft.com/office/drawing/2014/main" id="{9AF53C5A-3B13-4F28-AB02-E7B4441A8FD4}"/>
                  </a:ext>
                </a:extLst>
              </p:cNvPr>
              <p:cNvSpPr/>
              <p:nvPr/>
            </p:nvSpPr>
            <p:spPr>
              <a:xfrm>
                <a:off x="3954325" y="3237075"/>
                <a:ext cx="335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297" extrusionOk="0">
                    <a:moveTo>
                      <a:pt x="1279" y="1"/>
                    </a:moveTo>
                    <a:cubicBezTo>
                      <a:pt x="1274" y="1"/>
                      <a:pt x="1268" y="1"/>
                      <a:pt x="1264" y="3"/>
                    </a:cubicBezTo>
                    <a:cubicBezTo>
                      <a:pt x="835" y="384"/>
                      <a:pt x="394" y="777"/>
                      <a:pt x="37" y="1229"/>
                    </a:cubicBezTo>
                    <a:cubicBezTo>
                      <a:pt x="0" y="1266"/>
                      <a:pt x="28" y="1296"/>
                      <a:pt x="65" y="1296"/>
                    </a:cubicBezTo>
                    <a:cubicBezTo>
                      <a:pt x="75" y="1296"/>
                      <a:pt x="86" y="1294"/>
                      <a:pt x="97" y="1289"/>
                    </a:cubicBezTo>
                    <a:cubicBezTo>
                      <a:pt x="537" y="932"/>
                      <a:pt x="942" y="479"/>
                      <a:pt x="1311" y="51"/>
                    </a:cubicBezTo>
                    <a:cubicBezTo>
                      <a:pt x="1342" y="30"/>
                      <a:pt x="1311" y="1"/>
                      <a:pt x="127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799;p33">
                <a:extLst>
                  <a:ext uri="{FF2B5EF4-FFF2-40B4-BE49-F238E27FC236}">
                    <a16:creationId xmlns:a16="http://schemas.microsoft.com/office/drawing/2014/main" id="{F7508D64-C5DE-4E5B-8A19-852743160489}"/>
                  </a:ext>
                </a:extLst>
              </p:cNvPr>
              <p:cNvSpPr/>
              <p:nvPr/>
            </p:nvSpPr>
            <p:spPr>
              <a:xfrm>
                <a:off x="3985375" y="3271000"/>
                <a:ext cx="287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47" extrusionOk="0">
                    <a:moveTo>
                      <a:pt x="1100" y="0"/>
                    </a:moveTo>
                    <a:cubicBezTo>
                      <a:pt x="1094" y="0"/>
                      <a:pt x="1088" y="1"/>
                      <a:pt x="1081" y="3"/>
                    </a:cubicBezTo>
                    <a:cubicBezTo>
                      <a:pt x="700" y="313"/>
                      <a:pt x="295" y="670"/>
                      <a:pt x="10" y="1075"/>
                    </a:cubicBezTo>
                    <a:cubicBezTo>
                      <a:pt x="1" y="1111"/>
                      <a:pt x="26" y="1147"/>
                      <a:pt x="49" y="1147"/>
                    </a:cubicBezTo>
                    <a:cubicBezTo>
                      <a:pt x="56" y="1147"/>
                      <a:pt x="63" y="1143"/>
                      <a:pt x="69" y="1134"/>
                    </a:cubicBezTo>
                    <a:cubicBezTo>
                      <a:pt x="474" y="837"/>
                      <a:pt x="819" y="432"/>
                      <a:pt x="1129" y="51"/>
                    </a:cubicBezTo>
                    <a:cubicBezTo>
                      <a:pt x="1148" y="21"/>
                      <a:pt x="1128" y="0"/>
                      <a:pt x="110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800;p33">
                <a:extLst>
                  <a:ext uri="{FF2B5EF4-FFF2-40B4-BE49-F238E27FC236}">
                    <a16:creationId xmlns:a16="http://schemas.microsoft.com/office/drawing/2014/main" id="{E96447D1-2E7A-42A8-A1DA-296405579D78}"/>
                  </a:ext>
                </a:extLst>
              </p:cNvPr>
              <p:cNvSpPr/>
              <p:nvPr/>
            </p:nvSpPr>
            <p:spPr>
              <a:xfrm>
                <a:off x="4000975" y="3289150"/>
                <a:ext cx="256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27" extrusionOk="0">
                    <a:moveTo>
                      <a:pt x="983" y="0"/>
                    </a:moveTo>
                    <a:cubicBezTo>
                      <a:pt x="978" y="0"/>
                      <a:pt x="973" y="1"/>
                      <a:pt x="969" y="3"/>
                    </a:cubicBezTo>
                    <a:cubicBezTo>
                      <a:pt x="612" y="265"/>
                      <a:pt x="291" y="623"/>
                      <a:pt x="29" y="956"/>
                    </a:cubicBezTo>
                    <a:cubicBezTo>
                      <a:pt x="1" y="984"/>
                      <a:pt x="24" y="1027"/>
                      <a:pt x="58" y="1027"/>
                    </a:cubicBezTo>
                    <a:cubicBezTo>
                      <a:pt x="68" y="1027"/>
                      <a:pt x="78" y="1023"/>
                      <a:pt x="88" y="1016"/>
                    </a:cubicBezTo>
                    <a:cubicBezTo>
                      <a:pt x="433" y="754"/>
                      <a:pt x="755" y="408"/>
                      <a:pt x="1005" y="51"/>
                    </a:cubicBezTo>
                    <a:cubicBezTo>
                      <a:pt x="1025" y="22"/>
                      <a:pt x="1004" y="0"/>
                      <a:pt x="98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801;p33">
                <a:extLst>
                  <a:ext uri="{FF2B5EF4-FFF2-40B4-BE49-F238E27FC236}">
                    <a16:creationId xmlns:a16="http://schemas.microsoft.com/office/drawing/2014/main" id="{D9A79565-39FD-42AB-8472-57D35401C0A0}"/>
                  </a:ext>
                </a:extLst>
              </p:cNvPr>
              <p:cNvSpPr/>
              <p:nvPr/>
            </p:nvSpPr>
            <p:spPr>
              <a:xfrm>
                <a:off x="4013350" y="3306400"/>
                <a:ext cx="2725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79" extrusionOk="0">
                    <a:moveTo>
                      <a:pt x="1036" y="1"/>
                    </a:moveTo>
                    <a:cubicBezTo>
                      <a:pt x="1031" y="1"/>
                      <a:pt x="1026" y="2"/>
                      <a:pt x="1022" y="4"/>
                    </a:cubicBezTo>
                    <a:cubicBezTo>
                      <a:pt x="831" y="147"/>
                      <a:pt x="653" y="326"/>
                      <a:pt x="474" y="504"/>
                    </a:cubicBezTo>
                    <a:cubicBezTo>
                      <a:pt x="308" y="671"/>
                      <a:pt x="129" y="837"/>
                      <a:pt x="10" y="1028"/>
                    </a:cubicBezTo>
                    <a:cubicBezTo>
                      <a:pt x="0" y="1057"/>
                      <a:pt x="14" y="1079"/>
                      <a:pt x="40" y="1079"/>
                    </a:cubicBezTo>
                    <a:cubicBezTo>
                      <a:pt x="45" y="1079"/>
                      <a:pt x="51" y="1078"/>
                      <a:pt x="58" y="1076"/>
                    </a:cubicBezTo>
                    <a:cubicBezTo>
                      <a:pt x="260" y="968"/>
                      <a:pt x="415" y="778"/>
                      <a:pt x="569" y="611"/>
                    </a:cubicBezTo>
                    <a:cubicBezTo>
                      <a:pt x="748" y="433"/>
                      <a:pt x="915" y="254"/>
                      <a:pt x="1070" y="52"/>
                    </a:cubicBezTo>
                    <a:cubicBezTo>
                      <a:pt x="1089" y="22"/>
                      <a:pt x="1060" y="1"/>
                      <a:pt x="103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802;p33">
                <a:extLst>
                  <a:ext uri="{FF2B5EF4-FFF2-40B4-BE49-F238E27FC236}">
                    <a16:creationId xmlns:a16="http://schemas.microsoft.com/office/drawing/2014/main" id="{ED4E17D3-20D7-4BA3-B79D-228928CF518B}"/>
                  </a:ext>
                </a:extLst>
              </p:cNvPr>
              <p:cNvSpPr/>
              <p:nvPr/>
            </p:nvSpPr>
            <p:spPr>
              <a:xfrm>
                <a:off x="4027575" y="3324275"/>
                <a:ext cx="252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016" extrusionOk="0">
                    <a:moveTo>
                      <a:pt x="971" y="0"/>
                    </a:moveTo>
                    <a:cubicBezTo>
                      <a:pt x="965" y="0"/>
                      <a:pt x="959" y="1"/>
                      <a:pt x="953" y="3"/>
                    </a:cubicBezTo>
                    <a:cubicBezTo>
                      <a:pt x="774" y="134"/>
                      <a:pt x="608" y="301"/>
                      <a:pt x="453" y="468"/>
                    </a:cubicBezTo>
                    <a:cubicBezTo>
                      <a:pt x="298" y="611"/>
                      <a:pt x="108" y="777"/>
                      <a:pt x="0" y="980"/>
                    </a:cubicBezTo>
                    <a:cubicBezTo>
                      <a:pt x="0" y="1004"/>
                      <a:pt x="36" y="1015"/>
                      <a:pt x="48" y="1015"/>
                    </a:cubicBezTo>
                    <a:cubicBezTo>
                      <a:pt x="239" y="908"/>
                      <a:pt x="405" y="718"/>
                      <a:pt x="560" y="551"/>
                    </a:cubicBezTo>
                    <a:cubicBezTo>
                      <a:pt x="703" y="384"/>
                      <a:pt x="870" y="230"/>
                      <a:pt x="1001" y="51"/>
                    </a:cubicBezTo>
                    <a:cubicBezTo>
                      <a:pt x="1010" y="22"/>
                      <a:pt x="996" y="0"/>
                      <a:pt x="97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803;p33">
                <a:extLst>
                  <a:ext uri="{FF2B5EF4-FFF2-40B4-BE49-F238E27FC236}">
                    <a16:creationId xmlns:a16="http://schemas.microsoft.com/office/drawing/2014/main" id="{14684A97-870D-4814-BD6A-246BC083DC1C}"/>
                  </a:ext>
                </a:extLst>
              </p:cNvPr>
              <p:cNvSpPr/>
              <p:nvPr/>
            </p:nvSpPr>
            <p:spPr>
              <a:xfrm>
                <a:off x="4042150" y="3339675"/>
                <a:ext cx="25825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031" extrusionOk="0">
                    <a:moveTo>
                      <a:pt x="985" y="0"/>
                    </a:moveTo>
                    <a:cubicBezTo>
                      <a:pt x="979" y="0"/>
                      <a:pt x="972" y="2"/>
                      <a:pt x="965" y="7"/>
                    </a:cubicBezTo>
                    <a:cubicBezTo>
                      <a:pt x="775" y="161"/>
                      <a:pt x="608" y="304"/>
                      <a:pt x="430" y="471"/>
                    </a:cubicBezTo>
                    <a:cubicBezTo>
                      <a:pt x="287" y="626"/>
                      <a:pt x="108" y="769"/>
                      <a:pt x="1" y="947"/>
                    </a:cubicBezTo>
                    <a:cubicBezTo>
                      <a:pt x="1" y="992"/>
                      <a:pt x="28" y="1031"/>
                      <a:pt x="52" y="1031"/>
                    </a:cubicBezTo>
                    <a:cubicBezTo>
                      <a:pt x="60" y="1031"/>
                      <a:pt x="67" y="1027"/>
                      <a:pt x="72" y="1019"/>
                    </a:cubicBezTo>
                    <a:cubicBezTo>
                      <a:pt x="275" y="923"/>
                      <a:pt x="418" y="745"/>
                      <a:pt x="549" y="590"/>
                    </a:cubicBezTo>
                    <a:cubicBezTo>
                      <a:pt x="715" y="423"/>
                      <a:pt x="882" y="245"/>
                      <a:pt x="1013" y="54"/>
                    </a:cubicBezTo>
                    <a:cubicBezTo>
                      <a:pt x="1032" y="35"/>
                      <a:pt x="1012" y="0"/>
                      <a:pt x="98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804;p33">
                <a:extLst>
                  <a:ext uri="{FF2B5EF4-FFF2-40B4-BE49-F238E27FC236}">
                    <a16:creationId xmlns:a16="http://schemas.microsoft.com/office/drawing/2014/main" id="{39672478-1107-4DE0-B611-3F43BD72CF67}"/>
                  </a:ext>
                </a:extLst>
              </p:cNvPr>
              <p:cNvSpPr/>
              <p:nvPr/>
            </p:nvSpPr>
            <p:spPr>
              <a:xfrm>
                <a:off x="4055000" y="3358800"/>
                <a:ext cx="2572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007" extrusionOk="0">
                    <a:moveTo>
                      <a:pt x="978" y="0"/>
                    </a:moveTo>
                    <a:cubicBezTo>
                      <a:pt x="972" y="0"/>
                      <a:pt x="967" y="1"/>
                      <a:pt x="963" y="4"/>
                    </a:cubicBezTo>
                    <a:cubicBezTo>
                      <a:pt x="785" y="158"/>
                      <a:pt x="606" y="301"/>
                      <a:pt x="439" y="468"/>
                    </a:cubicBezTo>
                    <a:cubicBezTo>
                      <a:pt x="297" y="611"/>
                      <a:pt x="106" y="766"/>
                      <a:pt x="11" y="944"/>
                    </a:cubicBezTo>
                    <a:cubicBezTo>
                      <a:pt x="1" y="984"/>
                      <a:pt x="16" y="1007"/>
                      <a:pt x="41" y="1007"/>
                    </a:cubicBezTo>
                    <a:cubicBezTo>
                      <a:pt x="46" y="1007"/>
                      <a:pt x="52" y="1006"/>
                      <a:pt x="58" y="1004"/>
                    </a:cubicBezTo>
                    <a:cubicBezTo>
                      <a:pt x="237" y="897"/>
                      <a:pt x="392" y="718"/>
                      <a:pt x="547" y="575"/>
                    </a:cubicBezTo>
                    <a:cubicBezTo>
                      <a:pt x="701" y="408"/>
                      <a:pt x="868" y="230"/>
                      <a:pt x="999" y="51"/>
                    </a:cubicBezTo>
                    <a:cubicBezTo>
                      <a:pt x="1028" y="22"/>
                      <a:pt x="1001" y="0"/>
                      <a:pt x="97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805;p33">
                <a:extLst>
                  <a:ext uri="{FF2B5EF4-FFF2-40B4-BE49-F238E27FC236}">
                    <a16:creationId xmlns:a16="http://schemas.microsoft.com/office/drawing/2014/main" id="{83EF189D-7942-4E26-9AC1-5A00467A7FEA}"/>
                  </a:ext>
                </a:extLst>
              </p:cNvPr>
              <p:cNvSpPr/>
              <p:nvPr/>
            </p:nvSpPr>
            <p:spPr>
              <a:xfrm>
                <a:off x="4072675" y="3375950"/>
                <a:ext cx="2062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19" extrusionOk="0">
                    <a:moveTo>
                      <a:pt x="802" y="0"/>
                    </a:moveTo>
                    <a:cubicBezTo>
                      <a:pt x="798" y="0"/>
                      <a:pt x="795" y="2"/>
                      <a:pt x="792" y="8"/>
                    </a:cubicBezTo>
                    <a:cubicBezTo>
                      <a:pt x="637" y="103"/>
                      <a:pt x="506" y="222"/>
                      <a:pt x="375" y="365"/>
                    </a:cubicBezTo>
                    <a:cubicBezTo>
                      <a:pt x="256" y="496"/>
                      <a:pt x="101" y="615"/>
                      <a:pt x="18" y="782"/>
                    </a:cubicBezTo>
                    <a:cubicBezTo>
                      <a:pt x="1" y="791"/>
                      <a:pt x="22" y="819"/>
                      <a:pt x="48" y="819"/>
                    </a:cubicBezTo>
                    <a:cubicBezTo>
                      <a:pt x="58" y="819"/>
                      <a:pt x="68" y="815"/>
                      <a:pt x="78" y="806"/>
                    </a:cubicBezTo>
                    <a:cubicBezTo>
                      <a:pt x="232" y="722"/>
                      <a:pt x="363" y="568"/>
                      <a:pt x="482" y="449"/>
                    </a:cubicBezTo>
                    <a:cubicBezTo>
                      <a:pt x="613" y="318"/>
                      <a:pt x="709" y="187"/>
                      <a:pt x="816" y="32"/>
                    </a:cubicBezTo>
                    <a:cubicBezTo>
                      <a:pt x="825" y="23"/>
                      <a:pt x="813" y="0"/>
                      <a:pt x="80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806;p33">
                <a:extLst>
                  <a:ext uri="{FF2B5EF4-FFF2-40B4-BE49-F238E27FC236}">
                    <a16:creationId xmlns:a16="http://schemas.microsoft.com/office/drawing/2014/main" id="{8D8AB73E-DE4F-4851-A57E-8EEFA55EB432}"/>
                  </a:ext>
                </a:extLst>
              </p:cNvPr>
              <p:cNvSpPr/>
              <p:nvPr/>
            </p:nvSpPr>
            <p:spPr>
              <a:xfrm>
                <a:off x="4091500" y="3393175"/>
                <a:ext cx="1580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12" extrusionOk="0">
                    <a:moveTo>
                      <a:pt x="601" y="0"/>
                    </a:moveTo>
                    <a:cubicBezTo>
                      <a:pt x="595" y="0"/>
                      <a:pt x="590" y="3"/>
                      <a:pt x="587" y="10"/>
                    </a:cubicBezTo>
                    <a:cubicBezTo>
                      <a:pt x="396" y="164"/>
                      <a:pt x="170" y="343"/>
                      <a:pt x="39" y="545"/>
                    </a:cubicBezTo>
                    <a:cubicBezTo>
                      <a:pt x="0" y="574"/>
                      <a:pt x="25" y="611"/>
                      <a:pt x="61" y="611"/>
                    </a:cubicBezTo>
                    <a:cubicBezTo>
                      <a:pt x="69" y="611"/>
                      <a:pt x="78" y="609"/>
                      <a:pt x="87" y="605"/>
                    </a:cubicBezTo>
                    <a:cubicBezTo>
                      <a:pt x="289" y="462"/>
                      <a:pt x="456" y="248"/>
                      <a:pt x="622" y="45"/>
                    </a:cubicBezTo>
                    <a:cubicBezTo>
                      <a:pt x="631" y="20"/>
                      <a:pt x="615" y="0"/>
                      <a:pt x="60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807;p33">
                <a:extLst>
                  <a:ext uri="{FF2B5EF4-FFF2-40B4-BE49-F238E27FC236}">
                    <a16:creationId xmlns:a16="http://schemas.microsoft.com/office/drawing/2014/main" id="{20DF1F60-F1EE-4407-B1F9-06B6307D56C7}"/>
                  </a:ext>
                </a:extLst>
              </p:cNvPr>
              <p:cNvSpPr/>
              <p:nvPr/>
            </p:nvSpPr>
            <p:spPr>
              <a:xfrm>
                <a:off x="4108050" y="3409400"/>
                <a:ext cx="1295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22" extrusionOk="0">
                    <a:moveTo>
                      <a:pt x="478" y="1"/>
                    </a:moveTo>
                    <a:cubicBezTo>
                      <a:pt x="473" y="1"/>
                      <a:pt x="467" y="1"/>
                      <a:pt x="461" y="4"/>
                    </a:cubicBezTo>
                    <a:cubicBezTo>
                      <a:pt x="282" y="111"/>
                      <a:pt x="115" y="277"/>
                      <a:pt x="20" y="456"/>
                    </a:cubicBezTo>
                    <a:cubicBezTo>
                      <a:pt x="1" y="485"/>
                      <a:pt x="28" y="522"/>
                      <a:pt x="52" y="522"/>
                    </a:cubicBezTo>
                    <a:cubicBezTo>
                      <a:pt x="58" y="522"/>
                      <a:pt x="63" y="520"/>
                      <a:pt x="68" y="516"/>
                    </a:cubicBezTo>
                    <a:cubicBezTo>
                      <a:pt x="258" y="397"/>
                      <a:pt x="401" y="230"/>
                      <a:pt x="508" y="51"/>
                    </a:cubicBezTo>
                    <a:cubicBezTo>
                      <a:pt x="518" y="22"/>
                      <a:pt x="504" y="1"/>
                      <a:pt x="47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808;p33">
                <a:extLst>
                  <a:ext uri="{FF2B5EF4-FFF2-40B4-BE49-F238E27FC236}">
                    <a16:creationId xmlns:a16="http://schemas.microsoft.com/office/drawing/2014/main" id="{2B456596-EC7B-4E9A-A23F-66C3F06D80ED}"/>
                  </a:ext>
                </a:extLst>
              </p:cNvPr>
              <p:cNvSpPr/>
              <p:nvPr/>
            </p:nvSpPr>
            <p:spPr>
              <a:xfrm>
                <a:off x="4121050" y="3427575"/>
                <a:ext cx="1307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5" extrusionOk="0">
                    <a:moveTo>
                      <a:pt x="475" y="1"/>
                    </a:moveTo>
                    <a:cubicBezTo>
                      <a:pt x="471" y="1"/>
                      <a:pt x="468" y="1"/>
                      <a:pt x="464" y="3"/>
                    </a:cubicBezTo>
                    <a:cubicBezTo>
                      <a:pt x="369" y="62"/>
                      <a:pt x="286" y="146"/>
                      <a:pt x="214" y="217"/>
                    </a:cubicBezTo>
                    <a:cubicBezTo>
                      <a:pt x="131" y="289"/>
                      <a:pt x="48" y="360"/>
                      <a:pt x="0" y="467"/>
                    </a:cubicBezTo>
                    <a:cubicBezTo>
                      <a:pt x="0" y="479"/>
                      <a:pt x="36" y="515"/>
                      <a:pt x="60" y="515"/>
                    </a:cubicBezTo>
                    <a:cubicBezTo>
                      <a:pt x="167" y="479"/>
                      <a:pt x="238" y="396"/>
                      <a:pt x="310" y="301"/>
                    </a:cubicBezTo>
                    <a:cubicBezTo>
                      <a:pt x="393" y="217"/>
                      <a:pt x="452" y="146"/>
                      <a:pt x="512" y="51"/>
                    </a:cubicBezTo>
                    <a:cubicBezTo>
                      <a:pt x="522" y="30"/>
                      <a:pt x="497" y="1"/>
                      <a:pt x="47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809;p33">
                <a:extLst>
                  <a:ext uri="{FF2B5EF4-FFF2-40B4-BE49-F238E27FC236}">
                    <a16:creationId xmlns:a16="http://schemas.microsoft.com/office/drawing/2014/main" id="{199FFC85-00ED-4077-906B-2DFFA3C61C53}"/>
                  </a:ext>
                </a:extLst>
              </p:cNvPr>
              <p:cNvSpPr/>
              <p:nvPr/>
            </p:nvSpPr>
            <p:spPr>
              <a:xfrm>
                <a:off x="4136375" y="3443625"/>
                <a:ext cx="120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63" extrusionOk="0">
                    <a:moveTo>
                      <a:pt x="441" y="1"/>
                    </a:moveTo>
                    <a:cubicBezTo>
                      <a:pt x="435" y="1"/>
                      <a:pt x="429" y="2"/>
                      <a:pt x="423" y="4"/>
                    </a:cubicBezTo>
                    <a:cubicBezTo>
                      <a:pt x="280" y="123"/>
                      <a:pt x="149" y="242"/>
                      <a:pt x="30" y="397"/>
                    </a:cubicBezTo>
                    <a:cubicBezTo>
                      <a:pt x="1" y="426"/>
                      <a:pt x="27" y="463"/>
                      <a:pt x="63" y="463"/>
                    </a:cubicBezTo>
                    <a:cubicBezTo>
                      <a:pt x="72" y="463"/>
                      <a:pt x="81" y="461"/>
                      <a:pt x="90" y="456"/>
                    </a:cubicBezTo>
                    <a:cubicBezTo>
                      <a:pt x="232" y="337"/>
                      <a:pt x="351" y="218"/>
                      <a:pt x="471" y="51"/>
                    </a:cubicBezTo>
                    <a:cubicBezTo>
                      <a:pt x="480" y="22"/>
                      <a:pt x="466" y="1"/>
                      <a:pt x="44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810;p33">
                <a:extLst>
                  <a:ext uri="{FF2B5EF4-FFF2-40B4-BE49-F238E27FC236}">
                    <a16:creationId xmlns:a16="http://schemas.microsoft.com/office/drawing/2014/main" id="{E34594AC-9A77-434D-B229-B2C0F806D110}"/>
                  </a:ext>
                </a:extLst>
              </p:cNvPr>
              <p:cNvSpPr/>
              <p:nvPr/>
            </p:nvSpPr>
            <p:spPr>
              <a:xfrm>
                <a:off x="3222125" y="3034125"/>
                <a:ext cx="498300" cy="499800"/>
              </a:xfrm>
              <a:custGeom>
                <a:avLst/>
                <a:gdLst/>
                <a:ahLst/>
                <a:cxnLst/>
                <a:rect l="l" t="t" r="r" b="b"/>
                <a:pathLst>
                  <a:path w="19932" h="19992" extrusionOk="0">
                    <a:moveTo>
                      <a:pt x="19765" y="1"/>
                    </a:moveTo>
                    <a:lnTo>
                      <a:pt x="14645" y="108"/>
                    </a:lnTo>
                    <a:lnTo>
                      <a:pt x="0" y="19991"/>
                    </a:lnTo>
                    <a:lnTo>
                      <a:pt x="19931" y="4870"/>
                    </a:lnTo>
                    <a:lnTo>
                      <a:pt x="19765" y="1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811;p33">
                <a:extLst>
                  <a:ext uri="{FF2B5EF4-FFF2-40B4-BE49-F238E27FC236}">
                    <a16:creationId xmlns:a16="http://schemas.microsoft.com/office/drawing/2014/main" id="{3C06157A-2655-4F11-BEC6-30FD79D76EF8}"/>
                  </a:ext>
                </a:extLst>
              </p:cNvPr>
              <p:cNvSpPr/>
              <p:nvPr/>
            </p:nvSpPr>
            <p:spPr>
              <a:xfrm>
                <a:off x="3217350" y="3028775"/>
                <a:ext cx="508125" cy="509600"/>
              </a:xfrm>
              <a:custGeom>
                <a:avLst/>
                <a:gdLst/>
                <a:ahLst/>
                <a:cxnLst/>
                <a:rect l="l" t="t" r="r" b="b"/>
                <a:pathLst>
                  <a:path w="20325" h="20384" extrusionOk="0">
                    <a:moveTo>
                      <a:pt x="19765" y="453"/>
                    </a:moveTo>
                    <a:lnTo>
                      <a:pt x="19908" y="4989"/>
                    </a:lnTo>
                    <a:lnTo>
                      <a:pt x="1263" y="19134"/>
                    </a:lnTo>
                    <a:lnTo>
                      <a:pt x="1263" y="19134"/>
                    </a:lnTo>
                    <a:lnTo>
                      <a:pt x="14955" y="536"/>
                    </a:lnTo>
                    <a:lnTo>
                      <a:pt x="19765" y="453"/>
                    </a:lnTo>
                    <a:close/>
                    <a:moveTo>
                      <a:pt x="20170" y="1"/>
                    </a:moveTo>
                    <a:lnTo>
                      <a:pt x="14717" y="108"/>
                    </a:lnTo>
                    <a:lnTo>
                      <a:pt x="1" y="20086"/>
                    </a:lnTo>
                    <a:lnTo>
                      <a:pt x="310" y="20384"/>
                    </a:lnTo>
                    <a:lnTo>
                      <a:pt x="20241" y="5275"/>
                    </a:lnTo>
                    <a:lnTo>
                      <a:pt x="20325" y="5204"/>
                    </a:lnTo>
                    <a:lnTo>
                      <a:pt x="20170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812;p33">
                <a:extLst>
                  <a:ext uri="{FF2B5EF4-FFF2-40B4-BE49-F238E27FC236}">
                    <a16:creationId xmlns:a16="http://schemas.microsoft.com/office/drawing/2014/main" id="{3C9D4AF3-34DD-42B8-8142-BE0D30B16A09}"/>
                  </a:ext>
                </a:extLst>
              </p:cNvPr>
              <p:cNvSpPr/>
              <p:nvPr/>
            </p:nvSpPr>
            <p:spPr>
              <a:xfrm>
                <a:off x="3682000" y="3048125"/>
                <a:ext cx="5300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2107" extrusionOk="0">
                    <a:moveTo>
                      <a:pt x="48" y="0"/>
                    </a:moveTo>
                    <a:cubicBezTo>
                      <a:pt x="12" y="0"/>
                      <a:pt x="0" y="36"/>
                      <a:pt x="12" y="36"/>
                    </a:cubicBezTo>
                    <a:cubicBezTo>
                      <a:pt x="667" y="751"/>
                      <a:pt x="1381" y="1429"/>
                      <a:pt x="2096" y="2096"/>
                    </a:cubicBezTo>
                    <a:cubicBezTo>
                      <a:pt x="2103" y="2103"/>
                      <a:pt x="2108" y="2106"/>
                      <a:pt x="2112" y="2106"/>
                    </a:cubicBezTo>
                    <a:cubicBezTo>
                      <a:pt x="2120" y="2106"/>
                      <a:pt x="2120" y="2092"/>
                      <a:pt x="2120" y="2084"/>
                    </a:cubicBezTo>
                    <a:cubicBezTo>
                      <a:pt x="1441" y="1382"/>
                      <a:pt x="762" y="667"/>
                      <a:pt x="4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813;p33">
                <a:extLst>
                  <a:ext uri="{FF2B5EF4-FFF2-40B4-BE49-F238E27FC236}">
                    <a16:creationId xmlns:a16="http://schemas.microsoft.com/office/drawing/2014/main" id="{6F331C8C-8EB1-4CB8-8F6D-C49ECB7E3180}"/>
                  </a:ext>
                </a:extLst>
              </p:cNvPr>
              <p:cNvSpPr/>
              <p:nvPr/>
            </p:nvSpPr>
            <p:spPr>
              <a:xfrm>
                <a:off x="3662950" y="3060625"/>
                <a:ext cx="562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2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3" y="774"/>
                      <a:pt x="1477" y="1501"/>
                      <a:pt x="2239" y="2227"/>
                    </a:cubicBezTo>
                    <a:cubicBezTo>
                      <a:pt x="2239" y="2227"/>
                      <a:pt x="2251" y="2227"/>
                      <a:pt x="2251" y="2215"/>
                    </a:cubicBezTo>
                    <a:cubicBezTo>
                      <a:pt x="1524" y="1453"/>
                      <a:pt x="798" y="691"/>
                      <a:pt x="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814;p33">
                <a:extLst>
                  <a:ext uri="{FF2B5EF4-FFF2-40B4-BE49-F238E27FC236}">
                    <a16:creationId xmlns:a16="http://schemas.microsoft.com/office/drawing/2014/main" id="{D2F3C47C-04AA-4598-A3BF-E2628ED389E0}"/>
                  </a:ext>
                </a:extLst>
              </p:cNvPr>
              <p:cNvSpPr/>
              <p:nvPr/>
            </p:nvSpPr>
            <p:spPr>
              <a:xfrm>
                <a:off x="3656400" y="3084450"/>
                <a:ext cx="55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190" extrusionOk="0">
                    <a:moveTo>
                      <a:pt x="48" y="0"/>
                    </a:moveTo>
                    <a:cubicBezTo>
                      <a:pt x="12" y="0"/>
                      <a:pt x="0" y="12"/>
                      <a:pt x="12" y="24"/>
                    </a:cubicBezTo>
                    <a:cubicBezTo>
                      <a:pt x="727" y="750"/>
                      <a:pt x="1441" y="1488"/>
                      <a:pt x="2191" y="2179"/>
                    </a:cubicBezTo>
                    <a:cubicBezTo>
                      <a:pt x="2195" y="2186"/>
                      <a:pt x="2199" y="2189"/>
                      <a:pt x="2201" y="2189"/>
                    </a:cubicBezTo>
                    <a:cubicBezTo>
                      <a:pt x="2208" y="2189"/>
                      <a:pt x="2211" y="2175"/>
                      <a:pt x="2203" y="2167"/>
                    </a:cubicBezTo>
                    <a:cubicBezTo>
                      <a:pt x="1501" y="1429"/>
                      <a:pt x="774" y="714"/>
                      <a:pt x="4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815;p33">
                <a:extLst>
                  <a:ext uri="{FF2B5EF4-FFF2-40B4-BE49-F238E27FC236}">
                    <a16:creationId xmlns:a16="http://schemas.microsoft.com/office/drawing/2014/main" id="{B447D98A-2E92-4A07-A34D-3A5B1043C528}"/>
                  </a:ext>
                </a:extLst>
              </p:cNvPr>
              <p:cNvSpPr/>
              <p:nvPr/>
            </p:nvSpPr>
            <p:spPr>
              <a:xfrm>
                <a:off x="3640425" y="3099075"/>
                <a:ext cx="631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516" extrusionOk="0">
                    <a:moveTo>
                      <a:pt x="14" y="0"/>
                    </a:moveTo>
                    <a:cubicBezTo>
                      <a:pt x="3" y="0"/>
                      <a:pt x="0" y="14"/>
                      <a:pt x="8" y="22"/>
                    </a:cubicBezTo>
                    <a:cubicBezTo>
                      <a:pt x="830" y="856"/>
                      <a:pt x="1640" y="1713"/>
                      <a:pt x="2497" y="2511"/>
                    </a:cubicBezTo>
                    <a:cubicBezTo>
                      <a:pt x="2500" y="2514"/>
                      <a:pt x="2504" y="2515"/>
                      <a:pt x="2508" y="2515"/>
                    </a:cubicBezTo>
                    <a:cubicBezTo>
                      <a:pt x="2518" y="2515"/>
                      <a:pt x="2526" y="2504"/>
                      <a:pt x="2509" y="2487"/>
                    </a:cubicBezTo>
                    <a:cubicBezTo>
                      <a:pt x="1723" y="1630"/>
                      <a:pt x="866" y="820"/>
                      <a:pt x="32" y="10"/>
                    </a:cubicBezTo>
                    <a:cubicBezTo>
                      <a:pt x="25" y="3"/>
                      <a:pt x="19" y="0"/>
                      <a:pt x="1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816;p33">
                <a:extLst>
                  <a:ext uri="{FF2B5EF4-FFF2-40B4-BE49-F238E27FC236}">
                    <a16:creationId xmlns:a16="http://schemas.microsoft.com/office/drawing/2014/main" id="{9472005F-3CB0-4D22-B538-AB475E39998E}"/>
                  </a:ext>
                </a:extLst>
              </p:cNvPr>
              <p:cNvSpPr/>
              <p:nvPr/>
            </p:nvSpPr>
            <p:spPr>
              <a:xfrm>
                <a:off x="3629900" y="3118975"/>
                <a:ext cx="53025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096" extrusionOk="0">
                    <a:moveTo>
                      <a:pt x="48" y="0"/>
                    </a:moveTo>
                    <a:cubicBezTo>
                      <a:pt x="13" y="0"/>
                      <a:pt x="1" y="12"/>
                      <a:pt x="13" y="24"/>
                    </a:cubicBezTo>
                    <a:cubicBezTo>
                      <a:pt x="703" y="726"/>
                      <a:pt x="1382" y="1429"/>
                      <a:pt x="2096" y="2096"/>
                    </a:cubicBezTo>
                    <a:cubicBezTo>
                      <a:pt x="2120" y="2096"/>
                      <a:pt x="2120" y="2096"/>
                      <a:pt x="2120" y="2084"/>
                    </a:cubicBezTo>
                    <a:cubicBezTo>
                      <a:pt x="1441" y="1369"/>
                      <a:pt x="727" y="703"/>
                      <a:pt x="4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817;p33">
                <a:extLst>
                  <a:ext uri="{FF2B5EF4-FFF2-40B4-BE49-F238E27FC236}">
                    <a16:creationId xmlns:a16="http://schemas.microsoft.com/office/drawing/2014/main" id="{CDC11386-5ED4-4312-966A-FFB002121886}"/>
                  </a:ext>
                </a:extLst>
              </p:cNvPr>
              <p:cNvSpPr/>
              <p:nvPr/>
            </p:nvSpPr>
            <p:spPr>
              <a:xfrm>
                <a:off x="3613525" y="3133625"/>
                <a:ext cx="5092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46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4" y="1"/>
                      <a:pt x="1" y="3"/>
                      <a:pt x="1" y="9"/>
                    </a:cubicBezTo>
                    <a:cubicBezTo>
                      <a:pt x="7" y="3"/>
                      <a:pt x="7" y="1"/>
                      <a:pt x="5" y="1"/>
                    </a:cubicBezTo>
                    <a:close/>
                    <a:moveTo>
                      <a:pt x="1" y="9"/>
                    </a:moveTo>
                    <a:lnTo>
                      <a:pt x="1" y="9"/>
                    </a:lnTo>
                    <a:cubicBezTo>
                      <a:pt x="644" y="724"/>
                      <a:pt x="1322" y="1402"/>
                      <a:pt x="2025" y="2045"/>
                    </a:cubicBezTo>
                    <a:cubicBezTo>
                      <a:pt x="2037" y="2045"/>
                      <a:pt x="2037" y="2045"/>
                      <a:pt x="2037" y="2033"/>
                    </a:cubicBezTo>
                    <a:cubicBezTo>
                      <a:pt x="1406" y="1331"/>
                      <a:pt x="727" y="629"/>
                      <a:pt x="1" y="9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818;p33">
                <a:extLst>
                  <a:ext uri="{FF2B5EF4-FFF2-40B4-BE49-F238E27FC236}">
                    <a16:creationId xmlns:a16="http://schemas.microsoft.com/office/drawing/2014/main" id="{FDA0F4D5-489C-41AD-B9C2-7EFEABED0719}"/>
                  </a:ext>
                </a:extLst>
              </p:cNvPr>
              <p:cNvSpPr/>
              <p:nvPr/>
            </p:nvSpPr>
            <p:spPr>
              <a:xfrm>
                <a:off x="3599950" y="3150375"/>
                <a:ext cx="4925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952" extrusionOk="0">
                    <a:moveTo>
                      <a:pt x="5" y="1"/>
                    </a:moveTo>
                    <a:cubicBezTo>
                      <a:pt x="3" y="1"/>
                      <a:pt x="0" y="6"/>
                      <a:pt x="8" y="6"/>
                    </a:cubicBezTo>
                    <a:cubicBezTo>
                      <a:pt x="8" y="2"/>
                      <a:pt x="7" y="1"/>
                      <a:pt x="5" y="1"/>
                    </a:cubicBezTo>
                    <a:close/>
                    <a:moveTo>
                      <a:pt x="8" y="6"/>
                    </a:moveTo>
                    <a:cubicBezTo>
                      <a:pt x="580" y="709"/>
                      <a:pt x="1270" y="1328"/>
                      <a:pt x="1949" y="1947"/>
                    </a:cubicBezTo>
                    <a:cubicBezTo>
                      <a:pt x="1952" y="1950"/>
                      <a:pt x="1955" y="1952"/>
                      <a:pt x="1958" y="1952"/>
                    </a:cubicBezTo>
                    <a:cubicBezTo>
                      <a:pt x="1965" y="1952"/>
                      <a:pt x="1969" y="1941"/>
                      <a:pt x="1961" y="1923"/>
                    </a:cubicBezTo>
                    <a:cubicBezTo>
                      <a:pt x="1330" y="1268"/>
                      <a:pt x="711" y="578"/>
                      <a:pt x="8" y="6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819;p33">
                <a:extLst>
                  <a:ext uri="{FF2B5EF4-FFF2-40B4-BE49-F238E27FC236}">
                    <a16:creationId xmlns:a16="http://schemas.microsoft.com/office/drawing/2014/main" id="{BBFC7933-C1DE-47CC-8C51-804A265D95BC}"/>
                  </a:ext>
                </a:extLst>
              </p:cNvPr>
              <p:cNvSpPr/>
              <p:nvPr/>
            </p:nvSpPr>
            <p:spPr>
              <a:xfrm>
                <a:off x="3584750" y="3166050"/>
                <a:ext cx="463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859" extrusionOk="0">
                    <a:moveTo>
                      <a:pt x="29" y="0"/>
                    </a:moveTo>
                    <a:cubicBezTo>
                      <a:pt x="10" y="0"/>
                      <a:pt x="0" y="17"/>
                      <a:pt x="9" y="34"/>
                    </a:cubicBezTo>
                    <a:cubicBezTo>
                      <a:pt x="211" y="379"/>
                      <a:pt x="557" y="641"/>
                      <a:pt x="830" y="927"/>
                    </a:cubicBezTo>
                    <a:cubicBezTo>
                      <a:pt x="1140" y="1237"/>
                      <a:pt x="1461" y="1558"/>
                      <a:pt x="1807" y="1856"/>
                    </a:cubicBezTo>
                    <a:cubicBezTo>
                      <a:pt x="1808" y="1857"/>
                      <a:pt x="1811" y="1858"/>
                      <a:pt x="1813" y="1858"/>
                    </a:cubicBezTo>
                    <a:cubicBezTo>
                      <a:pt x="1828" y="1858"/>
                      <a:pt x="1853" y="1830"/>
                      <a:pt x="1842" y="1820"/>
                    </a:cubicBezTo>
                    <a:cubicBezTo>
                      <a:pt x="1545" y="1498"/>
                      <a:pt x="1247" y="1153"/>
                      <a:pt x="926" y="844"/>
                    </a:cubicBezTo>
                    <a:cubicBezTo>
                      <a:pt x="652" y="558"/>
                      <a:pt x="378" y="213"/>
                      <a:pt x="57" y="10"/>
                    </a:cubicBezTo>
                    <a:cubicBezTo>
                      <a:pt x="46" y="3"/>
                      <a:pt x="37" y="0"/>
                      <a:pt x="2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820;p33">
                <a:extLst>
                  <a:ext uri="{FF2B5EF4-FFF2-40B4-BE49-F238E27FC236}">
                    <a16:creationId xmlns:a16="http://schemas.microsoft.com/office/drawing/2014/main" id="{B1A3957B-11EE-427E-9C2E-7259A5276CE9}"/>
                  </a:ext>
                </a:extLst>
              </p:cNvPr>
              <p:cNvSpPr/>
              <p:nvPr/>
            </p:nvSpPr>
            <p:spPr>
              <a:xfrm>
                <a:off x="3567500" y="3179600"/>
                <a:ext cx="46275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839" extrusionOk="0">
                    <a:moveTo>
                      <a:pt x="33" y="1"/>
                    </a:moveTo>
                    <a:cubicBezTo>
                      <a:pt x="15" y="1"/>
                      <a:pt x="0" y="23"/>
                      <a:pt x="8" y="40"/>
                    </a:cubicBezTo>
                    <a:cubicBezTo>
                      <a:pt x="235" y="373"/>
                      <a:pt x="568" y="635"/>
                      <a:pt x="842" y="921"/>
                    </a:cubicBezTo>
                    <a:cubicBezTo>
                      <a:pt x="1163" y="1230"/>
                      <a:pt x="1473" y="1528"/>
                      <a:pt x="1794" y="1826"/>
                    </a:cubicBezTo>
                    <a:cubicBezTo>
                      <a:pt x="1803" y="1835"/>
                      <a:pt x="1812" y="1838"/>
                      <a:pt x="1819" y="1838"/>
                    </a:cubicBezTo>
                    <a:cubicBezTo>
                      <a:pt x="1840" y="1838"/>
                      <a:pt x="1851" y="1808"/>
                      <a:pt x="1842" y="1790"/>
                    </a:cubicBezTo>
                    <a:cubicBezTo>
                      <a:pt x="1544" y="1457"/>
                      <a:pt x="1247" y="1147"/>
                      <a:pt x="937" y="837"/>
                    </a:cubicBezTo>
                    <a:cubicBezTo>
                      <a:pt x="651" y="552"/>
                      <a:pt x="377" y="242"/>
                      <a:pt x="56" y="16"/>
                    </a:cubicBezTo>
                    <a:cubicBezTo>
                      <a:pt x="49" y="5"/>
                      <a:pt x="40" y="1"/>
                      <a:pt x="3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821;p33">
                <a:extLst>
                  <a:ext uri="{FF2B5EF4-FFF2-40B4-BE49-F238E27FC236}">
                    <a16:creationId xmlns:a16="http://schemas.microsoft.com/office/drawing/2014/main" id="{E0BAB7E4-9030-4D69-93FD-EF647F3BF1C0}"/>
                  </a:ext>
                </a:extLst>
              </p:cNvPr>
              <p:cNvSpPr/>
              <p:nvPr/>
            </p:nvSpPr>
            <p:spPr>
              <a:xfrm>
                <a:off x="3551550" y="3194250"/>
                <a:ext cx="45300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754" extrusionOk="0">
                    <a:moveTo>
                      <a:pt x="53" y="1"/>
                    </a:moveTo>
                    <a:cubicBezTo>
                      <a:pt x="21" y="1"/>
                      <a:pt x="0" y="37"/>
                      <a:pt x="27" y="73"/>
                    </a:cubicBezTo>
                    <a:cubicBezTo>
                      <a:pt x="575" y="668"/>
                      <a:pt x="1123" y="1228"/>
                      <a:pt x="1754" y="1752"/>
                    </a:cubicBezTo>
                    <a:cubicBezTo>
                      <a:pt x="1757" y="1753"/>
                      <a:pt x="1760" y="1754"/>
                      <a:pt x="1764" y="1754"/>
                    </a:cubicBezTo>
                    <a:cubicBezTo>
                      <a:pt x="1786" y="1754"/>
                      <a:pt x="1812" y="1725"/>
                      <a:pt x="1801" y="1704"/>
                    </a:cubicBezTo>
                    <a:cubicBezTo>
                      <a:pt x="1277" y="1097"/>
                      <a:pt x="682" y="549"/>
                      <a:pt x="87" y="13"/>
                    </a:cubicBezTo>
                    <a:cubicBezTo>
                      <a:pt x="75" y="5"/>
                      <a:pt x="63" y="1"/>
                      <a:pt x="5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822;p33">
                <a:extLst>
                  <a:ext uri="{FF2B5EF4-FFF2-40B4-BE49-F238E27FC236}">
                    <a16:creationId xmlns:a16="http://schemas.microsoft.com/office/drawing/2014/main" id="{A9053C57-9080-4EE4-A52A-AA47315D5869}"/>
                  </a:ext>
                </a:extLst>
              </p:cNvPr>
              <p:cNvSpPr/>
              <p:nvPr/>
            </p:nvSpPr>
            <p:spPr>
              <a:xfrm>
                <a:off x="3534875" y="3207950"/>
                <a:ext cx="44400" cy="4535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814" extrusionOk="0">
                    <a:moveTo>
                      <a:pt x="48" y="1"/>
                    </a:moveTo>
                    <a:cubicBezTo>
                      <a:pt x="21" y="1"/>
                      <a:pt x="0" y="37"/>
                      <a:pt x="27" y="73"/>
                    </a:cubicBezTo>
                    <a:cubicBezTo>
                      <a:pt x="301" y="394"/>
                      <a:pt x="587" y="715"/>
                      <a:pt x="885" y="1013"/>
                    </a:cubicBezTo>
                    <a:cubicBezTo>
                      <a:pt x="1159" y="1287"/>
                      <a:pt x="1409" y="1608"/>
                      <a:pt x="1718" y="1811"/>
                    </a:cubicBezTo>
                    <a:cubicBezTo>
                      <a:pt x="1724" y="1813"/>
                      <a:pt x="1730" y="1814"/>
                      <a:pt x="1736" y="1814"/>
                    </a:cubicBezTo>
                    <a:cubicBezTo>
                      <a:pt x="1761" y="1814"/>
                      <a:pt x="1776" y="1793"/>
                      <a:pt x="1766" y="1763"/>
                    </a:cubicBezTo>
                    <a:cubicBezTo>
                      <a:pt x="1551" y="1454"/>
                      <a:pt x="1242" y="1192"/>
                      <a:pt x="992" y="906"/>
                    </a:cubicBezTo>
                    <a:cubicBezTo>
                      <a:pt x="694" y="596"/>
                      <a:pt x="397" y="299"/>
                      <a:pt x="75" y="13"/>
                    </a:cubicBezTo>
                    <a:cubicBezTo>
                      <a:pt x="66" y="4"/>
                      <a:pt x="57" y="1"/>
                      <a:pt x="4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823;p33">
                <a:extLst>
                  <a:ext uri="{FF2B5EF4-FFF2-40B4-BE49-F238E27FC236}">
                    <a16:creationId xmlns:a16="http://schemas.microsoft.com/office/drawing/2014/main" id="{7AA98EB5-5969-46F1-B430-A91B89ED47C6}"/>
                  </a:ext>
                </a:extLst>
              </p:cNvPr>
              <p:cNvSpPr/>
              <p:nvPr/>
            </p:nvSpPr>
            <p:spPr>
              <a:xfrm>
                <a:off x="3521875" y="3225975"/>
                <a:ext cx="392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570" extrusionOk="0">
                    <a:moveTo>
                      <a:pt x="58" y="1"/>
                    </a:moveTo>
                    <a:cubicBezTo>
                      <a:pt x="24" y="1"/>
                      <a:pt x="0" y="43"/>
                      <a:pt x="35" y="78"/>
                    </a:cubicBezTo>
                    <a:cubicBezTo>
                      <a:pt x="500" y="614"/>
                      <a:pt x="988" y="1102"/>
                      <a:pt x="1524" y="1566"/>
                    </a:cubicBezTo>
                    <a:cubicBezTo>
                      <a:pt x="1526" y="1568"/>
                      <a:pt x="1529" y="1569"/>
                      <a:pt x="1532" y="1569"/>
                    </a:cubicBezTo>
                    <a:cubicBezTo>
                      <a:pt x="1547" y="1569"/>
                      <a:pt x="1569" y="1550"/>
                      <a:pt x="1559" y="1530"/>
                    </a:cubicBezTo>
                    <a:cubicBezTo>
                      <a:pt x="1095" y="995"/>
                      <a:pt x="631" y="483"/>
                      <a:pt x="95" y="18"/>
                    </a:cubicBezTo>
                    <a:cubicBezTo>
                      <a:pt x="83" y="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824;p33">
                <a:extLst>
                  <a:ext uri="{FF2B5EF4-FFF2-40B4-BE49-F238E27FC236}">
                    <a16:creationId xmlns:a16="http://schemas.microsoft.com/office/drawing/2014/main" id="{D60C2C7A-3BBB-499D-8262-62FEAC1690E6}"/>
                  </a:ext>
                </a:extLst>
              </p:cNvPr>
              <p:cNvSpPr/>
              <p:nvPr/>
            </p:nvSpPr>
            <p:spPr>
              <a:xfrm>
                <a:off x="3497000" y="3231775"/>
                <a:ext cx="46575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849" extrusionOk="0">
                    <a:moveTo>
                      <a:pt x="46" y="0"/>
                    </a:moveTo>
                    <a:cubicBezTo>
                      <a:pt x="16" y="0"/>
                      <a:pt x="0" y="36"/>
                      <a:pt x="18" y="72"/>
                    </a:cubicBezTo>
                    <a:cubicBezTo>
                      <a:pt x="268" y="393"/>
                      <a:pt x="602" y="679"/>
                      <a:pt x="888" y="977"/>
                    </a:cubicBezTo>
                    <a:cubicBezTo>
                      <a:pt x="1185" y="1275"/>
                      <a:pt x="1483" y="1572"/>
                      <a:pt x="1804" y="1846"/>
                    </a:cubicBezTo>
                    <a:cubicBezTo>
                      <a:pt x="1809" y="1848"/>
                      <a:pt x="1814" y="1848"/>
                      <a:pt x="1818" y="1848"/>
                    </a:cubicBezTo>
                    <a:cubicBezTo>
                      <a:pt x="1846" y="1848"/>
                      <a:pt x="1862" y="1819"/>
                      <a:pt x="1852" y="1798"/>
                    </a:cubicBezTo>
                    <a:cubicBezTo>
                      <a:pt x="1578" y="1465"/>
                      <a:pt x="1281" y="1167"/>
                      <a:pt x="983" y="870"/>
                    </a:cubicBezTo>
                    <a:cubicBezTo>
                      <a:pt x="685" y="572"/>
                      <a:pt x="411" y="263"/>
                      <a:pt x="78" y="12"/>
                    </a:cubicBezTo>
                    <a:cubicBezTo>
                      <a:pt x="66" y="4"/>
                      <a:pt x="55" y="0"/>
                      <a:pt x="4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825;p33">
                <a:extLst>
                  <a:ext uri="{FF2B5EF4-FFF2-40B4-BE49-F238E27FC236}">
                    <a16:creationId xmlns:a16="http://schemas.microsoft.com/office/drawing/2014/main" id="{A9C3E1B3-4073-4EDD-A839-21D393590688}"/>
                  </a:ext>
                </a:extLst>
              </p:cNvPr>
              <p:cNvSpPr/>
              <p:nvPr/>
            </p:nvSpPr>
            <p:spPr>
              <a:xfrm>
                <a:off x="3488675" y="3254350"/>
                <a:ext cx="37875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482" extrusionOk="0">
                    <a:moveTo>
                      <a:pt x="82" y="0"/>
                    </a:moveTo>
                    <a:cubicBezTo>
                      <a:pt x="40" y="0"/>
                      <a:pt x="1" y="31"/>
                      <a:pt x="42" y="62"/>
                    </a:cubicBezTo>
                    <a:cubicBezTo>
                      <a:pt x="482" y="550"/>
                      <a:pt x="947" y="1074"/>
                      <a:pt x="1471" y="1479"/>
                    </a:cubicBezTo>
                    <a:cubicBezTo>
                      <a:pt x="1474" y="1480"/>
                      <a:pt x="1477" y="1481"/>
                      <a:pt x="1480" y="1481"/>
                    </a:cubicBezTo>
                    <a:cubicBezTo>
                      <a:pt x="1500" y="1481"/>
                      <a:pt x="1515" y="1453"/>
                      <a:pt x="1494" y="1443"/>
                    </a:cubicBezTo>
                    <a:cubicBezTo>
                      <a:pt x="1078" y="919"/>
                      <a:pt x="590" y="443"/>
                      <a:pt x="101" y="2"/>
                    </a:cubicBezTo>
                    <a:cubicBezTo>
                      <a:pt x="95" y="1"/>
                      <a:pt x="88" y="0"/>
                      <a:pt x="8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826;p33">
                <a:extLst>
                  <a:ext uri="{FF2B5EF4-FFF2-40B4-BE49-F238E27FC236}">
                    <a16:creationId xmlns:a16="http://schemas.microsoft.com/office/drawing/2014/main" id="{927B32F5-065C-4545-9F24-272879B6B4AF}"/>
                  </a:ext>
                </a:extLst>
              </p:cNvPr>
              <p:cNvSpPr/>
              <p:nvPr/>
            </p:nvSpPr>
            <p:spPr>
              <a:xfrm>
                <a:off x="3460050" y="3286675"/>
                <a:ext cx="3222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235" extrusionOk="0">
                    <a:moveTo>
                      <a:pt x="59" y="1"/>
                    </a:moveTo>
                    <a:cubicBezTo>
                      <a:pt x="29" y="1"/>
                      <a:pt x="1" y="38"/>
                      <a:pt x="20" y="67"/>
                    </a:cubicBezTo>
                    <a:cubicBezTo>
                      <a:pt x="353" y="495"/>
                      <a:pt x="794" y="876"/>
                      <a:pt x="1235" y="1222"/>
                    </a:cubicBezTo>
                    <a:cubicBezTo>
                      <a:pt x="1240" y="1231"/>
                      <a:pt x="1247" y="1234"/>
                      <a:pt x="1253" y="1234"/>
                    </a:cubicBezTo>
                    <a:cubicBezTo>
                      <a:pt x="1272" y="1234"/>
                      <a:pt x="1288" y="1201"/>
                      <a:pt x="1270" y="1174"/>
                    </a:cubicBezTo>
                    <a:cubicBezTo>
                      <a:pt x="937" y="745"/>
                      <a:pt x="520" y="329"/>
                      <a:pt x="80" y="7"/>
                    </a:cubicBezTo>
                    <a:cubicBezTo>
                      <a:pt x="73" y="3"/>
                      <a:pt x="66" y="1"/>
                      <a:pt x="5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827;p33">
                <a:extLst>
                  <a:ext uri="{FF2B5EF4-FFF2-40B4-BE49-F238E27FC236}">
                    <a16:creationId xmlns:a16="http://schemas.microsoft.com/office/drawing/2014/main" id="{8FAA8697-4CD1-4D4B-9283-FAEFBCE30731}"/>
                  </a:ext>
                </a:extLst>
              </p:cNvPr>
              <p:cNvSpPr/>
              <p:nvPr/>
            </p:nvSpPr>
            <p:spPr>
              <a:xfrm>
                <a:off x="3476175" y="3272125"/>
                <a:ext cx="32800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311" extrusionOk="0">
                    <a:moveTo>
                      <a:pt x="44" y="0"/>
                    </a:moveTo>
                    <a:cubicBezTo>
                      <a:pt x="15" y="0"/>
                      <a:pt x="0" y="42"/>
                      <a:pt x="18" y="77"/>
                    </a:cubicBezTo>
                    <a:cubicBezTo>
                      <a:pt x="375" y="530"/>
                      <a:pt x="828" y="923"/>
                      <a:pt x="1256" y="1304"/>
                    </a:cubicBezTo>
                    <a:cubicBezTo>
                      <a:pt x="1261" y="1308"/>
                      <a:pt x="1266" y="1310"/>
                      <a:pt x="1271" y="1310"/>
                    </a:cubicBezTo>
                    <a:cubicBezTo>
                      <a:pt x="1292" y="1310"/>
                      <a:pt x="1311" y="1275"/>
                      <a:pt x="1292" y="1256"/>
                    </a:cubicBezTo>
                    <a:cubicBezTo>
                      <a:pt x="923" y="827"/>
                      <a:pt x="518" y="375"/>
                      <a:pt x="78" y="18"/>
                    </a:cubicBezTo>
                    <a:cubicBezTo>
                      <a:pt x="65" y="5"/>
                      <a:pt x="54" y="0"/>
                      <a:pt x="4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828;p33">
                <a:extLst>
                  <a:ext uri="{FF2B5EF4-FFF2-40B4-BE49-F238E27FC236}">
                    <a16:creationId xmlns:a16="http://schemas.microsoft.com/office/drawing/2014/main" id="{EDBC9E09-258D-4C39-A0CE-1FF50875D41E}"/>
                  </a:ext>
                </a:extLst>
              </p:cNvPr>
              <p:cNvSpPr/>
              <p:nvPr/>
            </p:nvSpPr>
            <p:spPr>
              <a:xfrm>
                <a:off x="3445775" y="3303050"/>
                <a:ext cx="29000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128" extrusionOk="0">
                    <a:moveTo>
                      <a:pt x="52" y="1"/>
                    </a:moveTo>
                    <a:cubicBezTo>
                      <a:pt x="28" y="1"/>
                      <a:pt x="0" y="38"/>
                      <a:pt x="20" y="67"/>
                    </a:cubicBezTo>
                    <a:cubicBezTo>
                      <a:pt x="317" y="460"/>
                      <a:pt x="710" y="805"/>
                      <a:pt x="1103" y="1114"/>
                    </a:cubicBezTo>
                    <a:cubicBezTo>
                      <a:pt x="1109" y="1124"/>
                      <a:pt x="1116" y="1127"/>
                      <a:pt x="1123" y="1127"/>
                    </a:cubicBezTo>
                    <a:cubicBezTo>
                      <a:pt x="1142" y="1127"/>
                      <a:pt x="1160" y="1096"/>
                      <a:pt x="1151" y="1079"/>
                    </a:cubicBezTo>
                    <a:cubicBezTo>
                      <a:pt x="829" y="686"/>
                      <a:pt x="472" y="281"/>
                      <a:pt x="67" y="7"/>
                    </a:cubicBezTo>
                    <a:cubicBezTo>
                      <a:pt x="63" y="3"/>
                      <a:pt x="57" y="1"/>
                      <a:pt x="5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829;p33">
                <a:extLst>
                  <a:ext uri="{FF2B5EF4-FFF2-40B4-BE49-F238E27FC236}">
                    <a16:creationId xmlns:a16="http://schemas.microsoft.com/office/drawing/2014/main" id="{EDF9CA2B-0772-4244-BFB5-325AB6A14E21}"/>
                  </a:ext>
                </a:extLst>
              </p:cNvPr>
              <p:cNvSpPr/>
              <p:nvPr/>
            </p:nvSpPr>
            <p:spPr>
              <a:xfrm>
                <a:off x="3430650" y="3318825"/>
                <a:ext cx="263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999" extrusionOk="0">
                    <a:moveTo>
                      <a:pt x="63" y="1"/>
                    </a:moveTo>
                    <a:cubicBezTo>
                      <a:pt x="26" y="1"/>
                      <a:pt x="0" y="38"/>
                      <a:pt x="29" y="67"/>
                    </a:cubicBezTo>
                    <a:cubicBezTo>
                      <a:pt x="291" y="412"/>
                      <a:pt x="636" y="745"/>
                      <a:pt x="994" y="995"/>
                    </a:cubicBezTo>
                    <a:cubicBezTo>
                      <a:pt x="998" y="997"/>
                      <a:pt x="1002" y="998"/>
                      <a:pt x="1007" y="998"/>
                    </a:cubicBezTo>
                    <a:cubicBezTo>
                      <a:pt x="1029" y="998"/>
                      <a:pt x="1051" y="977"/>
                      <a:pt x="1041" y="948"/>
                    </a:cubicBezTo>
                    <a:cubicBezTo>
                      <a:pt x="779" y="591"/>
                      <a:pt x="422" y="281"/>
                      <a:pt x="89" y="7"/>
                    </a:cubicBezTo>
                    <a:cubicBezTo>
                      <a:pt x="80" y="3"/>
                      <a:pt x="71" y="1"/>
                      <a:pt x="6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830;p33">
                <a:extLst>
                  <a:ext uri="{FF2B5EF4-FFF2-40B4-BE49-F238E27FC236}">
                    <a16:creationId xmlns:a16="http://schemas.microsoft.com/office/drawing/2014/main" id="{95913AC4-5741-40B7-BBB4-70F4959EBC96}"/>
                  </a:ext>
                </a:extLst>
              </p:cNvPr>
              <p:cNvSpPr/>
              <p:nvPr/>
            </p:nvSpPr>
            <p:spPr>
              <a:xfrm>
                <a:off x="3412350" y="3330825"/>
                <a:ext cx="273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76" extrusionOk="0">
                    <a:moveTo>
                      <a:pt x="45" y="1"/>
                    </a:moveTo>
                    <a:cubicBezTo>
                      <a:pt x="17" y="1"/>
                      <a:pt x="1" y="30"/>
                      <a:pt x="11" y="51"/>
                    </a:cubicBezTo>
                    <a:cubicBezTo>
                      <a:pt x="118" y="265"/>
                      <a:pt x="309" y="408"/>
                      <a:pt x="476" y="575"/>
                    </a:cubicBezTo>
                    <a:cubicBezTo>
                      <a:pt x="654" y="753"/>
                      <a:pt x="833" y="920"/>
                      <a:pt x="1035" y="1063"/>
                    </a:cubicBezTo>
                    <a:cubicBezTo>
                      <a:pt x="1044" y="1072"/>
                      <a:pt x="1052" y="1076"/>
                      <a:pt x="1059" y="1076"/>
                    </a:cubicBezTo>
                    <a:cubicBezTo>
                      <a:pt x="1080" y="1076"/>
                      <a:pt x="1092" y="1042"/>
                      <a:pt x="1083" y="1015"/>
                    </a:cubicBezTo>
                    <a:cubicBezTo>
                      <a:pt x="940" y="825"/>
                      <a:pt x="761" y="646"/>
                      <a:pt x="583" y="468"/>
                    </a:cubicBezTo>
                    <a:cubicBezTo>
                      <a:pt x="416" y="301"/>
                      <a:pt x="249" y="122"/>
                      <a:pt x="59" y="3"/>
                    </a:cubicBezTo>
                    <a:cubicBezTo>
                      <a:pt x="54" y="2"/>
                      <a:pt x="49" y="1"/>
                      <a:pt x="4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831;p33">
                <a:extLst>
                  <a:ext uri="{FF2B5EF4-FFF2-40B4-BE49-F238E27FC236}">
                    <a16:creationId xmlns:a16="http://schemas.microsoft.com/office/drawing/2014/main" id="{B66150C7-5114-4A72-A303-58686B5D2046}"/>
                  </a:ext>
                </a:extLst>
              </p:cNvPr>
              <p:cNvSpPr/>
              <p:nvPr/>
            </p:nvSpPr>
            <p:spPr>
              <a:xfrm>
                <a:off x="3395950" y="3345175"/>
                <a:ext cx="2587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004" extrusionOk="0">
                    <a:moveTo>
                      <a:pt x="36" y="1"/>
                    </a:moveTo>
                    <a:cubicBezTo>
                      <a:pt x="24" y="1"/>
                      <a:pt x="0" y="25"/>
                      <a:pt x="12" y="48"/>
                    </a:cubicBezTo>
                    <a:cubicBezTo>
                      <a:pt x="119" y="239"/>
                      <a:pt x="310" y="406"/>
                      <a:pt x="477" y="549"/>
                    </a:cubicBezTo>
                    <a:cubicBezTo>
                      <a:pt x="643" y="703"/>
                      <a:pt x="798" y="858"/>
                      <a:pt x="977" y="1001"/>
                    </a:cubicBezTo>
                    <a:cubicBezTo>
                      <a:pt x="982" y="1003"/>
                      <a:pt x="986" y="1003"/>
                      <a:pt x="991" y="1003"/>
                    </a:cubicBezTo>
                    <a:cubicBezTo>
                      <a:pt x="1018" y="1003"/>
                      <a:pt x="1035" y="974"/>
                      <a:pt x="1024" y="953"/>
                    </a:cubicBezTo>
                    <a:cubicBezTo>
                      <a:pt x="893" y="775"/>
                      <a:pt x="727" y="608"/>
                      <a:pt x="560" y="441"/>
                    </a:cubicBezTo>
                    <a:cubicBezTo>
                      <a:pt x="417" y="299"/>
                      <a:pt x="250" y="108"/>
                      <a:pt x="3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832;p33">
                <a:extLst>
                  <a:ext uri="{FF2B5EF4-FFF2-40B4-BE49-F238E27FC236}">
                    <a16:creationId xmlns:a16="http://schemas.microsoft.com/office/drawing/2014/main" id="{6871A064-FEDC-4140-B152-C55DF5D9C91E}"/>
                  </a:ext>
                </a:extLst>
              </p:cNvPr>
              <p:cNvSpPr/>
              <p:nvPr/>
            </p:nvSpPr>
            <p:spPr>
              <a:xfrm>
                <a:off x="3379875" y="3359775"/>
                <a:ext cx="26350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19" extrusionOk="0">
                    <a:moveTo>
                      <a:pt x="84" y="0"/>
                    </a:moveTo>
                    <a:cubicBezTo>
                      <a:pt x="48" y="0"/>
                      <a:pt x="0" y="36"/>
                      <a:pt x="12" y="72"/>
                    </a:cubicBezTo>
                    <a:cubicBezTo>
                      <a:pt x="120" y="262"/>
                      <a:pt x="298" y="417"/>
                      <a:pt x="453" y="548"/>
                    </a:cubicBezTo>
                    <a:cubicBezTo>
                      <a:pt x="608" y="715"/>
                      <a:pt x="786" y="869"/>
                      <a:pt x="989" y="1012"/>
                    </a:cubicBezTo>
                    <a:cubicBezTo>
                      <a:pt x="993" y="1017"/>
                      <a:pt x="999" y="1019"/>
                      <a:pt x="1004" y="1019"/>
                    </a:cubicBezTo>
                    <a:cubicBezTo>
                      <a:pt x="1028" y="1019"/>
                      <a:pt x="1053" y="984"/>
                      <a:pt x="1024" y="965"/>
                    </a:cubicBezTo>
                    <a:cubicBezTo>
                      <a:pt x="882" y="774"/>
                      <a:pt x="727" y="607"/>
                      <a:pt x="572" y="429"/>
                    </a:cubicBezTo>
                    <a:cubicBezTo>
                      <a:pt x="417" y="274"/>
                      <a:pt x="274" y="96"/>
                      <a:pt x="8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833;p33">
                <a:extLst>
                  <a:ext uri="{FF2B5EF4-FFF2-40B4-BE49-F238E27FC236}">
                    <a16:creationId xmlns:a16="http://schemas.microsoft.com/office/drawing/2014/main" id="{A0F82660-92DA-4294-8398-58448825AAD1}"/>
                  </a:ext>
                </a:extLst>
              </p:cNvPr>
              <p:cNvSpPr/>
              <p:nvPr/>
            </p:nvSpPr>
            <p:spPr>
              <a:xfrm>
                <a:off x="3361750" y="3372225"/>
                <a:ext cx="255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06" extrusionOk="0">
                    <a:moveTo>
                      <a:pt x="56" y="0"/>
                    </a:moveTo>
                    <a:cubicBezTo>
                      <a:pt x="18" y="0"/>
                      <a:pt x="1" y="39"/>
                      <a:pt x="11" y="50"/>
                    </a:cubicBezTo>
                    <a:cubicBezTo>
                      <a:pt x="118" y="229"/>
                      <a:pt x="297" y="395"/>
                      <a:pt x="440" y="538"/>
                    </a:cubicBezTo>
                    <a:cubicBezTo>
                      <a:pt x="606" y="705"/>
                      <a:pt x="785" y="871"/>
                      <a:pt x="964" y="1002"/>
                    </a:cubicBezTo>
                    <a:cubicBezTo>
                      <a:pt x="970" y="1005"/>
                      <a:pt x="976" y="1006"/>
                      <a:pt x="981" y="1006"/>
                    </a:cubicBezTo>
                    <a:cubicBezTo>
                      <a:pt x="1007" y="1006"/>
                      <a:pt x="1021" y="984"/>
                      <a:pt x="1011" y="955"/>
                    </a:cubicBezTo>
                    <a:cubicBezTo>
                      <a:pt x="856" y="776"/>
                      <a:pt x="714" y="598"/>
                      <a:pt x="547" y="431"/>
                    </a:cubicBezTo>
                    <a:cubicBezTo>
                      <a:pt x="404" y="288"/>
                      <a:pt x="249" y="109"/>
                      <a:pt x="71" y="2"/>
                    </a:cubicBezTo>
                    <a:cubicBezTo>
                      <a:pt x="65" y="1"/>
                      <a:pt x="60" y="0"/>
                      <a:pt x="5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834;p33">
                <a:extLst>
                  <a:ext uri="{FF2B5EF4-FFF2-40B4-BE49-F238E27FC236}">
                    <a16:creationId xmlns:a16="http://schemas.microsoft.com/office/drawing/2014/main" id="{571DF31A-C628-41FE-B011-2A703BB05E92}"/>
                  </a:ext>
                </a:extLst>
              </p:cNvPr>
              <p:cNvSpPr/>
              <p:nvPr/>
            </p:nvSpPr>
            <p:spPr>
              <a:xfrm>
                <a:off x="3348925" y="3390125"/>
                <a:ext cx="208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832" h="813" extrusionOk="0">
                    <a:moveTo>
                      <a:pt x="48" y="1"/>
                    </a:moveTo>
                    <a:cubicBezTo>
                      <a:pt x="36" y="1"/>
                      <a:pt x="0" y="36"/>
                      <a:pt x="24" y="60"/>
                    </a:cubicBezTo>
                    <a:cubicBezTo>
                      <a:pt x="107" y="227"/>
                      <a:pt x="262" y="346"/>
                      <a:pt x="381" y="465"/>
                    </a:cubicBezTo>
                    <a:cubicBezTo>
                      <a:pt x="512" y="596"/>
                      <a:pt x="643" y="703"/>
                      <a:pt x="798" y="810"/>
                    </a:cubicBezTo>
                    <a:cubicBezTo>
                      <a:pt x="800" y="812"/>
                      <a:pt x="802" y="813"/>
                      <a:pt x="803" y="813"/>
                    </a:cubicBezTo>
                    <a:cubicBezTo>
                      <a:pt x="816" y="813"/>
                      <a:pt x="832" y="785"/>
                      <a:pt x="822" y="775"/>
                    </a:cubicBezTo>
                    <a:cubicBezTo>
                      <a:pt x="715" y="632"/>
                      <a:pt x="596" y="489"/>
                      <a:pt x="465" y="358"/>
                    </a:cubicBezTo>
                    <a:cubicBezTo>
                      <a:pt x="334" y="239"/>
                      <a:pt x="215" y="96"/>
                      <a:pt x="4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835;p33">
                <a:extLst>
                  <a:ext uri="{FF2B5EF4-FFF2-40B4-BE49-F238E27FC236}">
                    <a16:creationId xmlns:a16="http://schemas.microsoft.com/office/drawing/2014/main" id="{5152297A-1711-475B-B46E-10936C468102}"/>
                  </a:ext>
                </a:extLst>
              </p:cNvPr>
              <p:cNvSpPr/>
              <p:nvPr/>
            </p:nvSpPr>
            <p:spPr>
              <a:xfrm>
                <a:off x="3336925" y="3409275"/>
                <a:ext cx="160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96" extrusionOk="0">
                    <a:moveTo>
                      <a:pt x="61" y="1"/>
                    </a:moveTo>
                    <a:cubicBezTo>
                      <a:pt x="30" y="1"/>
                      <a:pt x="0" y="29"/>
                      <a:pt x="28" y="56"/>
                    </a:cubicBezTo>
                    <a:cubicBezTo>
                      <a:pt x="171" y="259"/>
                      <a:pt x="385" y="425"/>
                      <a:pt x="587" y="592"/>
                    </a:cubicBezTo>
                    <a:cubicBezTo>
                      <a:pt x="594" y="594"/>
                      <a:pt x="600" y="595"/>
                      <a:pt x="606" y="595"/>
                    </a:cubicBezTo>
                    <a:cubicBezTo>
                      <a:pt x="630" y="595"/>
                      <a:pt x="643" y="576"/>
                      <a:pt x="623" y="556"/>
                    </a:cubicBezTo>
                    <a:cubicBezTo>
                      <a:pt x="468" y="366"/>
                      <a:pt x="290" y="140"/>
                      <a:pt x="87" y="9"/>
                    </a:cubicBezTo>
                    <a:cubicBezTo>
                      <a:pt x="79" y="3"/>
                      <a:pt x="70" y="1"/>
                      <a:pt x="6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836;p33">
                <a:extLst>
                  <a:ext uri="{FF2B5EF4-FFF2-40B4-BE49-F238E27FC236}">
                    <a16:creationId xmlns:a16="http://schemas.microsoft.com/office/drawing/2014/main" id="{F4FC2CFC-EDF4-43B9-A855-C1BEC4BE8B05}"/>
                  </a:ext>
                </a:extLst>
              </p:cNvPr>
              <p:cNvSpPr/>
              <p:nvPr/>
            </p:nvSpPr>
            <p:spPr>
              <a:xfrm>
                <a:off x="3323050" y="3425800"/>
                <a:ext cx="133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99" extrusionOk="0">
                    <a:moveTo>
                      <a:pt x="62" y="1"/>
                    </a:moveTo>
                    <a:cubicBezTo>
                      <a:pt x="37" y="1"/>
                      <a:pt x="1" y="41"/>
                      <a:pt x="11" y="62"/>
                    </a:cubicBezTo>
                    <a:cubicBezTo>
                      <a:pt x="130" y="241"/>
                      <a:pt x="297" y="395"/>
                      <a:pt x="476" y="491"/>
                    </a:cubicBezTo>
                    <a:cubicBezTo>
                      <a:pt x="481" y="496"/>
                      <a:pt x="487" y="498"/>
                      <a:pt x="493" y="498"/>
                    </a:cubicBezTo>
                    <a:cubicBezTo>
                      <a:pt x="513" y="498"/>
                      <a:pt x="532" y="473"/>
                      <a:pt x="523" y="455"/>
                    </a:cubicBezTo>
                    <a:cubicBezTo>
                      <a:pt x="416" y="276"/>
                      <a:pt x="249" y="110"/>
                      <a:pt x="71" y="2"/>
                    </a:cubicBezTo>
                    <a:cubicBezTo>
                      <a:pt x="68" y="1"/>
                      <a:pt x="65" y="1"/>
                      <a:pt x="6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837;p33">
                <a:extLst>
                  <a:ext uri="{FF2B5EF4-FFF2-40B4-BE49-F238E27FC236}">
                    <a16:creationId xmlns:a16="http://schemas.microsoft.com/office/drawing/2014/main" id="{FC420F1A-58FD-400E-9A93-E2698797E576}"/>
                  </a:ext>
                </a:extLst>
              </p:cNvPr>
              <p:cNvSpPr/>
              <p:nvPr/>
            </p:nvSpPr>
            <p:spPr>
              <a:xfrm>
                <a:off x="3305175" y="3438650"/>
                <a:ext cx="133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504" extrusionOk="0">
                    <a:moveTo>
                      <a:pt x="60" y="0"/>
                    </a:moveTo>
                    <a:cubicBezTo>
                      <a:pt x="24" y="0"/>
                      <a:pt x="0" y="24"/>
                      <a:pt x="12" y="60"/>
                    </a:cubicBezTo>
                    <a:cubicBezTo>
                      <a:pt x="48" y="155"/>
                      <a:pt x="131" y="239"/>
                      <a:pt x="226" y="310"/>
                    </a:cubicBezTo>
                    <a:cubicBezTo>
                      <a:pt x="310" y="381"/>
                      <a:pt x="381" y="441"/>
                      <a:pt x="476" y="500"/>
                    </a:cubicBezTo>
                    <a:cubicBezTo>
                      <a:pt x="480" y="503"/>
                      <a:pt x="485" y="504"/>
                      <a:pt x="490" y="504"/>
                    </a:cubicBezTo>
                    <a:cubicBezTo>
                      <a:pt x="511" y="504"/>
                      <a:pt x="534" y="482"/>
                      <a:pt x="524" y="453"/>
                    </a:cubicBezTo>
                    <a:cubicBezTo>
                      <a:pt x="464" y="370"/>
                      <a:pt x="381" y="274"/>
                      <a:pt x="310" y="203"/>
                    </a:cubicBezTo>
                    <a:cubicBezTo>
                      <a:pt x="238" y="131"/>
                      <a:pt x="167" y="36"/>
                      <a:pt x="6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838;p33">
                <a:extLst>
                  <a:ext uri="{FF2B5EF4-FFF2-40B4-BE49-F238E27FC236}">
                    <a16:creationId xmlns:a16="http://schemas.microsoft.com/office/drawing/2014/main" id="{CD211E6A-2D8D-4A91-B5F1-02D99463A433}"/>
                  </a:ext>
                </a:extLst>
              </p:cNvPr>
              <p:cNvSpPr/>
              <p:nvPr/>
            </p:nvSpPr>
            <p:spPr>
              <a:xfrm>
                <a:off x="3290150" y="3454275"/>
                <a:ext cx="1230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62" extrusionOk="0">
                    <a:moveTo>
                      <a:pt x="67" y="0"/>
                    </a:moveTo>
                    <a:cubicBezTo>
                      <a:pt x="34" y="0"/>
                      <a:pt x="0" y="37"/>
                      <a:pt x="30" y="66"/>
                    </a:cubicBezTo>
                    <a:cubicBezTo>
                      <a:pt x="149" y="221"/>
                      <a:pt x="268" y="340"/>
                      <a:pt x="434" y="459"/>
                    </a:cubicBezTo>
                    <a:cubicBezTo>
                      <a:pt x="441" y="461"/>
                      <a:pt x="447" y="462"/>
                      <a:pt x="452" y="462"/>
                    </a:cubicBezTo>
                    <a:cubicBezTo>
                      <a:pt x="477" y="462"/>
                      <a:pt x="492" y="441"/>
                      <a:pt x="482" y="411"/>
                    </a:cubicBezTo>
                    <a:cubicBezTo>
                      <a:pt x="363" y="268"/>
                      <a:pt x="244" y="126"/>
                      <a:pt x="89" y="6"/>
                    </a:cubicBezTo>
                    <a:cubicBezTo>
                      <a:pt x="82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839;p33">
                <a:extLst>
                  <a:ext uri="{FF2B5EF4-FFF2-40B4-BE49-F238E27FC236}">
                    <a16:creationId xmlns:a16="http://schemas.microsoft.com/office/drawing/2014/main" id="{4ADE1328-3622-4C3A-AD51-0160E17B0C7B}"/>
                  </a:ext>
                </a:extLst>
              </p:cNvPr>
              <p:cNvSpPr/>
              <p:nvPr/>
            </p:nvSpPr>
            <p:spPr>
              <a:xfrm>
                <a:off x="3599550" y="2109025"/>
                <a:ext cx="232200" cy="9191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36767" extrusionOk="0">
                    <a:moveTo>
                      <a:pt x="4441" y="0"/>
                    </a:moveTo>
                    <a:lnTo>
                      <a:pt x="0" y="32409"/>
                    </a:lnTo>
                    <a:lnTo>
                      <a:pt x="4644" y="36767"/>
                    </a:lnTo>
                    <a:lnTo>
                      <a:pt x="9287" y="31921"/>
                    </a:lnTo>
                    <a:lnTo>
                      <a:pt x="4441" y="0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840;p33">
                <a:extLst>
                  <a:ext uri="{FF2B5EF4-FFF2-40B4-BE49-F238E27FC236}">
                    <a16:creationId xmlns:a16="http://schemas.microsoft.com/office/drawing/2014/main" id="{F0316502-73A5-4C37-8F33-A7313CB19D65}"/>
                  </a:ext>
                </a:extLst>
              </p:cNvPr>
              <p:cNvSpPr/>
              <p:nvPr/>
            </p:nvSpPr>
            <p:spPr>
              <a:xfrm>
                <a:off x="3592100" y="2108125"/>
                <a:ext cx="247075" cy="930200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37208" extrusionOk="0">
                    <a:moveTo>
                      <a:pt x="4763" y="2037"/>
                    </a:moveTo>
                    <a:lnTo>
                      <a:pt x="9264" y="31874"/>
                    </a:lnTo>
                    <a:lnTo>
                      <a:pt x="4918" y="36398"/>
                    </a:lnTo>
                    <a:lnTo>
                      <a:pt x="596" y="32338"/>
                    </a:lnTo>
                    <a:lnTo>
                      <a:pt x="4763" y="2037"/>
                    </a:lnTo>
                    <a:close/>
                    <a:moveTo>
                      <a:pt x="4465" y="1"/>
                    </a:moveTo>
                    <a:lnTo>
                      <a:pt x="13" y="32397"/>
                    </a:lnTo>
                    <a:lnTo>
                      <a:pt x="1" y="32540"/>
                    </a:lnTo>
                    <a:lnTo>
                      <a:pt x="4954" y="37208"/>
                    </a:lnTo>
                    <a:lnTo>
                      <a:pt x="9883" y="32064"/>
                    </a:lnTo>
                    <a:lnTo>
                      <a:pt x="5025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841;p33">
                <a:extLst>
                  <a:ext uri="{FF2B5EF4-FFF2-40B4-BE49-F238E27FC236}">
                    <a16:creationId xmlns:a16="http://schemas.microsoft.com/office/drawing/2014/main" id="{9BC36B42-93A8-4C6A-AC57-4FE9413AAE81}"/>
                  </a:ext>
                </a:extLst>
              </p:cNvPr>
              <p:cNvSpPr/>
              <p:nvPr/>
            </p:nvSpPr>
            <p:spPr>
              <a:xfrm>
                <a:off x="3635850" y="2978875"/>
                <a:ext cx="9945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33" extrusionOk="0">
                    <a:moveTo>
                      <a:pt x="2318" y="0"/>
                    </a:moveTo>
                    <a:cubicBezTo>
                      <a:pt x="1560" y="0"/>
                      <a:pt x="798" y="58"/>
                      <a:pt x="60" y="127"/>
                    </a:cubicBezTo>
                    <a:cubicBezTo>
                      <a:pt x="1" y="127"/>
                      <a:pt x="1" y="211"/>
                      <a:pt x="60" y="211"/>
                    </a:cubicBezTo>
                    <a:cubicBezTo>
                      <a:pt x="791" y="280"/>
                      <a:pt x="1546" y="333"/>
                      <a:pt x="2297" y="333"/>
                    </a:cubicBezTo>
                    <a:cubicBezTo>
                      <a:pt x="2843" y="333"/>
                      <a:pt x="3387" y="305"/>
                      <a:pt x="3918" y="234"/>
                    </a:cubicBezTo>
                    <a:cubicBezTo>
                      <a:pt x="3978" y="234"/>
                      <a:pt x="3978" y="103"/>
                      <a:pt x="3918" y="103"/>
                    </a:cubicBezTo>
                    <a:cubicBezTo>
                      <a:pt x="3394" y="29"/>
                      <a:pt x="2857" y="0"/>
                      <a:pt x="231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842;p33">
                <a:extLst>
                  <a:ext uri="{FF2B5EF4-FFF2-40B4-BE49-F238E27FC236}">
                    <a16:creationId xmlns:a16="http://schemas.microsoft.com/office/drawing/2014/main" id="{17BB9E40-90E5-4DFD-92D9-15940A960511}"/>
                  </a:ext>
                </a:extLst>
              </p:cNvPr>
              <p:cNvSpPr/>
              <p:nvPr/>
            </p:nvSpPr>
            <p:spPr>
              <a:xfrm>
                <a:off x="3636150" y="2950575"/>
                <a:ext cx="10570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33" extrusionOk="0">
                    <a:moveTo>
                      <a:pt x="2411" y="1"/>
                    </a:moveTo>
                    <a:cubicBezTo>
                      <a:pt x="1610" y="1"/>
                      <a:pt x="798" y="61"/>
                      <a:pt x="48" y="128"/>
                    </a:cubicBezTo>
                    <a:cubicBezTo>
                      <a:pt x="1" y="128"/>
                      <a:pt x="1" y="200"/>
                      <a:pt x="48" y="200"/>
                    </a:cubicBezTo>
                    <a:cubicBezTo>
                      <a:pt x="805" y="268"/>
                      <a:pt x="1617" y="332"/>
                      <a:pt x="2423" y="332"/>
                    </a:cubicBezTo>
                    <a:cubicBezTo>
                      <a:pt x="3024" y="332"/>
                      <a:pt x="3622" y="296"/>
                      <a:pt x="4192" y="200"/>
                    </a:cubicBezTo>
                    <a:cubicBezTo>
                      <a:pt x="4227" y="200"/>
                      <a:pt x="4227" y="140"/>
                      <a:pt x="4192" y="128"/>
                    </a:cubicBezTo>
                    <a:cubicBezTo>
                      <a:pt x="3625" y="35"/>
                      <a:pt x="3021" y="1"/>
                      <a:pt x="241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843;p33">
                <a:extLst>
                  <a:ext uri="{FF2B5EF4-FFF2-40B4-BE49-F238E27FC236}">
                    <a16:creationId xmlns:a16="http://schemas.microsoft.com/office/drawing/2014/main" id="{B8126788-1490-4961-9F39-FD5EF34929EF}"/>
                  </a:ext>
                </a:extLst>
              </p:cNvPr>
              <p:cNvSpPr/>
              <p:nvPr/>
            </p:nvSpPr>
            <p:spPr>
              <a:xfrm>
                <a:off x="3621875" y="2922875"/>
                <a:ext cx="10420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77" extrusionOk="0">
                    <a:moveTo>
                      <a:pt x="2067" y="1"/>
                    </a:moveTo>
                    <a:cubicBezTo>
                      <a:pt x="1399" y="1"/>
                      <a:pt x="732" y="28"/>
                      <a:pt x="72" y="93"/>
                    </a:cubicBezTo>
                    <a:cubicBezTo>
                      <a:pt x="0" y="93"/>
                      <a:pt x="0" y="188"/>
                      <a:pt x="72" y="188"/>
                    </a:cubicBezTo>
                    <a:cubicBezTo>
                      <a:pt x="752" y="250"/>
                      <a:pt x="1439" y="276"/>
                      <a:pt x="2127" y="276"/>
                    </a:cubicBezTo>
                    <a:cubicBezTo>
                      <a:pt x="2775" y="276"/>
                      <a:pt x="3425" y="253"/>
                      <a:pt x="4072" y="212"/>
                    </a:cubicBezTo>
                    <a:cubicBezTo>
                      <a:pt x="4167" y="212"/>
                      <a:pt x="4167" y="93"/>
                      <a:pt x="4072" y="69"/>
                    </a:cubicBezTo>
                    <a:cubicBezTo>
                      <a:pt x="3405" y="28"/>
                      <a:pt x="2736" y="1"/>
                      <a:pt x="206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844;p33">
                <a:extLst>
                  <a:ext uri="{FF2B5EF4-FFF2-40B4-BE49-F238E27FC236}">
                    <a16:creationId xmlns:a16="http://schemas.microsoft.com/office/drawing/2014/main" id="{C817C712-C6FA-4A44-8A1A-76367282DBE8}"/>
                  </a:ext>
                </a:extLst>
              </p:cNvPr>
              <p:cNvSpPr/>
              <p:nvPr/>
            </p:nvSpPr>
            <p:spPr>
              <a:xfrm>
                <a:off x="3608475" y="2893625"/>
                <a:ext cx="1190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340" extrusionOk="0">
                    <a:moveTo>
                      <a:pt x="1785" y="1"/>
                    </a:moveTo>
                    <a:cubicBezTo>
                      <a:pt x="1203" y="1"/>
                      <a:pt x="625" y="28"/>
                      <a:pt x="60" y="108"/>
                    </a:cubicBezTo>
                    <a:cubicBezTo>
                      <a:pt x="0" y="132"/>
                      <a:pt x="0" y="227"/>
                      <a:pt x="60" y="227"/>
                    </a:cubicBezTo>
                    <a:cubicBezTo>
                      <a:pt x="621" y="312"/>
                      <a:pt x="1196" y="340"/>
                      <a:pt x="1774" y="340"/>
                    </a:cubicBezTo>
                    <a:cubicBezTo>
                      <a:pt x="2742" y="340"/>
                      <a:pt x="3721" y="262"/>
                      <a:pt x="4668" y="239"/>
                    </a:cubicBezTo>
                    <a:cubicBezTo>
                      <a:pt x="4763" y="239"/>
                      <a:pt x="4763" y="108"/>
                      <a:pt x="4668" y="96"/>
                    </a:cubicBezTo>
                    <a:cubicBezTo>
                      <a:pt x="3725" y="74"/>
                      <a:pt x="2750" y="1"/>
                      <a:pt x="178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845;p33">
                <a:extLst>
                  <a:ext uri="{FF2B5EF4-FFF2-40B4-BE49-F238E27FC236}">
                    <a16:creationId xmlns:a16="http://schemas.microsoft.com/office/drawing/2014/main" id="{228AE9F3-3C53-46FF-9771-4D9CEBB9A2C3}"/>
                  </a:ext>
                </a:extLst>
              </p:cNvPr>
              <p:cNvSpPr/>
              <p:nvPr/>
            </p:nvSpPr>
            <p:spPr>
              <a:xfrm>
                <a:off x="3618900" y="2866450"/>
                <a:ext cx="9912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258" extrusionOk="0">
                    <a:moveTo>
                      <a:pt x="1577" y="1"/>
                    </a:moveTo>
                    <a:cubicBezTo>
                      <a:pt x="1068" y="1"/>
                      <a:pt x="560" y="22"/>
                      <a:pt x="60" y="88"/>
                    </a:cubicBezTo>
                    <a:cubicBezTo>
                      <a:pt x="0" y="88"/>
                      <a:pt x="0" y="159"/>
                      <a:pt x="60" y="171"/>
                    </a:cubicBezTo>
                    <a:cubicBezTo>
                      <a:pt x="552" y="236"/>
                      <a:pt x="1049" y="258"/>
                      <a:pt x="1548" y="258"/>
                    </a:cubicBezTo>
                    <a:cubicBezTo>
                      <a:pt x="2330" y="258"/>
                      <a:pt x="3116" y="205"/>
                      <a:pt x="3894" y="183"/>
                    </a:cubicBezTo>
                    <a:cubicBezTo>
                      <a:pt x="3899" y="185"/>
                      <a:pt x="3904" y="186"/>
                      <a:pt x="3909" y="186"/>
                    </a:cubicBezTo>
                    <a:cubicBezTo>
                      <a:pt x="3965" y="186"/>
                      <a:pt x="3959" y="64"/>
                      <a:pt x="3894" y="64"/>
                    </a:cubicBezTo>
                    <a:cubicBezTo>
                      <a:pt x="3132" y="50"/>
                      <a:pt x="2353" y="1"/>
                      <a:pt x="157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846;p33">
                <a:extLst>
                  <a:ext uri="{FF2B5EF4-FFF2-40B4-BE49-F238E27FC236}">
                    <a16:creationId xmlns:a16="http://schemas.microsoft.com/office/drawing/2014/main" id="{9A8EAB32-ACFA-420E-B026-FD17A3536EB3}"/>
                  </a:ext>
                </a:extLst>
              </p:cNvPr>
              <p:cNvSpPr/>
              <p:nvPr/>
            </p:nvSpPr>
            <p:spPr>
              <a:xfrm>
                <a:off x="3623350" y="2836300"/>
                <a:ext cx="9587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92" extrusionOk="0">
                    <a:moveTo>
                      <a:pt x="1902" y="1"/>
                    </a:moveTo>
                    <a:cubicBezTo>
                      <a:pt x="1259" y="1"/>
                      <a:pt x="617" y="51"/>
                      <a:pt x="37" y="139"/>
                    </a:cubicBezTo>
                    <a:cubicBezTo>
                      <a:pt x="1" y="139"/>
                      <a:pt x="1" y="211"/>
                      <a:pt x="37" y="234"/>
                    </a:cubicBezTo>
                    <a:cubicBezTo>
                      <a:pt x="667" y="330"/>
                      <a:pt x="1370" y="391"/>
                      <a:pt x="2067" y="391"/>
                    </a:cubicBezTo>
                    <a:cubicBezTo>
                      <a:pt x="2673" y="391"/>
                      <a:pt x="3275" y="345"/>
                      <a:pt x="3823" y="234"/>
                    </a:cubicBezTo>
                    <a:cubicBezTo>
                      <a:pt x="3835" y="234"/>
                      <a:pt x="3835" y="187"/>
                      <a:pt x="3823" y="175"/>
                    </a:cubicBezTo>
                    <a:cubicBezTo>
                      <a:pt x="3225" y="54"/>
                      <a:pt x="2563" y="1"/>
                      <a:pt x="190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847;p33">
                <a:extLst>
                  <a:ext uri="{FF2B5EF4-FFF2-40B4-BE49-F238E27FC236}">
                    <a16:creationId xmlns:a16="http://schemas.microsoft.com/office/drawing/2014/main" id="{64B9A199-3477-4E31-81A7-EF6F06AE825B}"/>
                  </a:ext>
                </a:extLst>
              </p:cNvPr>
              <p:cNvSpPr/>
              <p:nvPr/>
            </p:nvSpPr>
            <p:spPr>
              <a:xfrm>
                <a:off x="3624250" y="2809400"/>
                <a:ext cx="9200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08" extrusionOk="0">
                    <a:moveTo>
                      <a:pt x="2584" y="0"/>
                    </a:moveTo>
                    <a:cubicBezTo>
                      <a:pt x="2447" y="0"/>
                      <a:pt x="2311" y="2"/>
                      <a:pt x="2178" y="2"/>
                    </a:cubicBezTo>
                    <a:cubicBezTo>
                      <a:pt x="2118" y="2"/>
                      <a:pt x="2059" y="2"/>
                      <a:pt x="2001" y="1"/>
                    </a:cubicBezTo>
                    <a:cubicBezTo>
                      <a:pt x="1358" y="1"/>
                      <a:pt x="715" y="13"/>
                      <a:pt x="84" y="84"/>
                    </a:cubicBezTo>
                    <a:cubicBezTo>
                      <a:pt x="1" y="108"/>
                      <a:pt x="1" y="203"/>
                      <a:pt x="84" y="203"/>
                    </a:cubicBezTo>
                    <a:cubicBezTo>
                      <a:pt x="715" y="286"/>
                      <a:pt x="1358" y="298"/>
                      <a:pt x="2001" y="298"/>
                    </a:cubicBezTo>
                    <a:cubicBezTo>
                      <a:pt x="2211" y="298"/>
                      <a:pt x="2427" y="307"/>
                      <a:pt x="2643" y="307"/>
                    </a:cubicBezTo>
                    <a:cubicBezTo>
                      <a:pt x="2988" y="307"/>
                      <a:pt x="3333" y="285"/>
                      <a:pt x="3656" y="167"/>
                    </a:cubicBezTo>
                    <a:cubicBezTo>
                      <a:pt x="3680" y="167"/>
                      <a:pt x="3680" y="132"/>
                      <a:pt x="3656" y="132"/>
                    </a:cubicBezTo>
                    <a:cubicBezTo>
                      <a:pt x="3316" y="16"/>
                      <a:pt x="2947" y="0"/>
                      <a:pt x="258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848;p33">
                <a:extLst>
                  <a:ext uri="{FF2B5EF4-FFF2-40B4-BE49-F238E27FC236}">
                    <a16:creationId xmlns:a16="http://schemas.microsoft.com/office/drawing/2014/main" id="{C9AB97E9-F61E-4536-BA9C-E00BA61504BA}"/>
                  </a:ext>
                </a:extLst>
              </p:cNvPr>
              <p:cNvSpPr/>
              <p:nvPr/>
            </p:nvSpPr>
            <p:spPr>
              <a:xfrm>
                <a:off x="3629600" y="2779200"/>
                <a:ext cx="863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414" extrusionOk="0">
                    <a:moveTo>
                      <a:pt x="2084" y="1"/>
                    </a:moveTo>
                    <a:cubicBezTo>
                      <a:pt x="1388" y="1"/>
                      <a:pt x="667" y="92"/>
                      <a:pt x="60" y="149"/>
                    </a:cubicBezTo>
                    <a:cubicBezTo>
                      <a:pt x="1" y="149"/>
                      <a:pt x="1" y="244"/>
                      <a:pt x="60" y="244"/>
                    </a:cubicBezTo>
                    <a:cubicBezTo>
                      <a:pt x="713" y="297"/>
                      <a:pt x="1487" y="413"/>
                      <a:pt x="2221" y="413"/>
                    </a:cubicBezTo>
                    <a:cubicBezTo>
                      <a:pt x="2639" y="413"/>
                      <a:pt x="3044" y="376"/>
                      <a:pt x="3406" y="268"/>
                    </a:cubicBezTo>
                    <a:cubicBezTo>
                      <a:pt x="3454" y="256"/>
                      <a:pt x="3454" y="185"/>
                      <a:pt x="3406" y="161"/>
                    </a:cubicBezTo>
                    <a:cubicBezTo>
                      <a:pt x="3005" y="42"/>
                      <a:pt x="2550" y="1"/>
                      <a:pt x="208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849;p33">
                <a:extLst>
                  <a:ext uri="{FF2B5EF4-FFF2-40B4-BE49-F238E27FC236}">
                    <a16:creationId xmlns:a16="http://schemas.microsoft.com/office/drawing/2014/main" id="{E47A14D6-E744-4421-9229-8611B8A77B67}"/>
                  </a:ext>
                </a:extLst>
              </p:cNvPr>
              <p:cNvSpPr/>
              <p:nvPr/>
            </p:nvSpPr>
            <p:spPr>
              <a:xfrm>
                <a:off x="3632875" y="2752700"/>
                <a:ext cx="863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6" extrusionOk="0">
                    <a:moveTo>
                      <a:pt x="2559" y="0"/>
                    </a:moveTo>
                    <a:cubicBezTo>
                      <a:pt x="2320" y="0"/>
                      <a:pt x="2079" y="13"/>
                      <a:pt x="1846" y="18"/>
                    </a:cubicBezTo>
                    <a:cubicBezTo>
                      <a:pt x="1251" y="18"/>
                      <a:pt x="668" y="30"/>
                      <a:pt x="96" y="90"/>
                    </a:cubicBezTo>
                    <a:cubicBezTo>
                      <a:pt x="13" y="114"/>
                      <a:pt x="1" y="209"/>
                      <a:pt x="96" y="221"/>
                    </a:cubicBezTo>
                    <a:cubicBezTo>
                      <a:pt x="668" y="280"/>
                      <a:pt x="1251" y="304"/>
                      <a:pt x="1846" y="304"/>
                    </a:cubicBezTo>
                    <a:cubicBezTo>
                      <a:pt x="2069" y="304"/>
                      <a:pt x="2298" y="315"/>
                      <a:pt x="2526" y="315"/>
                    </a:cubicBezTo>
                    <a:cubicBezTo>
                      <a:pt x="2823" y="315"/>
                      <a:pt x="3118" y="296"/>
                      <a:pt x="3394" y="209"/>
                    </a:cubicBezTo>
                    <a:cubicBezTo>
                      <a:pt x="3454" y="185"/>
                      <a:pt x="3454" y="114"/>
                      <a:pt x="3394" y="90"/>
                    </a:cubicBezTo>
                    <a:cubicBezTo>
                      <a:pt x="3128" y="18"/>
                      <a:pt x="2845" y="0"/>
                      <a:pt x="255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850;p33">
                <a:extLst>
                  <a:ext uri="{FF2B5EF4-FFF2-40B4-BE49-F238E27FC236}">
                    <a16:creationId xmlns:a16="http://schemas.microsoft.com/office/drawing/2014/main" id="{4145D2A3-D1E2-462E-841C-7F59BEA21BFD}"/>
                  </a:ext>
                </a:extLst>
              </p:cNvPr>
              <p:cNvSpPr/>
              <p:nvPr/>
            </p:nvSpPr>
            <p:spPr>
              <a:xfrm>
                <a:off x="3637050" y="2724650"/>
                <a:ext cx="836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07" extrusionOk="0">
                    <a:moveTo>
                      <a:pt x="1644" y="0"/>
                    </a:moveTo>
                    <a:cubicBezTo>
                      <a:pt x="1117" y="0"/>
                      <a:pt x="590" y="27"/>
                      <a:pt x="60" y="105"/>
                    </a:cubicBezTo>
                    <a:cubicBezTo>
                      <a:pt x="0" y="116"/>
                      <a:pt x="0" y="200"/>
                      <a:pt x="60" y="224"/>
                    </a:cubicBezTo>
                    <a:cubicBezTo>
                      <a:pt x="508" y="284"/>
                      <a:pt x="954" y="306"/>
                      <a:pt x="1399" y="306"/>
                    </a:cubicBezTo>
                    <a:cubicBezTo>
                      <a:pt x="2007" y="306"/>
                      <a:pt x="2615" y="265"/>
                      <a:pt x="3227" y="224"/>
                    </a:cubicBezTo>
                    <a:cubicBezTo>
                      <a:pt x="3346" y="200"/>
                      <a:pt x="3346" y="57"/>
                      <a:pt x="3227" y="57"/>
                    </a:cubicBezTo>
                    <a:cubicBezTo>
                      <a:pt x="2697" y="27"/>
                      <a:pt x="2170" y="0"/>
                      <a:pt x="164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851;p33">
                <a:extLst>
                  <a:ext uri="{FF2B5EF4-FFF2-40B4-BE49-F238E27FC236}">
                    <a16:creationId xmlns:a16="http://schemas.microsoft.com/office/drawing/2014/main" id="{18D45E50-4CA3-483A-B352-7836A2721747}"/>
                  </a:ext>
                </a:extLst>
              </p:cNvPr>
              <p:cNvSpPr/>
              <p:nvPr/>
            </p:nvSpPr>
            <p:spPr>
              <a:xfrm>
                <a:off x="3638825" y="2694500"/>
                <a:ext cx="845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330" extrusionOk="0">
                    <a:moveTo>
                      <a:pt x="828" y="1"/>
                    </a:moveTo>
                    <a:cubicBezTo>
                      <a:pt x="575" y="1"/>
                      <a:pt x="322" y="19"/>
                      <a:pt x="72" y="84"/>
                    </a:cubicBezTo>
                    <a:cubicBezTo>
                      <a:pt x="1" y="96"/>
                      <a:pt x="1" y="203"/>
                      <a:pt x="72" y="215"/>
                    </a:cubicBezTo>
                    <a:cubicBezTo>
                      <a:pt x="367" y="311"/>
                      <a:pt x="680" y="329"/>
                      <a:pt x="997" y="329"/>
                    </a:cubicBezTo>
                    <a:cubicBezTo>
                      <a:pt x="1193" y="329"/>
                      <a:pt x="1389" y="322"/>
                      <a:pt x="1584" y="322"/>
                    </a:cubicBezTo>
                    <a:cubicBezTo>
                      <a:pt x="1744" y="322"/>
                      <a:pt x="1905" y="323"/>
                      <a:pt x="2066" y="323"/>
                    </a:cubicBezTo>
                    <a:cubicBezTo>
                      <a:pt x="2470" y="323"/>
                      <a:pt x="2875" y="317"/>
                      <a:pt x="3275" y="275"/>
                    </a:cubicBezTo>
                    <a:cubicBezTo>
                      <a:pt x="3382" y="263"/>
                      <a:pt x="3382" y="144"/>
                      <a:pt x="3275" y="132"/>
                    </a:cubicBezTo>
                    <a:cubicBezTo>
                      <a:pt x="2716" y="72"/>
                      <a:pt x="2144" y="37"/>
                      <a:pt x="1584" y="25"/>
                    </a:cubicBezTo>
                    <a:cubicBezTo>
                      <a:pt x="1334" y="19"/>
                      <a:pt x="1081" y="1"/>
                      <a:pt x="82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852;p33">
                <a:extLst>
                  <a:ext uri="{FF2B5EF4-FFF2-40B4-BE49-F238E27FC236}">
                    <a16:creationId xmlns:a16="http://schemas.microsoft.com/office/drawing/2014/main" id="{892A3078-EE48-403A-AB62-7054BD88B1DC}"/>
                  </a:ext>
                </a:extLst>
              </p:cNvPr>
              <p:cNvSpPr/>
              <p:nvPr/>
            </p:nvSpPr>
            <p:spPr>
              <a:xfrm>
                <a:off x="3645075" y="2666750"/>
                <a:ext cx="73550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12" extrusionOk="0">
                    <a:moveTo>
                      <a:pt x="1618" y="1"/>
                    </a:moveTo>
                    <a:cubicBezTo>
                      <a:pt x="1101" y="1"/>
                      <a:pt x="585" y="38"/>
                      <a:pt x="60" y="99"/>
                    </a:cubicBezTo>
                    <a:cubicBezTo>
                      <a:pt x="1" y="99"/>
                      <a:pt x="1" y="182"/>
                      <a:pt x="60" y="182"/>
                    </a:cubicBezTo>
                    <a:cubicBezTo>
                      <a:pt x="659" y="252"/>
                      <a:pt x="1257" y="312"/>
                      <a:pt x="1859" y="312"/>
                    </a:cubicBezTo>
                    <a:cubicBezTo>
                      <a:pt x="2179" y="312"/>
                      <a:pt x="2500" y="295"/>
                      <a:pt x="2823" y="254"/>
                    </a:cubicBezTo>
                    <a:cubicBezTo>
                      <a:pt x="2942" y="254"/>
                      <a:pt x="2942" y="99"/>
                      <a:pt x="2823" y="75"/>
                    </a:cubicBezTo>
                    <a:cubicBezTo>
                      <a:pt x="2418" y="23"/>
                      <a:pt x="2018" y="1"/>
                      <a:pt x="161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853;p33">
                <a:extLst>
                  <a:ext uri="{FF2B5EF4-FFF2-40B4-BE49-F238E27FC236}">
                    <a16:creationId xmlns:a16="http://schemas.microsoft.com/office/drawing/2014/main" id="{3F27373C-2AB0-49EA-9BC8-0D96ABB0FBC7}"/>
                  </a:ext>
                </a:extLst>
              </p:cNvPr>
              <p:cNvSpPr/>
              <p:nvPr/>
            </p:nvSpPr>
            <p:spPr>
              <a:xfrm>
                <a:off x="3649550" y="2637825"/>
                <a:ext cx="869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396" extrusionOk="0">
                    <a:moveTo>
                      <a:pt x="1820" y="1"/>
                    </a:moveTo>
                    <a:cubicBezTo>
                      <a:pt x="1215" y="1"/>
                      <a:pt x="605" y="49"/>
                      <a:pt x="60" y="137"/>
                    </a:cubicBezTo>
                    <a:cubicBezTo>
                      <a:pt x="1" y="149"/>
                      <a:pt x="1" y="244"/>
                      <a:pt x="60" y="256"/>
                    </a:cubicBezTo>
                    <a:cubicBezTo>
                      <a:pt x="595" y="348"/>
                      <a:pt x="1194" y="396"/>
                      <a:pt x="1789" y="396"/>
                    </a:cubicBezTo>
                    <a:cubicBezTo>
                      <a:pt x="2346" y="396"/>
                      <a:pt x="2899" y="354"/>
                      <a:pt x="3394" y="268"/>
                    </a:cubicBezTo>
                    <a:cubicBezTo>
                      <a:pt x="3477" y="256"/>
                      <a:pt x="3477" y="137"/>
                      <a:pt x="3394" y="125"/>
                    </a:cubicBezTo>
                    <a:cubicBezTo>
                      <a:pt x="2908" y="40"/>
                      <a:pt x="2366" y="1"/>
                      <a:pt x="182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854;p33">
                <a:extLst>
                  <a:ext uri="{FF2B5EF4-FFF2-40B4-BE49-F238E27FC236}">
                    <a16:creationId xmlns:a16="http://schemas.microsoft.com/office/drawing/2014/main" id="{990928E8-A7BF-440B-B5F1-281B5B570563}"/>
                  </a:ext>
                </a:extLst>
              </p:cNvPr>
              <p:cNvSpPr/>
              <p:nvPr/>
            </p:nvSpPr>
            <p:spPr>
              <a:xfrm>
                <a:off x="3653125" y="2610325"/>
                <a:ext cx="699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34" extrusionOk="0">
                    <a:moveTo>
                      <a:pt x="1249" y="1"/>
                    </a:moveTo>
                    <a:cubicBezTo>
                      <a:pt x="838" y="1"/>
                      <a:pt x="427" y="30"/>
                      <a:pt x="36" y="106"/>
                    </a:cubicBezTo>
                    <a:cubicBezTo>
                      <a:pt x="0" y="117"/>
                      <a:pt x="0" y="189"/>
                      <a:pt x="36" y="213"/>
                    </a:cubicBezTo>
                    <a:cubicBezTo>
                      <a:pt x="456" y="300"/>
                      <a:pt x="892" y="333"/>
                      <a:pt x="1330" y="333"/>
                    </a:cubicBezTo>
                    <a:cubicBezTo>
                      <a:pt x="1788" y="333"/>
                      <a:pt x="2247" y="297"/>
                      <a:pt x="2691" y="248"/>
                    </a:cubicBezTo>
                    <a:cubicBezTo>
                      <a:pt x="2798" y="237"/>
                      <a:pt x="2798" y="106"/>
                      <a:pt x="2691" y="94"/>
                    </a:cubicBezTo>
                    <a:cubicBezTo>
                      <a:pt x="2231" y="42"/>
                      <a:pt x="1740" y="1"/>
                      <a:pt x="124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855;p33">
                <a:extLst>
                  <a:ext uri="{FF2B5EF4-FFF2-40B4-BE49-F238E27FC236}">
                    <a16:creationId xmlns:a16="http://schemas.microsoft.com/office/drawing/2014/main" id="{D5105980-4C86-456B-9A11-E4AAFD91A6CC}"/>
                  </a:ext>
                </a:extLst>
              </p:cNvPr>
              <p:cNvSpPr/>
              <p:nvPr/>
            </p:nvSpPr>
            <p:spPr>
              <a:xfrm>
                <a:off x="3660575" y="2553800"/>
                <a:ext cx="586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58" extrusionOk="0">
                    <a:moveTo>
                      <a:pt x="1345" y="0"/>
                    </a:moveTo>
                    <a:cubicBezTo>
                      <a:pt x="905" y="0"/>
                      <a:pt x="460" y="52"/>
                      <a:pt x="60" y="128"/>
                    </a:cubicBezTo>
                    <a:cubicBezTo>
                      <a:pt x="0" y="152"/>
                      <a:pt x="0" y="235"/>
                      <a:pt x="60" y="247"/>
                    </a:cubicBezTo>
                    <a:cubicBezTo>
                      <a:pt x="405" y="319"/>
                      <a:pt x="783" y="357"/>
                      <a:pt x="1162" y="357"/>
                    </a:cubicBezTo>
                    <a:cubicBezTo>
                      <a:pt x="1542" y="357"/>
                      <a:pt x="1923" y="319"/>
                      <a:pt x="2274" y="235"/>
                    </a:cubicBezTo>
                    <a:cubicBezTo>
                      <a:pt x="2346" y="223"/>
                      <a:pt x="2346" y="104"/>
                      <a:pt x="2274" y="92"/>
                    </a:cubicBezTo>
                    <a:cubicBezTo>
                      <a:pt x="1979" y="27"/>
                      <a:pt x="1663" y="0"/>
                      <a:pt x="134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856;p33">
                <a:extLst>
                  <a:ext uri="{FF2B5EF4-FFF2-40B4-BE49-F238E27FC236}">
                    <a16:creationId xmlns:a16="http://schemas.microsoft.com/office/drawing/2014/main" id="{A13CABAA-86AA-4DD3-935E-D679C3096451}"/>
                  </a:ext>
                </a:extLst>
              </p:cNvPr>
              <p:cNvSpPr/>
              <p:nvPr/>
            </p:nvSpPr>
            <p:spPr>
              <a:xfrm>
                <a:off x="3656700" y="2582000"/>
                <a:ext cx="619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335" extrusionOk="0">
                    <a:moveTo>
                      <a:pt x="1480" y="0"/>
                    </a:moveTo>
                    <a:cubicBezTo>
                      <a:pt x="1009" y="0"/>
                      <a:pt x="536" y="49"/>
                      <a:pt x="72" y="107"/>
                    </a:cubicBezTo>
                    <a:cubicBezTo>
                      <a:pt x="0" y="119"/>
                      <a:pt x="0" y="203"/>
                      <a:pt x="72" y="227"/>
                    </a:cubicBezTo>
                    <a:cubicBezTo>
                      <a:pt x="513" y="289"/>
                      <a:pt x="963" y="335"/>
                      <a:pt x="1411" y="335"/>
                    </a:cubicBezTo>
                    <a:cubicBezTo>
                      <a:pt x="1736" y="335"/>
                      <a:pt x="2061" y="310"/>
                      <a:pt x="2382" y="250"/>
                    </a:cubicBezTo>
                    <a:cubicBezTo>
                      <a:pt x="2477" y="238"/>
                      <a:pt x="2477" y="96"/>
                      <a:pt x="2382" y="72"/>
                    </a:cubicBezTo>
                    <a:cubicBezTo>
                      <a:pt x="2084" y="21"/>
                      <a:pt x="1782" y="0"/>
                      <a:pt x="148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857;p33">
                <a:extLst>
                  <a:ext uri="{FF2B5EF4-FFF2-40B4-BE49-F238E27FC236}">
                    <a16:creationId xmlns:a16="http://schemas.microsoft.com/office/drawing/2014/main" id="{B49375A7-D6A4-45FD-A3D7-B9F5329C8C8E}"/>
                  </a:ext>
                </a:extLst>
              </p:cNvPr>
              <p:cNvSpPr/>
              <p:nvPr/>
            </p:nvSpPr>
            <p:spPr>
              <a:xfrm>
                <a:off x="3663850" y="2525100"/>
                <a:ext cx="536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352" extrusionOk="0">
                    <a:moveTo>
                      <a:pt x="1286" y="0"/>
                    </a:moveTo>
                    <a:cubicBezTo>
                      <a:pt x="872" y="0"/>
                      <a:pt x="448" y="56"/>
                      <a:pt x="60" y="121"/>
                    </a:cubicBezTo>
                    <a:cubicBezTo>
                      <a:pt x="0" y="133"/>
                      <a:pt x="0" y="228"/>
                      <a:pt x="60" y="240"/>
                    </a:cubicBezTo>
                    <a:cubicBezTo>
                      <a:pt x="414" y="302"/>
                      <a:pt x="815" y="351"/>
                      <a:pt x="1211" y="351"/>
                    </a:cubicBezTo>
                    <a:cubicBezTo>
                      <a:pt x="1508" y="351"/>
                      <a:pt x="1802" y="324"/>
                      <a:pt x="2072" y="252"/>
                    </a:cubicBezTo>
                    <a:cubicBezTo>
                      <a:pt x="2143" y="240"/>
                      <a:pt x="2143" y="121"/>
                      <a:pt x="2072" y="86"/>
                    </a:cubicBezTo>
                    <a:cubicBezTo>
                      <a:pt x="1822" y="24"/>
                      <a:pt x="1556" y="0"/>
                      <a:pt x="128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858;p33">
                <a:extLst>
                  <a:ext uri="{FF2B5EF4-FFF2-40B4-BE49-F238E27FC236}">
                    <a16:creationId xmlns:a16="http://schemas.microsoft.com/office/drawing/2014/main" id="{69AA85E5-FA8C-48EC-A6D0-CD9E8B690B39}"/>
                  </a:ext>
                </a:extLst>
              </p:cNvPr>
              <p:cNvSpPr/>
              <p:nvPr/>
            </p:nvSpPr>
            <p:spPr>
              <a:xfrm>
                <a:off x="3668600" y="2497050"/>
                <a:ext cx="48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75" extrusionOk="0">
                    <a:moveTo>
                      <a:pt x="1087" y="0"/>
                    </a:moveTo>
                    <a:cubicBezTo>
                      <a:pt x="742" y="0"/>
                      <a:pt x="390" y="43"/>
                      <a:pt x="72" y="124"/>
                    </a:cubicBezTo>
                    <a:cubicBezTo>
                      <a:pt x="1" y="136"/>
                      <a:pt x="1" y="243"/>
                      <a:pt x="72" y="279"/>
                    </a:cubicBezTo>
                    <a:cubicBezTo>
                      <a:pt x="329" y="344"/>
                      <a:pt x="608" y="375"/>
                      <a:pt x="888" y="375"/>
                    </a:cubicBezTo>
                    <a:cubicBezTo>
                      <a:pt x="1218" y="375"/>
                      <a:pt x="1550" y="332"/>
                      <a:pt x="1846" y="255"/>
                    </a:cubicBezTo>
                    <a:cubicBezTo>
                      <a:pt x="1941" y="231"/>
                      <a:pt x="1941" y="100"/>
                      <a:pt x="1846" y="76"/>
                    </a:cubicBezTo>
                    <a:cubicBezTo>
                      <a:pt x="1609" y="25"/>
                      <a:pt x="1350" y="0"/>
                      <a:pt x="108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859;p33">
                <a:extLst>
                  <a:ext uri="{FF2B5EF4-FFF2-40B4-BE49-F238E27FC236}">
                    <a16:creationId xmlns:a16="http://schemas.microsoft.com/office/drawing/2014/main" id="{7CB148C1-7263-42B1-A88A-FCA2508A5B1C}"/>
                  </a:ext>
                </a:extLst>
              </p:cNvPr>
              <p:cNvSpPr/>
              <p:nvPr/>
            </p:nvSpPr>
            <p:spPr>
              <a:xfrm>
                <a:off x="3671875" y="2469075"/>
                <a:ext cx="50625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12" extrusionOk="0">
                    <a:moveTo>
                      <a:pt x="1394" y="0"/>
                    </a:moveTo>
                    <a:cubicBezTo>
                      <a:pt x="1282" y="0"/>
                      <a:pt x="1169" y="5"/>
                      <a:pt x="1060" y="5"/>
                    </a:cubicBezTo>
                    <a:cubicBezTo>
                      <a:pt x="715" y="5"/>
                      <a:pt x="393" y="41"/>
                      <a:pt x="60" y="112"/>
                    </a:cubicBezTo>
                    <a:cubicBezTo>
                      <a:pt x="1" y="124"/>
                      <a:pt x="1" y="219"/>
                      <a:pt x="60" y="231"/>
                    </a:cubicBezTo>
                    <a:cubicBezTo>
                      <a:pt x="310" y="285"/>
                      <a:pt x="553" y="311"/>
                      <a:pt x="805" y="311"/>
                    </a:cubicBezTo>
                    <a:cubicBezTo>
                      <a:pt x="889" y="311"/>
                      <a:pt x="974" y="308"/>
                      <a:pt x="1060" y="302"/>
                    </a:cubicBezTo>
                    <a:cubicBezTo>
                      <a:pt x="1169" y="302"/>
                      <a:pt x="1282" y="307"/>
                      <a:pt x="1394" y="307"/>
                    </a:cubicBezTo>
                    <a:cubicBezTo>
                      <a:pt x="1599" y="307"/>
                      <a:pt x="1804" y="292"/>
                      <a:pt x="1989" y="207"/>
                    </a:cubicBezTo>
                    <a:cubicBezTo>
                      <a:pt x="2025" y="183"/>
                      <a:pt x="2025" y="112"/>
                      <a:pt x="1989" y="100"/>
                    </a:cubicBezTo>
                    <a:cubicBezTo>
                      <a:pt x="1804" y="15"/>
                      <a:pt x="1599" y="0"/>
                      <a:pt x="139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860;p33">
                <a:extLst>
                  <a:ext uri="{FF2B5EF4-FFF2-40B4-BE49-F238E27FC236}">
                    <a16:creationId xmlns:a16="http://schemas.microsoft.com/office/drawing/2014/main" id="{F1F15ED8-1DD7-4B4C-B1CA-D6ED568F3ABD}"/>
                  </a:ext>
                </a:extLst>
              </p:cNvPr>
              <p:cNvSpPr/>
              <p:nvPr/>
            </p:nvSpPr>
            <p:spPr>
              <a:xfrm>
                <a:off x="3676350" y="2440725"/>
                <a:ext cx="4822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308" extrusionOk="0">
                    <a:moveTo>
                      <a:pt x="1280" y="1"/>
                    </a:moveTo>
                    <a:cubicBezTo>
                      <a:pt x="1189" y="1"/>
                      <a:pt x="1098" y="4"/>
                      <a:pt x="1012" y="8"/>
                    </a:cubicBezTo>
                    <a:cubicBezTo>
                      <a:pt x="703" y="32"/>
                      <a:pt x="381" y="32"/>
                      <a:pt x="83" y="103"/>
                    </a:cubicBezTo>
                    <a:cubicBezTo>
                      <a:pt x="0" y="115"/>
                      <a:pt x="0" y="222"/>
                      <a:pt x="83" y="234"/>
                    </a:cubicBezTo>
                    <a:cubicBezTo>
                      <a:pt x="393" y="305"/>
                      <a:pt x="703" y="305"/>
                      <a:pt x="1012" y="305"/>
                    </a:cubicBezTo>
                    <a:cubicBezTo>
                      <a:pt x="1094" y="305"/>
                      <a:pt x="1177" y="307"/>
                      <a:pt x="1262" y="307"/>
                    </a:cubicBezTo>
                    <a:cubicBezTo>
                      <a:pt x="1472" y="307"/>
                      <a:pt x="1686" y="295"/>
                      <a:pt x="1881" y="210"/>
                    </a:cubicBezTo>
                    <a:cubicBezTo>
                      <a:pt x="1929" y="174"/>
                      <a:pt x="1929" y="115"/>
                      <a:pt x="1881" y="103"/>
                    </a:cubicBezTo>
                    <a:cubicBezTo>
                      <a:pt x="1707" y="20"/>
                      <a:pt x="1491" y="1"/>
                      <a:pt x="128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861;p33">
                <a:extLst>
                  <a:ext uri="{FF2B5EF4-FFF2-40B4-BE49-F238E27FC236}">
                    <a16:creationId xmlns:a16="http://schemas.microsoft.com/office/drawing/2014/main" id="{0DD8E939-BCBD-4E48-9093-C64E013C0661}"/>
                  </a:ext>
                </a:extLst>
              </p:cNvPr>
              <p:cNvSpPr/>
              <p:nvPr/>
            </p:nvSpPr>
            <p:spPr>
              <a:xfrm>
                <a:off x="3677525" y="2410850"/>
                <a:ext cx="479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405" extrusionOk="0">
                    <a:moveTo>
                      <a:pt x="1163" y="1"/>
                    </a:moveTo>
                    <a:cubicBezTo>
                      <a:pt x="784" y="1"/>
                      <a:pt x="386" y="74"/>
                      <a:pt x="60" y="131"/>
                    </a:cubicBezTo>
                    <a:cubicBezTo>
                      <a:pt x="1" y="155"/>
                      <a:pt x="1" y="250"/>
                      <a:pt x="60" y="274"/>
                    </a:cubicBezTo>
                    <a:cubicBezTo>
                      <a:pt x="379" y="331"/>
                      <a:pt x="779" y="404"/>
                      <a:pt x="1160" y="404"/>
                    </a:cubicBezTo>
                    <a:cubicBezTo>
                      <a:pt x="1419" y="404"/>
                      <a:pt x="1670" y="370"/>
                      <a:pt x="1882" y="274"/>
                    </a:cubicBezTo>
                    <a:cubicBezTo>
                      <a:pt x="1918" y="250"/>
                      <a:pt x="1918" y="167"/>
                      <a:pt x="1882" y="131"/>
                    </a:cubicBezTo>
                    <a:cubicBezTo>
                      <a:pt x="1670" y="35"/>
                      <a:pt x="1421" y="1"/>
                      <a:pt x="116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862;p33">
                <a:extLst>
                  <a:ext uri="{FF2B5EF4-FFF2-40B4-BE49-F238E27FC236}">
                    <a16:creationId xmlns:a16="http://schemas.microsoft.com/office/drawing/2014/main" id="{9D6F805A-D1DD-4A3F-9EFC-F315706D0C0B}"/>
                  </a:ext>
                </a:extLst>
              </p:cNvPr>
              <p:cNvSpPr/>
              <p:nvPr/>
            </p:nvSpPr>
            <p:spPr>
              <a:xfrm>
                <a:off x="3683475" y="2382975"/>
                <a:ext cx="476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68" extrusionOk="0">
                    <a:moveTo>
                      <a:pt x="1113" y="0"/>
                    </a:moveTo>
                    <a:cubicBezTo>
                      <a:pt x="749" y="0"/>
                      <a:pt x="373" y="60"/>
                      <a:pt x="60" y="115"/>
                    </a:cubicBezTo>
                    <a:cubicBezTo>
                      <a:pt x="1" y="139"/>
                      <a:pt x="1" y="222"/>
                      <a:pt x="60" y="234"/>
                    </a:cubicBezTo>
                    <a:cubicBezTo>
                      <a:pt x="384" y="299"/>
                      <a:pt x="777" y="368"/>
                      <a:pt x="1153" y="368"/>
                    </a:cubicBezTo>
                    <a:cubicBezTo>
                      <a:pt x="1399" y="368"/>
                      <a:pt x="1639" y="338"/>
                      <a:pt x="1846" y="258"/>
                    </a:cubicBezTo>
                    <a:cubicBezTo>
                      <a:pt x="1906" y="234"/>
                      <a:pt x="1906" y="151"/>
                      <a:pt x="1846" y="115"/>
                    </a:cubicBezTo>
                    <a:cubicBezTo>
                      <a:pt x="1628" y="31"/>
                      <a:pt x="1374" y="0"/>
                      <a:pt x="111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863;p33">
                <a:extLst>
                  <a:ext uri="{FF2B5EF4-FFF2-40B4-BE49-F238E27FC236}">
                    <a16:creationId xmlns:a16="http://schemas.microsoft.com/office/drawing/2014/main" id="{CAFD116A-BCA2-4BD2-BC9E-282047AE652B}"/>
                  </a:ext>
                </a:extLst>
              </p:cNvPr>
              <p:cNvSpPr/>
              <p:nvPr/>
            </p:nvSpPr>
            <p:spPr>
              <a:xfrm>
                <a:off x="3687350" y="2355575"/>
                <a:ext cx="387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11" extrusionOk="0">
                    <a:moveTo>
                      <a:pt x="1027" y="1"/>
                    </a:moveTo>
                    <a:cubicBezTo>
                      <a:pt x="947" y="1"/>
                      <a:pt x="866" y="5"/>
                      <a:pt x="786" y="9"/>
                    </a:cubicBezTo>
                    <a:cubicBezTo>
                      <a:pt x="536" y="9"/>
                      <a:pt x="274" y="20"/>
                      <a:pt x="36" y="116"/>
                    </a:cubicBezTo>
                    <a:cubicBezTo>
                      <a:pt x="1" y="128"/>
                      <a:pt x="1" y="199"/>
                      <a:pt x="36" y="223"/>
                    </a:cubicBezTo>
                    <a:cubicBezTo>
                      <a:pt x="225" y="289"/>
                      <a:pt x="429" y="310"/>
                      <a:pt x="630" y="310"/>
                    </a:cubicBezTo>
                    <a:cubicBezTo>
                      <a:pt x="682" y="310"/>
                      <a:pt x="735" y="309"/>
                      <a:pt x="786" y="306"/>
                    </a:cubicBezTo>
                    <a:cubicBezTo>
                      <a:pt x="834" y="306"/>
                      <a:pt x="882" y="307"/>
                      <a:pt x="930" y="307"/>
                    </a:cubicBezTo>
                    <a:cubicBezTo>
                      <a:pt x="1124" y="307"/>
                      <a:pt x="1320" y="299"/>
                      <a:pt x="1501" y="223"/>
                    </a:cubicBezTo>
                    <a:cubicBezTo>
                      <a:pt x="1548" y="187"/>
                      <a:pt x="1548" y="116"/>
                      <a:pt x="1501" y="80"/>
                    </a:cubicBezTo>
                    <a:cubicBezTo>
                      <a:pt x="1350" y="16"/>
                      <a:pt x="1189" y="1"/>
                      <a:pt x="102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864;p33">
                <a:extLst>
                  <a:ext uri="{FF2B5EF4-FFF2-40B4-BE49-F238E27FC236}">
                    <a16:creationId xmlns:a16="http://schemas.microsoft.com/office/drawing/2014/main" id="{A66BC755-556C-4B4F-808A-3DA5BB038ADC}"/>
                  </a:ext>
                </a:extLst>
              </p:cNvPr>
              <p:cNvSpPr/>
              <p:nvPr/>
            </p:nvSpPr>
            <p:spPr>
              <a:xfrm>
                <a:off x="3690625" y="2327475"/>
                <a:ext cx="298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285" extrusionOk="0">
                    <a:moveTo>
                      <a:pt x="767" y="1"/>
                    </a:moveTo>
                    <a:cubicBezTo>
                      <a:pt x="530" y="1"/>
                      <a:pt x="276" y="57"/>
                      <a:pt x="60" y="97"/>
                    </a:cubicBezTo>
                    <a:cubicBezTo>
                      <a:pt x="1" y="109"/>
                      <a:pt x="1" y="192"/>
                      <a:pt x="60" y="192"/>
                    </a:cubicBezTo>
                    <a:cubicBezTo>
                      <a:pt x="270" y="231"/>
                      <a:pt x="509" y="285"/>
                      <a:pt x="740" y="285"/>
                    </a:cubicBezTo>
                    <a:cubicBezTo>
                      <a:pt x="863" y="285"/>
                      <a:pt x="984" y="269"/>
                      <a:pt x="1096" y="228"/>
                    </a:cubicBezTo>
                    <a:cubicBezTo>
                      <a:pt x="1191" y="216"/>
                      <a:pt x="1191" y="73"/>
                      <a:pt x="1096" y="49"/>
                    </a:cubicBezTo>
                    <a:cubicBezTo>
                      <a:pt x="994" y="14"/>
                      <a:pt x="883" y="1"/>
                      <a:pt x="76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865;p33">
                <a:extLst>
                  <a:ext uri="{FF2B5EF4-FFF2-40B4-BE49-F238E27FC236}">
                    <a16:creationId xmlns:a16="http://schemas.microsoft.com/office/drawing/2014/main" id="{EC946194-45C1-4DD3-B317-A3A0B85B14BE}"/>
                  </a:ext>
                </a:extLst>
              </p:cNvPr>
              <p:cNvSpPr/>
              <p:nvPr/>
            </p:nvSpPr>
            <p:spPr>
              <a:xfrm>
                <a:off x="3692700" y="2298575"/>
                <a:ext cx="25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2" extrusionOk="0">
                    <a:moveTo>
                      <a:pt x="518" y="1"/>
                    </a:moveTo>
                    <a:cubicBezTo>
                      <a:pt x="358" y="1"/>
                      <a:pt x="196" y="34"/>
                      <a:pt x="49" y="98"/>
                    </a:cubicBezTo>
                    <a:cubicBezTo>
                      <a:pt x="1" y="122"/>
                      <a:pt x="1" y="205"/>
                      <a:pt x="49" y="217"/>
                    </a:cubicBezTo>
                    <a:cubicBezTo>
                      <a:pt x="203" y="284"/>
                      <a:pt x="373" y="321"/>
                      <a:pt x="541" y="321"/>
                    </a:cubicBezTo>
                    <a:cubicBezTo>
                      <a:pt x="671" y="321"/>
                      <a:pt x="799" y="299"/>
                      <a:pt x="918" y="253"/>
                    </a:cubicBezTo>
                    <a:cubicBezTo>
                      <a:pt x="1001" y="217"/>
                      <a:pt x="1001" y="98"/>
                      <a:pt x="918" y="74"/>
                    </a:cubicBezTo>
                    <a:cubicBezTo>
                      <a:pt x="792" y="25"/>
                      <a:pt x="655" y="1"/>
                      <a:pt x="51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866;p33">
                <a:extLst>
                  <a:ext uri="{FF2B5EF4-FFF2-40B4-BE49-F238E27FC236}">
                    <a16:creationId xmlns:a16="http://schemas.microsoft.com/office/drawing/2014/main" id="{98EEE03C-0CDE-4DA3-99E2-C5196E16D224}"/>
                  </a:ext>
                </a:extLst>
              </p:cNvPr>
              <p:cNvSpPr/>
              <p:nvPr/>
            </p:nvSpPr>
            <p:spPr>
              <a:xfrm>
                <a:off x="3697775" y="2269875"/>
                <a:ext cx="2442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46" extrusionOk="0">
                    <a:moveTo>
                      <a:pt x="620" y="1"/>
                    </a:moveTo>
                    <a:cubicBezTo>
                      <a:pt x="422" y="1"/>
                      <a:pt x="204" y="64"/>
                      <a:pt x="60" y="115"/>
                    </a:cubicBezTo>
                    <a:cubicBezTo>
                      <a:pt x="0" y="139"/>
                      <a:pt x="0" y="222"/>
                      <a:pt x="60" y="234"/>
                    </a:cubicBezTo>
                    <a:cubicBezTo>
                      <a:pt x="201" y="283"/>
                      <a:pt x="414" y="345"/>
                      <a:pt x="608" y="345"/>
                    </a:cubicBezTo>
                    <a:cubicBezTo>
                      <a:pt x="741" y="345"/>
                      <a:pt x="866" y="316"/>
                      <a:pt x="953" y="234"/>
                    </a:cubicBezTo>
                    <a:cubicBezTo>
                      <a:pt x="977" y="210"/>
                      <a:pt x="977" y="150"/>
                      <a:pt x="953" y="103"/>
                    </a:cubicBezTo>
                    <a:cubicBezTo>
                      <a:pt x="868" y="28"/>
                      <a:pt x="749" y="1"/>
                      <a:pt x="62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867;p33">
                <a:extLst>
                  <a:ext uri="{FF2B5EF4-FFF2-40B4-BE49-F238E27FC236}">
                    <a16:creationId xmlns:a16="http://schemas.microsoft.com/office/drawing/2014/main" id="{C26D5F5D-01B1-426C-AB08-8B00C148489F}"/>
                  </a:ext>
                </a:extLst>
              </p:cNvPr>
              <p:cNvSpPr/>
              <p:nvPr/>
            </p:nvSpPr>
            <p:spPr>
              <a:xfrm>
                <a:off x="3699550" y="2242875"/>
                <a:ext cx="220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22" extrusionOk="0">
                    <a:moveTo>
                      <a:pt x="461" y="1"/>
                    </a:moveTo>
                    <a:cubicBezTo>
                      <a:pt x="328" y="1"/>
                      <a:pt x="198" y="19"/>
                      <a:pt x="60" y="52"/>
                    </a:cubicBezTo>
                    <a:cubicBezTo>
                      <a:pt x="1" y="64"/>
                      <a:pt x="1" y="159"/>
                      <a:pt x="60" y="171"/>
                    </a:cubicBezTo>
                    <a:cubicBezTo>
                      <a:pt x="204" y="204"/>
                      <a:pt x="337" y="222"/>
                      <a:pt x="470" y="222"/>
                    </a:cubicBezTo>
                    <a:cubicBezTo>
                      <a:pt x="578" y="222"/>
                      <a:pt x="686" y="210"/>
                      <a:pt x="799" y="183"/>
                    </a:cubicBezTo>
                    <a:cubicBezTo>
                      <a:pt x="882" y="183"/>
                      <a:pt x="882" y="52"/>
                      <a:pt x="799" y="40"/>
                    </a:cubicBezTo>
                    <a:cubicBezTo>
                      <a:pt x="681" y="13"/>
                      <a:pt x="570" y="1"/>
                      <a:pt x="46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868;p33">
                <a:extLst>
                  <a:ext uri="{FF2B5EF4-FFF2-40B4-BE49-F238E27FC236}">
                    <a16:creationId xmlns:a16="http://schemas.microsoft.com/office/drawing/2014/main" id="{FC1A05BC-EAFB-4984-BA69-73DB2BFF5EB3}"/>
                  </a:ext>
                </a:extLst>
              </p:cNvPr>
              <p:cNvSpPr/>
              <p:nvPr/>
            </p:nvSpPr>
            <p:spPr>
              <a:xfrm>
                <a:off x="2796475" y="2912100"/>
                <a:ext cx="919175" cy="232200"/>
              </a:xfrm>
              <a:custGeom>
                <a:avLst/>
                <a:gdLst/>
                <a:ahLst/>
                <a:cxnLst/>
                <a:rect l="l" t="t" r="r" b="b"/>
                <a:pathLst>
                  <a:path w="36767" h="9288" extrusionOk="0">
                    <a:moveTo>
                      <a:pt x="31921" y="0"/>
                    </a:moveTo>
                    <a:lnTo>
                      <a:pt x="0" y="4834"/>
                    </a:lnTo>
                    <a:lnTo>
                      <a:pt x="32397" y="9287"/>
                    </a:lnTo>
                    <a:lnTo>
                      <a:pt x="36767" y="4644"/>
                    </a:lnTo>
                    <a:lnTo>
                      <a:pt x="31921" y="0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869;p33">
                <a:extLst>
                  <a:ext uri="{FF2B5EF4-FFF2-40B4-BE49-F238E27FC236}">
                    <a16:creationId xmlns:a16="http://schemas.microsoft.com/office/drawing/2014/main" id="{2D1F9B7D-2318-4A76-B44F-4D5A60A67C8F}"/>
                  </a:ext>
                </a:extLst>
              </p:cNvPr>
              <p:cNvSpPr/>
              <p:nvPr/>
            </p:nvSpPr>
            <p:spPr>
              <a:xfrm>
                <a:off x="2795275" y="2904650"/>
                <a:ext cx="9302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37208" h="9883" extrusionOk="0">
                    <a:moveTo>
                      <a:pt x="31886" y="608"/>
                    </a:moveTo>
                    <a:lnTo>
                      <a:pt x="36410" y="4954"/>
                    </a:lnTo>
                    <a:lnTo>
                      <a:pt x="32350" y="9287"/>
                    </a:lnTo>
                    <a:lnTo>
                      <a:pt x="2048" y="5120"/>
                    </a:lnTo>
                    <a:lnTo>
                      <a:pt x="31886" y="608"/>
                    </a:lnTo>
                    <a:close/>
                    <a:moveTo>
                      <a:pt x="32076" y="1"/>
                    </a:moveTo>
                    <a:lnTo>
                      <a:pt x="1" y="4846"/>
                    </a:lnTo>
                    <a:lnTo>
                      <a:pt x="1" y="5418"/>
                    </a:lnTo>
                    <a:lnTo>
                      <a:pt x="32409" y="9871"/>
                    </a:lnTo>
                    <a:lnTo>
                      <a:pt x="32552" y="9883"/>
                    </a:lnTo>
                    <a:lnTo>
                      <a:pt x="37208" y="4942"/>
                    </a:lnTo>
                    <a:lnTo>
                      <a:pt x="32076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870;p33">
                <a:extLst>
                  <a:ext uri="{FF2B5EF4-FFF2-40B4-BE49-F238E27FC236}">
                    <a16:creationId xmlns:a16="http://schemas.microsoft.com/office/drawing/2014/main" id="{DB4E7705-2956-4CAF-9048-D478FC94DEF4}"/>
                  </a:ext>
                </a:extLst>
              </p:cNvPr>
              <p:cNvSpPr/>
              <p:nvPr/>
            </p:nvSpPr>
            <p:spPr>
              <a:xfrm>
                <a:off x="3664425" y="3008900"/>
                <a:ext cx="11950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936" extrusionOk="0">
                    <a:moveTo>
                      <a:pt x="239" y="1"/>
                    </a:moveTo>
                    <a:cubicBezTo>
                      <a:pt x="209" y="1"/>
                      <a:pt x="179" y="16"/>
                      <a:pt x="179" y="45"/>
                    </a:cubicBezTo>
                    <a:cubicBezTo>
                      <a:pt x="1" y="1308"/>
                      <a:pt x="84" y="2629"/>
                      <a:pt x="203" y="3891"/>
                    </a:cubicBezTo>
                    <a:cubicBezTo>
                      <a:pt x="203" y="3921"/>
                      <a:pt x="224" y="3936"/>
                      <a:pt x="245" y="3936"/>
                    </a:cubicBezTo>
                    <a:cubicBezTo>
                      <a:pt x="266" y="3936"/>
                      <a:pt x="287" y="3921"/>
                      <a:pt x="287" y="3891"/>
                    </a:cubicBezTo>
                    <a:cubicBezTo>
                      <a:pt x="406" y="2629"/>
                      <a:pt x="477" y="1308"/>
                      <a:pt x="299" y="45"/>
                    </a:cubicBezTo>
                    <a:cubicBezTo>
                      <a:pt x="299" y="16"/>
                      <a:pt x="269" y="1"/>
                      <a:pt x="23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871;p33">
                <a:extLst>
                  <a:ext uri="{FF2B5EF4-FFF2-40B4-BE49-F238E27FC236}">
                    <a16:creationId xmlns:a16="http://schemas.microsoft.com/office/drawing/2014/main" id="{327242B3-6A4F-47F9-AD2D-8EB2B7E735E8}"/>
                  </a:ext>
                </a:extLst>
              </p:cNvPr>
              <p:cNvSpPr/>
              <p:nvPr/>
            </p:nvSpPr>
            <p:spPr>
              <a:xfrm>
                <a:off x="3635850" y="3002200"/>
                <a:ext cx="12825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195" extrusionOk="0">
                    <a:moveTo>
                      <a:pt x="251" y="1"/>
                    </a:moveTo>
                    <a:cubicBezTo>
                      <a:pt x="233" y="1"/>
                      <a:pt x="215" y="10"/>
                      <a:pt x="215" y="28"/>
                    </a:cubicBezTo>
                    <a:cubicBezTo>
                      <a:pt x="1" y="1337"/>
                      <a:pt x="96" y="2838"/>
                      <a:pt x="215" y="4159"/>
                    </a:cubicBezTo>
                    <a:cubicBezTo>
                      <a:pt x="215" y="4183"/>
                      <a:pt x="233" y="4195"/>
                      <a:pt x="251" y="4195"/>
                    </a:cubicBezTo>
                    <a:cubicBezTo>
                      <a:pt x="269" y="4195"/>
                      <a:pt x="287" y="4183"/>
                      <a:pt x="287" y="4159"/>
                    </a:cubicBezTo>
                    <a:cubicBezTo>
                      <a:pt x="406" y="2838"/>
                      <a:pt x="513" y="1349"/>
                      <a:pt x="287" y="28"/>
                    </a:cubicBezTo>
                    <a:cubicBezTo>
                      <a:pt x="287" y="10"/>
                      <a:pt x="269" y="1"/>
                      <a:pt x="25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872;p33">
                <a:extLst>
                  <a:ext uri="{FF2B5EF4-FFF2-40B4-BE49-F238E27FC236}">
                    <a16:creationId xmlns:a16="http://schemas.microsoft.com/office/drawing/2014/main" id="{A340F60F-D7A0-4266-9E8A-B02F3A35B608}"/>
                  </a:ext>
                </a:extLst>
              </p:cNvPr>
              <p:cNvSpPr/>
              <p:nvPr/>
            </p:nvSpPr>
            <p:spPr>
              <a:xfrm>
                <a:off x="3609375" y="3018275"/>
                <a:ext cx="8650" cy="1032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130" extrusionOk="0">
                    <a:moveTo>
                      <a:pt x="177" y="1"/>
                    </a:moveTo>
                    <a:cubicBezTo>
                      <a:pt x="146" y="1"/>
                      <a:pt x="113" y="22"/>
                      <a:pt x="107" y="63"/>
                    </a:cubicBezTo>
                    <a:cubicBezTo>
                      <a:pt x="24" y="1409"/>
                      <a:pt x="0" y="2742"/>
                      <a:pt x="119" y="4076"/>
                    </a:cubicBezTo>
                    <a:cubicBezTo>
                      <a:pt x="119" y="4111"/>
                      <a:pt x="146" y="4129"/>
                      <a:pt x="173" y="4129"/>
                    </a:cubicBezTo>
                    <a:cubicBezTo>
                      <a:pt x="200" y="4129"/>
                      <a:pt x="226" y="4111"/>
                      <a:pt x="226" y="4076"/>
                    </a:cubicBezTo>
                    <a:cubicBezTo>
                      <a:pt x="345" y="2742"/>
                      <a:pt x="334" y="1409"/>
                      <a:pt x="238" y="63"/>
                    </a:cubicBezTo>
                    <a:cubicBezTo>
                      <a:pt x="238" y="22"/>
                      <a:pt x="209" y="1"/>
                      <a:pt x="17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873;p33">
                <a:extLst>
                  <a:ext uri="{FF2B5EF4-FFF2-40B4-BE49-F238E27FC236}">
                    <a16:creationId xmlns:a16="http://schemas.microsoft.com/office/drawing/2014/main" id="{903393A3-CE64-446C-82FD-93A7D703148B}"/>
                  </a:ext>
                </a:extLst>
              </p:cNvPr>
              <p:cNvSpPr/>
              <p:nvPr/>
            </p:nvSpPr>
            <p:spPr>
              <a:xfrm>
                <a:off x="3578125" y="3016875"/>
                <a:ext cx="143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736" extrusionOk="0">
                    <a:moveTo>
                      <a:pt x="290" y="0"/>
                    </a:moveTo>
                    <a:cubicBezTo>
                      <a:pt x="256" y="0"/>
                      <a:pt x="220" y="24"/>
                      <a:pt x="214" y="72"/>
                    </a:cubicBezTo>
                    <a:cubicBezTo>
                      <a:pt x="179" y="1596"/>
                      <a:pt x="0" y="3191"/>
                      <a:pt x="226" y="4691"/>
                    </a:cubicBezTo>
                    <a:cubicBezTo>
                      <a:pt x="232" y="4721"/>
                      <a:pt x="262" y="4736"/>
                      <a:pt x="290" y="4736"/>
                    </a:cubicBezTo>
                    <a:cubicBezTo>
                      <a:pt x="319" y="4736"/>
                      <a:pt x="345" y="4721"/>
                      <a:pt x="345" y="4691"/>
                    </a:cubicBezTo>
                    <a:cubicBezTo>
                      <a:pt x="572" y="3191"/>
                      <a:pt x="393" y="1596"/>
                      <a:pt x="357" y="72"/>
                    </a:cubicBezTo>
                    <a:cubicBezTo>
                      <a:pt x="357" y="24"/>
                      <a:pt x="324" y="0"/>
                      <a:pt x="29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874;p33">
                <a:extLst>
                  <a:ext uri="{FF2B5EF4-FFF2-40B4-BE49-F238E27FC236}">
                    <a16:creationId xmlns:a16="http://schemas.microsoft.com/office/drawing/2014/main" id="{6F26C465-855C-4A1F-830A-E66F2DE0A0EC}"/>
                  </a:ext>
                </a:extLst>
              </p:cNvPr>
              <p:cNvSpPr/>
              <p:nvPr/>
            </p:nvSpPr>
            <p:spPr>
              <a:xfrm>
                <a:off x="3551925" y="3026100"/>
                <a:ext cx="10425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951" extrusionOk="0">
                    <a:moveTo>
                      <a:pt x="207" y="0"/>
                    </a:moveTo>
                    <a:cubicBezTo>
                      <a:pt x="176" y="0"/>
                      <a:pt x="143" y="24"/>
                      <a:pt x="143" y="72"/>
                    </a:cubicBezTo>
                    <a:cubicBezTo>
                      <a:pt x="119" y="1334"/>
                      <a:pt x="0" y="2644"/>
                      <a:pt x="155" y="3906"/>
                    </a:cubicBezTo>
                    <a:cubicBezTo>
                      <a:pt x="155" y="3935"/>
                      <a:pt x="176" y="3950"/>
                      <a:pt x="198" y="3950"/>
                    </a:cubicBezTo>
                    <a:cubicBezTo>
                      <a:pt x="221" y="3950"/>
                      <a:pt x="244" y="3935"/>
                      <a:pt x="250" y="3906"/>
                    </a:cubicBezTo>
                    <a:cubicBezTo>
                      <a:pt x="417" y="2644"/>
                      <a:pt x="298" y="1346"/>
                      <a:pt x="262" y="72"/>
                    </a:cubicBezTo>
                    <a:cubicBezTo>
                      <a:pt x="268" y="24"/>
                      <a:pt x="238" y="0"/>
                      <a:pt x="20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875;p33">
                <a:extLst>
                  <a:ext uri="{FF2B5EF4-FFF2-40B4-BE49-F238E27FC236}">
                    <a16:creationId xmlns:a16="http://schemas.microsoft.com/office/drawing/2014/main" id="{77B076FC-D01F-4383-9676-7F92599F8CCF}"/>
                  </a:ext>
                </a:extLst>
              </p:cNvPr>
              <p:cNvSpPr/>
              <p:nvPr/>
            </p:nvSpPr>
            <p:spPr>
              <a:xfrm>
                <a:off x="3522150" y="3024525"/>
                <a:ext cx="13425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838" extrusionOk="0">
                    <a:moveTo>
                      <a:pt x="269" y="1"/>
                    </a:moveTo>
                    <a:cubicBezTo>
                      <a:pt x="254" y="1"/>
                      <a:pt x="239" y="10"/>
                      <a:pt x="239" y="28"/>
                    </a:cubicBezTo>
                    <a:cubicBezTo>
                      <a:pt x="1" y="1206"/>
                      <a:pt x="24" y="2635"/>
                      <a:pt x="203" y="3802"/>
                    </a:cubicBezTo>
                    <a:cubicBezTo>
                      <a:pt x="203" y="3826"/>
                      <a:pt x="221" y="3838"/>
                      <a:pt x="242" y="3838"/>
                    </a:cubicBezTo>
                    <a:cubicBezTo>
                      <a:pt x="263" y="3838"/>
                      <a:pt x="286" y="3826"/>
                      <a:pt x="298" y="3802"/>
                    </a:cubicBezTo>
                    <a:cubicBezTo>
                      <a:pt x="477" y="2635"/>
                      <a:pt x="536" y="1206"/>
                      <a:pt x="298" y="28"/>
                    </a:cubicBezTo>
                    <a:cubicBezTo>
                      <a:pt x="298" y="10"/>
                      <a:pt x="283" y="1"/>
                      <a:pt x="26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876;p33">
                <a:extLst>
                  <a:ext uri="{FF2B5EF4-FFF2-40B4-BE49-F238E27FC236}">
                    <a16:creationId xmlns:a16="http://schemas.microsoft.com/office/drawing/2014/main" id="{2D43A6F5-AF58-43CB-87FF-935BE9131EF5}"/>
                  </a:ext>
                </a:extLst>
              </p:cNvPr>
              <p:cNvSpPr/>
              <p:nvPr/>
            </p:nvSpPr>
            <p:spPr>
              <a:xfrm>
                <a:off x="3495375" y="3027500"/>
                <a:ext cx="98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654" extrusionOk="0">
                    <a:moveTo>
                      <a:pt x="200" y="1"/>
                    </a:moveTo>
                    <a:cubicBezTo>
                      <a:pt x="194" y="1"/>
                      <a:pt x="185" y="10"/>
                      <a:pt x="179" y="28"/>
                    </a:cubicBezTo>
                    <a:cubicBezTo>
                      <a:pt x="0" y="540"/>
                      <a:pt x="60" y="1135"/>
                      <a:pt x="36" y="1683"/>
                    </a:cubicBezTo>
                    <a:cubicBezTo>
                      <a:pt x="36" y="2314"/>
                      <a:pt x="60" y="2957"/>
                      <a:pt x="131" y="3600"/>
                    </a:cubicBezTo>
                    <a:cubicBezTo>
                      <a:pt x="137" y="3635"/>
                      <a:pt x="167" y="3653"/>
                      <a:pt x="195" y="3653"/>
                    </a:cubicBezTo>
                    <a:cubicBezTo>
                      <a:pt x="223" y="3653"/>
                      <a:pt x="250" y="3635"/>
                      <a:pt x="250" y="3600"/>
                    </a:cubicBezTo>
                    <a:cubicBezTo>
                      <a:pt x="322" y="2957"/>
                      <a:pt x="333" y="2314"/>
                      <a:pt x="333" y="1683"/>
                    </a:cubicBezTo>
                    <a:cubicBezTo>
                      <a:pt x="333" y="1123"/>
                      <a:pt x="393" y="540"/>
                      <a:pt x="203" y="28"/>
                    </a:cubicBezTo>
                    <a:cubicBezTo>
                      <a:pt x="208" y="10"/>
                      <a:pt x="205" y="1"/>
                      <a:pt x="20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877;p33">
                <a:extLst>
                  <a:ext uri="{FF2B5EF4-FFF2-40B4-BE49-F238E27FC236}">
                    <a16:creationId xmlns:a16="http://schemas.microsoft.com/office/drawing/2014/main" id="{E82FB738-F0C3-44E9-8280-D30DDB627ABA}"/>
                  </a:ext>
                </a:extLst>
              </p:cNvPr>
              <p:cNvSpPr/>
              <p:nvPr/>
            </p:nvSpPr>
            <p:spPr>
              <a:xfrm>
                <a:off x="3463225" y="3028100"/>
                <a:ext cx="17575" cy="857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430" extrusionOk="0">
                    <a:moveTo>
                      <a:pt x="351" y="1"/>
                    </a:moveTo>
                    <a:cubicBezTo>
                      <a:pt x="328" y="1"/>
                      <a:pt x="304" y="10"/>
                      <a:pt x="298" y="28"/>
                    </a:cubicBezTo>
                    <a:cubicBezTo>
                      <a:pt x="0" y="1028"/>
                      <a:pt x="191" y="2373"/>
                      <a:pt x="286" y="3385"/>
                    </a:cubicBezTo>
                    <a:cubicBezTo>
                      <a:pt x="286" y="3415"/>
                      <a:pt x="307" y="3430"/>
                      <a:pt x="328" y="3430"/>
                    </a:cubicBezTo>
                    <a:cubicBezTo>
                      <a:pt x="348" y="3430"/>
                      <a:pt x="369" y="3415"/>
                      <a:pt x="369" y="3385"/>
                    </a:cubicBezTo>
                    <a:cubicBezTo>
                      <a:pt x="465" y="2349"/>
                      <a:pt x="703" y="1028"/>
                      <a:pt x="405" y="28"/>
                    </a:cubicBezTo>
                    <a:cubicBezTo>
                      <a:pt x="399" y="10"/>
                      <a:pt x="375" y="1"/>
                      <a:pt x="35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878;p33">
                <a:extLst>
                  <a:ext uri="{FF2B5EF4-FFF2-40B4-BE49-F238E27FC236}">
                    <a16:creationId xmlns:a16="http://schemas.microsoft.com/office/drawing/2014/main" id="{2F885CFA-83FA-49A8-9277-465095D60B0A}"/>
                  </a:ext>
                </a:extLst>
              </p:cNvPr>
              <p:cNvSpPr/>
              <p:nvPr/>
            </p:nvSpPr>
            <p:spPr>
              <a:xfrm>
                <a:off x="3439100" y="3025125"/>
                <a:ext cx="101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396" extrusionOk="0">
                    <a:moveTo>
                      <a:pt x="187" y="1"/>
                    </a:moveTo>
                    <a:cubicBezTo>
                      <a:pt x="162" y="1"/>
                      <a:pt x="138" y="10"/>
                      <a:pt x="132" y="27"/>
                    </a:cubicBezTo>
                    <a:cubicBezTo>
                      <a:pt x="1" y="528"/>
                      <a:pt x="48" y="1075"/>
                      <a:pt x="60" y="1575"/>
                    </a:cubicBezTo>
                    <a:cubicBezTo>
                      <a:pt x="60" y="2171"/>
                      <a:pt x="72" y="2754"/>
                      <a:pt x="132" y="3337"/>
                    </a:cubicBezTo>
                    <a:cubicBezTo>
                      <a:pt x="138" y="3374"/>
                      <a:pt x="170" y="3396"/>
                      <a:pt x="201" y="3396"/>
                    </a:cubicBezTo>
                    <a:cubicBezTo>
                      <a:pt x="229" y="3396"/>
                      <a:pt x="257" y="3377"/>
                      <a:pt x="263" y="3337"/>
                    </a:cubicBezTo>
                    <a:cubicBezTo>
                      <a:pt x="322" y="2754"/>
                      <a:pt x="346" y="2171"/>
                      <a:pt x="346" y="1575"/>
                    </a:cubicBezTo>
                    <a:cubicBezTo>
                      <a:pt x="346" y="1075"/>
                      <a:pt x="406" y="528"/>
                      <a:pt x="251" y="27"/>
                    </a:cubicBezTo>
                    <a:cubicBezTo>
                      <a:pt x="239" y="10"/>
                      <a:pt x="212" y="1"/>
                      <a:pt x="18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879;p33">
                <a:extLst>
                  <a:ext uri="{FF2B5EF4-FFF2-40B4-BE49-F238E27FC236}">
                    <a16:creationId xmlns:a16="http://schemas.microsoft.com/office/drawing/2014/main" id="{D6F42AB9-067F-4FD9-8827-C01B3C5CF830}"/>
                  </a:ext>
                </a:extLst>
              </p:cNvPr>
              <p:cNvSpPr/>
              <p:nvPr/>
            </p:nvSpPr>
            <p:spPr>
              <a:xfrm>
                <a:off x="3410825" y="3023575"/>
                <a:ext cx="10450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14" extrusionOk="0">
                    <a:moveTo>
                      <a:pt x="181" y="0"/>
                    </a:moveTo>
                    <a:cubicBezTo>
                      <a:pt x="144" y="0"/>
                      <a:pt x="108" y="30"/>
                      <a:pt x="108" y="89"/>
                    </a:cubicBezTo>
                    <a:cubicBezTo>
                      <a:pt x="48" y="1149"/>
                      <a:pt x="1" y="2209"/>
                      <a:pt x="144" y="3268"/>
                    </a:cubicBezTo>
                    <a:cubicBezTo>
                      <a:pt x="156" y="3298"/>
                      <a:pt x="182" y="3313"/>
                      <a:pt x="208" y="3313"/>
                    </a:cubicBezTo>
                    <a:cubicBezTo>
                      <a:pt x="233" y="3313"/>
                      <a:pt x="257" y="3298"/>
                      <a:pt x="263" y="3268"/>
                    </a:cubicBezTo>
                    <a:cubicBezTo>
                      <a:pt x="417" y="2209"/>
                      <a:pt x="334" y="1149"/>
                      <a:pt x="263" y="89"/>
                    </a:cubicBezTo>
                    <a:cubicBezTo>
                      <a:pt x="257" y="30"/>
                      <a:pt x="218" y="0"/>
                      <a:pt x="18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880;p33">
                <a:extLst>
                  <a:ext uri="{FF2B5EF4-FFF2-40B4-BE49-F238E27FC236}">
                    <a16:creationId xmlns:a16="http://schemas.microsoft.com/office/drawing/2014/main" id="{8672E2E9-429D-433B-94FD-CE08450B141A}"/>
                  </a:ext>
                </a:extLst>
              </p:cNvPr>
              <p:cNvSpPr/>
              <p:nvPr/>
            </p:nvSpPr>
            <p:spPr>
              <a:xfrm>
                <a:off x="3380475" y="3021025"/>
                <a:ext cx="1042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329" extrusionOk="0">
                    <a:moveTo>
                      <a:pt x="262" y="1"/>
                    </a:moveTo>
                    <a:cubicBezTo>
                      <a:pt x="229" y="1"/>
                      <a:pt x="197" y="25"/>
                      <a:pt x="191" y="72"/>
                    </a:cubicBezTo>
                    <a:cubicBezTo>
                      <a:pt x="131" y="644"/>
                      <a:pt x="96" y="1204"/>
                      <a:pt x="84" y="1775"/>
                    </a:cubicBezTo>
                    <a:cubicBezTo>
                      <a:pt x="60" y="2263"/>
                      <a:pt x="0" y="2787"/>
                      <a:pt x="143" y="3275"/>
                    </a:cubicBezTo>
                    <a:cubicBezTo>
                      <a:pt x="149" y="3311"/>
                      <a:pt x="179" y="3329"/>
                      <a:pt x="209" y="3329"/>
                    </a:cubicBezTo>
                    <a:cubicBezTo>
                      <a:pt x="238" y="3329"/>
                      <a:pt x="268" y="3311"/>
                      <a:pt x="274" y="3275"/>
                    </a:cubicBezTo>
                    <a:cubicBezTo>
                      <a:pt x="417" y="2799"/>
                      <a:pt x="381" y="2275"/>
                      <a:pt x="381" y="1775"/>
                    </a:cubicBezTo>
                    <a:cubicBezTo>
                      <a:pt x="381" y="1204"/>
                      <a:pt x="393" y="644"/>
                      <a:pt x="334" y="72"/>
                    </a:cubicBezTo>
                    <a:cubicBezTo>
                      <a:pt x="328" y="25"/>
                      <a:pt x="295" y="1"/>
                      <a:pt x="26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881;p33">
                <a:extLst>
                  <a:ext uri="{FF2B5EF4-FFF2-40B4-BE49-F238E27FC236}">
                    <a16:creationId xmlns:a16="http://schemas.microsoft.com/office/drawing/2014/main" id="{5061B449-0E7B-4AF1-B586-004EEC725293}"/>
                  </a:ext>
                </a:extLst>
              </p:cNvPr>
              <p:cNvSpPr/>
              <p:nvPr/>
            </p:nvSpPr>
            <p:spPr>
              <a:xfrm>
                <a:off x="3353075" y="3025950"/>
                <a:ext cx="104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885" extrusionOk="0">
                    <a:moveTo>
                      <a:pt x="214" y="0"/>
                    </a:moveTo>
                    <a:cubicBezTo>
                      <a:pt x="171" y="0"/>
                      <a:pt x="126" y="30"/>
                      <a:pt x="120" y="90"/>
                    </a:cubicBezTo>
                    <a:cubicBezTo>
                      <a:pt x="1" y="1007"/>
                      <a:pt x="37" y="1911"/>
                      <a:pt x="132" y="2840"/>
                    </a:cubicBezTo>
                    <a:cubicBezTo>
                      <a:pt x="132" y="2870"/>
                      <a:pt x="156" y="2885"/>
                      <a:pt x="180" y="2885"/>
                    </a:cubicBezTo>
                    <a:cubicBezTo>
                      <a:pt x="203" y="2885"/>
                      <a:pt x="227" y="2870"/>
                      <a:pt x="227" y="2840"/>
                    </a:cubicBezTo>
                    <a:cubicBezTo>
                      <a:pt x="334" y="1935"/>
                      <a:pt x="418" y="1007"/>
                      <a:pt x="299" y="90"/>
                    </a:cubicBezTo>
                    <a:cubicBezTo>
                      <a:pt x="299" y="30"/>
                      <a:pt x="257" y="0"/>
                      <a:pt x="21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882;p33">
                <a:extLst>
                  <a:ext uri="{FF2B5EF4-FFF2-40B4-BE49-F238E27FC236}">
                    <a16:creationId xmlns:a16="http://schemas.microsoft.com/office/drawing/2014/main" id="{44B524D1-36A6-4343-9D3A-D19C8AD59D17}"/>
                  </a:ext>
                </a:extLst>
              </p:cNvPr>
              <p:cNvSpPr/>
              <p:nvPr/>
            </p:nvSpPr>
            <p:spPr>
              <a:xfrm>
                <a:off x="3323625" y="3007800"/>
                <a:ext cx="12825" cy="85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433" extrusionOk="0">
                    <a:moveTo>
                      <a:pt x="261" y="0"/>
                    </a:moveTo>
                    <a:cubicBezTo>
                      <a:pt x="226" y="0"/>
                      <a:pt x="191" y="18"/>
                      <a:pt x="179" y="54"/>
                    </a:cubicBezTo>
                    <a:cubicBezTo>
                      <a:pt x="0" y="1078"/>
                      <a:pt x="36" y="2364"/>
                      <a:pt x="203" y="3387"/>
                    </a:cubicBezTo>
                    <a:cubicBezTo>
                      <a:pt x="209" y="3417"/>
                      <a:pt x="232" y="3432"/>
                      <a:pt x="258" y="3432"/>
                    </a:cubicBezTo>
                    <a:cubicBezTo>
                      <a:pt x="283" y="3432"/>
                      <a:pt x="310" y="3417"/>
                      <a:pt x="322" y="3387"/>
                    </a:cubicBezTo>
                    <a:cubicBezTo>
                      <a:pt x="500" y="2364"/>
                      <a:pt x="512" y="1078"/>
                      <a:pt x="334" y="54"/>
                    </a:cubicBezTo>
                    <a:cubicBezTo>
                      <a:pt x="328" y="18"/>
                      <a:pt x="295" y="0"/>
                      <a:pt x="26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883;p33">
                <a:extLst>
                  <a:ext uri="{FF2B5EF4-FFF2-40B4-BE49-F238E27FC236}">
                    <a16:creationId xmlns:a16="http://schemas.microsoft.com/office/drawing/2014/main" id="{B38FE937-1D9C-43B3-9D61-95935FA297E5}"/>
                  </a:ext>
                </a:extLst>
              </p:cNvPr>
              <p:cNvSpPr/>
              <p:nvPr/>
            </p:nvSpPr>
            <p:spPr>
              <a:xfrm>
                <a:off x="3296225" y="3021400"/>
                <a:ext cx="1105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761" extrusionOk="0">
                    <a:moveTo>
                      <a:pt x="232" y="1"/>
                    </a:moveTo>
                    <a:cubicBezTo>
                      <a:pt x="194" y="1"/>
                      <a:pt x="156" y="28"/>
                      <a:pt x="144" y="81"/>
                    </a:cubicBezTo>
                    <a:cubicBezTo>
                      <a:pt x="60" y="927"/>
                      <a:pt x="1" y="1879"/>
                      <a:pt x="168" y="2724"/>
                    </a:cubicBezTo>
                    <a:cubicBezTo>
                      <a:pt x="173" y="2748"/>
                      <a:pt x="194" y="2760"/>
                      <a:pt x="215" y="2760"/>
                    </a:cubicBezTo>
                    <a:cubicBezTo>
                      <a:pt x="236" y="2760"/>
                      <a:pt x="257" y="2748"/>
                      <a:pt x="263" y="2724"/>
                    </a:cubicBezTo>
                    <a:cubicBezTo>
                      <a:pt x="441" y="1879"/>
                      <a:pt x="406" y="938"/>
                      <a:pt x="310" y="81"/>
                    </a:cubicBezTo>
                    <a:cubicBezTo>
                      <a:pt x="304" y="28"/>
                      <a:pt x="269" y="1"/>
                      <a:pt x="23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884;p33">
                <a:extLst>
                  <a:ext uri="{FF2B5EF4-FFF2-40B4-BE49-F238E27FC236}">
                    <a16:creationId xmlns:a16="http://schemas.microsoft.com/office/drawing/2014/main" id="{BDB3EC6C-A93A-4EEB-A378-2013986F64A9}"/>
                  </a:ext>
                </a:extLst>
              </p:cNvPr>
              <p:cNvSpPr/>
              <p:nvPr/>
            </p:nvSpPr>
            <p:spPr>
              <a:xfrm>
                <a:off x="3239675" y="3024750"/>
                <a:ext cx="116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326" extrusionOk="0">
                    <a:moveTo>
                      <a:pt x="225" y="1"/>
                    </a:moveTo>
                    <a:cubicBezTo>
                      <a:pt x="191" y="1"/>
                      <a:pt x="155" y="19"/>
                      <a:pt x="144" y="54"/>
                    </a:cubicBezTo>
                    <a:cubicBezTo>
                      <a:pt x="1" y="757"/>
                      <a:pt x="60" y="1578"/>
                      <a:pt x="191" y="2281"/>
                    </a:cubicBezTo>
                    <a:cubicBezTo>
                      <a:pt x="197" y="2311"/>
                      <a:pt x="224" y="2325"/>
                      <a:pt x="251" y="2325"/>
                    </a:cubicBezTo>
                    <a:cubicBezTo>
                      <a:pt x="277" y="2325"/>
                      <a:pt x="304" y="2311"/>
                      <a:pt x="310" y="2281"/>
                    </a:cubicBezTo>
                    <a:cubicBezTo>
                      <a:pt x="441" y="1578"/>
                      <a:pt x="465" y="757"/>
                      <a:pt x="298" y="54"/>
                    </a:cubicBezTo>
                    <a:cubicBezTo>
                      <a:pt x="292" y="19"/>
                      <a:pt x="260" y="1"/>
                      <a:pt x="22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885;p33">
                <a:extLst>
                  <a:ext uri="{FF2B5EF4-FFF2-40B4-BE49-F238E27FC236}">
                    <a16:creationId xmlns:a16="http://schemas.microsoft.com/office/drawing/2014/main" id="{75E8435C-1067-4C52-B89E-75B20A36D255}"/>
                  </a:ext>
                </a:extLst>
              </p:cNvPr>
              <p:cNvSpPr/>
              <p:nvPr/>
            </p:nvSpPr>
            <p:spPr>
              <a:xfrm>
                <a:off x="3267950" y="3025725"/>
                <a:ext cx="1105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427" extrusionOk="0">
                    <a:moveTo>
                      <a:pt x="221" y="0"/>
                    </a:moveTo>
                    <a:cubicBezTo>
                      <a:pt x="179" y="0"/>
                      <a:pt x="138" y="21"/>
                      <a:pt x="132" y="63"/>
                    </a:cubicBezTo>
                    <a:cubicBezTo>
                      <a:pt x="1" y="825"/>
                      <a:pt x="72" y="1611"/>
                      <a:pt x="167" y="2373"/>
                    </a:cubicBezTo>
                    <a:cubicBezTo>
                      <a:pt x="173" y="2409"/>
                      <a:pt x="197" y="2426"/>
                      <a:pt x="222" y="2426"/>
                    </a:cubicBezTo>
                    <a:cubicBezTo>
                      <a:pt x="248" y="2426"/>
                      <a:pt x="275" y="2409"/>
                      <a:pt x="286" y="2373"/>
                    </a:cubicBezTo>
                    <a:cubicBezTo>
                      <a:pt x="382" y="1611"/>
                      <a:pt x="441" y="825"/>
                      <a:pt x="310" y="63"/>
                    </a:cubicBezTo>
                    <a:cubicBezTo>
                      <a:pt x="304" y="21"/>
                      <a:pt x="263" y="0"/>
                      <a:pt x="22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886;p33">
                <a:extLst>
                  <a:ext uri="{FF2B5EF4-FFF2-40B4-BE49-F238E27FC236}">
                    <a16:creationId xmlns:a16="http://schemas.microsoft.com/office/drawing/2014/main" id="{1B1C10E0-717D-454E-B0BA-6A143AD168A5}"/>
                  </a:ext>
                </a:extLst>
              </p:cNvPr>
              <p:cNvSpPr/>
              <p:nvPr/>
            </p:nvSpPr>
            <p:spPr>
              <a:xfrm>
                <a:off x="3210500" y="3026625"/>
                <a:ext cx="125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108" extrusionOk="0">
                    <a:moveTo>
                      <a:pt x="260" y="0"/>
                    </a:moveTo>
                    <a:cubicBezTo>
                      <a:pt x="224" y="0"/>
                      <a:pt x="185" y="21"/>
                      <a:pt x="168" y="63"/>
                    </a:cubicBezTo>
                    <a:cubicBezTo>
                      <a:pt x="1" y="682"/>
                      <a:pt x="96" y="1432"/>
                      <a:pt x="203" y="2063"/>
                    </a:cubicBezTo>
                    <a:cubicBezTo>
                      <a:pt x="209" y="2093"/>
                      <a:pt x="233" y="2108"/>
                      <a:pt x="258" y="2108"/>
                    </a:cubicBezTo>
                    <a:cubicBezTo>
                      <a:pt x="284" y="2108"/>
                      <a:pt x="310" y="2093"/>
                      <a:pt x="322" y="2063"/>
                    </a:cubicBezTo>
                    <a:cubicBezTo>
                      <a:pt x="418" y="1444"/>
                      <a:pt x="501" y="682"/>
                      <a:pt x="334" y="63"/>
                    </a:cubicBezTo>
                    <a:cubicBezTo>
                      <a:pt x="328" y="21"/>
                      <a:pt x="295" y="0"/>
                      <a:pt x="26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887;p33">
                <a:extLst>
                  <a:ext uri="{FF2B5EF4-FFF2-40B4-BE49-F238E27FC236}">
                    <a16:creationId xmlns:a16="http://schemas.microsoft.com/office/drawing/2014/main" id="{C4D30B5C-B5E2-4FA4-ADBB-2650D976D6FF}"/>
                  </a:ext>
                </a:extLst>
              </p:cNvPr>
              <p:cNvSpPr/>
              <p:nvPr/>
            </p:nvSpPr>
            <p:spPr>
              <a:xfrm>
                <a:off x="3183425" y="3027225"/>
                <a:ext cx="116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891" extrusionOk="0">
                    <a:moveTo>
                      <a:pt x="204" y="0"/>
                    </a:moveTo>
                    <a:cubicBezTo>
                      <a:pt x="164" y="0"/>
                      <a:pt x="125" y="21"/>
                      <a:pt x="119" y="63"/>
                    </a:cubicBezTo>
                    <a:cubicBezTo>
                      <a:pt x="0" y="622"/>
                      <a:pt x="12" y="1289"/>
                      <a:pt x="167" y="1837"/>
                    </a:cubicBezTo>
                    <a:cubicBezTo>
                      <a:pt x="173" y="1872"/>
                      <a:pt x="203" y="1890"/>
                      <a:pt x="234" y="1890"/>
                    </a:cubicBezTo>
                    <a:cubicBezTo>
                      <a:pt x="265" y="1890"/>
                      <a:pt x="298" y="1872"/>
                      <a:pt x="310" y="1837"/>
                    </a:cubicBezTo>
                    <a:cubicBezTo>
                      <a:pt x="465" y="1289"/>
                      <a:pt x="429" y="610"/>
                      <a:pt x="298" y="63"/>
                    </a:cubicBezTo>
                    <a:cubicBezTo>
                      <a:pt x="286" y="21"/>
                      <a:pt x="244" y="0"/>
                      <a:pt x="20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888;p33">
                <a:extLst>
                  <a:ext uri="{FF2B5EF4-FFF2-40B4-BE49-F238E27FC236}">
                    <a16:creationId xmlns:a16="http://schemas.microsoft.com/office/drawing/2014/main" id="{8BB66533-1264-47BC-BFB8-DDAB41F83EB8}"/>
                  </a:ext>
                </a:extLst>
              </p:cNvPr>
              <p:cNvSpPr/>
              <p:nvPr/>
            </p:nvSpPr>
            <p:spPr>
              <a:xfrm>
                <a:off x="3155450" y="3021325"/>
                <a:ext cx="95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999" extrusionOk="0">
                    <a:moveTo>
                      <a:pt x="186" y="1"/>
                    </a:moveTo>
                    <a:cubicBezTo>
                      <a:pt x="167" y="1"/>
                      <a:pt x="149" y="13"/>
                      <a:pt x="143" y="37"/>
                    </a:cubicBezTo>
                    <a:cubicBezTo>
                      <a:pt x="0" y="322"/>
                      <a:pt x="48" y="644"/>
                      <a:pt x="48" y="953"/>
                    </a:cubicBezTo>
                    <a:cubicBezTo>
                      <a:pt x="48" y="1299"/>
                      <a:pt x="84" y="1632"/>
                      <a:pt x="155" y="1954"/>
                    </a:cubicBezTo>
                    <a:cubicBezTo>
                      <a:pt x="161" y="1983"/>
                      <a:pt x="188" y="1998"/>
                      <a:pt x="214" y="1998"/>
                    </a:cubicBezTo>
                    <a:cubicBezTo>
                      <a:pt x="241" y="1998"/>
                      <a:pt x="268" y="1983"/>
                      <a:pt x="274" y="1954"/>
                    </a:cubicBezTo>
                    <a:cubicBezTo>
                      <a:pt x="345" y="1632"/>
                      <a:pt x="357" y="1299"/>
                      <a:pt x="345" y="953"/>
                    </a:cubicBezTo>
                    <a:cubicBezTo>
                      <a:pt x="345" y="644"/>
                      <a:pt x="381" y="322"/>
                      <a:pt x="238" y="37"/>
                    </a:cubicBezTo>
                    <a:cubicBezTo>
                      <a:pt x="226" y="13"/>
                      <a:pt x="206" y="1"/>
                      <a:pt x="18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889;p33">
                <a:extLst>
                  <a:ext uri="{FF2B5EF4-FFF2-40B4-BE49-F238E27FC236}">
                    <a16:creationId xmlns:a16="http://schemas.microsoft.com/office/drawing/2014/main" id="{12E26C8F-0551-4993-91FF-5C1D7E93ECDD}"/>
                  </a:ext>
                </a:extLst>
              </p:cNvPr>
              <p:cNvSpPr/>
              <p:nvPr/>
            </p:nvSpPr>
            <p:spPr>
              <a:xfrm>
                <a:off x="3127750" y="3019550"/>
                <a:ext cx="83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888" extrusionOk="0">
                    <a:moveTo>
                      <a:pt x="163" y="0"/>
                    </a:moveTo>
                    <a:cubicBezTo>
                      <a:pt x="144" y="0"/>
                      <a:pt x="126" y="12"/>
                      <a:pt x="120" y="36"/>
                    </a:cubicBezTo>
                    <a:cubicBezTo>
                      <a:pt x="1" y="286"/>
                      <a:pt x="13" y="608"/>
                      <a:pt x="25" y="893"/>
                    </a:cubicBezTo>
                    <a:cubicBezTo>
                      <a:pt x="37" y="1203"/>
                      <a:pt x="37" y="1536"/>
                      <a:pt x="120" y="1834"/>
                    </a:cubicBezTo>
                    <a:cubicBezTo>
                      <a:pt x="126" y="1870"/>
                      <a:pt x="156" y="1888"/>
                      <a:pt x="185" y="1888"/>
                    </a:cubicBezTo>
                    <a:cubicBezTo>
                      <a:pt x="215" y="1888"/>
                      <a:pt x="245" y="1870"/>
                      <a:pt x="251" y="1834"/>
                    </a:cubicBezTo>
                    <a:cubicBezTo>
                      <a:pt x="322" y="1513"/>
                      <a:pt x="322" y="1203"/>
                      <a:pt x="322" y="893"/>
                    </a:cubicBezTo>
                    <a:cubicBezTo>
                      <a:pt x="322" y="608"/>
                      <a:pt x="334" y="298"/>
                      <a:pt x="215" y="36"/>
                    </a:cubicBezTo>
                    <a:cubicBezTo>
                      <a:pt x="203" y="12"/>
                      <a:pt x="182" y="0"/>
                      <a:pt x="16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890;p33">
                <a:extLst>
                  <a:ext uri="{FF2B5EF4-FFF2-40B4-BE49-F238E27FC236}">
                    <a16:creationId xmlns:a16="http://schemas.microsoft.com/office/drawing/2014/main" id="{857D5F9F-472B-41A4-9429-377046FF497B}"/>
                  </a:ext>
                </a:extLst>
              </p:cNvPr>
              <p:cNvSpPr/>
              <p:nvPr/>
            </p:nvSpPr>
            <p:spPr>
              <a:xfrm>
                <a:off x="3095625" y="3018425"/>
                <a:ext cx="152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912" extrusionOk="0">
                    <a:moveTo>
                      <a:pt x="313" y="1"/>
                    </a:moveTo>
                    <a:cubicBezTo>
                      <a:pt x="286" y="1"/>
                      <a:pt x="256" y="16"/>
                      <a:pt x="238" y="45"/>
                    </a:cubicBezTo>
                    <a:cubicBezTo>
                      <a:pt x="0" y="569"/>
                      <a:pt x="131" y="1308"/>
                      <a:pt x="238" y="1867"/>
                    </a:cubicBezTo>
                    <a:cubicBezTo>
                      <a:pt x="244" y="1897"/>
                      <a:pt x="274" y="1912"/>
                      <a:pt x="304" y="1912"/>
                    </a:cubicBezTo>
                    <a:cubicBezTo>
                      <a:pt x="333" y="1912"/>
                      <a:pt x="363" y="1897"/>
                      <a:pt x="369" y="1867"/>
                    </a:cubicBezTo>
                    <a:cubicBezTo>
                      <a:pt x="476" y="1331"/>
                      <a:pt x="607" y="569"/>
                      <a:pt x="369" y="45"/>
                    </a:cubicBezTo>
                    <a:cubicBezTo>
                      <a:pt x="363" y="16"/>
                      <a:pt x="339" y="1"/>
                      <a:pt x="31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891;p33">
                <a:extLst>
                  <a:ext uri="{FF2B5EF4-FFF2-40B4-BE49-F238E27FC236}">
                    <a16:creationId xmlns:a16="http://schemas.microsoft.com/office/drawing/2014/main" id="{4D7C711F-940B-4F8E-885C-3AB683C0210F}"/>
                  </a:ext>
                </a:extLst>
              </p:cNvPr>
              <p:cNvSpPr/>
              <p:nvPr/>
            </p:nvSpPr>
            <p:spPr>
              <a:xfrm>
                <a:off x="3068225" y="3012775"/>
                <a:ext cx="1372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876" extrusionOk="0">
                    <a:moveTo>
                      <a:pt x="277" y="1"/>
                    </a:moveTo>
                    <a:cubicBezTo>
                      <a:pt x="251" y="1"/>
                      <a:pt x="221" y="15"/>
                      <a:pt x="203" y="45"/>
                    </a:cubicBezTo>
                    <a:cubicBezTo>
                      <a:pt x="1" y="569"/>
                      <a:pt x="96" y="1295"/>
                      <a:pt x="203" y="1831"/>
                    </a:cubicBezTo>
                    <a:cubicBezTo>
                      <a:pt x="209" y="1861"/>
                      <a:pt x="236" y="1876"/>
                      <a:pt x="263" y="1876"/>
                    </a:cubicBezTo>
                    <a:cubicBezTo>
                      <a:pt x="289" y="1876"/>
                      <a:pt x="316" y="1861"/>
                      <a:pt x="322" y="1831"/>
                    </a:cubicBezTo>
                    <a:cubicBezTo>
                      <a:pt x="429" y="1295"/>
                      <a:pt x="548" y="569"/>
                      <a:pt x="334" y="45"/>
                    </a:cubicBezTo>
                    <a:cubicBezTo>
                      <a:pt x="328" y="15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892;p33">
                <a:extLst>
                  <a:ext uri="{FF2B5EF4-FFF2-40B4-BE49-F238E27FC236}">
                    <a16:creationId xmlns:a16="http://schemas.microsoft.com/office/drawing/2014/main" id="{459823C9-1588-4BB1-8BA8-9F4A62B3F965}"/>
                  </a:ext>
                </a:extLst>
              </p:cNvPr>
              <p:cNvSpPr/>
              <p:nvPr/>
            </p:nvSpPr>
            <p:spPr>
              <a:xfrm>
                <a:off x="3042325" y="3017975"/>
                <a:ext cx="86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528" extrusionOk="0">
                    <a:moveTo>
                      <a:pt x="178" y="1"/>
                    </a:moveTo>
                    <a:cubicBezTo>
                      <a:pt x="153" y="1"/>
                      <a:pt x="126" y="10"/>
                      <a:pt x="108" y="28"/>
                    </a:cubicBezTo>
                    <a:cubicBezTo>
                      <a:pt x="1" y="254"/>
                      <a:pt x="25" y="516"/>
                      <a:pt x="37" y="742"/>
                    </a:cubicBezTo>
                    <a:cubicBezTo>
                      <a:pt x="37" y="1004"/>
                      <a:pt x="48" y="1254"/>
                      <a:pt x="144" y="1492"/>
                    </a:cubicBezTo>
                    <a:cubicBezTo>
                      <a:pt x="150" y="1516"/>
                      <a:pt x="170" y="1528"/>
                      <a:pt x="191" y="1528"/>
                    </a:cubicBezTo>
                    <a:cubicBezTo>
                      <a:pt x="212" y="1528"/>
                      <a:pt x="233" y="1516"/>
                      <a:pt x="239" y="1492"/>
                    </a:cubicBezTo>
                    <a:cubicBezTo>
                      <a:pt x="334" y="1254"/>
                      <a:pt x="346" y="1004"/>
                      <a:pt x="334" y="742"/>
                    </a:cubicBezTo>
                    <a:cubicBezTo>
                      <a:pt x="334" y="504"/>
                      <a:pt x="346" y="254"/>
                      <a:pt x="239" y="28"/>
                    </a:cubicBezTo>
                    <a:cubicBezTo>
                      <a:pt x="227" y="10"/>
                      <a:pt x="203" y="1"/>
                      <a:pt x="178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893;p33">
                <a:extLst>
                  <a:ext uri="{FF2B5EF4-FFF2-40B4-BE49-F238E27FC236}">
                    <a16:creationId xmlns:a16="http://schemas.microsoft.com/office/drawing/2014/main" id="{B529C646-0160-4589-B9F2-41A5801E7B81}"/>
                  </a:ext>
                </a:extLst>
              </p:cNvPr>
              <p:cNvSpPr/>
              <p:nvPr/>
            </p:nvSpPr>
            <p:spPr>
              <a:xfrm>
                <a:off x="3013450" y="3024025"/>
                <a:ext cx="101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164" extrusionOk="0">
                    <a:moveTo>
                      <a:pt x="193" y="0"/>
                    </a:moveTo>
                    <a:cubicBezTo>
                      <a:pt x="156" y="0"/>
                      <a:pt x="120" y="24"/>
                      <a:pt x="108" y="71"/>
                    </a:cubicBezTo>
                    <a:cubicBezTo>
                      <a:pt x="1" y="393"/>
                      <a:pt x="84" y="786"/>
                      <a:pt x="144" y="1119"/>
                    </a:cubicBezTo>
                    <a:cubicBezTo>
                      <a:pt x="156" y="1149"/>
                      <a:pt x="182" y="1164"/>
                      <a:pt x="206" y="1164"/>
                    </a:cubicBezTo>
                    <a:cubicBezTo>
                      <a:pt x="230" y="1164"/>
                      <a:pt x="251" y="1149"/>
                      <a:pt x="251" y="1119"/>
                    </a:cubicBezTo>
                    <a:cubicBezTo>
                      <a:pt x="310" y="786"/>
                      <a:pt x="406" y="405"/>
                      <a:pt x="287" y="71"/>
                    </a:cubicBezTo>
                    <a:cubicBezTo>
                      <a:pt x="269" y="24"/>
                      <a:pt x="230" y="0"/>
                      <a:pt x="19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894;p33">
                <a:extLst>
                  <a:ext uri="{FF2B5EF4-FFF2-40B4-BE49-F238E27FC236}">
                    <a16:creationId xmlns:a16="http://schemas.microsoft.com/office/drawing/2014/main" id="{A062804D-293C-42F7-81EE-EB46A05A314A}"/>
                  </a:ext>
                </a:extLst>
              </p:cNvPr>
              <p:cNvSpPr/>
              <p:nvPr/>
            </p:nvSpPr>
            <p:spPr>
              <a:xfrm>
                <a:off x="2985175" y="3026400"/>
                <a:ext cx="955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5" extrusionOk="0">
                    <a:moveTo>
                      <a:pt x="193" y="0"/>
                    </a:moveTo>
                    <a:cubicBezTo>
                      <a:pt x="156" y="0"/>
                      <a:pt x="120" y="24"/>
                      <a:pt x="108" y="72"/>
                    </a:cubicBezTo>
                    <a:cubicBezTo>
                      <a:pt x="1" y="334"/>
                      <a:pt x="13" y="667"/>
                      <a:pt x="132" y="929"/>
                    </a:cubicBezTo>
                    <a:cubicBezTo>
                      <a:pt x="138" y="953"/>
                      <a:pt x="164" y="965"/>
                      <a:pt x="191" y="965"/>
                    </a:cubicBezTo>
                    <a:cubicBezTo>
                      <a:pt x="218" y="965"/>
                      <a:pt x="245" y="953"/>
                      <a:pt x="251" y="929"/>
                    </a:cubicBezTo>
                    <a:cubicBezTo>
                      <a:pt x="370" y="667"/>
                      <a:pt x="382" y="334"/>
                      <a:pt x="287" y="72"/>
                    </a:cubicBezTo>
                    <a:cubicBezTo>
                      <a:pt x="269" y="24"/>
                      <a:pt x="230" y="0"/>
                      <a:pt x="19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895;p33">
                <a:extLst>
                  <a:ext uri="{FF2B5EF4-FFF2-40B4-BE49-F238E27FC236}">
                    <a16:creationId xmlns:a16="http://schemas.microsoft.com/office/drawing/2014/main" id="{8287A668-1759-4560-9276-E9E0EE9F3973}"/>
                  </a:ext>
                </a:extLst>
              </p:cNvPr>
              <p:cNvSpPr/>
              <p:nvPr/>
            </p:nvSpPr>
            <p:spPr>
              <a:xfrm>
                <a:off x="2955125" y="3021625"/>
                <a:ext cx="1282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75" extrusionOk="0">
                    <a:moveTo>
                      <a:pt x="265" y="1"/>
                    </a:moveTo>
                    <a:cubicBezTo>
                      <a:pt x="241" y="1"/>
                      <a:pt x="215" y="13"/>
                      <a:pt x="191" y="37"/>
                    </a:cubicBezTo>
                    <a:cubicBezTo>
                      <a:pt x="0" y="239"/>
                      <a:pt x="119" y="691"/>
                      <a:pt x="203" y="929"/>
                    </a:cubicBezTo>
                    <a:cubicBezTo>
                      <a:pt x="209" y="959"/>
                      <a:pt x="235" y="974"/>
                      <a:pt x="262" y="974"/>
                    </a:cubicBezTo>
                    <a:cubicBezTo>
                      <a:pt x="289" y="974"/>
                      <a:pt x="316" y="959"/>
                      <a:pt x="322" y="929"/>
                    </a:cubicBezTo>
                    <a:cubicBezTo>
                      <a:pt x="393" y="691"/>
                      <a:pt x="512" y="239"/>
                      <a:pt x="322" y="37"/>
                    </a:cubicBezTo>
                    <a:cubicBezTo>
                      <a:pt x="310" y="13"/>
                      <a:pt x="289" y="1"/>
                      <a:pt x="26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896;p33">
                <a:extLst>
                  <a:ext uri="{FF2B5EF4-FFF2-40B4-BE49-F238E27FC236}">
                    <a16:creationId xmlns:a16="http://schemas.microsoft.com/office/drawing/2014/main" id="{3AE9AD77-B1AE-48D1-A89A-F77E0549255C}"/>
                  </a:ext>
                </a:extLst>
              </p:cNvPr>
              <p:cNvSpPr/>
              <p:nvPr/>
            </p:nvSpPr>
            <p:spPr>
              <a:xfrm>
                <a:off x="2929825" y="3022675"/>
                <a:ext cx="65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849" extrusionOk="0">
                    <a:moveTo>
                      <a:pt x="136" y="0"/>
                    </a:moveTo>
                    <a:cubicBezTo>
                      <a:pt x="101" y="0"/>
                      <a:pt x="66" y="18"/>
                      <a:pt x="60" y="54"/>
                    </a:cubicBezTo>
                    <a:cubicBezTo>
                      <a:pt x="0" y="328"/>
                      <a:pt x="12" y="542"/>
                      <a:pt x="72" y="804"/>
                    </a:cubicBezTo>
                    <a:cubicBezTo>
                      <a:pt x="78" y="834"/>
                      <a:pt x="104" y="849"/>
                      <a:pt x="131" y="849"/>
                    </a:cubicBezTo>
                    <a:cubicBezTo>
                      <a:pt x="158" y="849"/>
                      <a:pt x="185" y="834"/>
                      <a:pt x="191" y="804"/>
                    </a:cubicBezTo>
                    <a:cubicBezTo>
                      <a:pt x="250" y="530"/>
                      <a:pt x="262" y="304"/>
                      <a:pt x="203" y="54"/>
                    </a:cubicBezTo>
                    <a:cubicBezTo>
                      <a:pt x="203" y="18"/>
                      <a:pt x="170" y="0"/>
                      <a:pt x="13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897;p33">
                <a:extLst>
                  <a:ext uri="{FF2B5EF4-FFF2-40B4-BE49-F238E27FC236}">
                    <a16:creationId xmlns:a16="http://schemas.microsoft.com/office/drawing/2014/main" id="{89FEF9E0-657B-41FD-9BB4-3A46513F1FCB}"/>
                  </a:ext>
                </a:extLst>
              </p:cNvPr>
              <p:cNvSpPr/>
              <p:nvPr/>
            </p:nvSpPr>
            <p:spPr>
              <a:xfrm>
                <a:off x="3599550" y="3028175"/>
                <a:ext cx="232200" cy="9189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36756" extrusionOk="0">
                    <a:moveTo>
                      <a:pt x="4644" y="1"/>
                    </a:moveTo>
                    <a:lnTo>
                      <a:pt x="0" y="4835"/>
                    </a:lnTo>
                    <a:lnTo>
                      <a:pt x="4834" y="36755"/>
                    </a:lnTo>
                    <a:lnTo>
                      <a:pt x="9287" y="4358"/>
                    </a:lnTo>
                    <a:lnTo>
                      <a:pt x="4644" y="1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898;p33">
                <a:extLst>
                  <a:ext uri="{FF2B5EF4-FFF2-40B4-BE49-F238E27FC236}">
                    <a16:creationId xmlns:a16="http://schemas.microsoft.com/office/drawing/2014/main" id="{F62EFA3C-A2AC-47BC-828B-6FD1995834C2}"/>
                  </a:ext>
                </a:extLst>
              </p:cNvPr>
              <p:cNvSpPr/>
              <p:nvPr/>
            </p:nvSpPr>
            <p:spPr>
              <a:xfrm>
                <a:off x="3592100" y="3018050"/>
                <a:ext cx="247375" cy="930200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37208" extrusionOk="0">
                    <a:moveTo>
                      <a:pt x="4954" y="811"/>
                    </a:moveTo>
                    <a:lnTo>
                      <a:pt x="9264" y="4871"/>
                    </a:lnTo>
                    <a:lnTo>
                      <a:pt x="5097" y="35172"/>
                    </a:lnTo>
                    <a:lnTo>
                      <a:pt x="596" y="5335"/>
                    </a:lnTo>
                    <a:lnTo>
                      <a:pt x="4954" y="811"/>
                    </a:lnTo>
                    <a:close/>
                    <a:moveTo>
                      <a:pt x="4942" y="1"/>
                    </a:moveTo>
                    <a:lnTo>
                      <a:pt x="1" y="5132"/>
                    </a:lnTo>
                    <a:lnTo>
                      <a:pt x="4846" y="37208"/>
                    </a:lnTo>
                    <a:lnTo>
                      <a:pt x="5430" y="37208"/>
                    </a:lnTo>
                    <a:lnTo>
                      <a:pt x="9883" y="4811"/>
                    </a:lnTo>
                    <a:lnTo>
                      <a:pt x="9895" y="4656"/>
                    </a:lnTo>
                    <a:lnTo>
                      <a:pt x="4942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899;p33">
                <a:extLst>
                  <a:ext uri="{FF2B5EF4-FFF2-40B4-BE49-F238E27FC236}">
                    <a16:creationId xmlns:a16="http://schemas.microsoft.com/office/drawing/2014/main" id="{52C79172-A74F-42BA-803F-AE164C50A338}"/>
                  </a:ext>
                </a:extLst>
              </p:cNvPr>
              <p:cNvSpPr/>
              <p:nvPr/>
            </p:nvSpPr>
            <p:spPr>
              <a:xfrm>
                <a:off x="3695700" y="3068950"/>
                <a:ext cx="994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977" h="335" extrusionOk="0">
                    <a:moveTo>
                      <a:pt x="1733" y="0"/>
                    </a:moveTo>
                    <a:cubicBezTo>
                      <a:pt x="1172" y="0"/>
                      <a:pt x="611" y="31"/>
                      <a:pt x="60" y="108"/>
                    </a:cubicBezTo>
                    <a:cubicBezTo>
                      <a:pt x="0" y="108"/>
                      <a:pt x="0" y="227"/>
                      <a:pt x="60" y="227"/>
                    </a:cubicBezTo>
                    <a:cubicBezTo>
                      <a:pt x="611" y="304"/>
                      <a:pt x="1172" y="335"/>
                      <a:pt x="1733" y="335"/>
                    </a:cubicBezTo>
                    <a:cubicBezTo>
                      <a:pt x="2467" y="335"/>
                      <a:pt x="3202" y="283"/>
                      <a:pt x="3917" y="215"/>
                    </a:cubicBezTo>
                    <a:cubicBezTo>
                      <a:pt x="3977" y="215"/>
                      <a:pt x="3977" y="120"/>
                      <a:pt x="3917" y="120"/>
                    </a:cubicBezTo>
                    <a:cubicBezTo>
                      <a:pt x="3202" y="52"/>
                      <a:pt x="2467" y="0"/>
                      <a:pt x="173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900;p33">
                <a:extLst>
                  <a:ext uri="{FF2B5EF4-FFF2-40B4-BE49-F238E27FC236}">
                    <a16:creationId xmlns:a16="http://schemas.microsoft.com/office/drawing/2014/main" id="{7A4FE24A-69E9-4052-928C-31BBFC943E63}"/>
                  </a:ext>
                </a:extLst>
              </p:cNvPr>
              <p:cNvSpPr/>
              <p:nvPr/>
            </p:nvSpPr>
            <p:spPr>
              <a:xfrm>
                <a:off x="3689425" y="3097425"/>
                <a:ext cx="1054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330" extrusionOk="0">
                    <a:moveTo>
                      <a:pt x="1777" y="0"/>
                    </a:moveTo>
                    <a:cubicBezTo>
                      <a:pt x="1184" y="0"/>
                      <a:pt x="595" y="33"/>
                      <a:pt x="37" y="124"/>
                    </a:cubicBezTo>
                    <a:cubicBezTo>
                      <a:pt x="1" y="124"/>
                      <a:pt x="1" y="207"/>
                      <a:pt x="37" y="207"/>
                    </a:cubicBezTo>
                    <a:cubicBezTo>
                      <a:pt x="605" y="296"/>
                      <a:pt x="1215" y="330"/>
                      <a:pt x="1832" y="330"/>
                    </a:cubicBezTo>
                    <a:cubicBezTo>
                      <a:pt x="2623" y="330"/>
                      <a:pt x="3426" y="274"/>
                      <a:pt x="4168" y="207"/>
                    </a:cubicBezTo>
                    <a:cubicBezTo>
                      <a:pt x="4216" y="207"/>
                      <a:pt x="4216" y="124"/>
                      <a:pt x="4168" y="124"/>
                    </a:cubicBezTo>
                    <a:cubicBezTo>
                      <a:pt x="3405" y="62"/>
                      <a:pt x="2587" y="0"/>
                      <a:pt x="177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901;p33">
                <a:extLst>
                  <a:ext uri="{FF2B5EF4-FFF2-40B4-BE49-F238E27FC236}">
                    <a16:creationId xmlns:a16="http://schemas.microsoft.com/office/drawing/2014/main" id="{7129A319-541D-46AE-8F78-2B492276D9D6}"/>
                  </a:ext>
                </a:extLst>
              </p:cNvPr>
              <p:cNvSpPr/>
              <p:nvPr/>
            </p:nvSpPr>
            <p:spPr>
              <a:xfrm>
                <a:off x="3705225" y="3126325"/>
                <a:ext cx="104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81" extrusionOk="0">
                    <a:moveTo>
                      <a:pt x="2093" y="1"/>
                    </a:moveTo>
                    <a:cubicBezTo>
                      <a:pt x="1426" y="1"/>
                      <a:pt x="756" y="28"/>
                      <a:pt x="83" y="75"/>
                    </a:cubicBezTo>
                    <a:cubicBezTo>
                      <a:pt x="0" y="75"/>
                      <a:pt x="0" y="206"/>
                      <a:pt x="83" y="206"/>
                    </a:cubicBezTo>
                    <a:cubicBezTo>
                      <a:pt x="756" y="254"/>
                      <a:pt x="1426" y="281"/>
                      <a:pt x="2093" y="281"/>
                    </a:cubicBezTo>
                    <a:cubicBezTo>
                      <a:pt x="2759" y="281"/>
                      <a:pt x="3423" y="254"/>
                      <a:pt x="4084" y="194"/>
                    </a:cubicBezTo>
                    <a:cubicBezTo>
                      <a:pt x="4167" y="194"/>
                      <a:pt x="4167" y="87"/>
                      <a:pt x="4084" y="87"/>
                    </a:cubicBezTo>
                    <a:cubicBezTo>
                      <a:pt x="3423" y="28"/>
                      <a:pt x="2759" y="1"/>
                      <a:pt x="209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902;p33">
                <a:extLst>
                  <a:ext uri="{FF2B5EF4-FFF2-40B4-BE49-F238E27FC236}">
                    <a16:creationId xmlns:a16="http://schemas.microsoft.com/office/drawing/2014/main" id="{EA0B81F9-E50C-4504-9F7B-4D3725A05C0B}"/>
                  </a:ext>
                </a:extLst>
              </p:cNvPr>
              <p:cNvSpPr/>
              <p:nvPr/>
            </p:nvSpPr>
            <p:spPr>
              <a:xfrm>
                <a:off x="3703725" y="3154150"/>
                <a:ext cx="1193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337" extrusionOk="0">
                    <a:moveTo>
                      <a:pt x="3037" y="1"/>
                    </a:moveTo>
                    <a:cubicBezTo>
                      <a:pt x="2056" y="1"/>
                      <a:pt x="1062" y="78"/>
                      <a:pt x="96" y="93"/>
                    </a:cubicBezTo>
                    <a:cubicBezTo>
                      <a:pt x="0" y="93"/>
                      <a:pt x="0" y="236"/>
                      <a:pt x="96" y="236"/>
                    </a:cubicBezTo>
                    <a:cubicBezTo>
                      <a:pt x="1050" y="259"/>
                      <a:pt x="2032" y="337"/>
                      <a:pt x="3001" y="337"/>
                    </a:cubicBezTo>
                    <a:cubicBezTo>
                      <a:pt x="3580" y="337"/>
                      <a:pt x="4154" y="309"/>
                      <a:pt x="4715" y="224"/>
                    </a:cubicBezTo>
                    <a:cubicBezTo>
                      <a:pt x="4775" y="212"/>
                      <a:pt x="4775" y="105"/>
                      <a:pt x="4715" y="105"/>
                    </a:cubicBezTo>
                    <a:cubicBezTo>
                      <a:pt x="4166" y="27"/>
                      <a:pt x="3604" y="1"/>
                      <a:pt x="303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903;p33">
                <a:extLst>
                  <a:ext uri="{FF2B5EF4-FFF2-40B4-BE49-F238E27FC236}">
                    <a16:creationId xmlns:a16="http://schemas.microsoft.com/office/drawing/2014/main" id="{114F2DE8-E0F9-4EB0-B242-2861EFF5B870}"/>
                  </a:ext>
                </a:extLst>
              </p:cNvPr>
              <p:cNvSpPr/>
              <p:nvPr/>
            </p:nvSpPr>
            <p:spPr>
              <a:xfrm>
                <a:off x="3712950" y="3183400"/>
                <a:ext cx="99150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260" extrusionOk="0">
                    <a:moveTo>
                      <a:pt x="2458" y="0"/>
                    </a:moveTo>
                    <a:cubicBezTo>
                      <a:pt x="1661" y="0"/>
                      <a:pt x="862" y="52"/>
                      <a:pt x="72" y="66"/>
                    </a:cubicBezTo>
                    <a:cubicBezTo>
                      <a:pt x="1" y="66"/>
                      <a:pt x="1" y="185"/>
                      <a:pt x="72" y="185"/>
                    </a:cubicBezTo>
                    <a:cubicBezTo>
                      <a:pt x="842" y="207"/>
                      <a:pt x="1630" y="260"/>
                      <a:pt x="2417" y="260"/>
                    </a:cubicBezTo>
                    <a:cubicBezTo>
                      <a:pt x="2919" y="260"/>
                      <a:pt x="3421" y="238"/>
                      <a:pt x="3918" y="173"/>
                    </a:cubicBezTo>
                    <a:cubicBezTo>
                      <a:pt x="3965" y="173"/>
                      <a:pt x="3965" y="102"/>
                      <a:pt x="3918" y="78"/>
                    </a:cubicBezTo>
                    <a:cubicBezTo>
                      <a:pt x="3434" y="19"/>
                      <a:pt x="2946" y="0"/>
                      <a:pt x="245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904;p33">
                <a:extLst>
                  <a:ext uri="{FF2B5EF4-FFF2-40B4-BE49-F238E27FC236}">
                    <a16:creationId xmlns:a16="http://schemas.microsoft.com/office/drawing/2014/main" id="{405815F0-02D2-4A7E-B2CB-57668349FCD6}"/>
                  </a:ext>
                </a:extLst>
              </p:cNvPr>
              <p:cNvSpPr/>
              <p:nvPr/>
            </p:nvSpPr>
            <p:spPr>
              <a:xfrm>
                <a:off x="3711750" y="3210300"/>
                <a:ext cx="9647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85" extrusionOk="0">
                    <a:moveTo>
                      <a:pt x="1782" y="0"/>
                    </a:moveTo>
                    <a:cubicBezTo>
                      <a:pt x="1178" y="0"/>
                      <a:pt x="579" y="46"/>
                      <a:pt x="37" y="157"/>
                    </a:cubicBezTo>
                    <a:cubicBezTo>
                      <a:pt x="1" y="169"/>
                      <a:pt x="1" y="217"/>
                      <a:pt x="37" y="217"/>
                    </a:cubicBezTo>
                    <a:cubicBezTo>
                      <a:pt x="612" y="334"/>
                      <a:pt x="1250" y="385"/>
                      <a:pt x="1892" y="385"/>
                    </a:cubicBezTo>
                    <a:cubicBezTo>
                      <a:pt x="2551" y="385"/>
                      <a:pt x="3213" y="331"/>
                      <a:pt x="3811" y="240"/>
                    </a:cubicBezTo>
                    <a:cubicBezTo>
                      <a:pt x="3859" y="240"/>
                      <a:pt x="3859" y="169"/>
                      <a:pt x="3811" y="157"/>
                    </a:cubicBezTo>
                    <a:cubicBezTo>
                      <a:pt x="3180" y="62"/>
                      <a:pt x="2478" y="0"/>
                      <a:pt x="178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905;p33">
                <a:extLst>
                  <a:ext uri="{FF2B5EF4-FFF2-40B4-BE49-F238E27FC236}">
                    <a16:creationId xmlns:a16="http://schemas.microsoft.com/office/drawing/2014/main" id="{2789ADDB-68D5-4292-BBAA-C0BCCB7008DC}"/>
                  </a:ext>
                </a:extLst>
              </p:cNvPr>
              <p:cNvSpPr/>
              <p:nvPr/>
            </p:nvSpPr>
            <p:spPr>
              <a:xfrm>
                <a:off x="3714750" y="3239600"/>
                <a:ext cx="9200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08" extrusionOk="0">
                    <a:moveTo>
                      <a:pt x="1037" y="0"/>
                    </a:moveTo>
                    <a:cubicBezTo>
                      <a:pt x="693" y="0"/>
                      <a:pt x="351" y="23"/>
                      <a:pt x="36" y="140"/>
                    </a:cubicBezTo>
                    <a:cubicBezTo>
                      <a:pt x="31" y="138"/>
                      <a:pt x="26" y="138"/>
                      <a:pt x="23" y="138"/>
                    </a:cubicBezTo>
                    <a:cubicBezTo>
                      <a:pt x="1" y="138"/>
                      <a:pt x="5" y="165"/>
                      <a:pt x="36" y="176"/>
                    </a:cubicBezTo>
                    <a:cubicBezTo>
                      <a:pt x="367" y="291"/>
                      <a:pt x="734" y="307"/>
                      <a:pt x="1096" y="307"/>
                    </a:cubicBezTo>
                    <a:cubicBezTo>
                      <a:pt x="1233" y="307"/>
                      <a:pt x="1368" y="305"/>
                      <a:pt x="1501" y="305"/>
                    </a:cubicBezTo>
                    <a:cubicBezTo>
                      <a:pt x="1561" y="305"/>
                      <a:pt x="1620" y="305"/>
                      <a:pt x="1679" y="307"/>
                    </a:cubicBezTo>
                    <a:cubicBezTo>
                      <a:pt x="2322" y="307"/>
                      <a:pt x="2965" y="295"/>
                      <a:pt x="3608" y="211"/>
                    </a:cubicBezTo>
                    <a:cubicBezTo>
                      <a:pt x="3679" y="200"/>
                      <a:pt x="3679" y="92"/>
                      <a:pt x="3608" y="92"/>
                    </a:cubicBezTo>
                    <a:cubicBezTo>
                      <a:pt x="2965" y="21"/>
                      <a:pt x="2322" y="9"/>
                      <a:pt x="1679" y="9"/>
                    </a:cubicBezTo>
                    <a:cubicBezTo>
                      <a:pt x="1468" y="9"/>
                      <a:pt x="1252" y="0"/>
                      <a:pt x="103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906;p33">
                <a:extLst>
                  <a:ext uri="{FF2B5EF4-FFF2-40B4-BE49-F238E27FC236}">
                    <a16:creationId xmlns:a16="http://schemas.microsoft.com/office/drawing/2014/main" id="{6F2C9CE1-F606-4480-B13A-075250E2D3DC}"/>
                  </a:ext>
                </a:extLst>
              </p:cNvPr>
              <p:cNvSpPr/>
              <p:nvPr/>
            </p:nvSpPr>
            <p:spPr>
              <a:xfrm>
                <a:off x="3715025" y="3266850"/>
                <a:ext cx="863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402" extrusionOk="0">
                    <a:moveTo>
                      <a:pt x="1233" y="0"/>
                    </a:moveTo>
                    <a:cubicBezTo>
                      <a:pt x="816" y="0"/>
                      <a:pt x="411" y="38"/>
                      <a:pt x="49" y="145"/>
                    </a:cubicBezTo>
                    <a:cubicBezTo>
                      <a:pt x="1" y="157"/>
                      <a:pt x="1" y="229"/>
                      <a:pt x="49" y="241"/>
                    </a:cubicBezTo>
                    <a:cubicBezTo>
                      <a:pt x="453" y="361"/>
                      <a:pt x="913" y="402"/>
                      <a:pt x="1383" y="402"/>
                    </a:cubicBezTo>
                    <a:cubicBezTo>
                      <a:pt x="2076" y="402"/>
                      <a:pt x="2792" y="314"/>
                      <a:pt x="3394" y="264"/>
                    </a:cubicBezTo>
                    <a:cubicBezTo>
                      <a:pt x="3454" y="264"/>
                      <a:pt x="3454" y="169"/>
                      <a:pt x="3394" y="169"/>
                    </a:cubicBezTo>
                    <a:cubicBezTo>
                      <a:pt x="2741" y="116"/>
                      <a:pt x="1968" y="0"/>
                      <a:pt x="123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907;p33">
                <a:extLst>
                  <a:ext uri="{FF2B5EF4-FFF2-40B4-BE49-F238E27FC236}">
                    <a16:creationId xmlns:a16="http://schemas.microsoft.com/office/drawing/2014/main" id="{D0CCE517-D3D4-47FB-8F3E-AA9845DBC639}"/>
                  </a:ext>
                </a:extLst>
              </p:cNvPr>
              <p:cNvSpPr/>
              <p:nvPr/>
            </p:nvSpPr>
            <p:spPr>
              <a:xfrm>
                <a:off x="3712050" y="3295775"/>
                <a:ext cx="860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16" extrusionOk="0">
                    <a:moveTo>
                      <a:pt x="890" y="0"/>
                    </a:moveTo>
                    <a:cubicBezTo>
                      <a:pt x="602" y="0"/>
                      <a:pt x="315" y="18"/>
                      <a:pt x="48" y="96"/>
                    </a:cubicBezTo>
                    <a:cubicBezTo>
                      <a:pt x="1" y="131"/>
                      <a:pt x="1" y="203"/>
                      <a:pt x="48" y="215"/>
                    </a:cubicBezTo>
                    <a:cubicBezTo>
                      <a:pt x="324" y="295"/>
                      <a:pt x="621" y="315"/>
                      <a:pt x="918" y="315"/>
                    </a:cubicBezTo>
                    <a:cubicBezTo>
                      <a:pt x="1149" y="315"/>
                      <a:pt x="1378" y="303"/>
                      <a:pt x="1596" y="298"/>
                    </a:cubicBezTo>
                    <a:cubicBezTo>
                      <a:pt x="2192" y="298"/>
                      <a:pt x="2775" y="274"/>
                      <a:pt x="3358" y="215"/>
                    </a:cubicBezTo>
                    <a:cubicBezTo>
                      <a:pt x="3430" y="203"/>
                      <a:pt x="3442" y="96"/>
                      <a:pt x="3358" y="84"/>
                    </a:cubicBezTo>
                    <a:cubicBezTo>
                      <a:pt x="2775" y="24"/>
                      <a:pt x="2192" y="12"/>
                      <a:pt x="1596" y="12"/>
                    </a:cubicBezTo>
                    <a:cubicBezTo>
                      <a:pt x="1369" y="12"/>
                      <a:pt x="1129" y="0"/>
                      <a:pt x="89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908;p33">
                <a:extLst>
                  <a:ext uri="{FF2B5EF4-FFF2-40B4-BE49-F238E27FC236}">
                    <a16:creationId xmlns:a16="http://schemas.microsoft.com/office/drawing/2014/main" id="{DA67B128-6EFF-41E5-BC71-DEA8C2B0D185}"/>
                  </a:ext>
                </a:extLst>
              </p:cNvPr>
              <p:cNvSpPr/>
              <p:nvPr/>
            </p:nvSpPr>
            <p:spPr>
              <a:xfrm>
                <a:off x="3710275" y="3324375"/>
                <a:ext cx="836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06" extrusionOk="0">
                    <a:moveTo>
                      <a:pt x="1953" y="0"/>
                    </a:moveTo>
                    <a:cubicBezTo>
                      <a:pt x="1343" y="0"/>
                      <a:pt x="731" y="42"/>
                      <a:pt x="119" y="83"/>
                    </a:cubicBezTo>
                    <a:cubicBezTo>
                      <a:pt x="0" y="83"/>
                      <a:pt x="0" y="238"/>
                      <a:pt x="119" y="249"/>
                    </a:cubicBezTo>
                    <a:cubicBezTo>
                      <a:pt x="649" y="279"/>
                      <a:pt x="1179" y="306"/>
                      <a:pt x="1707" y="306"/>
                    </a:cubicBezTo>
                    <a:cubicBezTo>
                      <a:pt x="2236" y="306"/>
                      <a:pt x="2763" y="279"/>
                      <a:pt x="3287" y="202"/>
                    </a:cubicBezTo>
                    <a:cubicBezTo>
                      <a:pt x="3346" y="190"/>
                      <a:pt x="3346" y="107"/>
                      <a:pt x="3287" y="83"/>
                    </a:cubicBezTo>
                    <a:cubicBezTo>
                      <a:pt x="2844" y="22"/>
                      <a:pt x="2399" y="0"/>
                      <a:pt x="195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909;p33">
                <a:extLst>
                  <a:ext uri="{FF2B5EF4-FFF2-40B4-BE49-F238E27FC236}">
                    <a16:creationId xmlns:a16="http://schemas.microsoft.com/office/drawing/2014/main" id="{E78F8A36-2173-458F-BF6E-2BB15822235C}"/>
                  </a:ext>
                </a:extLst>
              </p:cNvPr>
              <p:cNvSpPr/>
              <p:nvPr/>
            </p:nvSpPr>
            <p:spPr>
              <a:xfrm>
                <a:off x="3707600" y="3353625"/>
                <a:ext cx="845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30" extrusionOk="0">
                    <a:moveTo>
                      <a:pt x="2417" y="1"/>
                    </a:moveTo>
                    <a:cubicBezTo>
                      <a:pt x="2214" y="1"/>
                      <a:pt x="2010" y="8"/>
                      <a:pt x="1810" y="8"/>
                    </a:cubicBezTo>
                    <a:cubicBezTo>
                      <a:pt x="1556" y="8"/>
                      <a:pt x="1304" y="3"/>
                      <a:pt x="1053" y="3"/>
                    </a:cubicBezTo>
                    <a:cubicBezTo>
                      <a:pt x="739" y="3"/>
                      <a:pt x="425" y="11"/>
                      <a:pt x="107" y="44"/>
                    </a:cubicBezTo>
                    <a:cubicBezTo>
                      <a:pt x="0" y="68"/>
                      <a:pt x="0" y="187"/>
                      <a:pt x="107" y="199"/>
                    </a:cubicBezTo>
                    <a:cubicBezTo>
                      <a:pt x="679" y="258"/>
                      <a:pt x="1239" y="282"/>
                      <a:pt x="1810" y="306"/>
                    </a:cubicBezTo>
                    <a:cubicBezTo>
                      <a:pt x="2054" y="312"/>
                      <a:pt x="2307" y="330"/>
                      <a:pt x="2560" y="330"/>
                    </a:cubicBezTo>
                    <a:cubicBezTo>
                      <a:pt x="2813" y="330"/>
                      <a:pt x="3066" y="312"/>
                      <a:pt x="3310" y="246"/>
                    </a:cubicBezTo>
                    <a:cubicBezTo>
                      <a:pt x="3382" y="222"/>
                      <a:pt x="3382" y="127"/>
                      <a:pt x="3310" y="103"/>
                    </a:cubicBezTo>
                    <a:cubicBezTo>
                      <a:pt x="3024" y="18"/>
                      <a:pt x="2722" y="1"/>
                      <a:pt x="241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910;p33">
                <a:extLst>
                  <a:ext uri="{FF2B5EF4-FFF2-40B4-BE49-F238E27FC236}">
                    <a16:creationId xmlns:a16="http://schemas.microsoft.com/office/drawing/2014/main" id="{2CDC7B0C-D9B8-479D-9EC6-4F87B7D7668A}"/>
                  </a:ext>
                </a:extLst>
              </p:cNvPr>
              <p:cNvSpPr/>
              <p:nvPr/>
            </p:nvSpPr>
            <p:spPr>
              <a:xfrm>
                <a:off x="3712650" y="3381600"/>
                <a:ext cx="732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314" extrusionOk="0">
                    <a:moveTo>
                      <a:pt x="1027" y="1"/>
                    </a:moveTo>
                    <a:cubicBezTo>
                      <a:pt x="724" y="1"/>
                      <a:pt x="421" y="17"/>
                      <a:pt x="120" y="56"/>
                    </a:cubicBezTo>
                    <a:cubicBezTo>
                      <a:pt x="1" y="56"/>
                      <a:pt x="1" y="223"/>
                      <a:pt x="120" y="235"/>
                    </a:cubicBezTo>
                    <a:cubicBezTo>
                      <a:pt x="542" y="289"/>
                      <a:pt x="962" y="314"/>
                      <a:pt x="1383" y="314"/>
                    </a:cubicBezTo>
                    <a:cubicBezTo>
                      <a:pt x="1876" y="314"/>
                      <a:pt x="2369" y="280"/>
                      <a:pt x="2870" y="223"/>
                    </a:cubicBezTo>
                    <a:cubicBezTo>
                      <a:pt x="2930" y="223"/>
                      <a:pt x="2930" y="139"/>
                      <a:pt x="2870" y="139"/>
                    </a:cubicBezTo>
                    <a:cubicBezTo>
                      <a:pt x="2263" y="67"/>
                      <a:pt x="1645" y="1"/>
                      <a:pt x="102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911;p33">
                <a:extLst>
                  <a:ext uri="{FF2B5EF4-FFF2-40B4-BE49-F238E27FC236}">
                    <a16:creationId xmlns:a16="http://schemas.microsoft.com/office/drawing/2014/main" id="{1AF6992E-023E-44F2-BE84-A6C3751A57AA}"/>
                  </a:ext>
                </a:extLst>
              </p:cNvPr>
              <p:cNvSpPr/>
              <p:nvPr/>
            </p:nvSpPr>
            <p:spPr>
              <a:xfrm>
                <a:off x="3694800" y="3408650"/>
                <a:ext cx="866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96" extrusionOk="0">
                    <a:moveTo>
                      <a:pt x="1681" y="1"/>
                    </a:moveTo>
                    <a:cubicBezTo>
                      <a:pt x="1123" y="1"/>
                      <a:pt x="567" y="43"/>
                      <a:pt x="72" y="129"/>
                    </a:cubicBezTo>
                    <a:cubicBezTo>
                      <a:pt x="0" y="141"/>
                      <a:pt x="0" y="272"/>
                      <a:pt x="72" y="272"/>
                    </a:cubicBezTo>
                    <a:cubicBezTo>
                      <a:pt x="557" y="356"/>
                      <a:pt x="1102" y="396"/>
                      <a:pt x="1649" y="396"/>
                    </a:cubicBezTo>
                    <a:cubicBezTo>
                      <a:pt x="2256" y="396"/>
                      <a:pt x="2867" y="347"/>
                      <a:pt x="3405" y="260"/>
                    </a:cubicBezTo>
                    <a:cubicBezTo>
                      <a:pt x="3465" y="248"/>
                      <a:pt x="3465" y="153"/>
                      <a:pt x="3405" y="141"/>
                    </a:cubicBezTo>
                    <a:cubicBezTo>
                      <a:pt x="2876" y="48"/>
                      <a:pt x="2278" y="1"/>
                      <a:pt x="168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912;p33">
                <a:extLst>
                  <a:ext uri="{FF2B5EF4-FFF2-40B4-BE49-F238E27FC236}">
                    <a16:creationId xmlns:a16="http://schemas.microsoft.com/office/drawing/2014/main" id="{C12AA1CD-3A67-46AB-99F8-167E08924247}"/>
                  </a:ext>
                </a:extLst>
              </p:cNvPr>
              <p:cNvSpPr/>
              <p:nvPr/>
            </p:nvSpPr>
            <p:spPr>
              <a:xfrm>
                <a:off x="3708200" y="3437675"/>
                <a:ext cx="696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35" extrusionOk="0">
                    <a:moveTo>
                      <a:pt x="1427" y="1"/>
                    </a:moveTo>
                    <a:cubicBezTo>
                      <a:pt x="979" y="1"/>
                      <a:pt x="530" y="33"/>
                      <a:pt x="95" y="75"/>
                    </a:cubicBezTo>
                    <a:cubicBezTo>
                      <a:pt x="0" y="99"/>
                      <a:pt x="0" y="230"/>
                      <a:pt x="95" y="242"/>
                    </a:cubicBezTo>
                    <a:cubicBezTo>
                      <a:pt x="562" y="294"/>
                      <a:pt x="1056" y="335"/>
                      <a:pt x="1546" y="335"/>
                    </a:cubicBezTo>
                    <a:cubicBezTo>
                      <a:pt x="1957" y="335"/>
                      <a:pt x="2365" y="306"/>
                      <a:pt x="2750" y="230"/>
                    </a:cubicBezTo>
                    <a:cubicBezTo>
                      <a:pt x="2786" y="218"/>
                      <a:pt x="2786" y="135"/>
                      <a:pt x="2750" y="123"/>
                    </a:cubicBezTo>
                    <a:cubicBezTo>
                      <a:pt x="2322" y="33"/>
                      <a:pt x="1875" y="1"/>
                      <a:pt x="142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913;p33">
                <a:extLst>
                  <a:ext uri="{FF2B5EF4-FFF2-40B4-BE49-F238E27FC236}">
                    <a16:creationId xmlns:a16="http://schemas.microsoft.com/office/drawing/2014/main" id="{09BD7E32-9DEA-4EBB-995E-110BFD538494}"/>
                  </a:ext>
                </a:extLst>
              </p:cNvPr>
              <p:cNvSpPr/>
              <p:nvPr/>
            </p:nvSpPr>
            <p:spPr>
              <a:xfrm>
                <a:off x="3711750" y="3493600"/>
                <a:ext cx="5897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359" extrusionOk="0">
                    <a:moveTo>
                      <a:pt x="1209" y="1"/>
                    </a:moveTo>
                    <a:cubicBezTo>
                      <a:pt x="820" y="1"/>
                      <a:pt x="431" y="39"/>
                      <a:pt x="72" y="124"/>
                    </a:cubicBezTo>
                    <a:cubicBezTo>
                      <a:pt x="1" y="136"/>
                      <a:pt x="1" y="255"/>
                      <a:pt x="72" y="267"/>
                    </a:cubicBezTo>
                    <a:cubicBezTo>
                      <a:pt x="363" y="331"/>
                      <a:pt x="673" y="358"/>
                      <a:pt x="988" y="358"/>
                    </a:cubicBezTo>
                    <a:cubicBezTo>
                      <a:pt x="1434" y="358"/>
                      <a:pt x="1887" y="303"/>
                      <a:pt x="2299" y="219"/>
                    </a:cubicBezTo>
                    <a:cubicBezTo>
                      <a:pt x="2358" y="207"/>
                      <a:pt x="2358" y="124"/>
                      <a:pt x="2299" y="100"/>
                    </a:cubicBezTo>
                    <a:cubicBezTo>
                      <a:pt x="1955" y="36"/>
                      <a:pt x="1582" y="1"/>
                      <a:pt x="120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914;p33">
                <a:extLst>
                  <a:ext uri="{FF2B5EF4-FFF2-40B4-BE49-F238E27FC236}">
                    <a16:creationId xmlns:a16="http://schemas.microsoft.com/office/drawing/2014/main" id="{4A50AE40-1367-4F62-BD29-DB0F41B0AEA5}"/>
                  </a:ext>
                </a:extLst>
              </p:cNvPr>
              <p:cNvSpPr/>
              <p:nvPr/>
            </p:nvSpPr>
            <p:spPr>
              <a:xfrm>
                <a:off x="3712650" y="3465950"/>
                <a:ext cx="61650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32" extrusionOk="0">
                    <a:moveTo>
                      <a:pt x="1019" y="0"/>
                    </a:moveTo>
                    <a:cubicBezTo>
                      <a:pt x="706" y="0"/>
                      <a:pt x="393" y="22"/>
                      <a:pt x="84" y="75"/>
                    </a:cubicBezTo>
                    <a:cubicBezTo>
                      <a:pt x="1" y="99"/>
                      <a:pt x="1" y="242"/>
                      <a:pt x="84" y="254"/>
                    </a:cubicBezTo>
                    <a:cubicBezTo>
                      <a:pt x="383" y="310"/>
                      <a:pt x="687" y="331"/>
                      <a:pt x="991" y="331"/>
                    </a:cubicBezTo>
                    <a:cubicBezTo>
                      <a:pt x="1460" y="331"/>
                      <a:pt x="1931" y="281"/>
                      <a:pt x="2394" y="230"/>
                    </a:cubicBezTo>
                    <a:cubicBezTo>
                      <a:pt x="2465" y="218"/>
                      <a:pt x="2465" y="123"/>
                      <a:pt x="2394" y="111"/>
                    </a:cubicBezTo>
                    <a:cubicBezTo>
                      <a:pt x="1941" y="47"/>
                      <a:pt x="1479" y="0"/>
                      <a:pt x="101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915;p33">
                <a:extLst>
                  <a:ext uri="{FF2B5EF4-FFF2-40B4-BE49-F238E27FC236}">
                    <a16:creationId xmlns:a16="http://schemas.microsoft.com/office/drawing/2014/main" id="{782ED056-F385-4855-A8CA-7F19022552CA}"/>
                  </a:ext>
                </a:extLst>
              </p:cNvPr>
              <p:cNvSpPr/>
              <p:nvPr/>
            </p:nvSpPr>
            <p:spPr>
              <a:xfrm>
                <a:off x="3713550" y="3522500"/>
                <a:ext cx="536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349" extrusionOk="0">
                    <a:moveTo>
                      <a:pt x="934" y="0"/>
                    </a:moveTo>
                    <a:cubicBezTo>
                      <a:pt x="640" y="0"/>
                      <a:pt x="349" y="28"/>
                      <a:pt x="84" y="99"/>
                    </a:cubicBezTo>
                    <a:cubicBezTo>
                      <a:pt x="0" y="111"/>
                      <a:pt x="0" y="242"/>
                      <a:pt x="84" y="254"/>
                    </a:cubicBezTo>
                    <a:cubicBezTo>
                      <a:pt x="337" y="322"/>
                      <a:pt x="612" y="349"/>
                      <a:pt x="892" y="349"/>
                    </a:cubicBezTo>
                    <a:cubicBezTo>
                      <a:pt x="1297" y="349"/>
                      <a:pt x="1711" y="294"/>
                      <a:pt x="2084" y="230"/>
                    </a:cubicBezTo>
                    <a:cubicBezTo>
                      <a:pt x="2144" y="206"/>
                      <a:pt x="2144" y="123"/>
                      <a:pt x="2084" y="111"/>
                    </a:cubicBezTo>
                    <a:cubicBezTo>
                      <a:pt x="1730" y="50"/>
                      <a:pt x="1329" y="0"/>
                      <a:pt x="934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916;p33">
                <a:extLst>
                  <a:ext uri="{FF2B5EF4-FFF2-40B4-BE49-F238E27FC236}">
                    <a16:creationId xmlns:a16="http://schemas.microsoft.com/office/drawing/2014/main" id="{F55172F6-DBF1-4938-998C-9C6E9F97DACE}"/>
                  </a:ext>
                </a:extLst>
              </p:cNvPr>
              <p:cNvSpPr/>
              <p:nvPr/>
            </p:nvSpPr>
            <p:spPr>
              <a:xfrm>
                <a:off x="3714150" y="3550250"/>
                <a:ext cx="4822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376" extrusionOk="0">
                    <a:moveTo>
                      <a:pt x="1042" y="1"/>
                    </a:moveTo>
                    <a:cubicBezTo>
                      <a:pt x="711" y="1"/>
                      <a:pt x="380" y="43"/>
                      <a:pt x="84" y="120"/>
                    </a:cubicBezTo>
                    <a:cubicBezTo>
                      <a:pt x="0" y="132"/>
                      <a:pt x="0" y="263"/>
                      <a:pt x="84" y="299"/>
                    </a:cubicBezTo>
                    <a:cubicBezTo>
                      <a:pt x="320" y="350"/>
                      <a:pt x="581" y="375"/>
                      <a:pt x="846" y="375"/>
                    </a:cubicBezTo>
                    <a:cubicBezTo>
                      <a:pt x="1193" y="375"/>
                      <a:pt x="1547" y="332"/>
                      <a:pt x="1858" y="251"/>
                    </a:cubicBezTo>
                    <a:cubicBezTo>
                      <a:pt x="1929" y="239"/>
                      <a:pt x="1929" y="132"/>
                      <a:pt x="1858" y="96"/>
                    </a:cubicBezTo>
                    <a:cubicBezTo>
                      <a:pt x="1601" y="31"/>
                      <a:pt x="1322" y="1"/>
                      <a:pt x="1042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917;p33">
                <a:extLst>
                  <a:ext uri="{FF2B5EF4-FFF2-40B4-BE49-F238E27FC236}">
                    <a16:creationId xmlns:a16="http://schemas.microsoft.com/office/drawing/2014/main" id="{1965E24F-F7AE-46FE-8A52-F337E12F4904}"/>
                  </a:ext>
                </a:extLst>
              </p:cNvPr>
              <p:cNvSpPr/>
              <p:nvPr/>
            </p:nvSpPr>
            <p:spPr>
              <a:xfrm>
                <a:off x="3708475" y="3579350"/>
                <a:ext cx="5065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311" extrusionOk="0">
                    <a:moveTo>
                      <a:pt x="1177" y="0"/>
                    </a:moveTo>
                    <a:cubicBezTo>
                      <a:pt x="1107" y="0"/>
                      <a:pt x="1037" y="2"/>
                      <a:pt x="965" y="4"/>
                    </a:cubicBezTo>
                    <a:cubicBezTo>
                      <a:pt x="883" y="4"/>
                      <a:pt x="799" y="2"/>
                      <a:pt x="714" y="2"/>
                    </a:cubicBezTo>
                    <a:cubicBezTo>
                      <a:pt x="482" y="2"/>
                      <a:pt x="249" y="15"/>
                      <a:pt x="49" y="111"/>
                    </a:cubicBezTo>
                    <a:cubicBezTo>
                      <a:pt x="1" y="147"/>
                      <a:pt x="1" y="206"/>
                      <a:pt x="49" y="218"/>
                    </a:cubicBezTo>
                    <a:cubicBezTo>
                      <a:pt x="207" y="294"/>
                      <a:pt x="386" y="310"/>
                      <a:pt x="568" y="310"/>
                    </a:cubicBezTo>
                    <a:cubicBezTo>
                      <a:pt x="700" y="310"/>
                      <a:pt x="835" y="302"/>
                      <a:pt x="965" y="302"/>
                    </a:cubicBezTo>
                    <a:cubicBezTo>
                      <a:pt x="1311" y="302"/>
                      <a:pt x="1632" y="278"/>
                      <a:pt x="1966" y="206"/>
                    </a:cubicBezTo>
                    <a:cubicBezTo>
                      <a:pt x="2025" y="183"/>
                      <a:pt x="2025" y="99"/>
                      <a:pt x="1966" y="87"/>
                    </a:cubicBezTo>
                    <a:cubicBezTo>
                      <a:pt x="1701" y="21"/>
                      <a:pt x="1444" y="0"/>
                      <a:pt x="117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918;p33">
                <a:extLst>
                  <a:ext uri="{FF2B5EF4-FFF2-40B4-BE49-F238E27FC236}">
                    <a16:creationId xmlns:a16="http://schemas.microsoft.com/office/drawing/2014/main" id="{6A3ECC28-DC50-43B5-AF9A-2C275A814EF7}"/>
                  </a:ext>
                </a:extLst>
              </p:cNvPr>
              <p:cNvSpPr/>
              <p:nvPr/>
            </p:nvSpPr>
            <p:spPr>
              <a:xfrm>
                <a:off x="3706700" y="3607700"/>
                <a:ext cx="479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315" extrusionOk="0">
                    <a:moveTo>
                      <a:pt x="761" y="1"/>
                    </a:moveTo>
                    <a:cubicBezTo>
                      <a:pt x="517" y="1"/>
                      <a:pt x="264" y="9"/>
                      <a:pt x="36" y="108"/>
                    </a:cubicBezTo>
                    <a:cubicBezTo>
                      <a:pt x="1" y="144"/>
                      <a:pt x="1" y="204"/>
                      <a:pt x="36" y="215"/>
                    </a:cubicBezTo>
                    <a:cubicBezTo>
                      <a:pt x="204" y="292"/>
                      <a:pt x="397" y="314"/>
                      <a:pt x="589" y="314"/>
                    </a:cubicBezTo>
                    <a:cubicBezTo>
                      <a:pt x="696" y="314"/>
                      <a:pt x="803" y="307"/>
                      <a:pt x="905" y="299"/>
                    </a:cubicBezTo>
                    <a:cubicBezTo>
                      <a:pt x="1215" y="287"/>
                      <a:pt x="1536" y="287"/>
                      <a:pt x="1834" y="215"/>
                    </a:cubicBezTo>
                    <a:cubicBezTo>
                      <a:pt x="1917" y="204"/>
                      <a:pt x="1917" y="96"/>
                      <a:pt x="1834" y="84"/>
                    </a:cubicBezTo>
                    <a:cubicBezTo>
                      <a:pt x="1525" y="1"/>
                      <a:pt x="1215" y="1"/>
                      <a:pt x="905" y="1"/>
                    </a:cubicBezTo>
                    <a:cubicBezTo>
                      <a:pt x="858" y="1"/>
                      <a:pt x="810" y="1"/>
                      <a:pt x="76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919;p33">
                <a:extLst>
                  <a:ext uri="{FF2B5EF4-FFF2-40B4-BE49-F238E27FC236}">
                    <a16:creationId xmlns:a16="http://schemas.microsoft.com/office/drawing/2014/main" id="{BEC9DF29-0E38-4D30-90A1-3D9567F9C128}"/>
                  </a:ext>
                </a:extLst>
              </p:cNvPr>
              <p:cNvSpPr/>
              <p:nvPr/>
            </p:nvSpPr>
            <p:spPr>
              <a:xfrm>
                <a:off x="3705500" y="3635325"/>
                <a:ext cx="479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400" extrusionOk="0">
                    <a:moveTo>
                      <a:pt x="779" y="1"/>
                    </a:moveTo>
                    <a:cubicBezTo>
                      <a:pt x="515" y="1"/>
                      <a:pt x="260" y="36"/>
                      <a:pt x="49" y="134"/>
                    </a:cubicBezTo>
                    <a:cubicBezTo>
                      <a:pt x="1" y="146"/>
                      <a:pt x="1" y="242"/>
                      <a:pt x="49" y="265"/>
                    </a:cubicBezTo>
                    <a:cubicBezTo>
                      <a:pt x="260" y="364"/>
                      <a:pt x="513" y="399"/>
                      <a:pt x="775" y="399"/>
                    </a:cubicBezTo>
                    <a:cubicBezTo>
                      <a:pt x="1146" y="399"/>
                      <a:pt x="1537" y="328"/>
                      <a:pt x="1858" y="265"/>
                    </a:cubicBezTo>
                    <a:cubicBezTo>
                      <a:pt x="1918" y="253"/>
                      <a:pt x="1918" y="146"/>
                      <a:pt x="1858" y="134"/>
                    </a:cubicBezTo>
                    <a:cubicBezTo>
                      <a:pt x="1544" y="72"/>
                      <a:pt x="1152" y="1"/>
                      <a:pt x="77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920;p33">
                <a:extLst>
                  <a:ext uri="{FF2B5EF4-FFF2-40B4-BE49-F238E27FC236}">
                    <a16:creationId xmlns:a16="http://schemas.microsoft.com/office/drawing/2014/main" id="{DD7B0316-10D3-4094-B172-EA1DA0AD7CE5}"/>
                  </a:ext>
                </a:extLst>
              </p:cNvPr>
              <p:cNvSpPr/>
              <p:nvPr/>
            </p:nvSpPr>
            <p:spPr>
              <a:xfrm>
                <a:off x="3699850" y="3664175"/>
                <a:ext cx="476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67" extrusionOk="0">
                    <a:moveTo>
                      <a:pt x="763" y="1"/>
                    </a:moveTo>
                    <a:cubicBezTo>
                      <a:pt x="513" y="1"/>
                      <a:pt x="270" y="30"/>
                      <a:pt x="60" y="111"/>
                    </a:cubicBezTo>
                    <a:cubicBezTo>
                      <a:pt x="1" y="147"/>
                      <a:pt x="1" y="219"/>
                      <a:pt x="60" y="242"/>
                    </a:cubicBezTo>
                    <a:cubicBezTo>
                      <a:pt x="282" y="333"/>
                      <a:pt x="539" y="366"/>
                      <a:pt x="803" y="366"/>
                    </a:cubicBezTo>
                    <a:cubicBezTo>
                      <a:pt x="1164" y="366"/>
                      <a:pt x="1537" y="304"/>
                      <a:pt x="1846" y="242"/>
                    </a:cubicBezTo>
                    <a:cubicBezTo>
                      <a:pt x="1906" y="231"/>
                      <a:pt x="1906" y="147"/>
                      <a:pt x="1846" y="123"/>
                    </a:cubicBezTo>
                    <a:cubicBezTo>
                      <a:pt x="1525" y="66"/>
                      <a:pt x="1136" y="1"/>
                      <a:pt x="76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921;p33">
                <a:extLst>
                  <a:ext uri="{FF2B5EF4-FFF2-40B4-BE49-F238E27FC236}">
                    <a16:creationId xmlns:a16="http://schemas.microsoft.com/office/drawing/2014/main" id="{04DC7BD2-F3F4-445F-9F4F-93B9CEB5BDD6}"/>
                  </a:ext>
                </a:extLst>
              </p:cNvPr>
              <p:cNvSpPr/>
              <p:nvPr/>
            </p:nvSpPr>
            <p:spPr>
              <a:xfrm>
                <a:off x="3705225" y="3692750"/>
                <a:ext cx="387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322" extrusionOk="0">
                    <a:moveTo>
                      <a:pt x="906" y="1"/>
                    </a:moveTo>
                    <a:cubicBezTo>
                      <a:pt x="854" y="1"/>
                      <a:pt x="802" y="2"/>
                      <a:pt x="750" y="4"/>
                    </a:cubicBezTo>
                    <a:cubicBezTo>
                      <a:pt x="707" y="4"/>
                      <a:pt x="663" y="4"/>
                      <a:pt x="619" y="4"/>
                    </a:cubicBezTo>
                    <a:cubicBezTo>
                      <a:pt x="422" y="4"/>
                      <a:pt x="221" y="12"/>
                      <a:pt x="36" y="100"/>
                    </a:cubicBezTo>
                    <a:cubicBezTo>
                      <a:pt x="0" y="135"/>
                      <a:pt x="0" y="219"/>
                      <a:pt x="36" y="231"/>
                    </a:cubicBezTo>
                    <a:cubicBezTo>
                      <a:pt x="190" y="304"/>
                      <a:pt x="356" y="321"/>
                      <a:pt x="522" y="321"/>
                    </a:cubicBezTo>
                    <a:cubicBezTo>
                      <a:pt x="598" y="321"/>
                      <a:pt x="675" y="318"/>
                      <a:pt x="750" y="314"/>
                    </a:cubicBezTo>
                    <a:cubicBezTo>
                      <a:pt x="1012" y="314"/>
                      <a:pt x="1262" y="290"/>
                      <a:pt x="1500" y="207"/>
                    </a:cubicBezTo>
                    <a:cubicBezTo>
                      <a:pt x="1548" y="195"/>
                      <a:pt x="1548" y="111"/>
                      <a:pt x="1500" y="100"/>
                    </a:cubicBezTo>
                    <a:cubicBezTo>
                      <a:pt x="1310" y="23"/>
                      <a:pt x="1112" y="1"/>
                      <a:pt x="90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922;p33">
                <a:extLst>
                  <a:ext uri="{FF2B5EF4-FFF2-40B4-BE49-F238E27FC236}">
                    <a16:creationId xmlns:a16="http://schemas.microsoft.com/office/drawing/2014/main" id="{E158BBEA-0902-4368-9B13-5278D8FA05F7}"/>
                  </a:ext>
                </a:extLst>
              </p:cNvPr>
              <p:cNvSpPr/>
              <p:nvPr/>
            </p:nvSpPr>
            <p:spPr>
              <a:xfrm>
                <a:off x="3710575" y="3721700"/>
                <a:ext cx="29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288" extrusionOk="0">
                    <a:moveTo>
                      <a:pt x="476" y="0"/>
                    </a:moveTo>
                    <a:cubicBezTo>
                      <a:pt x="344" y="0"/>
                      <a:pt x="215" y="17"/>
                      <a:pt x="96" y="61"/>
                    </a:cubicBezTo>
                    <a:cubicBezTo>
                      <a:pt x="0" y="85"/>
                      <a:pt x="0" y="204"/>
                      <a:pt x="96" y="239"/>
                    </a:cubicBezTo>
                    <a:cubicBezTo>
                      <a:pt x="197" y="275"/>
                      <a:pt x="309" y="288"/>
                      <a:pt x="425" y="288"/>
                    </a:cubicBezTo>
                    <a:cubicBezTo>
                      <a:pt x="662" y="288"/>
                      <a:pt x="915" y="232"/>
                      <a:pt x="1131" y="192"/>
                    </a:cubicBezTo>
                    <a:cubicBezTo>
                      <a:pt x="1191" y="180"/>
                      <a:pt x="1191" y="85"/>
                      <a:pt x="1131" y="85"/>
                    </a:cubicBezTo>
                    <a:cubicBezTo>
                      <a:pt x="929" y="47"/>
                      <a:pt x="699" y="0"/>
                      <a:pt x="476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923;p33">
                <a:extLst>
                  <a:ext uri="{FF2B5EF4-FFF2-40B4-BE49-F238E27FC236}">
                    <a16:creationId xmlns:a16="http://schemas.microsoft.com/office/drawing/2014/main" id="{873824AE-01D4-4609-A2C4-3B83B4B0C81B}"/>
                  </a:ext>
                </a:extLst>
              </p:cNvPr>
              <p:cNvSpPr/>
              <p:nvPr/>
            </p:nvSpPr>
            <p:spPr>
              <a:xfrm>
                <a:off x="3713250" y="3749650"/>
                <a:ext cx="25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21" extrusionOk="0">
                    <a:moveTo>
                      <a:pt x="489" y="0"/>
                    </a:moveTo>
                    <a:cubicBezTo>
                      <a:pt x="352" y="0"/>
                      <a:pt x="216" y="24"/>
                      <a:pt x="96" y="74"/>
                    </a:cubicBezTo>
                    <a:cubicBezTo>
                      <a:pt x="0" y="98"/>
                      <a:pt x="0" y="217"/>
                      <a:pt x="96" y="252"/>
                    </a:cubicBezTo>
                    <a:cubicBezTo>
                      <a:pt x="210" y="299"/>
                      <a:pt x="337" y="321"/>
                      <a:pt x="466" y="321"/>
                    </a:cubicBezTo>
                    <a:cubicBezTo>
                      <a:pt x="634" y="321"/>
                      <a:pt x="805" y="284"/>
                      <a:pt x="953" y="217"/>
                    </a:cubicBezTo>
                    <a:cubicBezTo>
                      <a:pt x="1001" y="205"/>
                      <a:pt x="1001" y="110"/>
                      <a:pt x="953" y="98"/>
                    </a:cubicBezTo>
                    <a:cubicBezTo>
                      <a:pt x="812" y="33"/>
                      <a:pt x="650" y="0"/>
                      <a:pt x="489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924;p33">
                <a:extLst>
                  <a:ext uri="{FF2B5EF4-FFF2-40B4-BE49-F238E27FC236}">
                    <a16:creationId xmlns:a16="http://schemas.microsoft.com/office/drawing/2014/main" id="{8D8FBCC8-FCB3-4E2A-9D5B-942F0CE7476B}"/>
                  </a:ext>
                </a:extLst>
              </p:cNvPr>
              <p:cNvSpPr/>
              <p:nvPr/>
            </p:nvSpPr>
            <p:spPr>
              <a:xfrm>
                <a:off x="3708775" y="3777775"/>
                <a:ext cx="2475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49" extrusionOk="0">
                    <a:moveTo>
                      <a:pt x="370" y="1"/>
                    </a:moveTo>
                    <a:cubicBezTo>
                      <a:pt x="239" y="1"/>
                      <a:pt x="118" y="28"/>
                      <a:pt x="37" y="104"/>
                    </a:cubicBezTo>
                    <a:cubicBezTo>
                      <a:pt x="1" y="139"/>
                      <a:pt x="1" y="199"/>
                      <a:pt x="37" y="247"/>
                    </a:cubicBezTo>
                    <a:cubicBezTo>
                      <a:pt x="115" y="321"/>
                      <a:pt x="232" y="348"/>
                      <a:pt x="359" y="348"/>
                    </a:cubicBezTo>
                    <a:cubicBezTo>
                      <a:pt x="559" y="348"/>
                      <a:pt x="784" y="281"/>
                      <a:pt x="930" y="223"/>
                    </a:cubicBezTo>
                    <a:cubicBezTo>
                      <a:pt x="989" y="211"/>
                      <a:pt x="989" y="116"/>
                      <a:pt x="930" y="104"/>
                    </a:cubicBezTo>
                    <a:cubicBezTo>
                      <a:pt x="787" y="61"/>
                      <a:pt x="567" y="1"/>
                      <a:pt x="370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925;p33">
                <a:extLst>
                  <a:ext uri="{FF2B5EF4-FFF2-40B4-BE49-F238E27FC236}">
                    <a16:creationId xmlns:a16="http://schemas.microsoft.com/office/drawing/2014/main" id="{F34332C9-34A1-41E3-B59E-9C1A729848FE}"/>
                  </a:ext>
                </a:extLst>
              </p:cNvPr>
              <p:cNvSpPr/>
              <p:nvPr/>
            </p:nvSpPr>
            <p:spPr>
              <a:xfrm>
                <a:off x="3709675" y="3807775"/>
                <a:ext cx="217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229" extrusionOk="0">
                    <a:moveTo>
                      <a:pt x="367" y="0"/>
                    </a:moveTo>
                    <a:cubicBezTo>
                      <a:pt x="270" y="0"/>
                      <a:pt x="173" y="11"/>
                      <a:pt x="72" y="35"/>
                    </a:cubicBezTo>
                    <a:cubicBezTo>
                      <a:pt x="1" y="35"/>
                      <a:pt x="1" y="178"/>
                      <a:pt x="72" y="190"/>
                    </a:cubicBezTo>
                    <a:cubicBezTo>
                      <a:pt x="190" y="216"/>
                      <a:pt x="301" y="229"/>
                      <a:pt x="410" y="229"/>
                    </a:cubicBezTo>
                    <a:cubicBezTo>
                      <a:pt x="543" y="229"/>
                      <a:pt x="673" y="210"/>
                      <a:pt x="810" y="178"/>
                    </a:cubicBezTo>
                    <a:cubicBezTo>
                      <a:pt x="870" y="154"/>
                      <a:pt x="870" y="71"/>
                      <a:pt x="810" y="59"/>
                    </a:cubicBezTo>
                    <a:cubicBezTo>
                      <a:pt x="654" y="23"/>
                      <a:pt x="511" y="0"/>
                      <a:pt x="36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926;p33">
                <a:extLst>
                  <a:ext uri="{FF2B5EF4-FFF2-40B4-BE49-F238E27FC236}">
                    <a16:creationId xmlns:a16="http://schemas.microsoft.com/office/drawing/2014/main" id="{8E48ED34-A56B-4B85-B1F8-8FC88B773453}"/>
                  </a:ext>
                </a:extLst>
              </p:cNvPr>
              <p:cNvSpPr/>
              <p:nvPr/>
            </p:nvSpPr>
            <p:spPr>
              <a:xfrm>
                <a:off x="3715625" y="2912100"/>
                <a:ext cx="918900" cy="232200"/>
              </a:xfrm>
              <a:custGeom>
                <a:avLst/>
                <a:gdLst/>
                <a:ahLst/>
                <a:cxnLst/>
                <a:rect l="l" t="t" r="r" b="b"/>
                <a:pathLst>
                  <a:path w="36756" h="9288" extrusionOk="0">
                    <a:moveTo>
                      <a:pt x="4358" y="0"/>
                    </a:moveTo>
                    <a:lnTo>
                      <a:pt x="1" y="4644"/>
                    </a:lnTo>
                    <a:lnTo>
                      <a:pt x="4835" y="9287"/>
                    </a:lnTo>
                    <a:lnTo>
                      <a:pt x="36755" y="4453"/>
                    </a:lnTo>
                    <a:lnTo>
                      <a:pt x="4358" y="0"/>
                    </a:lnTo>
                    <a:close/>
                  </a:path>
                </a:pathLst>
              </a:custGeom>
              <a:solidFill>
                <a:srgbClr val="DFD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927;p33">
                <a:extLst>
                  <a:ext uri="{FF2B5EF4-FFF2-40B4-BE49-F238E27FC236}">
                    <a16:creationId xmlns:a16="http://schemas.microsoft.com/office/drawing/2014/main" id="{26CEF50E-A3E8-42AA-A80A-827C31B96450}"/>
                  </a:ext>
                </a:extLst>
              </p:cNvPr>
              <p:cNvSpPr/>
              <p:nvPr/>
            </p:nvSpPr>
            <p:spPr>
              <a:xfrm>
                <a:off x="3705500" y="2904350"/>
                <a:ext cx="930200" cy="247375"/>
              </a:xfrm>
              <a:custGeom>
                <a:avLst/>
                <a:gdLst/>
                <a:ahLst/>
                <a:cxnLst/>
                <a:rect l="l" t="t" r="r" b="b"/>
                <a:pathLst>
                  <a:path w="37208" h="9895" extrusionOk="0">
                    <a:moveTo>
                      <a:pt x="4859" y="608"/>
                    </a:moveTo>
                    <a:lnTo>
                      <a:pt x="35160" y="4775"/>
                    </a:lnTo>
                    <a:lnTo>
                      <a:pt x="5323" y="9288"/>
                    </a:lnTo>
                    <a:lnTo>
                      <a:pt x="799" y="4942"/>
                    </a:lnTo>
                    <a:lnTo>
                      <a:pt x="4859" y="608"/>
                    </a:lnTo>
                    <a:close/>
                    <a:moveTo>
                      <a:pt x="4656" y="1"/>
                    </a:moveTo>
                    <a:lnTo>
                      <a:pt x="1" y="4954"/>
                    </a:lnTo>
                    <a:lnTo>
                      <a:pt x="5133" y="9895"/>
                    </a:lnTo>
                    <a:lnTo>
                      <a:pt x="37208" y="5025"/>
                    </a:lnTo>
                    <a:lnTo>
                      <a:pt x="37208" y="4466"/>
                    </a:lnTo>
                    <a:lnTo>
                      <a:pt x="4811" y="13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928;p33">
                <a:extLst>
                  <a:ext uri="{FF2B5EF4-FFF2-40B4-BE49-F238E27FC236}">
                    <a16:creationId xmlns:a16="http://schemas.microsoft.com/office/drawing/2014/main" id="{C0A81B0F-4BC6-4CCF-862B-FFAAD0CC82BA}"/>
                  </a:ext>
                </a:extLst>
              </p:cNvPr>
              <p:cNvSpPr/>
              <p:nvPr/>
            </p:nvSpPr>
            <p:spPr>
              <a:xfrm>
                <a:off x="3754625" y="2948775"/>
                <a:ext cx="11925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948" extrusionOk="0">
                    <a:moveTo>
                      <a:pt x="239" y="1"/>
                    </a:moveTo>
                    <a:cubicBezTo>
                      <a:pt x="215" y="1"/>
                      <a:pt x="191" y="16"/>
                      <a:pt x="191" y="45"/>
                    </a:cubicBezTo>
                    <a:cubicBezTo>
                      <a:pt x="72" y="1319"/>
                      <a:pt x="0" y="2641"/>
                      <a:pt x="179" y="3903"/>
                    </a:cubicBezTo>
                    <a:cubicBezTo>
                      <a:pt x="179" y="3933"/>
                      <a:pt x="209" y="3948"/>
                      <a:pt x="239" y="3948"/>
                    </a:cubicBezTo>
                    <a:cubicBezTo>
                      <a:pt x="268" y="3948"/>
                      <a:pt x="298" y="3933"/>
                      <a:pt x="298" y="3903"/>
                    </a:cubicBezTo>
                    <a:cubicBezTo>
                      <a:pt x="477" y="2641"/>
                      <a:pt x="405" y="1319"/>
                      <a:pt x="286" y="45"/>
                    </a:cubicBezTo>
                    <a:cubicBezTo>
                      <a:pt x="286" y="16"/>
                      <a:pt x="262" y="1"/>
                      <a:pt x="23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929;p33">
                <a:extLst>
                  <a:ext uri="{FF2B5EF4-FFF2-40B4-BE49-F238E27FC236}">
                    <a16:creationId xmlns:a16="http://schemas.microsoft.com/office/drawing/2014/main" id="{DAD98B2F-7097-439C-91EA-2C1D1E67F502}"/>
                  </a:ext>
                </a:extLst>
              </p:cNvPr>
              <p:cNvSpPr/>
              <p:nvPr/>
            </p:nvSpPr>
            <p:spPr>
              <a:xfrm>
                <a:off x="3782600" y="2949225"/>
                <a:ext cx="12525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207" extrusionOk="0">
                    <a:moveTo>
                      <a:pt x="257" y="1"/>
                    </a:moveTo>
                    <a:cubicBezTo>
                      <a:pt x="236" y="1"/>
                      <a:pt x="215" y="10"/>
                      <a:pt x="215" y="27"/>
                    </a:cubicBezTo>
                    <a:cubicBezTo>
                      <a:pt x="96" y="1361"/>
                      <a:pt x="1" y="2849"/>
                      <a:pt x="215" y="4171"/>
                    </a:cubicBezTo>
                    <a:cubicBezTo>
                      <a:pt x="215" y="4195"/>
                      <a:pt x="236" y="4206"/>
                      <a:pt x="257" y="4206"/>
                    </a:cubicBezTo>
                    <a:cubicBezTo>
                      <a:pt x="277" y="4206"/>
                      <a:pt x="298" y="4195"/>
                      <a:pt x="298" y="4171"/>
                    </a:cubicBezTo>
                    <a:cubicBezTo>
                      <a:pt x="501" y="2861"/>
                      <a:pt x="417" y="1361"/>
                      <a:pt x="298" y="27"/>
                    </a:cubicBezTo>
                    <a:cubicBezTo>
                      <a:pt x="298" y="10"/>
                      <a:pt x="277" y="1"/>
                      <a:pt x="257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930;p33">
                <a:extLst>
                  <a:ext uri="{FF2B5EF4-FFF2-40B4-BE49-F238E27FC236}">
                    <a16:creationId xmlns:a16="http://schemas.microsoft.com/office/drawing/2014/main" id="{AE1D0210-8AB1-43BA-9EE8-858266A2831E}"/>
                  </a:ext>
                </a:extLst>
              </p:cNvPr>
              <p:cNvSpPr/>
              <p:nvPr/>
            </p:nvSpPr>
            <p:spPr>
              <a:xfrm>
                <a:off x="3812975" y="2934875"/>
                <a:ext cx="8650" cy="1031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126" extrusionOk="0">
                    <a:moveTo>
                      <a:pt x="173" y="0"/>
                    </a:moveTo>
                    <a:cubicBezTo>
                      <a:pt x="146" y="0"/>
                      <a:pt x="119" y="18"/>
                      <a:pt x="119" y="54"/>
                    </a:cubicBezTo>
                    <a:cubicBezTo>
                      <a:pt x="0" y="1375"/>
                      <a:pt x="12" y="2721"/>
                      <a:pt x="107" y="4054"/>
                    </a:cubicBezTo>
                    <a:cubicBezTo>
                      <a:pt x="107" y="4102"/>
                      <a:pt x="137" y="4126"/>
                      <a:pt x="168" y="4126"/>
                    </a:cubicBezTo>
                    <a:cubicBezTo>
                      <a:pt x="200" y="4126"/>
                      <a:pt x="232" y="4102"/>
                      <a:pt x="238" y="4054"/>
                    </a:cubicBezTo>
                    <a:cubicBezTo>
                      <a:pt x="333" y="2721"/>
                      <a:pt x="345" y="1375"/>
                      <a:pt x="226" y="54"/>
                    </a:cubicBezTo>
                    <a:cubicBezTo>
                      <a:pt x="226" y="18"/>
                      <a:pt x="200" y="0"/>
                      <a:pt x="17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931;p33">
                <a:extLst>
                  <a:ext uri="{FF2B5EF4-FFF2-40B4-BE49-F238E27FC236}">
                    <a16:creationId xmlns:a16="http://schemas.microsoft.com/office/drawing/2014/main" id="{56287ACD-9711-443C-94F1-402542A6947A}"/>
                  </a:ext>
                </a:extLst>
              </p:cNvPr>
              <p:cNvSpPr/>
              <p:nvPr/>
            </p:nvSpPr>
            <p:spPr>
              <a:xfrm>
                <a:off x="3838575" y="2921400"/>
                <a:ext cx="14300" cy="11812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725" extrusionOk="0">
                    <a:moveTo>
                      <a:pt x="281" y="0"/>
                    </a:moveTo>
                    <a:cubicBezTo>
                      <a:pt x="253" y="0"/>
                      <a:pt x="226" y="15"/>
                      <a:pt x="226" y="45"/>
                    </a:cubicBezTo>
                    <a:cubicBezTo>
                      <a:pt x="0" y="1545"/>
                      <a:pt x="179" y="3141"/>
                      <a:pt x="214" y="4653"/>
                    </a:cubicBezTo>
                    <a:cubicBezTo>
                      <a:pt x="214" y="4700"/>
                      <a:pt x="250" y="4724"/>
                      <a:pt x="286" y="4724"/>
                    </a:cubicBezTo>
                    <a:cubicBezTo>
                      <a:pt x="321" y="4724"/>
                      <a:pt x="357" y="4700"/>
                      <a:pt x="357" y="4653"/>
                    </a:cubicBezTo>
                    <a:cubicBezTo>
                      <a:pt x="393" y="3141"/>
                      <a:pt x="572" y="1545"/>
                      <a:pt x="345" y="45"/>
                    </a:cubicBezTo>
                    <a:cubicBezTo>
                      <a:pt x="339" y="15"/>
                      <a:pt x="310" y="0"/>
                      <a:pt x="28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932;p33">
                <a:extLst>
                  <a:ext uri="{FF2B5EF4-FFF2-40B4-BE49-F238E27FC236}">
                    <a16:creationId xmlns:a16="http://schemas.microsoft.com/office/drawing/2014/main" id="{7FD33E52-CF44-43A5-9B72-491B8606D1B8}"/>
                  </a:ext>
                </a:extLst>
              </p:cNvPr>
              <p:cNvSpPr/>
              <p:nvPr/>
            </p:nvSpPr>
            <p:spPr>
              <a:xfrm>
                <a:off x="3868925" y="2931825"/>
                <a:ext cx="10450" cy="9855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942" extrusionOk="0">
                    <a:moveTo>
                      <a:pt x="212" y="0"/>
                    </a:moveTo>
                    <a:cubicBezTo>
                      <a:pt x="191" y="0"/>
                      <a:pt x="167" y="15"/>
                      <a:pt x="155" y="45"/>
                    </a:cubicBezTo>
                    <a:cubicBezTo>
                      <a:pt x="0" y="1307"/>
                      <a:pt x="120" y="2605"/>
                      <a:pt x="143" y="3879"/>
                    </a:cubicBezTo>
                    <a:cubicBezTo>
                      <a:pt x="143" y="3920"/>
                      <a:pt x="173" y="3941"/>
                      <a:pt x="203" y="3941"/>
                    </a:cubicBezTo>
                    <a:cubicBezTo>
                      <a:pt x="233" y="3941"/>
                      <a:pt x="262" y="3920"/>
                      <a:pt x="262" y="3879"/>
                    </a:cubicBezTo>
                    <a:cubicBezTo>
                      <a:pt x="298" y="2616"/>
                      <a:pt x="417" y="1307"/>
                      <a:pt x="250" y="45"/>
                    </a:cubicBezTo>
                    <a:cubicBezTo>
                      <a:pt x="250" y="15"/>
                      <a:pt x="233" y="0"/>
                      <a:pt x="21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933;p33">
                <a:extLst>
                  <a:ext uri="{FF2B5EF4-FFF2-40B4-BE49-F238E27FC236}">
                    <a16:creationId xmlns:a16="http://schemas.microsoft.com/office/drawing/2014/main" id="{DA208DC5-1BC2-4ECC-BAE3-EEB7DFBDBE94}"/>
                  </a:ext>
                </a:extLst>
              </p:cNvPr>
              <p:cNvSpPr/>
              <p:nvPr/>
            </p:nvSpPr>
            <p:spPr>
              <a:xfrm>
                <a:off x="3895725" y="2936200"/>
                <a:ext cx="134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820" extrusionOk="0">
                    <a:moveTo>
                      <a:pt x="284" y="1"/>
                    </a:moveTo>
                    <a:cubicBezTo>
                      <a:pt x="265" y="1"/>
                      <a:pt x="244" y="13"/>
                      <a:pt x="238" y="36"/>
                    </a:cubicBezTo>
                    <a:cubicBezTo>
                      <a:pt x="60" y="1203"/>
                      <a:pt x="0" y="2632"/>
                      <a:pt x="238" y="3811"/>
                    </a:cubicBezTo>
                    <a:cubicBezTo>
                      <a:pt x="238" y="3817"/>
                      <a:pt x="253" y="3820"/>
                      <a:pt x="268" y="3820"/>
                    </a:cubicBezTo>
                    <a:cubicBezTo>
                      <a:pt x="283" y="3820"/>
                      <a:pt x="298" y="3817"/>
                      <a:pt x="298" y="3811"/>
                    </a:cubicBezTo>
                    <a:cubicBezTo>
                      <a:pt x="536" y="2632"/>
                      <a:pt x="500" y="1203"/>
                      <a:pt x="321" y="36"/>
                    </a:cubicBezTo>
                    <a:cubicBezTo>
                      <a:pt x="321" y="13"/>
                      <a:pt x="304" y="1"/>
                      <a:pt x="28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934;p33">
                <a:extLst>
                  <a:ext uri="{FF2B5EF4-FFF2-40B4-BE49-F238E27FC236}">
                    <a16:creationId xmlns:a16="http://schemas.microsoft.com/office/drawing/2014/main" id="{419697A9-B3F7-4D4C-A851-204024914FEC}"/>
                  </a:ext>
                </a:extLst>
              </p:cNvPr>
              <p:cNvSpPr/>
              <p:nvPr/>
            </p:nvSpPr>
            <p:spPr>
              <a:xfrm>
                <a:off x="3925775" y="2937325"/>
                <a:ext cx="10150" cy="9132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653" extrusionOk="0">
                    <a:moveTo>
                      <a:pt x="198" y="0"/>
                    </a:moveTo>
                    <a:cubicBezTo>
                      <a:pt x="170" y="0"/>
                      <a:pt x="143" y="21"/>
                      <a:pt x="143" y="63"/>
                    </a:cubicBezTo>
                    <a:cubicBezTo>
                      <a:pt x="72" y="694"/>
                      <a:pt x="60" y="1337"/>
                      <a:pt x="60" y="1980"/>
                    </a:cubicBezTo>
                    <a:cubicBezTo>
                      <a:pt x="60" y="2527"/>
                      <a:pt x="1" y="3111"/>
                      <a:pt x="191" y="3635"/>
                    </a:cubicBezTo>
                    <a:cubicBezTo>
                      <a:pt x="185" y="3647"/>
                      <a:pt x="188" y="3653"/>
                      <a:pt x="196" y="3653"/>
                    </a:cubicBezTo>
                    <a:cubicBezTo>
                      <a:pt x="203" y="3653"/>
                      <a:pt x="215" y="3647"/>
                      <a:pt x="227" y="3635"/>
                    </a:cubicBezTo>
                    <a:cubicBezTo>
                      <a:pt x="405" y="3111"/>
                      <a:pt x="346" y="2516"/>
                      <a:pt x="358" y="1980"/>
                    </a:cubicBezTo>
                    <a:cubicBezTo>
                      <a:pt x="358" y="1337"/>
                      <a:pt x="346" y="694"/>
                      <a:pt x="262" y="63"/>
                    </a:cubicBezTo>
                    <a:cubicBezTo>
                      <a:pt x="257" y="21"/>
                      <a:pt x="227" y="0"/>
                      <a:pt x="19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935;p33">
                <a:extLst>
                  <a:ext uri="{FF2B5EF4-FFF2-40B4-BE49-F238E27FC236}">
                    <a16:creationId xmlns:a16="http://schemas.microsoft.com/office/drawing/2014/main" id="{8B290CEB-08DB-4D78-A659-E2735B44953F}"/>
                  </a:ext>
                </a:extLst>
              </p:cNvPr>
              <p:cNvSpPr/>
              <p:nvPr/>
            </p:nvSpPr>
            <p:spPr>
              <a:xfrm>
                <a:off x="3950175" y="2942525"/>
                <a:ext cx="17600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3427" extrusionOk="0">
                    <a:moveTo>
                      <a:pt x="376" y="1"/>
                    </a:moveTo>
                    <a:cubicBezTo>
                      <a:pt x="355" y="1"/>
                      <a:pt x="334" y="16"/>
                      <a:pt x="334" y="45"/>
                    </a:cubicBezTo>
                    <a:cubicBezTo>
                      <a:pt x="239" y="1069"/>
                      <a:pt x="1" y="2403"/>
                      <a:pt x="299" y="3391"/>
                    </a:cubicBezTo>
                    <a:cubicBezTo>
                      <a:pt x="310" y="3415"/>
                      <a:pt x="334" y="3427"/>
                      <a:pt x="357" y="3427"/>
                    </a:cubicBezTo>
                    <a:cubicBezTo>
                      <a:pt x="379" y="3427"/>
                      <a:pt x="400" y="3415"/>
                      <a:pt x="406" y="3391"/>
                    </a:cubicBezTo>
                    <a:cubicBezTo>
                      <a:pt x="703" y="2403"/>
                      <a:pt x="513" y="1057"/>
                      <a:pt x="418" y="45"/>
                    </a:cubicBezTo>
                    <a:cubicBezTo>
                      <a:pt x="418" y="16"/>
                      <a:pt x="397" y="1"/>
                      <a:pt x="37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936;p33">
                <a:extLst>
                  <a:ext uri="{FF2B5EF4-FFF2-40B4-BE49-F238E27FC236}">
                    <a16:creationId xmlns:a16="http://schemas.microsoft.com/office/drawing/2014/main" id="{310D1732-9A98-4EA9-97D0-6578FFA4BAF6}"/>
                  </a:ext>
                </a:extLst>
              </p:cNvPr>
              <p:cNvSpPr/>
              <p:nvPr/>
            </p:nvSpPr>
            <p:spPr>
              <a:xfrm>
                <a:off x="3982025" y="2946250"/>
                <a:ext cx="9850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406" extrusionOk="0">
                    <a:moveTo>
                      <a:pt x="191" y="0"/>
                    </a:moveTo>
                    <a:cubicBezTo>
                      <a:pt x="163" y="0"/>
                      <a:pt x="137" y="19"/>
                      <a:pt x="132" y="63"/>
                    </a:cubicBezTo>
                    <a:cubicBezTo>
                      <a:pt x="72" y="646"/>
                      <a:pt x="60" y="1218"/>
                      <a:pt x="60" y="1813"/>
                    </a:cubicBezTo>
                    <a:cubicBezTo>
                      <a:pt x="60" y="2325"/>
                      <a:pt x="1" y="2873"/>
                      <a:pt x="144" y="3361"/>
                    </a:cubicBezTo>
                    <a:cubicBezTo>
                      <a:pt x="162" y="3391"/>
                      <a:pt x="188" y="3406"/>
                      <a:pt x="212" y="3406"/>
                    </a:cubicBezTo>
                    <a:cubicBezTo>
                      <a:pt x="236" y="3406"/>
                      <a:pt x="257" y="3391"/>
                      <a:pt x="263" y="3361"/>
                    </a:cubicBezTo>
                    <a:cubicBezTo>
                      <a:pt x="394" y="2873"/>
                      <a:pt x="358" y="2325"/>
                      <a:pt x="334" y="1813"/>
                    </a:cubicBezTo>
                    <a:cubicBezTo>
                      <a:pt x="334" y="1218"/>
                      <a:pt x="322" y="646"/>
                      <a:pt x="263" y="63"/>
                    </a:cubicBezTo>
                    <a:cubicBezTo>
                      <a:pt x="256" y="25"/>
                      <a:pt x="223" y="0"/>
                      <a:pt x="191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937;p33">
                <a:extLst>
                  <a:ext uri="{FF2B5EF4-FFF2-40B4-BE49-F238E27FC236}">
                    <a16:creationId xmlns:a16="http://schemas.microsoft.com/office/drawing/2014/main" id="{0223C8A6-DD4F-449E-9379-AB0979D1D45D}"/>
                  </a:ext>
                </a:extLst>
              </p:cNvPr>
              <p:cNvSpPr/>
              <p:nvPr/>
            </p:nvSpPr>
            <p:spPr>
              <a:xfrm>
                <a:off x="4010300" y="2949975"/>
                <a:ext cx="104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02" extrusionOk="0">
                    <a:moveTo>
                      <a:pt x="203" y="0"/>
                    </a:moveTo>
                    <a:cubicBezTo>
                      <a:pt x="177" y="0"/>
                      <a:pt x="150" y="15"/>
                      <a:pt x="144" y="45"/>
                    </a:cubicBezTo>
                    <a:cubicBezTo>
                      <a:pt x="1" y="1105"/>
                      <a:pt x="72" y="2164"/>
                      <a:pt x="144" y="3212"/>
                    </a:cubicBezTo>
                    <a:cubicBezTo>
                      <a:pt x="144" y="3272"/>
                      <a:pt x="182" y="3301"/>
                      <a:pt x="223" y="3301"/>
                    </a:cubicBezTo>
                    <a:cubicBezTo>
                      <a:pt x="263" y="3301"/>
                      <a:pt x="305" y="3272"/>
                      <a:pt x="310" y="3212"/>
                    </a:cubicBezTo>
                    <a:cubicBezTo>
                      <a:pt x="370" y="2152"/>
                      <a:pt x="418" y="1105"/>
                      <a:pt x="263" y="45"/>
                    </a:cubicBezTo>
                    <a:cubicBezTo>
                      <a:pt x="257" y="15"/>
                      <a:pt x="230" y="0"/>
                      <a:pt x="203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938;p33">
                <a:extLst>
                  <a:ext uri="{FF2B5EF4-FFF2-40B4-BE49-F238E27FC236}">
                    <a16:creationId xmlns:a16="http://schemas.microsoft.com/office/drawing/2014/main" id="{49DA857E-9C51-460D-A506-2A9D6544BDD9}"/>
                  </a:ext>
                </a:extLst>
              </p:cNvPr>
              <p:cNvSpPr/>
              <p:nvPr/>
            </p:nvSpPr>
            <p:spPr>
              <a:xfrm>
                <a:off x="4040075" y="2951900"/>
                <a:ext cx="10150" cy="833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335" extrusionOk="0">
                    <a:moveTo>
                      <a:pt x="209" y="1"/>
                    </a:moveTo>
                    <a:cubicBezTo>
                      <a:pt x="179" y="1"/>
                      <a:pt x="149" y="22"/>
                      <a:pt x="143" y="63"/>
                    </a:cubicBezTo>
                    <a:cubicBezTo>
                      <a:pt x="1" y="540"/>
                      <a:pt x="36" y="1051"/>
                      <a:pt x="36" y="1563"/>
                    </a:cubicBezTo>
                    <a:cubicBezTo>
                      <a:pt x="36" y="2123"/>
                      <a:pt x="24" y="2695"/>
                      <a:pt x="84" y="3254"/>
                    </a:cubicBezTo>
                    <a:cubicBezTo>
                      <a:pt x="90" y="3308"/>
                      <a:pt x="123" y="3334"/>
                      <a:pt x="157" y="3334"/>
                    </a:cubicBezTo>
                    <a:cubicBezTo>
                      <a:pt x="191" y="3334"/>
                      <a:pt x="227" y="3308"/>
                      <a:pt x="239" y="3254"/>
                    </a:cubicBezTo>
                    <a:cubicBezTo>
                      <a:pt x="298" y="2695"/>
                      <a:pt x="322" y="2123"/>
                      <a:pt x="334" y="1563"/>
                    </a:cubicBezTo>
                    <a:cubicBezTo>
                      <a:pt x="346" y="1075"/>
                      <a:pt x="405" y="551"/>
                      <a:pt x="274" y="63"/>
                    </a:cubicBezTo>
                    <a:cubicBezTo>
                      <a:pt x="268" y="22"/>
                      <a:pt x="239" y="1"/>
                      <a:pt x="20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939;p33">
                <a:extLst>
                  <a:ext uri="{FF2B5EF4-FFF2-40B4-BE49-F238E27FC236}">
                    <a16:creationId xmlns:a16="http://schemas.microsoft.com/office/drawing/2014/main" id="{34AD1E94-D0B6-4B30-A819-0FEBB51022A6}"/>
                  </a:ext>
                </a:extLst>
              </p:cNvPr>
              <p:cNvSpPr/>
              <p:nvPr/>
            </p:nvSpPr>
            <p:spPr>
              <a:xfrm>
                <a:off x="4067450" y="2958225"/>
                <a:ext cx="10450" cy="722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889" extrusionOk="0">
                    <a:moveTo>
                      <a:pt x="239" y="1"/>
                    </a:moveTo>
                    <a:cubicBezTo>
                      <a:pt x="215" y="1"/>
                      <a:pt x="191" y="13"/>
                      <a:pt x="191" y="36"/>
                    </a:cubicBezTo>
                    <a:cubicBezTo>
                      <a:pt x="96" y="953"/>
                      <a:pt x="1" y="1870"/>
                      <a:pt x="120" y="2799"/>
                    </a:cubicBezTo>
                    <a:cubicBezTo>
                      <a:pt x="120" y="2858"/>
                      <a:pt x="162" y="2888"/>
                      <a:pt x="205" y="2888"/>
                    </a:cubicBezTo>
                    <a:cubicBezTo>
                      <a:pt x="248" y="2888"/>
                      <a:pt x="293" y="2858"/>
                      <a:pt x="299" y="2799"/>
                    </a:cubicBezTo>
                    <a:cubicBezTo>
                      <a:pt x="418" y="1870"/>
                      <a:pt x="394" y="965"/>
                      <a:pt x="287" y="36"/>
                    </a:cubicBezTo>
                    <a:cubicBezTo>
                      <a:pt x="287" y="13"/>
                      <a:pt x="263" y="1"/>
                      <a:pt x="239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940;p33">
                <a:extLst>
                  <a:ext uri="{FF2B5EF4-FFF2-40B4-BE49-F238E27FC236}">
                    <a16:creationId xmlns:a16="http://schemas.microsoft.com/office/drawing/2014/main" id="{4B727780-71E8-4D9A-9E30-71855A0B177E}"/>
                  </a:ext>
                </a:extLst>
              </p:cNvPr>
              <p:cNvSpPr/>
              <p:nvPr/>
            </p:nvSpPr>
            <p:spPr>
              <a:xfrm>
                <a:off x="4094550" y="2962775"/>
                <a:ext cx="12825" cy="85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433" extrusionOk="0">
                    <a:moveTo>
                      <a:pt x="258" y="0"/>
                    </a:moveTo>
                    <a:cubicBezTo>
                      <a:pt x="233" y="0"/>
                      <a:pt x="209" y="15"/>
                      <a:pt x="203" y="45"/>
                    </a:cubicBezTo>
                    <a:cubicBezTo>
                      <a:pt x="24" y="1069"/>
                      <a:pt x="0" y="2343"/>
                      <a:pt x="179" y="3379"/>
                    </a:cubicBezTo>
                    <a:cubicBezTo>
                      <a:pt x="191" y="3414"/>
                      <a:pt x="224" y="3432"/>
                      <a:pt x="256" y="3432"/>
                    </a:cubicBezTo>
                    <a:cubicBezTo>
                      <a:pt x="289" y="3432"/>
                      <a:pt x="322" y="3414"/>
                      <a:pt x="334" y="3379"/>
                    </a:cubicBezTo>
                    <a:cubicBezTo>
                      <a:pt x="512" y="2343"/>
                      <a:pt x="477" y="1069"/>
                      <a:pt x="322" y="45"/>
                    </a:cubicBezTo>
                    <a:cubicBezTo>
                      <a:pt x="310" y="15"/>
                      <a:pt x="283" y="0"/>
                      <a:pt x="25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941;p33">
                <a:extLst>
                  <a:ext uri="{FF2B5EF4-FFF2-40B4-BE49-F238E27FC236}">
                    <a16:creationId xmlns:a16="http://schemas.microsoft.com/office/drawing/2014/main" id="{97908B8E-9515-4918-A3A3-F0A232E6742D}"/>
                  </a:ext>
                </a:extLst>
              </p:cNvPr>
              <p:cNvSpPr/>
              <p:nvPr/>
            </p:nvSpPr>
            <p:spPr>
              <a:xfrm>
                <a:off x="4123725" y="2965975"/>
                <a:ext cx="11025" cy="690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760" extrusionOk="0">
                    <a:moveTo>
                      <a:pt x="228" y="0"/>
                    </a:moveTo>
                    <a:cubicBezTo>
                      <a:pt x="206" y="0"/>
                      <a:pt x="185" y="12"/>
                      <a:pt x="179" y="36"/>
                    </a:cubicBezTo>
                    <a:cubicBezTo>
                      <a:pt x="0" y="881"/>
                      <a:pt x="36" y="1822"/>
                      <a:pt x="131" y="2679"/>
                    </a:cubicBezTo>
                    <a:cubicBezTo>
                      <a:pt x="137" y="2733"/>
                      <a:pt x="176" y="2760"/>
                      <a:pt x="215" y="2760"/>
                    </a:cubicBezTo>
                    <a:cubicBezTo>
                      <a:pt x="253" y="2760"/>
                      <a:pt x="292" y="2733"/>
                      <a:pt x="298" y="2679"/>
                    </a:cubicBezTo>
                    <a:cubicBezTo>
                      <a:pt x="381" y="1834"/>
                      <a:pt x="441" y="881"/>
                      <a:pt x="286" y="36"/>
                    </a:cubicBezTo>
                    <a:cubicBezTo>
                      <a:pt x="274" y="12"/>
                      <a:pt x="250" y="0"/>
                      <a:pt x="228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942;p33">
                <a:extLst>
                  <a:ext uri="{FF2B5EF4-FFF2-40B4-BE49-F238E27FC236}">
                    <a16:creationId xmlns:a16="http://schemas.microsoft.com/office/drawing/2014/main" id="{E76C233F-3308-4CD7-A0C7-9C4ED7727B83}"/>
                  </a:ext>
                </a:extLst>
              </p:cNvPr>
              <p:cNvSpPr/>
              <p:nvPr/>
            </p:nvSpPr>
            <p:spPr>
              <a:xfrm>
                <a:off x="4179975" y="2973475"/>
                <a:ext cx="113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2314" extrusionOk="0">
                    <a:moveTo>
                      <a:pt x="203" y="1"/>
                    </a:moveTo>
                    <a:cubicBezTo>
                      <a:pt x="176" y="1"/>
                      <a:pt x="149" y="16"/>
                      <a:pt x="143" y="46"/>
                    </a:cubicBezTo>
                    <a:cubicBezTo>
                      <a:pt x="12" y="748"/>
                      <a:pt x="0" y="1558"/>
                      <a:pt x="155" y="2260"/>
                    </a:cubicBezTo>
                    <a:cubicBezTo>
                      <a:pt x="161" y="2296"/>
                      <a:pt x="197" y="2314"/>
                      <a:pt x="233" y="2314"/>
                    </a:cubicBezTo>
                    <a:cubicBezTo>
                      <a:pt x="268" y="2314"/>
                      <a:pt x="304" y="2296"/>
                      <a:pt x="310" y="2260"/>
                    </a:cubicBezTo>
                    <a:cubicBezTo>
                      <a:pt x="453" y="1558"/>
                      <a:pt x="393" y="736"/>
                      <a:pt x="262" y="46"/>
                    </a:cubicBezTo>
                    <a:cubicBezTo>
                      <a:pt x="256" y="16"/>
                      <a:pt x="230" y="1"/>
                      <a:pt x="203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943;p33">
                <a:extLst>
                  <a:ext uri="{FF2B5EF4-FFF2-40B4-BE49-F238E27FC236}">
                    <a16:creationId xmlns:a16="http://schemas.microsoft.com/office/drawing/2014/main" id="{100FC8F1-7020-47D6-9404-53B1F944E5DE}"/>
                  </a:ext>
                </a:extLst>
              </p:cNvPr>
              <p:cNvSpPr/>
              <p:nvPr/>
            </p:nvSpPr>
            <p:spPr>
              <a:xfrm>
                <a:off x="4152000" y="2969775"/>
                <a:ext cx="11025" cy="608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432" extrusionOk="0">
                    <a:moveTo>
                      <a:pt x="222" y="0"/>
                    </a:moveTo>
                    <a:cubicBezTo>
                      <a:pt x="197" y="0"/>
                      <a:pt x="173" y="21"/>
                      <a:pt x="167" y="63"/>
                    </a:cubicBezTo>
                    <a:cubicBezTo>
                      <a:pt x="60" y="813"/>
                      <a:pt x="0" y="1610"/>
                      <a:pt x="131" y="2361"/>
                    </a:cubicBezTo>
                    <a:cubicBezTo>
                      <a:pt x="137" y="2408"/>
                      <a:pt x="179" y="2432"/>
                      <a:pt x="221" y="2432"/>
                    </a:cubicBezTo>
                    <a:cubicBezTo>
                      <a:pt x="262" y="2432"/>
                      <a:pt x="304" y="2408"/>
                      <a:pt x="310" y="2361"/>
                    </a:cubicBezTo>
                    <a:cubicBezTo>
                      <a:pt x="441" y="1610"/>
                      <a:pt x="369" y="813"/>
                      <a:pt x="286" y="63"/>
                    </a:cubicBezTo>
                    <a:cubicBezTo>
                      <a:pt x="274" y="21"/>
                      <a:pt x="247" y="0"/>
                      <a:pt x="22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944;p33">
                <a:extLst>
                  <a:ext uri="{FF2B5EF4-FFF2-40B4-BE49-F238E27FC236}">
                    <a16:creationId xmlns:a16="http://schemas.microsoft.com/office/drawing/2014/main" id="{A8AF6E39-9315-4600-AB26-C961F8287853}"/>
                  </a:ext>
                </a:extLst>
              </p:cNvPr>
              <p:cNvSpPr/>
              <p:nvPr/>
            </p:nvSpPr>
            <p:spPr>
              <a:xfrm>
                <a:off x="4208250" y="2976750"/>
                <a:ext cx="1222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121" extrusionOk="0">
                    <a:moveTo>
                      <a:pt x="234" y="1"/>
                    </a:moveTo>
                    <a:cubicBezTo>
                      <a:pt x="209" y="1"/>
                      <a:pt x="185" y="16"/>
                      <a:pt x="179" y="46"/>
                    </a:cubicBezTo>
                    <a:cubicBezTo>
                      <a:pt x="72" y="677"/>
                      <a:pt x="1" y="1427"/>
                      <a:pt x="155" y="2058"/>
                    </a:cubicBezTo>
                    <a:cubicBezTo>
                      <a:pt x="167" y="2099"/>
                      <a:pt x="203" y="2120"/>
                      <a:pt x="239" y="2120"/>
                    </a:cubicBezTo>
                    <a:cubicBezTo>
                      <a:pt x="274" y="2120"/>
                      <a:pt x="310" y="2099"/>
                      <a:pt x="322" y="2058"/>
                    </a:cubicBezTo>
                    <a:cubicBezTo>
                      <a:pt x="489" y="1427"/>
                      <a:pt x="393" y="689"/>
                      <a:pt x="298" y="46"/>
                    </a:cubicBezTo>
                    <a:cubicBezTo>
                      <a:pt x="286" y="16"/>
                      <a:pt x="260" y="1"/>
                      <a:pt x="23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945;p33">
                <a:extLst>
                  <a:ext uri="{FF2B5EF4-FFF2-40B4-BE49-F238E27FC236}">
                    <a16:creationId xmlns:a16="http://schemas.microsoft.com/office/drawing/2014/main" id="{8CA14766-A580-4609-B583-F0BBA87D3DD3}"/>
                  </a:ext>
                </a:extLst>
              </p:cNvPr>
              <p:cNvSpPr/>
              <p:nvPr/>
            </p:nvSpPr>
            <p:spPr>
              <a:xfrm>
                <a:off x="4235925" y="2982200"/>
                <a:ext cx="1165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882" extrusionOk="0">
                    <a:moveTo>
                      <a:pt x="232" y="0"/>
                    </a:moveTo>
                    <a:cubicBezTo>
                      <a:pt x="200" y="0"/>
                      <a:pt x="168" y="18"/>
                      <a:pt x="156" y="54"/>
                    </a:cubicBezTo>
                    <a:cubicBezTo>
                      <a:pt x="1" y="601"/>
                      <a:pt x="37" y="1268"/>
                      <a:pt x="168" y="1828"/>
                    </a:cubicBezTo>
                    <a:cubicBezTo>
                      <a:pt x="185" y="1864"/>
                      <a:pt x="227" y="1881"/>
                      <a:pt x="266" y="1881"/>
                    </a:cubicBezTo>
                    <a:cubicBezTo>
                      <a:pt x="304" y="1881"/>
                      <a:pt x="340" y="1864"/>
                      <a:pt x="346" y="1828"/>
                    </a:cubicBezTo>
                    <a:cubicBezTo>
                      <a:pt x="465" y="1268"/>
                      <a:pt x="453" y="601"/>
                      <a:pt x="299" y="54"/>
                    </a:cubicBezTo>
                    <a:cubicBezTo>
                      <a:pt x="293" y="18"/>
                      <a:pt x="263" y="0"/>
                      <a:pt x="232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946;p33">
                <a:extLst>
                  <a:ext uri="{FF2B5EF4-FFF2-40B4-BE49-F238E27FC236}">
                    <a16:creationId xmlns:a16="http://schemas.microsoft.com/office/drawing/2014/main" id="{644A72AD-E39D-44A5-BB26-487B69B62F61}"/>
                  </a:ext>
                </a:extLst>
              </p:cNvPr>
              <p:cNvSpPr/>
              <p:nvPr/>
            </p:nvSpPr>
            <p:spPr>
              <a:xfrm>
                <a:off x="4266000" y="2984800"/>
                <a:ext cx="9550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10" extrusionOk="0">
                    <a:moveTo>
                      <a:pt x="167" y="0"/>
                    </a:moveTo>
                    <a:cubicBezTo>
                      <a:pt x="140" y="0"/>
                      <a:pt x="113" y="15"/>
                      <a:pt x="108" y="45"/>
                    </a:cubicBezTo>
                    <a:cubicBezTo>
                      <a:pt x="36" y="378"/>
                      <a:pt x="24" y="700"/>
                      <a:pt x="36" y="1045"/>
                    </a:cubicBezTo>
                    <a:cubicBezTo>
                      <a:pt x="36" y="1355"/>
                      <a:pt x="0" y="1688"/>
                      <a:pt x="143" y="1974"/>
                    </a:cubicBezTo>
                    <a:cubicBezTo>
                      <a:pt x="155" y="1998"/>
                      <a:pt x="176" y="2010"/>
                      <a:pt x="197" y="2010"/>
                    </a:cubicBezTo>
                    <a:cubicBezTo>
                      <a:pt x="218" y="2010"/>
                      <a:pt x="239" y="1998"/>
                      <a:pt x="250" y="1974"/>
                    </a:cubicBezTo>
                    <a:cubicBezTo>
                      <a:pt x="381" y="1688"/>
                      <a:pt x="334" y="1355"/>
                      <a:pt x="334" y="1045"/>
                    </a:cubicBezTo>
                    <a:cubicBezTo>
                      <a:pt x="334" y="712"/>
                      <a:pt x="298" y="378"/>
                      <a:pt x="227" y="45"/>
                    </a:cubicBezTo>
                    <a:cubicBezTo>
                      <a:pt x="221" y="15"/>
                      <a:pt x="194" y="0"/>
                      <a:pt x="167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947;p33">
                <a:extLst>
                  <a:ext uri="{FF2B5EF4-FFF2-40B4-BE49-F238E27FC236}">
                    <a16:creationId xmlns:a16="http://schemas.microsoft.com/office/drawing/2014/main" id="{31357AE7-4BF3-4A1C-93FE-04DC0E219A2C}"/>
                  </a:ext>
                </a:extLst>
              </p:cNvPr>
              <p:cNvSpPr/>
              <p:nvPr/>
            </p:nvSpPr>
            <p:spPr>
              <a:xfrm>
                <a:off x="4294875" y="2989625"/>
                <a:ext cx="8350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888" extrusionOk="0">
                    <a:moveTo>
                      <a:pt x="155" y="1"/>
                    </a:moveTo>
                    <a:cubicBezTo>
                      <a:pt x="125" y="1"/>
                      <a:pt x="96" y="19"/>
                      <a:pt x="84" y="54"/>
                    </a:cubicBezTo>
                    <a:cubicBezTo>
                      <a:pt x="12" y="364"/>
                      <a:pt x="12" y="674"/>
                      <a:pt x="12" y="995"/>
                    </a:cubicBezTo>
                    <a:cubicBezTo>
                      <a:pt x="12" y="1269"/>
                      <a:pt x="0" y="1590"/>
                      <a:pt x="119" y="1852"/>
                    </a:cubicBezTo>
                    <a:cubicBezTo>
                      <a:pt x="131" y="1876"/>
                      <a:pt x="152" y="1888"/>
                      <a:pt x="173" y="1888"/>
                    </a:cubicBezTo>
                    <a:cubicBezTo>
                      <a:pt x="194" y="1888"/>
                      <a:pt x="215" y="1876"/>
                      <a:pt x="227" y="1852"/>
                    </a:cubicBezTo>
                    <a:cubicBezTo>
                      <a:pt x="334" y="1602"/>
                      <a:pt x="322" y="1269"/>
                      <a:pt x="310" y="995"/>
                    </a:cubicBezTo>
                    <a:cubicBezTo>
                      <a:pt x="298" y="674"/>
                      <a:pt x="298" y="352"/>
                      <a:pt x="227" y="54"/>
                    </a:cubicBezTo>
                    <a:cubicBezTo>
                      <a:pt x="215" y="19"/>
                      <a:pt x="185" y="1"/>
                      <a:pt x="15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948;p33">
                <a:extLst>
                  <a:ext uri="{FF2B5EF4-FFF2-40B4-BE49-F238E27FC236}">
                    <a16:creationId xmlns:a16="http://schemas.microsoft.com/office/drawing/2014/main" id="{87D0CC2C-4C5B-44F6-99CC-E942A0DCFCDE}"/>
                  </a:ext>
                </a:extLst>
              </p:cNvPr>
              <p:cNvSpPr/>
              <p:nvPr/>
            </p:nvSpPr>
            <p:spPr>
              <a:xfrm>
                <a:off x="4320175" y="2990450"/>
                <a:ext cx="1520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903" extrusionOk="0">
                    <a:moveTo>
                      <a:pt x="304" y="1"/>
                    </a:moveTo>
                    <a:cubicBezTo>
                      <a:pt x="274" y="1"/>
                      <a:pt x="244" y="15"/>
                      <a:pt x="238" y="45"/>
                    </a:cubicBezTo>
                    <a:cubicBezTo>
                      <a:pt x="131" y="581"/>
                      <a:pt x="0" y="1343"/>
                      <a:pt x="238" y="1867"/>
                    </a:cubicBezTo>
                    <a:cubicBezTo>
                      <a:pt x="244" y="1891"/>
                      <a:pt x="271" y="1903"/>
                      <a:pt x="299" y="1903"/>
                    </a:cubicBezTo>
                    <a:cubicBezTo>
                      <a:pt x="328" y="1903"/>
                      <a:pt x="358" y="1891"/>
                      <a:pt x="369" y="1867"/>
                    </a:cubicBezTo>
                    <a:cubicBezTo>
                      <a:pt x="608" y="1343"/>
                      <a:pt x="477" y="605"/>
                      <a:pt x="369" y="45"/>
                    </a:cubicBezTo>
                    <a:cubicBezTo>
                      <a:pt x="363" y="15"/>
                      <a:pt x="334" y="1"/>
                      <a:pt x="304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949;p33">
                <a:extLst>
                  <a:ext uri="{FF2B5EF4-FFF2-40B4-BE49-F238E27FC236}">
                    <a16:creationId xmlns:a16="http://schemas.microsoft.com/office/drawing/2014/main" id="{278A1233-69E7-4B0F-88F2-3300D2A1EC2B}"/>
                  </a:ext>
                </a:extLst>
              </p:cNvPr>
              <p:cNvSpPr/>
              <p:nvPr/>
            </p:nvSpPr>
            <p:spPr>
              <a:xfrm>
                <a:off x="4349050" y="2996400"/>
                <a:ext cx="14000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876" extrusionOk="0">
                    <a:moveTo>
                      <a:pt x="286" y="1"/>
                    </a:moveTo>
                    <a:cubicBezTo>
                      <a:pt x="259" y="1"/>
                      <a:pt x="232" y="16"/>
                      <a:pt x="226" y="45"/>
                    </a:cubicBezTo>
                    <a:cubicBezTo>
                      <a:pt x="119" y="581"/>
                      <a:pt x="0" y="1319"/>
                      <a:pt x="215" y="1831"/>
                    </a:cubicBezTo>
                    <a:cubicBezTo>
                      <a:pt x="226" y="1861"/>
                      <a:pt x="253" y="1876"/>
                      <a:pt x="280" y="1876"/>
                    </a:cubicBezTo>
                    <a:cubicBezTo>
                      <a:pt x="307" y="1876"/>
                      <a:pt x="334" y="1861"/>
                      <a:pt x="346" y="1831"/>
                    </a:cubicBezTo>
                    <a:cubicBezTo>
                      <a:pt x="560" y="1319"/>
                      <a:pt x="453" y="581"/>
                      <a:pt x="346" y="45"/>
                    </a:cubicBezTo>
                    <a:cubicBezTo>
                      <a:pt x="340" y="16"/>
                      <a:pt x="313" y="1"/>
                      <a:pt x="28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950;p33">
                <a:extLst>
                  <a:ext uri="{FF2B5EF4-FFF2-40B4-BE49-F238E27FC236}">
                    <a16:creationId xmlns:a16="http://schemas.microsoft.com/office/drawing/2014/main" id="{41A01798-56B0-4360-A207-BC5A631DF5C4}"/>
                  </a:ext>
                </a:extLst>
              </p:cNvPr>
              <p:cNvSpPr/>
              <p:nvPr/>
            </p:nvSpPr>
            <p:spPr>
              <a:xfrm>
                <a:off x="4380000" y="3000200"/>
                <a:ext cx="8650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525" extrusionOk="0">
                    <a:moveTo>
                      <a:pt x="155" y="1"/>
                    </a:moveTo>
                    <a:cubicBezTo>
                      <a:pt x="134" y="1"/>
                      <a:pt x="114" y="12"/>
                      <a:pt x="108" y="36"/>
                    </a:cubicBezTo>
                    <a:cubicBezTo>
                      <a:pt x="12" y="274"/>
                      <a:pt x="0" y="524"/>
                      <a:pt x="12" y="774"/>
                    </a:cubicBezTo>
                    <a:cubicBezTo>
                      <a:pt x="12" y="1013"/>
                      <a:pt x="0" y="1263"/>
                      <a:pt x="108" y="1489"/>
                    </a:cubicBezTo>
                    <a:cubicBezTo>
                      <a:pt x="120" y="1513"/>
                      <a:pt x="143" y="1525"/>
                      <a:pt x="169" y="1525"/>
                    </a:cubicBezTo>
                    <a:cubicBezTo>
                      <a:pt x="194" y="1525"/>
                      <a:pt x="221" y="1513"/>
                      <a:pt x="239" y="1489"/>
                    </a:cubicBezTo>
                    <a:cubicBezTo>
                      <a:pt x="346" y="1263"/>
                      <a:pt x="322" y="1013"/>
                      <a:pt x="310" y="774"/>
                    </a:cubicBezTo>
                    <a:cubicBezTo>
                      <a:pt x="310" y="524"/>
                      <a:pt x="298" y="274"/>
                      <a:pt x="203" y="36"/>
                    </a:cubicBezTo>
                    <a:cubicBezTo>
                      <a:pt x="197" y="12"/>
                      <a:pt x="176" y="1"/>
                      <a:pt x="155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951;p33">
                <a:extLst>
                  <a:ext uri="{FF2B5EF4-FFF2-40B4-BE49-F238E27FC236}">
                    <a16:creationId xmlns:a16="http://schemas.microsoft.com/office/drawing/2014/main" id="{6C8EB151-9713-41BE-9D9B-FE25D6491297}"/>
                  </a:ext>
                </a:extLst>
              </p:cNvPr>
              <p:cNvSpPr/>
              <p:nvPr/>
            </p:nvSpPr>
            <p:spPr>
              <a:xfrm>
                <a:off x="4407375" y="3003550"/>
                <a:ext cx="10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156" extrusionOk="0">
                    <a:moveTo>
                      <a:pt x="205" y="0"/>
                    </a:moveTo>
                    <a:cubicBezTo>
                      <a:pt x="179" y="0"/>
                      <a:pt x="156" y="15"/>
                      <a:pt x="156" y="45"/>
                    </a:cubicBezTo>
                    <a:cubicBezTo>
                      <a:pt x="96" y="379"/>
                      <a:pt x="1" y="760"/>
                      <a:pt x="120" y="1093"/>
                    </a:cubicBezTo>
                    <a:cubicBezTo>
                      <a:pt x="138" y="1135"/>
                      <a:pt x="176" y="1155"/>
                      <a:pt x="214" y="1155"/>
                    </a:cubicBezTo>
                    <a:cubicBezTo>
                      <a:pt x="251" y="1155"/>
                      <a:pt x="287" y="1135"/>
                      <a:pt x="299" y="1093"/>
                    </a:cubicBezTo>
                    <a:cubicBezTo>
                      <a:pt x="406" y="771"/>
                      <a:pt x="322" y="379"/>
                      <a:pt x="263" y="45"/>
                    </a:cubicBezTo>
                    <a:cubicBezTo>
                      <a:pt x="257" y="15"/>
                      <a:pt x="230" y="0"/>
                      <a:pt x="205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952;p33">
                <a:extLst>
                  <a:ext uri="{FF2B5EF4-FFF2-40B4-BE49-F238E27FC236}">
                    <a16:creationId xmlns:a16="http://schemas.microsoft.com/office/drawing/2014/main" id="{F0A0FED7-839E-4E4E-9FC2-32833A4E5372}"/>
                  </a:ext>
                </a:extLst>
              </p:cNvPr>
              <p:cNvSpPr/>
              <p:nvPr/>
            </p:nvSpPr>
            <p:spPr>
              <a:xfrm>
                <a:off x="4436250" y="3005775"/>
                <a:ext cx="95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0" extrusionOk="0">
                    <a:moveTo>
                      <a:pt x="191" y="1"/>
                    </a:moveTo>
                    <a:cubicBezTo>
                      <a:pt x="164" y="1"/>
                      <a:pt x="138" y="10"/>
                      <a:pt x="132" y="28"/>
                    </a:cubicBezTo>
                    <a:cubicBezTo>
                      <a:pt x="13" y="301"/>
                      <a:pt x="1" y="623"/>
                      <a:pt x="108" y="897"/>
                    </a:cubicBezTo>
                    <a:cubicBezTo>
                      <a:pt x="120" y="938"/>
                      <a:pt x="156" y="959"/>
                      <a:pt x="193" y="959"/>
                    </a:cubicBezTo>
                    <a:cubicBezTo>
                      <a:pt x="230" y="959"/>
                      <a:pt x="269" y="938"/>
                      <a:pt x="287" y="897"/>
                    </a:cubicBezTo>
                    <a:cubicBezTo>
                      <a:pt x="382" y="623"/>
                      <a:pt x="370" y="301"/>
                      <a:pt x="251" y="28"/>
                    </a:cubicBezTo>
                    <a:cubicBezTo>
                      <a:pt x="245" y="10"/>
                      <a:pt x="218" y="1"/>
                      <a:pt x="191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953;p33">
                <a:extLst>
                  <a:ext uri="{FF2B5EF4-FFF2-40B4-BE49-F238E27FC236}">
                    <a16:creationId xmlns:a16="http://schemas.microsoft.com/office/drawing/2014/main" id="{B557959C-4A67-4E1C-9378-90A2B8E61A01}"/>
                  </a:ext>
                </a:extLst>
              </p:cNvPr>
              <p:cNvSpPr/>
              <p:nvPr/>
            </p:nvSpPr>
            <p:spPr>
              <a:xfrm>
                <a:off x="4463050" y="3010700"/>
                <a:ext cx="131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956" extrusionOk="0">
                    <a:moveTo>
                      <a:pt x="250" y="0"/>
                    </a:moveTo>
                    <a:cubicBezTo>
                      <a:pt x="224" y="0"/>
                      <a:pt x="197" y="15"/>
                      <a:pt x="191" y="45"/>
                    </a:cubicBezTo>
                    <a:cubicBezTo>
                      <a:pt x="119" y="283"/>
                      <a:pt x="0" y="724"/>
                      <a:pt x="191" y="938"/>
                    </a:cubicBezTo>
                    <a:cubicBezTo>
                      <a:pt x="209" y="950"/>
                      <a:pt x="232" y="956"/>
                      <a:pt x="256" y="956"/>
                    </a:cubicBezTo>
                    <a:cubicBezTo>
                      <a:pt x="280" y="956"/>
                      <a:pt x="304" y="950"/>
                      <a:pt x="322" y="938"/>
                    </a:cubicBezTo>
                    <a:cubicBezTo>
                      <a:pt x="524" y="724"/>
                      <a:pt x="405" y="283"/>
                      <a:pt x="310" y="45"/>
                    </a:cubicBezTo>
                    <a:cubicBezTo>
                      <a:pt x="304" y="15"/>
                      <a:pt x="277" y="0"/>
                      <a:pt x="250" y="0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954;p33">
                <a:extLst>
                  <a:ext uri="{FF2B5EF4-FFF2-40B4-BE49-F238E27FC236}">
                    <a16:creationId xmlns:a16="http://schemas.microsoft.com/office/drawing/2014/main" id="{BD66A5AC-8B80-483C-95BF-57C02551EF45}"/>
                  </a:ext>
                </a:extLst>
              </p:cNvPr>
              <p:cNvSpPr/>
              <p:nvPr/>
            </p:nvSpPr>
            <p:spPr>
              <a:xfrm>
                <a:off x="4494600" y="3012475"/>
                <a:ext cx="68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849" extrusionOk="0">
                    <a:moveTo>
                      <a:pt x="136" y="1"/>
                    </a:moveTo>
                    <a:cubicBezTo>
                      <a:pt x="111" y="1"/>
                      <a:pt x="84" y="16"/>
                      <a:pt x="72" y="45"/>
                    </a:cubicBezTo>
                    <a:cubicBezTo>
                      <a:pt x="12" y="307"/>
                      <a:pt x="0" y="533"/>
                      <a:pt x="60" y="795"/>
                    </a:cubicBezTo>
                    <a:cubicBezTo>
                      <a:pt x="60" y="831"/>
                      <a:pt x="93" y="849"/>
                      <a:pt x="128" y="849"/>
                    </a:cubicBezTo>
                    <a:cubicBezTo>
                      <a:pt x="164" y="849"/>
                      <a:pt x="203" y="831"/>
                      <a:pt x="215" y="795"/>
                    </a:cubicBezTo>
                    <a:cubicBezTo>
                      <a:pt x="274" y="522"/>
                      <a:pt x="250" y="295"/>
                      <a:pt x="191" y="45"/>
                    </a:cubicBezTo>
                    <a:cubicBezTo>
                      <a:pt x="185" y="16"/>
                      <a:pt x="161" y="1"/>
                      <a:pt x="136" y="1"/>
                    </a:cubicBezTo>
                    <a:close/>
                  </a:path>
                </a:pathLst>
              </a:custGeom>
              <a:solidFill>
                <a:srgbClr val="908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356</Words>
  <Application>Microsoft Office PowerPoint</Application>
  <PresentationFormat>On-screen Show (16:9)</PresentationFormat>
  <Paragraphs>47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PT Serif</vt:lpstr>
      <vt:lpstr>Open Sans</vt:lpstr>
      <vt:lpstr>Livvic</vt:lpstr>
      <vt:lpstr>Roboto Condensed Light</vt:lpstr>
      <vt:lpstr>Narkisim</vt:lpstr>
      <vt:lpstr>Lección de Historia de España by Slidesgo</vt:lpstr>
      <vt:lpstr>Penjelajahan Samudra Oleh Bangsa Eropa</vt:lpstr>
      <vt:lpstr>Kelompok 17</vt:lpstr>
      <vt:lpstr>Latar Belakang Munculnya Penjelajahan Samudra Oleh Bangsa Eropa</vt:lpstr>
      <vt:lpstr>Tokoh-Tokoh Penjelajah Samudera</vt:lpstr>
      <vt:lpstr>Tokoh-Tokoh Penjelajah Samudera</vt:lpstr>
      <vt:lpstr>Tokoh-Tokoh Penjelajah Samudera</vt:lpstr>
      <vt:lpstr>Tokoh-Tokoh Penjelajah Samudera</vt:lpstr>
      <vt:lpstr>Faktor Pendorong Penjelajahan Samudera</vt:lpstr>
      <vt:lpstr>Dampak Dari Penjelajahan Samudera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de Historia de España</dc:title>
  <dc:creator>Anisa</dc:creator>
  <cp:lastModifiedBy>Anisa</cp:lastModifiedBy>
  <cp:revision>5</cp:revision>
  <dcterms:modified xsi:type="dcterms:W3CDTF">2021-10-23T21:07:01Z</dcterms:modified>
</cp:coreProperties>
</file>