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61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0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5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4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3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8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02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4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A4E1-D740-4DFC-9B28-AA2CEE74FF92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A7C77-70D1-412F-81DA-CA7F2C3D7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0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SUMBER HUKUM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2209330" y="2367094"/>
            <a:ext cx="7772870" cy="342410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Adalah tem</a:t>
            </a:r>
            <a:r>
              <a:rPr lang="id-ID" dirty="0"/>
              <a:t>p</a:t>
            </a:r>
            <a:r>
              <a:rPr lang="id-ID" dirty="0" smtClean="0"/>
              <a:t>at mengalir atau keluarnya hukum yg digunakan sebagai tolak ukur, kriteria dan sarana untuk menentukn isi, substansi, materi, dan keabsahan.  </a:t>
            </a:r>
          </a:p>
          <a:p>
            <a:r>
              <a:rPr lang="id-ID" dirty="0"/>
              <a:t>Pengertian sumber </a:t>
            </a:r>
            <a:r>
              <a:rPr lang="en-ID" dirty="0" err="1" smtClean="0"/>
              <a:t>hukum</a:t>
            </a:r>
            <a:r>
              <a:rPr lang="id-ID" dirty="0" smtClean="0"/>
              <a:t> </a:t>
            </a:r>
            <a:r>
              <a:rPr lang="id-ID" dirty="0"/>
              <a:t>adalah segala apa saja (sesuatu) yang menimbulkan aturan - aturan yg mempunyai kekuatan mengikat dan bersifat memaksa, yakni aturan- aturan yang kalau dilanggar mengakibatkan sanksi yang tegas dan nyata bagi </a:t>
            </a:r>
            <a:r>
              <a:rPr lang="id-ID" dirty="0" smtClean="0"/>
              <a:t>pelanggarnya....Kansil</a:t>
            </a:r>
            <a:endParaRPr lang="id-ID" dirty="0"/>
          </a:p>
          <a:p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796046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1981200" y="785794"/>
            <a:ext cx="8229600" cy="5310206"/>
          </a:xfrm>
          <a:prstGeom prst="rect">
            <a:avLst/>
          </a:prstGeom>
        </p:spPr>
        <p:txBody>
          <a:bodyPr/>
          <a:lstStyle/>
          <a:p>
            <a:r>
              <a:rPr lang="id-ID" dirty="0" smtClean="0"/>
              <a:t>bahan yg digunakan oleh pengadilan untuk memutus suatu perkara.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 tempat kita menemukan atau menggali hukumnya.....Sudikno mertokusumo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.....sumber hukum seperti mata air dan sumber air yg mengalir dari atas ke bawah, yaitu mnegalir dari institusi yg berada diatas menuju ke atau dilksnakan oleh struktur di bawahnya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618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2207568" y="1138808"/>
            <a:ext cx="7774632" cy="4738464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id-ID" dirty="0" smtClean="0"/>
              <a:t>Oleh karena itu sb hkm sering digunakan dlm beberapa arti..</a:t>
            </a:r>
          </a:p>
          <a:p>
            <a:pPr marL="457200" indent="-457200">
              <a:buAutoNum type="arabicPeriod"/>
            </a:pPr>
            <a:r>
              <a:rPr lang="id-ID" dirty="0" smtClean="0"/>
              <a:t>Sebagai asas hukum, sebagai sesuatu yang merupakan permulaan hukum (kehendak Tuhan, akal manusia, jiwa bangsa, dsb)</a:t>
            </a:r>
            <a:endParaRPr lang="en-ID" dirty="0" smtClean="0"/>
          </a:p>
          <a:p>
            <a:pPr marL="457200" indent="-457200">
              <a:buAutoNum type="arabicPeriod"/>
            </a:pPr>
            <a:r>
              <a:rPr lang="id-ID" dirty="0" smtClean="0"/>
              <a:t>Menunjukkan hukum terdahulu yang memberi pedoman kepada hukum yang sekarang berlaku (misal asal mula civil law dari hukum Perancis, hukum Romawi, dsb)</a:t>
            </a:r>
            <a:endParaRPr lang="en-ID" dirty="0" smtClean="0"/>
          </a:p>
          <a:p>
            <a:pPr marL="457200" indent="-457200">
              <a:buAutoNum type="arabicPeriod"/>
            </a:pPr>
            <a:r>
              <a:rPr lang="id-ID" dirty="0" smtClean="0"/>
              <a:t>Sebagai sumber berlakunya, yang memberi kekuatan berlakunya hukum secara formal kepada peraturan hukum (dari penguasa, dari masyarakat seperti hukum adat)</a:t>
            </a:r>
            <a:endParaRPr lang="en-ID" dirty="0"/>
          </a:p>
          <a:p>
            <a:pPr marL="457200" indent="-457200">
              <a:buAutoNum type="arabicPeriod"/>
            </a:pPr>
            <a:r>
              <a:rPr lang="id-ID" dirty="0" smtClean="0"/>
              <a:t>Sebagai sumber dari mana kita dapat mengenal hukum (UU, dokumen, dsb)</a:t>
            </a:r>
            <a:endParaRPr lang="en-ID" dirty="0" smtClean="0"/>
          </a:p>
          <a:p>
            <a:pPr marL="457200" indent="-457200">
              <a:buAutoNum type="arabicPeriod"/>
            </a:pPr>
            <a:r>
              <a:rPr lang="id-ID" dirty="0" smtClean="0"/>
              <a:t>Sebagai sumber yang menimbulkan hukum</a:t>
            </a:r>
            <a:endParaRPr lang="id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944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SUMBER HUKUM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HUKUM</dc:title>
  <dc:creator>Windows User</dc:creator>
  <cp:lastModifiedBy>Windows User</cp:lastModifiedBy>
  <cp:revision>1</cp:revision>
  <dcterms:created xsi:type="dcterms:W3CDTF">2020-10-12T15:07:45Z</dcterms:created>
  <dcterms:modified xsi:type="dcterms:W3CDTF">2020-10-12T15:08:01Z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997B1CD4-8B1A-4025-9706-EC7228A032C9</vt:lpwstr>
  </property>
  <property fmtid="{D5CDD505-2E9C-101B-9397-08002B2CF9AE}" pid="3" name="ArticulatePath">
    <vt:lpwstr>Presentation3</vt:lpwstr>
  </property>
</Properties>
</file>