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33DC4-3BA6-4B72-94C4-47CC0EC8CAC8}" type="datetimeFigureOut">
              <a:rPr lang="id-ID" smtClean="0"/>
              <a:t>11/06/2021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0DF44-E2FC-4AD1-B327-D1FDE422B0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43823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BC3C86-730C-4C1F-BF78-1A3C7869CF8A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BC3C86-730C-4C1F-BF78-1A3C7869CF8A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BC3C86-730C-4C1F-BF78-1A3C7869CF8A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B92D-372B-4FEC-9B66-CD47C1B7B401}" type="datetimeFigureOut">
              <a:rPr lang="id-ID" smtClean="0"/>
              <a:t>11/06/2021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E78F-1696-4BA5-ADB4-F6C7E7DFCC2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55213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B92D-372B-4FEC-9B66-CD47C1B7B401}" type="datetimeFigureOut">
              <a:rPr lang="id-ID" smtClean="0"/>
              <a:t>11/06/2021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E78F-1696-4BA5-ADB4-F6C7E7DFCC2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84422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B92D-372B-4FEC-9B66-CD47C1B7B401}" type="datetimeFigureOut">
              <a:rPr lang="id-ID" smtClean="0"/>
              <a:t>11/06/2021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E78F-1696-4BA5-ADB4-F6C7E7DFCC2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69246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6042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042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B5C23-AE6C-4F98-B86D-783DB52169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195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EA41B-B56A-4F1F-B4CE-1EC775D18A0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784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14BFF-F275-4791-99C2-0A1872846B4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339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6AB71-AC6B-4D8F-91AC-83B62C7E4C3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139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3C01C-9723-4CF8-8BA2-42B0F0BDCDA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1528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F37BA-004C-42C7-897A-E5A1D5955D0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8844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69C9A-2B3F-4325-B6B7-86CACFF7CB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5829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43ED5-9C58-4421-BFDC-B79658DBE44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355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B92D-372B-4FEC-9B66-CD47C1B7B401}" type="datetimeFigureOut">
              <a:rPr lang="id-ID" smtClean="0"/>
              <a:t>11/06/2021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E78F-1696-4BA5-ADB4-F6C7E7DFCC2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01863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2DFF8-DA4E-435C-BB78-4220702C8F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552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D911A-FDB1-4A06-988F-11D31FAC37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6481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CAC2D-8222-493A-880F-24E5E4194E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6391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277813"/>
            <a:ext cx="77724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C69BB-3C4C-46CD-932F-16BF5F8B1CD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581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6C0B3-4713-4071-BA24-E63BD79319D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87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B92D-372B-4FEC-9B66-CD47C1B7B401}" type="datetimeFigureOut">
              <a:rPr lang="id-ID" smtClean="0"/>
              <a:t>11/06/2021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E78F-1696-4BA5-ADB4-F6C7E7DFCC2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56344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B92D-372B-4FEC-9B66-CD47C1B7B401}" type="datetimeFigureOut">
              <a:rPr lang="id-ID" smtClean="0"/>
              <a:t>11/06/2021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E78F-1696-4BA5-ADB4-F6C7E7DFCC2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33564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B92D-372B-4FEC-9B66-CD47C1B7B401}" type="datetimeFigureOut">
              <a:rPr lang="id-ID" smtClean="0"/>
              <a:t>11/06/2021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E78F-1696-4BA5-ADB4-F6C7E7DFCC2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0064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B92D-372B-4FEC-9B66-CD47C1B7B401}" type="datetimeFigureOut">
              <a:rPr lang="id-ID" smtClean="0"/>
              <a:t>11/06/2021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E78F-1696-4BA5-ADB4-F6C7E7DFCC2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480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B92D-372B-4FEC-9B66-CD47C1B7B401}" type="datetimeFigureOut">
              <a:rPr lang="id-ID" smtClean="0"/>
              <a:t>11/06/2021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E78F-1696-4BA5-ADB4-F6C7E7DFCC2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18857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B92D-372B-4FEC-9B66-CD47C1B7B401}" type="datetimeFigureOut">
              <a:rPr lang="id-ID" smtClean="0"/>
              <a:t>11/06/2021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E78F-1696-4BA5-ADB4-F6C7E7DFCC2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597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7B92D-372B-4FEC-9B66-CD47C1B7B401}" type="datetimeFigureOut">
              <a:rPr lang="id-ID" smtClean="0"/>
              <a:t>11/06/2021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BE78F-1696-4BA5-ADB4-F6C7E7DFCC2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8247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7B92D-372B-4FEC-9B66-CD47C1B7B401}" type="datetimeFigureOut">
              <a:rPr lang="id-ID" smtClean="0"/>
              <a:t>11/06/2021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BE78F-1696-4BA5-ADB4-F6C7E7DFCC2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49455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593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59397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sz="2400">
                  <a:solidFill>
                    <a:srgbClr val="000000"/>
                  </a:solidFill>
                  <a:latin typeface="Times New Roman" charset="0"/>
                </a:endParaRPr>
              </a:p>
            </p:txBody>
          </p:sp>
          <p:sp>
            <p:nvSpPr>
              <p:cNvPr id="59398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940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940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940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358626-9037-4EF9-ABCB-7B4117FDDB5E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472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772400" cy="1470025"/>
          </a:xfrm>
        </p:spPr>
        <p:txBody>
          <a:bodyPr/>
          <a:lstStyle/>
          <a:p>
            <a:r>
              <a:rPr lang="id-ID" b="1" dirty="0" smtClean="0"/>
              <a:t>MANUSIA DAN ALAM SEMESTA</a:t>
            </a:r>
            <a:endParaRPr lang="id-ID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>
                <a:solidFill>
                  <a:schemeClr val="accent5">
                    <a:lumMod val="75000"/>
                  </a:schemeClr>
                </a:solidFill>
              </a:rPr>
              <a:t>MK. PAI UNILA</a:t>
            </a:r>
            <a:endParaRPr lang="id-ID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464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7813"/>
            <a:ext cx="8001000" cy="1143000"/>
          </a:xfrm>
        </p:spPr>
        <p:txBody>
          <a:bodyPr/>
          <a:lstStyle/>
          <a:p>
            <a:pPr eaLnBrk="1" hangingPunct="1"/>
            <a:r>
              <a:rPr lang="en-US" sz="3600" b="1" dirty="0" err="1" smtClean="0"/>
              <a:t>Bab</a:t>
            </a:r>
            <a:r>
              <a:rPr lang="en-US" sz="3600" b="1" dirty="0" smtClean="0"/>
              <a:t> I. </a:t>
            </a:r>
            <a:r>
              <a:rPr lang="en-US" sz="3600" b="1" dirty="0" err="1" smtClean="0"/>
              <a:t>Manusia</a:t>
            </a:r>
            <a:r>
              <a:rPr lang="en-US" sz="3600" b="1" dirty="0" smtClean="0"/>
              <a:t>, </a:t>
            </a:r>
            <a:r>
              <a:rPr lang="en-US" sz="3600" b="1" dirty="0" err="1" smtClean="0"/>
              <a:t>Alam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Semesta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dan</a:t>
            </a:r>
            <a:r>
              <a:rPr lang="en-US" sz="3600" b="1" dirty="0" smtClean="0"/>
              <a:t> 	    	    Agama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b="1" dirty="0" smtClean="0"/>
              <a:t>A. </a:t>
            </a:r>
            <a:r>
              <a:rPr lang="en-US" b="1" dirty="0" err="1" smtClean="0"/>
              <a:t>Manusia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Alam</a:t>
            </a:r>
            <a:r>
              <a:rPr lang="en-US" b="1" dirty="0" smtClean="0"/>
              <a:t> </a:t>
            </a:r>
            <a:r>
              <a:rPr lang="en-US" b="1" dirty="0" err="1" smtClean="0"/>
              <a:t>Semesta</a:t>
            </a:r>
            <a:endParaRPr lang="en-US" b="1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err="1" smtClean="0"/>
              <a:t>Perenungan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ttg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raya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dimulai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sejak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sebelum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masehi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filsafat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Yunani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kuno</a:t>
            </a:r>
            <a:r>
              <a:rPr lang="en-US" sz="2400" b="1" dirty="0" smtClean="0"/>
              <a:t>).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smtClean="0"/>
              <a:t>Para </a:t>
            </a:r>
            <a:r>
              <a:rPr lang="en-US" sz="2400" b="1" dirty="0" err="1" smtClean="0"/>
              <a:t>filosof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mencari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jawaban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ttg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asal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mula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semesta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berdasar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dugaan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pemikiran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filsafat</a:t>
            </a:r>
            <a:r>
              <a:rPr lang="en-US" sz="2400" b="1" dirty="0" smtClean="0"/>
              <a:t>).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smtClean="0"/>
              <a:t>Abad 19 , </a:t>
            </a:r>
            <a:r>
              <a:rPr lang="en-US" sz="2400" b="1" dirty="0" err="1" smtClean="0"/>
              <a:t>pemikiran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filsafat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digantikan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oleh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pemikiran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ilmiah</a:t>
            </a:r>
            <a:r>
              <a:rPr lang="en-US" sz="2400" b="1" dirty="0" smtClean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err="1" smtClean="0"/>
              <a:t>Makhluk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hidup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yg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menghuni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bumi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menurut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ilmu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pengetahuan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tdd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dr</a:t>
            </a:r>
            <a:r>
              <a:rPr lang="en-US" sz="2400" b="1" dirty="0" smtClean="0"/>
              <a:t> 3 </a:t>
            </a:r>
            <a:r>
              <a:rPr lang="en-US" sz="2400" b="1" dirty="0" err="1" smtClean="0"/>
              <a:t>hal</a:t>
            </a:r>
            <a:r>
              <a:rPr lang="en-US" sz="2400" b="1" dirty="0" smtClean="0"/>
              <a:t>: </a:t>
            </a:r>
            <a:r>
              <a:rPr lang="en-US" sz="2400" b="1" dirty="0" err="1" smtClean="0"/>
              <a:t>produk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langsung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proses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yg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bumi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adanya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urutan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atau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tahapan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reaksi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kimia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dimulai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makhluk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sederhana</a:t>
            </a:r>
            <a:r>
              <a:rPr lang="en-US" sz="2400" b="1" dirty="0" smtClean="0"/>
              <a:t>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298561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7813"/>
            <a:ext cx="8001000" cy="1143000"/>
          </a:xfrm>
        </p:spPr>
        <p:txBody>
          <a:bodyPr/>
          <a:lstStyle/>
          <a:p>
            <a:pPr eaLnBrk="1" hangingPunct="1"/>
            <a:endParaRPr lang="en-US" sz="3600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b="1" dirty="0" smtClean="0"/>
              <a:t>B. </a:t>
            </a:r>
            <a:r>
              <a:rPr lang="en-US" b="1" dirty="0" err="1" smtClean="0"/>
              <a:t>Pandangan</a:t>
            </a:r>
            <a:r>
              <a:rPr lang="en-US" b="1" dirty="0" smtClean="0"/>
              <a:t> Islam </a:t>
            </a:r>
            <a:r>
              <a:rPr lang="en-US" b="1" dirty="0" err="1" smtClean="0"/>
              <a:t>Tentang</a:t>
            </a:r>
            <a:r>
              <a:rPr lang="en-US" b="1" dirty="0" smtClean="0"/>
              <a:t> </a:t>
            </a:r>
            <a:r>
              <a:rPr lang="en-US" b="1" dirty="0" err="1" smtClean="0"/>
              <a:t>Alam</a:t>
            </a:r>
            <a:endParaRPr lang="en-US" b="1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err="1" smtClean="0"/>
              <a:t>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semesta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pandangan</a:t>
            </a:r>
            <a:r>
              <a:rPr lang="en-US" sz="2400" b="1" dirty="0" smtClean="0"/>
              <a:t> Islam </a:t>
            </a:r>
            <a:r>
              <a:rPr lang="en-US" sz="2400" b="1" dirty="0" err="1" smtClean="0"/>
              <a:t>adalah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makhluk</a:t>
            </a:r>
            <a:r>
              <a:rPr lang="en-US" sz="2400" b="1" dirty="0" smtClean="0"/>
              <a:t> Allah </a:t>
            </a:r>
            <a:r>
              <a:rPr lang="en-US" sz="2400" b="1" dirty="0" err="1" smtClean="0"/>
              <a:t>untuk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manusia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mendorong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manusia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untuk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menyelidiki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fenomena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alam</a:t>
            </a:r>
            <a:r>
              <a:rPr lang="en-US" sz="2400" b="1" dirty="0" smtClean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err="1" smtClean="0"/>
              <a:t>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semesta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pandangan</a:t>
            </a:r>
            <a:r>
              <a:rPr lang="en-US" sz="2400" b="1" dirty="0" smtClean="0"/>
              <a:t> Islam </a:t>
            </a:r>
            <a:r>
              <a:rPr lang="en-US" sz="2400" b="1" dirty="0" err="1" smtClean="0"/>
              <a:t>tdk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hanya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ditinjau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aspek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ilmiah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sebagai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suatu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sistem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juga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fenomena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sosial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yg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muncul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sbg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hasil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interaksi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manusia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alam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ayat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kauniah</a:t>
            </a:r>
            <a:r>
              <a:rPr lang="en-US" sz="2400" b="1" dirty="0" smtClean="0"/>
              <a:t>).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err="1" smtClean="0"/>
              <a:t>Adanya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isyarat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ilmiah</a:t>
            </a:r>
            <a:r>
              <a:rPr lang="en-US" sz="2400" b="1" dirty="0" smtClean="0"/>
              <a:t> Al Qur’an </a:t>
            </a:r>
            <a:r>
              <a:rPr lang="en-US" sz="2400" b="1" dirty="0" err="1" smtClean="0"/>
              <a:t>bahwa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semesta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tercipta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melalui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tahapan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proses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waktu</a:t>
            </a:r>
            <a:r>
              <a:rPr lang="en-US" sz="2400" b="1" dirty="0" smtClean="0"/>
              <a:t> (QS, </a:t>
            </a:r>
            <a:r>
              <a:rPr lang="en-US" sz="2400" b="1" dirty="0" err="1" smtClean="0"/>
              <a:t>Hud</a:t>
            </a:r>
            <a:r>
              <a:rPr lang="en-US" sz="2400" b="1" dirty="0" smtClean="0"/>
              <a:t> 11:7).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err="1" smtClean="0"/>
              <a:t>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semesta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diciptakan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kurun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waktu</a:t>
            </a:r>
            <a:r>
              <a:rPr lang="en-US" sz="2400" b="1" dirty="0" smtClean="0"/>
              <a:t> 6 “</a:t>
            </a:r>
            <a:r>
              <a:rPr lang="en-US" sz="2400" b="1" dirty="0" err="1" smtClean="0"/>
              <a:t>hari</a:t>
            </a:r>
            <a:r>
              <a:rPr lang="en-US" sz="2400" b="1" dirty="0" smtClean="0"/>
              <a:t>” (</a:t>
            </a:r>
            <a:r>
              <a:rPr lang="en-US" sz="2400" b="1" dirty="0" err="1" smtClean="0"/>
              <a:t>masa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atau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periode</a:t>
            </a:r>
            <a:r>
              <a:rPr lang="en-US" sz="2400" b="1" dirty="0" smtClean="0"/>
              <a:t>).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err="1" smtClean="0"/>
              <a:t>Bumi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langit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adalah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sesuatu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padu</a:t>
            </a:r>
            <a:r>
              <a:rPr lang="en-US" sz="2400" b="1" dirty="0" smtClean="0"/>
              <a:t>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241093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7813"/>
            <a:ext cx="8001000" cy="1143000"/>
          </a:xfrm>
        </p:spPr>
        <p:txBody>
          <a:bodyPr/>
          <a:lstStyle/>
          <a:p>
            <a:pPr eaLnBrk="1" hangingPunct="1"/>
            <a:endParaRPr lang="en-US" sz="3600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b="1" dirty="0" smtClean="0"/>
              <a:t>C. </a:t>
            </a:r>
            <a:r>
              <a:rPr lang="en-US" b="1" dirty="0" err="1" smtClean="0"/>
              <a:t>Manusia</a:t>
            </a:r>
            <a:r>
              <a:rPr lang="en-US" b="1" dirty="0" smtClean="0"/>
              <a:t> </a:t>
            </a:r>
            <a:r>
              <a:rPr lang="en-US" b="1" dirty="0" err="1" smtClean="0"/>
              <a:t>Menurut</a:t>
            </a:r>
            <a:r>
              <a:rPr lang="en-US" b="1" dirty="0" smtClean="0"/>
              <a:t> Agama Islam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err="1" smtClean="0"/>
              <a:t>Asal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usul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manusia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tdk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dpt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dipisahkan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proses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penciptaan</a:t>
            </a:r>
            <a:r>
              <a:rPr lang="en-US" sz="2400" b="1" dirty="0" smtClean="0"/>
              <a:t> Adam </a:t>
            </a:r>
            <a:r>
              <a:rPr lang="en-US" sz="2400" b="1" dirty="0" err="1" smtClean="0"/>
              <a:t>sbg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manusia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pertama</a:t>
            </a:r>
            <a:r>
              <a:rPr lang="en-US" sz="2400" b="1" dirty="0" smtClean="0"/>
              <a:t> (QS Al </a:t>
            </a:r>
            <a:r>
              <a:rPr lang="en-US" sz="2400" b="1" dirty="0" err="1" smtClean="0"/>
              <a:t>Baqarah</a:t>
            </a:r>
            <a:r>
              <a:rPr lang="en-US" sz="2400" b="1" dirty="0" smtClean="0"/>
              <a:t> 2:30). </a:t>
            </a:r>
            <a:r>
              <a:rPr lang="en-US" sz="2400" b="1" dirty="0" err="1" smtClean="0"/>
              <a:t>Hawa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berasal</a:t>
            </a:r>
            <a:r>
              <a:rPr lang="en-US" sz="2400" b="1" dirty="0" smtClean="0"/>
              <a:t> “</a:t>
            </a:r>
            <a:r>
              <a:rPr lang="en-US" sz="2400" b="1" dirty="0" err="1" smtClean="0"/>
              <a:t>darinya</a:t>
            </a:r>
            <a:r>
              <a:rPr lang="en-US" sz="2400" b="1" dirty="0" smtClean="0"/>
              <a:t>”.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smtClean="0"/>
              <a:t>Allah </a:t>
            </a:r>
            <a:r>
              <a:rPr lang="en-US" sz="2400" b="1" dirty="0" err="1" smtClean="0"/>
              <a:t>menciptakan</a:t>
            </a:r>
            <a:r>
              <a:rPr lang="en-US" sz="2400" b="1" dirty="0" smtClean="0"/>
              <a:t> Adam </a:t>
            </a:r>
            <a:r>
              <a:rPr lang="en-US" sz="2400" b="1" dirty="0" err="1" smtClean="0"/>
              <a:t>yg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dilengkapi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kemampuan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intelegensia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yg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tinggi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dibandingkan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dgn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makhluk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lainnya</a:t>
            </a:r>
            <a:r>
              <a:rPr lang="en-US" sz="2400" b="1" dirty="0" smtClean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err="1" smtClean="0"/>
              <a:t>Penciptaan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manusia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secara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fisik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selanjutnya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melalui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proses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percampuran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antara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nutfah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laki-laki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perempuan</a:t>
            </a:r>
            <a:r>
              <a:rPr lang="en-US" sz="2400" b="1" dirty="0" smtClean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err="1" smtClean="0"/>
              <a:t>Tahapan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proses</a:t>
            </a:r>
            <a:r>
              <a:rPr lang="en-US" sz="2400" b="1" dirty="0" smtClean="0"/>
              <a:t>: sari </a:t>
            </a:r>
            <a:r>
              <a:rPr lang="en-US" sz="2400" b="1" dirty="0" err="1" smtClean="0"/>
              <a:t>pati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tanah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yg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berasal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makanan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terbentuk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nutfah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gamet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pria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wanita</a:t>
            </a:r>
            <a:r>
              <a:rPr lang="en-US" sz="2400" b="1" dirty="0" smtClean="0"/>
              <a:t>), </a:t>
            </a:r>
            <a:r>
              <a:rPr lang="en-US" sz="2400" b="1" dirty="0" err="1" smtClean="0"/>
              <a:t>disimpan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dalam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rahim</a:t>
            </a:r>
            <a:r>
              <a:rPr lang="en-US" sz="2400" b="1" dirty="0" smtClean="0"/>
              <a:t> (</a:t>
            </a:r>
            <a:r>
              <a:rPr lang="en-US" sz="2400" b="1" i="1" dirty="0" err="1" smtClean="0"/>
              <a:t>qararin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makin</a:t>
            </a:r>
            <a:r>
              <a:rPr lang="en-US" sz="2400" b="1" dirty="0" smtClean="0"/>
              <a:t>), </a:t>
            </a:r>
            <a:r>
              <a:rPr lang="en-US" sz="2400" b="1" dirty="0" err="1" smtClean="0"/>
              <a:t>alaqah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darah</a:t>
            </a:r>
            <a:r>
              <a:rPr lang="en-US" sz="2400" b="1" dirty="0" smtClean="0"/>
              <a:t>), </a:t>
            </a:r>
            <a:r>
              <a:rPr lang="en-US" sz="2400" b="1" dirty="0" err="1" smtClean="0"/>
              <a:t>mudghah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daging</a:t>
            </a:r>
            <a:r>
              <a:rPr lang="en-US" sz="2400" b="1" dirty="0" smtClean="0"/>
              <a:t>), </a:t>
            </a:r>
            <a:r>
              <a:rPr lang="en-US" sz="2400" b="1" dirty="0" err="1" smtClean="0"/>
              <a:t>idzam</a:t>
            </a:r>
            <a:r>
              <a:rPr lang="en-US" sz="2400" b="1" dirty="0" smtClean="0"/>
              <a:t> (stadium </a:t>
            </a:r>
            <a:r>
              <a:rPr lang="en-US" sz="2400" b="1" dirty="0" err="1" smtClean="0"/>
              <a:t>tulang</a:t>
            </a:r>
            <a:r>
              <a:rPr lang="en-US" sz="2400" b="1" dirty="0" smtClean="0"/>
              <a:t>), </a:t>
            </a:r>
            <a:r>
              <a:rPr lang="en-US" sz="2400" b="1" dirty="0" err="1" smtClean="0"/>
              <a:t>tulang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dibungkus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daging</a:t>
            </a:r>
            <a:r>
              <a:rPr lang="en-US" sz="2400" b="1" dirty="0" smtClean="0"/>
              <a:t> (</a:t>
            </a:r>
            <a:r>
              <a:rPr lang="en-US" sz="2400" b="1" i="1" dirty="0" err="1" smtClean="0"/>
              <a:t>fakaussaunal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idzama</a:t>
            </a:r>
            <a:r>
              <a:rPr lang="en-US" sz="2400" b="1" i="1" dirty="0" smtClean="0"/>
              <a:t> </a:t>
            </a:r>
            <a:r>
              <a:rPr lang="en-US" sz="2400" b="1" i="1" dirty="0" err="1" smtClean="0"/>
              <a:t>lahma</a:t>
            </a:r>
            <a:r>
              <a:rPr lang="en-US" sz="2400" b="1" dirty="0" smtClean="0"/>
              <a:t>),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bayi</a:t>
            </a:r>
            <a:r>
              <a:rPr lang="en-US" sz="2400" b="1" dirty="0" smtClean="0"/>
              <a:t>.</a:t>
            </a:r>
          </a:p>
          <a:p>
            <a:pPr lvl="1" eaLnBrk="1" hangingPunct="1">
              <a:lnSpc>
                <a:spcPct val="80000"/>
              </a:lnSpc>
              <a:buNone/>
            </a:pPr>
            <a:endParaRPr lang="en-US" sz="2400" b="1" dirty="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70159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308</Words>
  <Application>Microsoft Office PowerPoint</Application>
  <PresentationFormat>On-screen Show (4:3)</PresentationFormat>
  <Paragraphs>23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Layers</vt:lpstr>
      <vt:lpstr>MANUSIA DAN ALAM SEMESTA</vt:lpstr>
      <vt:lpstr>Bab I. Manusia, Alam Semesta dan           Agama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MANUSIA DAN ALAM SEMESTA</dc:title>
  <dc:creator>THINKPAD</dc:creator>
  <cp:lastModifiedBy>THINKPAD</cp:lastModifiedBy>
  <cp:revision>1</cp:revision>
  <dcterms:created xsi:type="dcterms:W3CDTF">2021-06-11T13:34:32Z</dcterms:created>
  <dcterms:modified xsi:type="dcterms:W3CDTF">2021-06-11T13:36:01Z</dcterms:modified>
</cp:coreProperties>
</file>