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9" roundtripDataSignature="AMtx7mhcAX8VTUCVwD+28x3HybKCs05JE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63"/>
          <p:cNvSpPr txBox="1"/>
          <p:nvPr>
            <p:ph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lvl1pPr lvl="0" algn="r">
              <a:spcBef>
                <a:spcPts val="0"/>
              </a:spcBef>
              <a:spcAft>
                <a:spcPts val="0"/>
              </a:spcAft>
              <a:buSzPts val="1400"/>
              <a:buNone/>
              <a:defRPr b="1" sz="4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63"/>
          <p:cNvSpPr txBox="1"/>
          <p:nvPr>
            <p:ph idx="1" type="subTitle"/>
          </p:nvPr>
        </p:nvSpPr>
        <p:spPr>
          <a:xfrm>
            <a:off x="3354442" y="3539864"/>
            <a:ext cx="5114778" cy="1101248"/>
          </a:xfrm>
          <a:prstGeom prst="rect">
            <a:avLst/>
          </a:prstGeom>
          <a:noFill/>
          <a:ln>
            <a:noFill/>
          </a:ln>
        </p:spPr>
        <p:txBody>
          <a:bodyPr anchorCtr="0" anchor="t" bIns="0" lIns="45700" spcFirstLastPara="1" rIns="45700" wrap="square" tIns="0">
            <a:noAutofit/>
          </a:bodyPr>
          <a:lstStyle>
            <a:lvl1pPr lvl="0" algn="r">
              <a:spcBef>
                <a:spcPts val="600"/>
              </a:spcBef>
              <a:spcAft>
                <a:spcPts val="0"/>
              </a:spcAft>
              <a:buSzPts val="1606"/>
              <a:buNone/>
              <a:defRPr sz="2200">
                <a:solidFill>
                  <a:srgbClr val="FFFFFF"/>
                </a:solidFill>
              </a:defRPr>
            </a:lvl1pPr>
            <a:lvl2pPr lvl="1" algn="ctr">
              <a:spcBef>
                <a:spcPts val="500"/>
              </a:spcBef>
              <a:spcAft>
                <a:spcPts val="0"/>
              </a:spcAft>
              <a:buSzPts val="1440"/>
              <a:buNone/>
              <a:defRPr/>
            </a:lvl2pPr>
            <a:lvl3pPr lvl="2" algn="ctr">
              <a:spcBef>
                <a:spcPts val="400"/>
              </a:spcBef>
              <a:spcAft>
                <a:spcPts val="0"/>
              </a:spcAft>
              <a:buSzPts val="1080"/>
              <a:buNone/>
              <a:defRPr/>
            </a:lvl3pPr>
            <a:lvl4pPr lvl="3" algn="ctr">
              <a:spcBef>
                <a:spcPts val="360"/>
              </a:spcBef>
              <a:spcAft>
                <a:spcPts val="0"/>
              </a:spcAft>
              <a:buSzPts val="1440"/>
              <a:buNone/>
              <a:defRPr/>
            </a:lvl4pPr>
            <a:lvl5pPr lvl="4" algn="ctr">
              <a:spcBef>
                <a:spcPts val="400"/>
              </a:spcBef>
              <a:spcAft>
                <a:spcPts val="0"/>
              </a:spcAft>
              <a:buSzPts val="1260"/>
              <a:buNone/>
              <a:defRPr/>
            </a:lvl5pPr>
            <a:lvl6pPr lvl="5" algn="ctr">
              <a:spcBef>
                <a:spcPts val="400"/>
              </a:spcBef>
              <a:spcAft>
                <a:spcPts val="0"/>
              </a:spcAft>
              <a:buSzPts val="1440"/>
              <a:buNone/>
              <a:defRPr/>
            </a:lvl6pPr>
            <a:lvl7pPr lvl="6" algn="ctr">
              <a:spcBef>
                <a:spcPts val="360"/>
              </a:spcBef>
              <a:spcAft>
                <a:spcPts val="0"/>
              </a:spcAft>
              <a:buSzPts val="1440"/>
              <a:buNone/>
              <a:defRPr/>
            </a:lvl7pPr>
            <a:lvl8pPr lvl="7" algn="ctr">
              <a:spcBef>
                <a:spcPts val="300"/>
              </a:spcBef>
              <a:spcAft>
                <a:spcPts val="0"/>
              </a:spcAft>
              <a:buSzPts val="1800"/>
              <a:buNone/>
              <a:defRPr/>
            </a:lvl8pPr>
            <a:lvl9pPr lvl="8" algn="ctr">
              <a:spcBef>
                <a:spcPts val="360"/>
              </a:spcBef>
              <a:spcAft>
                <a:spcPts val="0"/>
              </a:spcAft>
              <a:buSzPts val="1800"/>
              <a:buNone/>
              <a:defRPr/>
            </a:lvl9pPr>
          </a:lstStyle>
          <a:p/>
        </p:txBody>
      </p:sp>
      <p:sp>
        <p:nvSpPr>
          <p:cNvPr id="16" name="Google Shape;16;p63"/>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rgbClr val="FFFFFF"/>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3"/>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63"/>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65"/>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5"/>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9" name="Google Shape;29;p65"/>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65"/>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5"/>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66"/>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6"/>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6"/>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6" name="Shape 36"/>
        <p:cNvGrpSpPr/>
        <p:nvPr/>
      </p:nvGrpSpPr>
      <p:grpSpPr>
        <a:xfrm>
          <a:off x="0" y="0"/>
          <a:ext cx="0" cy="0"/>
          <a:chOff x="0" y="0"/>
          <a:chExt cx="0" cy="0"/>
        </a:xfrm>
      </p:grpSpPr>
      <p:sp>
        <p:nvSpPr>
          <p:cNvPr id="37" name="Google Shape;37;p67"/>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7"/>
          <p:cNvSpPr txBox="1"/>
          <p:nvPr>
            <p:ph idx="1" type="body"/>
          </p:nvPr>
        </p:nvSpPr>
        <p:spPr>
          <a:xfrm rot="5400000">
            <a:off x="1653381" y="413543"/>
            <a:ext cx="4846637" cy="7239000"/>
          </a:xfrm>
          <a:prstGeom prst="rect">
            <a:avLst/>
          </a:prstGeom>
          <a:noFill/>
          <a:ln>
            <a:noFill/>
          </a:ln>
        </p:spPr>
        <p:txBody>
          <a:bodyPr anchorCtr="0" anchor="t" bIns="45700" lIns="91425" spcFirstLastPara="1" rIns="91425" wrap="square" tIns="45700">
            <a:noAutofit/>
          </a:bodyPr>
          <a:lstStyle>
            <a:lvl1pPr indent="-312039" lvl="0" marL="457200" algn="l">
              <a:spcBef>
                <a:spcPts val="600"/>
              </a:spcBef>
              <a:spcAft>
                <a:spcPts val="0"/>
              </a:spcAft>
              <a:buSzPts val="1314"/>
              <a:buChar char="⦿"/>
              <a:defRPr/>
            </a:lvl1pPr>
            <a:lvl2pPr indent="-320040" lvl="1" marL="914400" algn="l">
              <a:spcBef>
                <a:spcPts val="500"/>
              </a:spcBef>
              <a:spcAft>
                <a:spcPts val="0"/>
              </a:spcAft>
              <a:buSzPts val="1440"/>
              <a:buChar char="◼"/>
              <a:defRPr/>
            </a:lvl2pPr>
            <a:lvl3pPr indent="-297180" lvl="2" marL="1371600" algn="l">
              <a:spcBef>
                <a:spcPts val="400"/>
              </a:spcBef>
              <a:spcAft>
                <a:spcPts val="0"/>
              </a:spcAft>
              <a:buSzPts val="1080"/>
              <a:buChar char="🞆"/>
              <a:defRPr/>
            </a:lvl3pPr>
            <a:lvl4pPr indent="-320039" lvl="3" marL="1828800" algn="l">
              <a:spcBef>
                <a:spcPts val="360"/>
              </a:spcBef>
              <a:spcAft>
                <a:spcPts val="0"/>
              </a:spcAft>
              <a:buSzPts val="1440"/>
              <a:buChar char="⚫"/>
              <a:defRPr/>
            </a:lvl4pPr>
            <a:lvl5pPr indent="-308610" lvl="4" marL="2286000" algn="l">
              <a:spcBef>
                <a:spcPts val="400"/>
              </a:spcBef>
              <a:spcAft>
                <a:spcPts val="0"/>
              </a:spcAft>
              <a:buSzPts val="1260"/>
              <a:buChar char="◉"/>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9" name="Google Shape;39;p67"/>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7"/>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7"/>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68"/>
          <p:cNvSpPr txBox="1"/>
          <p:nvPr>
            <p:ph type="title"/>
          </p:nvPr>
        </p:nvSpPr>
        <p:spPr>
          <a:xfrm>
            <a:off x="457200" y="228600"/>
            <a:ext cx="5897880" cy="117348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Clr>
                <a:srgbClr val="FEF7F0"/>
              </a:buClr>
              <a:buSzPts val="2400"/>
              <a:buFont typeface="Trebuchet MS"/>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8"/>
          <p:cNvSpPr txBox="1"/>
          <p:nvPr>
            <p:ph idx="1" type="body"/>
          </p:nvPr>
        </p:nvSpPr>
        <p:spPr>
          <a:xfrm>
            <a:off x="457200" y="1497416"/>
            <a:ext cx="5897880" cy="602512"/>
          </a:xfrm>
          <a:prstGeom prst="rect">
            <a:avLst/>
          </a:prstGeom>
          <a:noFill/>
          <a:ln>
            <a:noFill/>
          </a:ln>
        </p:spPr>
        <p:txBody>
          <a:bodyPr anchorCtr="0" anchor="t" bIns="0" lIns="45700" spcFirstLastPara="1" rIns="0" wrap="square" tIns="0">
            <a:normAutofit/>
          </a:bodyPr>
          <a:lstStyle>
            <a:lvl1pPr indent="-228600" lvl="0" marL="457200" algn="l">
              <a:spcBef>
                <a:spcPts val="0"/>
              </a:spcBef>
              <a:spcAft>
                <a:spcPts val="0"/>
              </a:spcAft>
              <a:buSzPts val="1022"/>
              <a:buNone/>
              <a:defRPr sz="1400"/>
            </a:lvl1pPr>
            <a:lvl2pPr indent="-228600" lvl="1" marL="914400" algn="l">
              <a:spcBef>
                <a:spcPts val="500"/>
              </a:spcBef>
              <a:spcAft>
                <a:spcPts val="0"/>
              </a:spcAft>
              <a:buSzPts val="960"/>
              <a:buNone/>
              <a:defRPr sz="1200"/>
            </a:lvl2pPr>
            <a:lvl3pPr indent="-228600" lvl="2" marL="1371600" algn="l">
              <a:spcBef>
                <a:spcPts val="400"/>
              </a:spcBef>
              <a:spcAft>
                <a:spcPts val="0"/>
              </a:spcAft>
              <a:buSzPts val="600"/>
              <a:buNone/>
              <a:defRPr sz="1000"/>
            </a:lvl3pPr>
            <a:lvl4pPr indent="-228600" lvl="3" marL="1828800" algn="l">
              <a:spcBef>
                <a:spcPts val="180"/>
              </a:spcBef>
              <a:spcAft>
                <a:spcPts val="0"/>
              </a:spcAft>
              <a:buSzPts val="720"/>
              <a:buNone/>
              <a:defRPr sz="900"/>
            </a:lvl4pPr>
            <a:lvl5pPr indent="-228600" lvl="4" marL="2286000" algn="l">
              <a:spcBef>
                <a:spcPts val="400"/>
              </a:spcBef>
              <a:spcAft>
                <a:spcPts val="0"/>
              </a:spcAft>
              <a:buSzPts val="630"/>
              <a:buNone/>
              <a:defRPr sz="9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5" name="Google Shape;45;p68"/>
          <p:cNvSpPr txBox="1"/>
          <p:nvPr>
            <p:ph idx="2" type="body"/>
          </p:nvPr>
        </p:nvSpPr>
        <p:spPr>
          <a:xfrm>
            <a:off x="457200" y="2133600"/>
            <a:ext cx="7239000" cy="4371752"/>
          </a:xfrm>
          <a:prstGeom prst="rect">
            <a:avLst/>
          </a:prstGeom>
          <a:noFill/>
          <a:ln>
            <a:noFill/>
          </a:ln>
        </p:spPr>
        <p:txBody>
          <a:bodyPr anchorCtr="0" anchor="t" bIns="45700" lIns="91425" spcFirstLastPara="1" rIns="91425" wrap="square" tIns="45700">
            <a:noAutofit/>
          </a:bodyPr>
          <a:lstStyle>
            <a:lvl1pPr indent="-376936" lvl="0" marL="457200" algn="l">
              <a:spcBef>
                <a:spcPts val="600"/>
              </a:spcBef>
              <a:spcAft>
                <a:spcPts val="0"/>
              </a:spcAft>
              <a:buSzPts val="2336"/>
              <a:buChar char="⦿"/>
              <a:defRPr sz="3200"/>
            </a:lvl1pPr>
            <a:lvl2pPr indent="-370840" lvl="1" marL="914400" algn="l">
              <a:spcBef>
                <a:spcPts val="500"/>
              </a:spcBef>
              <a:spcAft>
                <a:spcPts val="0"/>
              </a:spcAft>
              <a:buSzPts val="2240"/>
              <a:buChar char="◼"/>
              <a:defRPr sz="2800"/>
            </a:lvl2pPr>
            <a:lvl3pPr indent="-320039" lvl="2" marL="1371600" algn="l">
              <a:spcBef>
                <a:spcPts val="400"/>
              </a:spcBef>
              <a:spcAft>
                <a:spcPts val="0"/>
              </a:spcAft>
              <a:buSzPts val="1440"/>
              <a:buChar char="🞆"/>
              <a:defRPr sz="2400"/>
            </a:lvl3pPr>
            <a:lvl4pPr indent="-330200" lvl="3" marL="1828800" algn="l">
              <a:spcBef>
                <a:spcPts val="400"/>
              </a:spcBef>
              <a:spcAft>
                <a:spcPts val="0"/>
              </a:spcAft>
              <a:buSzPts val="1600"/>
              <a:buChar char="⚫"/>
              <a:defRPr sz="2000"/>
            </a:lvl4pPr>
            <a:lvl5pPr indent="-317500" lvl="4" marL="2286000" algn="l">
              <a:spcBef>
                <a:spcPts val="400"/>
              </a:spcBef>
              <a:spcAft>
                <a:spcPts val="0"/>
              </a:spcAft>
              <a:buSzPts val="1400"/>
              <a:buChar char="◉"/>
              <a:defRPr sz="20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6" name="Google Shape;46;p68"/>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8"/>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68"/>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9"/>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9"/>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69"/>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9"/>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4" name="Shape 54"/>
        <p:cNvGrpSpPr/>
        <p:nvPr/>
      </p:nvGrpSpPr>
      <p:grpSpPr>
        <a:xfrm>
          <a:off x="0" y="0"/>
          <a:ext cx="0" cy="0"/>
          <a:chOff x="0" y="0"/>
          <a:chExt cx="0" cy="0"/>
        </a:xfrm>
      </p:grpSpPr>
      <p:sp>
        <p:nvSpPr>
          <p:cNvPr id="55" name="Google Shape;55;p70"/>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0"/>
          <p:cNvSpPr txBox="1"/>
          <p:nvPr>
            <p:ph idx="1" type="body"/>
          </p:nvPr>
        </p:nvSpPr>
        <p:spPr>
          <a:xfrm>
            <a:off x="457200"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70"/>
          <p:cNvSpPr txBox="1"/>
          <p:nvPr>
            <p:ph idx="2" type="body"/>
          </p:nvPr>
        </p:nvSpPr>
        <p:spPr>
          <a:xfrm>
            <a:off x="4178808" y="5867400"/>
            <a:ext cx="3520440" cy="457200"/>
          </a:xfrm>
          <a:prstGeom prst="rect">
            <a:avLst/>
          </a:prstGeom>
          <a:noFill/>
          <a:ln cap="flat" cmpd="sng" w="12700">
            <a:solidFill>
              <a:schemeClr val="dk2"/>
            </a:solidFill>
            <a:prstDash val="solid"/>
            <a:round/>
            <a:headEnd len="sm" w="sm" type="none"/>
            <a:tailEnd len="sm" w="sm" type="none"/>
          </a:ln>
        </p:spPr>
        <p:txBody>
          <a:bodyPr anchorCtr="0" anchor="ctr" bIns="45700" lIns="91425" spcFirstLastPara="1" rIns="91425" wrap="square" tIns="45700">
            <a:noAutofit/>
          </a:bodyPr>
          <a:lstStyle>
            <a:lvl1pPr indent="-228600" lvl="0" marL="457200" algn="ctr">
              <a:spcBef>
                <a:spcPts val="600"/>
              </a:spcBef>
              <a:spcAft>
                <a:spcPts val="0"/>
              </a:spcAft>
              <a:buSzPts val="1314"/>
              <a:buNone/>
              <a:defRPr b="1" sz="1800">
                <a:solidFill>
                  <a:schemeClr val="dk2"/>
                </a:solidFill>
                <a:latin typeface="Trebuchet MS"/>
                <a:ea typeface="Trebuchet MS"/>
                <a:cs typeface="Trebuchet MS"/>
                <a:sym typeface="Trebuchet MS"/>
              </a:defRPr>
            </a:lvl1pPr>
            <a:lvl2pPr indent="-228600" lvl="1" marL="914400" algn="l">
              <a:spcBef>
                <a:spcPts val="500"/>
              </a:spcBef>
              <a:spcAft>
                <a:spcPts val="0"/>
              </a:spcAft>
              <a:buSzPts val="1600"/>
              <a:buNone/>
              <a:defRPr b="1" sz="2000">
                <a:solidFill>
                  <a:schemeClr val="lt1"/>
                </a:solidFill>
                <a:latin typeface="Trebuchet MS"/>
                <a:ea typeface="Trebuchet MS"/>
                <a:cs typeface="Trebuchet MS"/>
                <a:sym typeface="Trebuchet MS"/>
              </a:defRPr>
            </a:lvl2pPr>
            <a:lvl3pPr indent="-228600" lvl="2" marL="1371600" algn="l">
              <a:spcBef>
                <a:spcPts val="400"/>
              </a:spcBef>
              <a:spcAft>
                <a:spcPts val="0"/>
              </a:spcAft>
              <a:buSzPts val="1080"/>
              <a:buNone/>
              <a:defRPr b="1" sz="1800">
                <a:solidFill>
                  <a:schemeClr val="lt1"/>
                </a:solidFill>
                <a:latin typeface="Trebuchet MS"/>
                <a:ea typeface="Trebuchet MS"/>
                <a:cs typeface="Trebuchet MS"/>
                <a:sym typeface="Trebuchet MS"/>
              </a:defRPr>
            </a:lvl3pPr>
            <a:lvl4pPr indent="-228600" lvl="3" marL="1828800" algn="l">
              <a:spcBef>
                <a:spcPts val="320"/>
              </a:spcBef>
              <a:spcAft>
                <a:spcPts val="0"/>
              </a:spcAft>
              <a:buSzPts val="1280"/>
              <a:buNone/>
              <a:defRPr b="1" sz="1600">
                <a:solidFill>
                  <a:schemeClr val="lt1"/>
                </a:solidFill>
                <a:latin typeface="Trebuchet MS"/>
                <a:ea typeface="Trebuchet MS"/>
                <a:cs typeface="Trebuchet MS"/>
                <a:sym typeface="Trebuchet MS"/>
              </a:defRPr>
            </a:lvl4pPr>
            <a:lvl5pPr indent="-228600" lvl="4" marL="2286000" algn="l">
              <a:spcBef>
                <a:spcPts val="400"/>
              </a:spcBef>
              <a:spcAft>
                <a:spcPts val="0"/>
              </a:spcAft>
              <a:buSzPts val="1120"/>
              <a:buNone/>
              <a:defRPr b="1" sz="1600">
                <a:solidFill>
                  <a:schemeClr val="lt1"/>
                </a:solidFill>
                <a:latin typeface="Trebuchet MS"/>
                <a:ea typeface="Trebuchet MS"/>
                <a:cs typeface="Trebuchet MS"/>
                <a:sym typeface="Trebuchet MS"/>
              </a:defRPr>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70"/>
          <p:cNvSpPr txBox="1"/>
          <p:nvPr>
            <p:ph idx="3" type="body"/>
          </p:nvPr>
        </p:nvSpPr>
        <p:spPr>
          <a:xfrm>
            <a:off x="457200"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9" name="Google Shape;59;p70"/>
          <p:cNvSpPr txBox="1"/>
          <p:nvPr>
            <p:ph idx="4" type="body"/>
          </p:nvPr>
        </p:nvSpPr>
        <p:spPr>
          <a:xfrm>
            <a:off x="4178808" y="1711840"/>
            <a:ext cx="3520440" cy="4114800"/>
          </a:xfrm>
          <a:prstGeom prst="rect">
            <a:avLst/>
          </a:prstGeom>
          <a:noFill/>
          <a:ln>
            <a:noFill/>
          </a:ln>
        </p:spPr>
        <p:txBody>
          <a:bodyPr anchorCtr="0" anchor="t" bIns="45700" lIns="91425" spcFirstLastPara="1" rIns="91425" wrap="square" tIns="45700">
            <a:noAutofit/>
          </a:bodyPr>
          <a:lstStyle>
            <a:lvl1pPr indent="-339852" lvl="0" marL="457200" algn="l">
              <a:spcBef>
                <a:spcPts val="600"/>
              </a:spcBef>
              <a:spcAft>
                <a:spcPts val="0"/>
              </a:spcAft>
              <a:buSzPts val="1752"/>
              <a:buChar char="⦿"/>
              <a:defRPr sz="2400"/>
            </a:lvl1pPr>
            <a:lvl2pPr indent="-330200" lvl="1" marL="914400" algn="l">
              <a:spcBef>
                <a:spcPts val="500"/>
              </a:spcBef>
              <a:spcAft>
                <a:spcPts val="0"/>
              </a:spcAft>
              <a:buSzPts val="1600"/>
              <a:buChar char="◼"/>
              <a:defRPr sz="2000"/>
            </a:lvl2pPr>
            <a:lvl3pPr indent="-297180" lvl="2" marL="1371600" algn="l">
              <a:spcBef>
                <a:spcPts val="400"/>
              </a:spcBef>
              <a:spcAft>
                <a:spcPts val="0"/>
              </a:spcAft>
              <a:buSzPts val="1080"/>
              <a:buChar char="🞆"/>
              <a:defRPr sz="1800"/>
            </a:lvl3pPr>
            <a:lvl4pPr indent="-309880" lvl="3" marL="1828800" algn="l">
              <a:spcBef>
                <a:spcPts val="320"/>
              </a:spcBef>
              <a:spcAft>
                <a:spcPts val="0"/>
              </a:spcAft>
              <a:buSzPts val="1280"/>
              <a:buChar char="⚫"/>
              <a:defRPr sz="1600"/>
            </a:lvl4pPr>
            <a:lvl5pPr indent="-299720" lvl="4" marL="2286000" algn="l">
              <a:spcBef>
                <a:spcPts val="400"/>
              </a:spcBef>
              <a:spcAft>
                <a:spcPts val="0"/>
              </a:spcAft>
              <a:buSzPts val="1120"/>
              <a:buChar char="◉"/>
              <a:defRPr sz="16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70"/>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70"/>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70"/>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3" name="Shape 63"/>
        <p:cNvGrpSpPr/>
        <p:nvPr/>
      </p:nvGrpSpPr>
      <p:grpSpPr>
        <a:xfrm>
          <a:off x="0" y="0"/>
          <a:ext cx="0" cy="0"/>
          <a:chOff x="0" y="0"/>
          <a:chExt cx="0" cy="0"/>
        </a:xfrm>
      </p:grpSpPr>
      <p:sp>
        <p:nvSpPr>
          <p:cNvPr id="64" name="Google Shape;64;p71"/>
          <p:cNvSpPr txBox="1"/>
          <p:nvPr>
            <p:ph type="title"/>
          </p:nvPr>
        </p:nvSpPr>
        <p:spPr>
          <a:xfrm>
            <a:off x="457200" y="320040"/>
            <a:ext cx="7242048" cy="1143000"/>
          </a:xfrm>
          <a:prstGeom prst="rect">
            <a:avLst/>
          </a:prstGeom>
          <a:noFill/>
          <a:ln>
            <a:noFill/>
          </a:ln>
        </p:spPr>
        <p:txBody>
          <a:bodyPr anchorCtr="0" anchor="b" bIns="0" lIns="45700" spcFirstLastPara="1" rIns="4570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71"/>
          <p:cNvSpPr txBox="1"/>
          <p:nvPr>
            <p:ph idx="1" type="body"/>
          </p:nvPr>
        </p:nvSpPr>
        <p:spPr>
          <a:xfrm>
            <a:off x="457200"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71"/>
          <p:cNvSpPr txBox="1"/>
          <p:nvPr>
            <p:ph idx="2" type="body"/>
          </p:nvPr>
        </p:nvSpPr>
        <p:spPr>
          <a:xfrm>
            <a:off x="4178808" y="1600200"/>
            <a:ext cx="3520440" cy="4525963"/>
          </a:xfrm>
          <a:prstGeom prst="rect">
            <a:avLst/>
          </a:prstGeom>
          <a:noFill/>
          <a:ln>
            <a:noFill/>
          </a:ln>
        </p:spPr>
        <p:txBody>
          <a:bodyPr anchorCtr="0" anchor="t" bIns="45700" lIns="91425" spcFirstLastPara="1" rIns="91425" wrap="square" tIns="45700">
            <a:noAutofit/>
          </a:bodyPr>
          <a:lstStyle>
            <a:lvl1pPr indent="-358394" lvl="0" marL="457200" algn="l">
              <a:spcBef>
                <a:spcPts val="600"/>
              </a:spcBef>
              <a:spcAft>
                <a:spcPts val="0"/>
              </a:spcAft>
              <a:buSzPts val="2044"/>
              <a:buChar char="⦿"/>
              <a:defRPr sz="2800"/>
            </a:lvl1pPr>
            <a:lvl2pPr indent="-350519" lvl="1" marL="914400" algn="l">
              <a:spcBef>
                <a:spcPts val="500"/>
              </a:spcBef>
              <a:spcAft>
                <a:spcPts val="0"/>
              </a:spcAft>
              <a:buSzPts val="1920"/>
              <a:buChar char="◼"/>
              <a:defRPr sz="2400"/>
            </a:lvl2pPr>
            <a:lvl3pPr indent="-304800" lvl="2" marL="1371600" algn="l">
              <a:spcBef>
                <a:spcPts val="400"/>
              </a:spcBef>
              <a:spcAft>
                <a:spcPts val="0"/>
              </a:spcAft>
              <a:buSzPts val="1200"/>
              <a:buChar char="🞆"/>
              <a:defRPr sz="2000"/>
            </a:lvl3pPr>
            <a:lvl4pPr indent="-320039" lvl="3" marL="1828800" algn="l">
              <a:spcBef>
                <a:spcPts val="360"/>
              </a:spcBef>
              <a:spcAft>
                <a:spcPts val="0"/>
              </a:spcAft>
              <a:buSzPts val="1440"/>
              <a:buChar char="⚫"/>
              <a:defRPr sz="1800"/>
            </a:lvl4pPr>
            <a:lvl5pPr indent="-308610" lvl="4" marL="2286000" algn="l">
              <a:spcBef>
                <a:spcPts val="400"/>
              </a:spcBef>
              <a:spcAft>
                <a:spcPts val="0"/>
              </a:spcAft>
              <a:buSzPts val="1260"/>
              <a:buChar char="◉"/>
              <a:defRPr sz="1800"/>
            </a:lvl5pPr>
            <a:lvl6pPr indent="-320039" lvl="5" marL="2743200" algn="l">
              <a:spcBef>
                <a:spcPts val="40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0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71"/>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sz="1000">
                <a:solidFill>
                  <a:schemeClr val="dk2"/>
                </a:solidFill>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71"/>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71"/>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1pPr>
            <a:lvl2pPr indent="0" lvl="1"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2pPr>
            <a:lvl3pPr indent="0" lvl="2"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3pPr>
            <a:lvl4pPr indent="0" lvl="3"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4pPr>
            <a:lvl5pPr indent="0" lvl="4"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5pPr>
            <a:lvl6pPr indent="0" lvl="5"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6pPr>
            <a:lvl7pPr indent="0" lvl="6"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7pPr>
            <a:lvl8pPr indent="0" lvl="7"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8pPr>
            <a:lvl9pPr indent="0" lvl="8" marL="0" marR="0" algn="r">
              <a:lnSpc>
                <a:spcPct val="100000"/>
              </a:lnSpc>
              <a:spcBef>
                <a:spcPts val="0"/>
              </a:spcBef>
              <a:spcAft>
                <a:spcPts val="0"/>
              </a:spcAft>
              <a:buClr>
                <a:schemeClr val="dk2"/>
              </a:buClr>
              <a:buSzPts val="1100"/>
              <a:buFont typeface="Trebuchet MS"/>
              <a:buNone/>
              <a:defRPr b="0" i="0" sz="1100" u="non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image" Target="../media/image3.jp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62"/>
          <p:cNvSpPr/>
          <p:nvPr/>
        </p:nvSpPr>
        <p:spPr>
          <a:xfrm flipH="1">
            <a:off x="2667000" y="0"/>
            <a:ext cx="6477000" cy="6858000"/>
          </a:xfrm>
          <a:prstGeom prst="rect">
            <a:avLst/>
          </a:prstGeom>
          <a:blipFill rotWithShape="1">
            <a:blip r:embed="rId2">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cxnSp>
        <p:nvCxnSpPr>
          <p:cNvPr id="7" name="Google Shape;7;p62"/>
          <p:cNvCxnSpPr/>
          <p:nvPr/>
        </p:nvCxnSpPr>
        <p:spPr>
          <a:xfrm rot="-5400000">
            <a:off x="-762000" y="3429000"/>
            <a:ext cx="6858000" cy="0"/>
          </a:xfrm>
          <a:prstGeom prst="straightConnector1">
            <a:avLst/>
          </a:prstGeom>
          <a:noFill/>
          <a:ln cap="flat" cmpd="sng" w="11425">
            <a:solidFill>
              <a:srgbClr val="F9F9F9"/>
            </a:solidFill>
            <a:prstDash val="solid"/>
            <a:miter lim="800000"/>
            <a:headEnd len="med" w="med" type="none"/>
            <a:tailEnd len="med" w="med" type="none"/>
          </a:ln>
        </p:spPr>
      </p:cxnSp>
      <p:sp>
        <p:nvSpPr>
          <p:cNvPr id="8" name="Google Shape;8;p62"/>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9" name="Google Shape;9;p62"/>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10" name="Google Shape;10;p62"/>
          <p:cNvSpPr txBox="1"/>
          <p:nvPr>
            <p:ph idx="10" type="dt"/>
          </p:nvPr>
        </p:nvSpPr>
        <p:spPr>
          <a:xfrm>
            <a:off x="5870575" y="6557962"/>
            <a:ext cx="2003425"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rgbClr val="FFFFFF"/>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62"/>
          <p:cNvSpPr txBox="1"/>
          <p:nvPr>
            <p:ph idx="11" type="ftr"/>
          </p:nvPr>
        </p:nvSpPr>
        <p:spPr>
          <a:xfrm>
            <a:off x="2819400" y="6557962"/>
            <a:ext cx="292735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62"/>
          <p:cNvSpPr txBox="1"/>
          <p:nvPr>
            <p:ph idx="12" type="sldNum"/>
          </p:nvPr>
        </p:nvSpPr>
        <p:spPr>
          <a:xfrm>
            <a:off x="7880350"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FFFFFF"/>
              </a:buClr>
              <a:buSzPts val="1100"/>
              <a:buFont typeface="Trebuchet MS"/>
              <a:buNone/>
              <a:defRPr b="0" i="0" sz="1100" u="none" cap="none" strike="noStrike">
                <a:solidFill>
                  <a:srgbClr val="FFFFFF"/>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64"/>
          <p:cNvSpPr/>
          <p:nvPr/>
        </p:nvSpPr>
        <p:spPr>
          <a:xfrm flipH="1">
            <a:off x="8153400" y="0"/>
            <a:ext cx="990600" cy="6858000"/>
          </a:xfrm>
          <a:prstGeom prst="rect">
            <a:avLst/>
          </a:prstGeom>
          <a:blipFill rotWithShape="1">
            <a:blip r:embed="rId1">
              <a:alphaModFix amt="43000"/>
            </a:blip>
            <a:tile algn="tl"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 name="Google Shape;21;p64"/>
          <p:cNvSpPr txBox="1"/>
          <p:nvPr>
            <p:ph type="title"/>
          </p:nvPr>
        </p:nvSpPr>
        <p:spPr>
          <a:xfrm>
            <a:off x="457200" y="320675"/>
            <a:ext cx="7239000" cy="1143000"/>
          </a:xfrm>
          <a:prstGeom prst="rect">
            <a:avLst/>
          </a:prstGeom>
          <a:noFill/>
          <a:ln>
            <a:noFill/>
          </a:ln>
        </p:spPr>
        <p:txBody>
          <a:bodyPr anchorCtr="0" anchor="b" bIns="0" lIns="45700" spcFirstLastPara="1" rIns="45700" wrap="square" tIns="0">
            <a:normAutofit/>
          </a:bodyPr>
          <a:lstStyle>
            <a:lvl1pPr lvl="0" marR="0" rtl="0" algn="l">
              <a:spcBef>
                <a:spcPts val="0"/>
              </a:spcBef>
              <a:spcAft>
                <a:spcPts val="0"/>
              </a:spcAft>
              <a:buSzPts val="1400"/>
              <a:buNone/>
              <a:defRPr b="1" i="0" sz="3800" u="none" cap="none" strike="noStrike">
                <a:solidFill>
                  <a:srgbClr val="FEF7F0"/>
                </a:solidFill>
                <a:latin typeface="Trebuchet MS"/>
                <a:ea typeface="Trebuchet MS"/>
                <a:cs typeface="Trebuchet MS"/>
                <a:sym typeface="Trebuchet MS"/>
              </a:defRPr>
            </a:lvl1pPr>
            <a:lvl2pPr lvl="1"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1" i="0" sz="3800" u="none" cap="none" strike="noStrike">
                <a:solidFill>
                  <a:schemeClr val="dk1"/>
                </a:solidFill>
                <a:latin typeface="Trebuchet MS"/>
                <a:ea typeface="Trebuchet MS"/>
                <a:cs typeface="Trebuchet MS"/>
                <a:sym typeface="Trebuchet MS"/>
              </a:defRPr>
            </a:lvl9pPr>
          </a:lstStyle>
          <a:p/>
        </p:txBody>
      </p:sp>
      <p:sp>
        <p:nvSpPr>
          <p:cNvPr id="22" name="Google Shape;22;p64"/>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lvl1pPr indent="-349123" lvl="0" marL="457200" marR="0" rtl="0" algn="l">
              <a:spcBef>
                <a:spcPts val="600"/>
              </a:spcBef>
              <a:spcAft>
                <a:spcPts val="0"/>
              </a:spcAft>
              <a:buClr>
                <a:schemeClr val="dk2"/>
              </a:buClr>
              <a:buSzPts val="1898"/>
              <a:buFont typeface="Noto Sans Symbols"/>
              <a:buChar char="⦿"/>
              <a:defRPr b="0" i="0" sz="2600" u="none" cap="none" strike="noStrike">
                <a:solidFill>
                  <a:schemeClr val="dk1"/>
                </a:solidFill>
                <a:latin typeface="Trebuchet MS"/>
                <a:ea typeface="Trebuchet MS"/>
                <a:cs typeface="Trebuchet MS"/>
                <a:sym typeface="Trebuchet MS"/>
              </a:defRPr>
            </a:lvl1pPr>
            <a:lvl2pPr indent="-345440" lvl="1" marL="914400" marR="0" rtl="0" algn="l">
              <a:spcBef>
                <a:spcPts val="500"/>
              </a:spcBef>
              <a:spcAft>
                <a:spcPts val="0"/>
              </a:spcAft>
              <a:buClr>
                <a:srgbClr val="F9B639"/>
              </a:buClr>
              <a:buSzPts val="1840"/>
              <a:buFont typeface="Noto Sans Symbols"/>
              <a:buChar char="◼"/>
              <a:defRPr b="0" i="0" sz="2300" u="none" cap="none" strike="noStrike">
                <a:solidFill>
                  <a:srgbClr val="6C6C6C"/>
                </a:solidFill>
                <a:latin typeface="Trebuchet MS"/>
                <a:ea typeface="Trebuchet MS"/>
                <a:cs typeface="Trebuchet MS"/>
                <a:sym typeface="Trebuchet MS"/>
              </a:defRPr>
            </a:lvl2pPr>
            <a:lvl3pPr indent="-304800" lvl="2" marL="1371600" marR="0" rtl="0" algn="l">
              <a:spcBef>
                <a:spcPts val="400"/>
              </a:spcBef>
              <a:spcAft>
                <a:spcPts val="0"/>
              </a:spcAft>
              <a:buClr>
                <a:srgbClr val="F9B639"/>
              </a:buClr>
              <a:buSzPts val="1200"/>
              <a:buFont typeface="Noto Sans Symbols"/>
              <a:buChar char="🞆"/>
              <a:defRPr b="0" i="0" sz="2000" u="none" cap="none" strike="noStrike">
                <a:solidFill>
                  <a:schemeClr val="dk1"/>
                </a:solidFill>
                <a:latin typeface="Trebuchet MS"/>
                <a:ea typeface="Trebuchet MS"/>
                <a:cs typeface="Trebuchet MS"/>
                <a:sym typeface="Trebuchet MS"/>
              </a:defRPr>
            </a:lvl3pPr>
            <a:lvl4pPr indent="-330200" lvl="3" marL="1828800" marR="0" rtl="0" algn="l">
              <a:spcBef>
                <a:spcPts val="400"/>
              </a:spcBef>
              <a:spcAft>
                <a:spcPts val="0"/>
              </a:spcAft>
              <a:buClr>
                <a:srgbClr val="F9B639"/>
              </a:buClr>
              <a:buSzPts val="1600"/>
              <a:buFont typeface="Noto Sans Symbols"/>
              <a:buChar char="⚫"/>
              <a:defRPr b="0" i="0" sz="2000" u="none" cap="none" strike="noStrike">
                <a:solidFill>
                  <a:srgbClr val="6C6C6C"/>
                </a:solidFill>
                <a:latin typeface="Trebuchet MS"/>
                <a:ea typeface="Trebuchet MS"/>
                <a:cs typeface="Trebuchet MS"/>
                <a:sym typeface="Trebuchet MS"/>
              </a:defRPr>
            </a:lvl4pPr>
            <a:lvl5pPr indent="-317500" lvl="4" marL="2286000" marR="0" rtl="0" algn="l">
              <a:spcBef>
                <a:spcPts val="400"/>
              </a:spcBef>
              <a:spcAft>
                <a:spcPts val="0"/>
              </a:spcAft>
              <a:buClr>
                <a:srgbClr val="F9B639"/>
              </a:buClr>
              <a:buSzPts val="1400"/>
              <a:buFont typeface="Noto Sans Symbols"/>
              <a:buChar char="◉"/>
              <a:defRPr b="0" i="0" sz="2000" u="none" cap="none" strike="noStrike">
                <a:solidFill>
                  <a:schemeClr val="dk1"/>
                </a:solidFill>
                <a:latin typeface="Trebuchet MS"/>
                <a:ea typeface="Trebuchet MS"/>
                <a:cs typeface="Trebuchet MS"/>
                <a:sym typeface="Trebuchet MS"/>
              </a:defRPr>
            </a:lvl5pPr>
            <a:lvl6pPr indent="-320039" lvl="5" marL="2743200" marR="0" rtl="0" algn="l">
              <a:spcBef>
                <a:spcPts val="400"/>
              </a:spcBef>
              <a:spcAft>
                <a:spcPts val="0"/>
              </a:spcAft>
              <a:buClr>
                <a:schemeClr val="accent4"/>
              </a:buClr>
              <a:buSzPts val="1440"/>
              <a:buFont typeface="Noto Sans Symbols"/>
              <a:buChar char="⚫"/>
              <a:defRPr b="0" i="0" sz="1800" u="none" cap="none" strike="noStrike">
                <a:solidFill>
                  <a:srgbClr val="6C6C6C"/>
                </a:solidFill>
                <a:latin typeface="Trebuchet MS"/>
                <a:ea typeface="Trebuchet MS"/>
                <a:cs typeface="Trebuchet MS"/>
                <a:sym typeface="Trebuchet MS"/>
              </a:defRPr>
            </a:lvl6pPr>
            <a:lvl7pPr indent="-309879" lvl="6" marL="3200400" marR="0" rtl="0" algn="l">
              <a:spcBef>
                <a:spcPts val="320"/>
              </a:spcBef>
              <a:spcAft>
                <a:spcPts val="0"/>
              </a:spcAft>
              <a:buClr>
                <a:schemeClr val="accent4"/>
              </a:buClr>
              <a:buSzPts val="1280"/>
              <a:buFont typeface="Noto Sans Symbols"/>
              <a:buChar char="◼"/>
              <a:defRPr b="0" i="0" sz="1600" u="none" cap="none" strike="noStrike">
                <a:solidFill>
                  <a:schemeClr val="dk1"/>
                </a:solidFill>
                <a:latin typeface="Trebuchet MS"/>
                <a:ea typeface="Trebuchet MS"/>
                <a:cs typeface="Trebuchet MS"/>
                <a:sym typeface="Trebuchet MS"/>
              </a:defRPr>
            </a:lvl7pPr>
            <a:lvl8pPr indent="-330200" lvl="7" marL="3657600" marR="0" rtl="0" algn="l">
              <a:spcBef>
                <a:spcPts val="300"/>
              </a:spcBef>
              <a:spcAft>
                <a:spcPts val="0"/>
              </a:spcAft>
              <a:buClr>
                <a:schemeClr val="accent4"/>
              </a:buClr>
              <a:buSzPts val="1600"/>
              <a:buFont typeface="Trebuchet MS"/>
              <a:buChar char="•"/>
              <a:defRPr b="0" i="0" sz="1600" u="none" cap="none" strike="noStrike">
                <a:solidFill>
                  <a:srgbClr val="6C6C6C"/>
                </a:solidFill>
                <a:latin typeface="Trebuchet MS"/>
                <a:ea typeface="Trebuchet MS"/>
                <a:cs typeface="Trebuchet MS"/>
                <a:sym typeface="Trebuchet MS"/>
              </a:defRPr>
            </a:lvl8pPr>
            <a:lvl9pPr indent="-317500" lvl="8" marL="4114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Trebuchet MS"/>
                <a:ea typeface="Trebuchet MS"/>
                <a:cs typeface="Trebuchet MS"/>
                <a:sym typeface="Trebuchet MS"/>
              </a:defRPr>
            </a:lvl9pPr>
          </a:lstStyle>
          <a:p/>
        </p:txBody>
      </p:sp>
      <p:sp>
        <p:nvSpPr>
          <p:cNvPr id="23" name="Google Shape;23;p64"/>
          <p:cNvSpPr txBox="1"/>
          <p:nvPr>
            <p:ph idx="10" type="dt"/>
          </p:nvPr>
        </p:nvSpPr>
        <p:spPr>
          <a:xfrm>
            <a:off x="4246562" y="6557962"/>
            <a:ext cx="2001837" cy="227012"/>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000" u="none" cap="none" strike="noStrike">
                <a:solidFill>
                  <a:schemeClr val="dk2"/>
                </a:solidFill>
                <a:latin typeface="Trebuchet MS"/>
                <a:ea typeface="Trebuchet MS"/>
                <a:cs typeface="Trebuchet MS"/>
                <a:sym typeface="Trebuchet MS"/>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64"/>
          <p:cNvSpPr txBox="1"/>
          <p:nvPr>
            <p:ph idx="11" type="ftr"/>
          </p:nvPr>
        </p:nvSpPr>
        <p:spPr>
          <a:xfrm>
            <a:off x="457200" y="6557962"/>
            <a:ext cx="3657600" cy="228600"/>
          </a:xfrm>
          <a:prstGeom prst="rect">
            <a:avLst/>
          </a:prstGeom>
          <a:noFill/>
          <a:ln>
            <a:noFill/>
          </a:ln>
        </p:spPr>
        <p:txBody>
          <a:bodyPr anchorCtr="0" anchor="b" bIns="0" lIns="91425" spcFirstLastPara="1" rIns="91425" wrap="square" tIns="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64"/>
          <p:cNvSpPr txBox="1"/>
          <p:nvPr>
            <p:ph idx="12" type="sldNum"/>
          </p:nvPr>
        </p:nvSpPr>
        <p:spPr>
          <a:xfrm>
            <a:off x="6251575" y="6556375"/>
            <a:ext cx="588962" cy="2286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1pPr>
            <a:lvl2pPr indent="0" lvl="1"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2pPr>
            <a:lvl3pPr indent="0" lvl="2"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3pPr>
            <a:lvl4pPr indent="0" lvl="3"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4pPr>
            <a:lvl5pPr indent="0" lvl="4"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5pPr>
            <a:lvl6pPr indent="0" lvl="5"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6pPr>
            <a:lvl7pPr indent="0" lvl="6"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7pPr>
            <a:lvl8pPr indent="0" lvl="7"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8pPr>
            <a:lvl9pPr indent="0" lvl="8" marL="0" marR="0" rtl="0" algn="r">
              <a:lnSpc>
                <a:spcPct val="100000"/>
              </a:lnSpc>
              <a:spcBef>
                <a:spcPts val="0"/>
              </a:spcBef>
              <a:spcAft>
                <a:spcPts val="0"/>
              </a:spcAft>
              <a:buClr>
                <a:schemeClr val="dk2"/>
              </a:buClr>
              <a:buSzPts val="1100"/>
              <a:buFont typeface="Trebuchet MS"/>
              <a:buNone/>
              <a:defRPr b="0" i="0" sz="1100" u="none" cap="none" strike="noStrike">
                <a:solidFill>
                  <a:schemeClr val="dk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
          <p:cNvSpPr txBox="1"/>
          <p:nvPr>
            <p:ph idx="4294967295" type="ctrTitle"/>
          </p:nvPr>
        </p:nvSpPr>
        <p:spPr>
          <a:xfrm>
            <a:off x="3366868" y="533400"/>
            <a:ext cx="5105400" cy="2868168"/>
          </a:xfrm>
          <a:prstGeom prst="rect">
            <a:avLst/>
          </a:prstGeom>
          <a:noFill/>
          <a:ln>
            <a:noFill/>
          </a:ln>
        </p:spPr>
        <p:txBody>
          <a:bodyPr anchorCtr="0" anchor="b" bIns="0" lIns="45700" spcFirstLastPara="1" rIns="45700" wrap="square" tIns="0">
            <a:noAutofit/>
          </a:bodyPr>
          <a:lstStyle/>
          <a:p>
            <a:pPr indent="0" lvl="0" marL="0" marR="0" rtl="0" algn="r">
              <a:lnSpc>
                <a:spcPct val="100000"/>
              </a:lnSpc>
              <a:spcBef>
                <a:spcPts val="0"/>
              </a:spcBef>
              <a:spcAft>
                <a:spcPts val="0"/>
              </a:spcAft>
              <a:buClr>
                <a:srgbClr val="FEF7F0"/>
              </a:buClr>
              <a:buSzPts val="4200"/>
              <a:buFont typeface="Trebuchet MS"/>
              <a:buNone/>
            </a:pPr>
            <a:r>
              <a:rPr b="1" i="0" lang="en-US" sz="4200" u="none" cap="none" strike="noStrike">
                <a:solidFill>
                  <a:srgbClr val="FEF7F0"/>
                </a:solidFill>
                <a:latin typeface="Trebuchet MS"/>
                <a:ea typeface="Trebuchet MS"/>
                <a:cs typeface="Trebuchet MS"/>
                <a:sym typeface="Trebuchet MS"/>
              </a:rPr>
              <a:t>INSTRUMEN PEMERINTAHAN</a:t>
            </a:r>
            <a:endParaRPr b="1" i="0" sz="4200" u="none" cap="none" strike="noStrike">
              <a:solidFill>
                <a:srgbClr val="FEF7F0"/>
              </a:solidFill>
              <a:latin typeface="Trebuchet MS"/>
              <a:ea typeface="Trebuchet MS"/>
              <a:cs typeface="Trebuchet MS"/>
              <a:sym typeface="Trebuchet MS"/>
            </a:endParaRPr>
          </a:p>
        </p:txBody>
      </p:sp>
      <p:sp>
        <p:nvSpPr>
          <p:cNvPr id="75" name="Google Shape;75;p1"/>
          <p:cNvSpPr txBox="1"/>
          <p:nvPr>
            <p:ph idx="1" type="subTitle"/>
          </p:nvPr>
        </p:nvSpPr>
        <p:spPr>
          <a:xfrm>
            <a:off x="3354387" y="3540125"/>
            <a:ext cx="5114925" cy="1101725"/>
          </a:xfrm>
          <a:prstGeom prst="rect">
            <a:avLst/>
          </a:prstGeom>
          <a:noFill/>
          <a:ln>
            <a:noFill/>
          </a:ln>
        </p:spPr>
        <p:txBody>
          <a:bodyPr anchorCtr="0" anchor="t" bIns="0" lIns="45700" spcFirstLastPara="1" rIns="45700" wrap="square" tIns="0">
            <a:noAutofit/>
          </a:bodyPr>
          <a:lstStyle/>
          <a:p>
            <a:pPr indent="0" lvl="0" marL="0" rtl="0" algn="r">
              <a:spcBef>
                <a:spcPts val="0"/>
              </a:spcBef>
              <a:spcAft>
                <a:spcPts val="0"/>
              </a:spcAft>
              <a:buSzPts val="1606"/>
              <a:buNone/>
            </a:pPr>
            <a:r>
              <a:t/>
            </a:r>
            <a:endParaRPr sz="2200">
              <a:solidFill>
                <a:srgbClr val="FFFFFF"/>
              </a:solidFill>
            </a:endParaRPr>
          </a:p>
        </p:txBody>
      </p:sp>
      <p:sp>
        <p:nvSpPr>
          <p:cNvPr id="76" name="Google Shape;76;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cap="none" strike="noStrike">
                <a:solidFill>
                  <a:srgbClr val="FF0000"/>
                </a:solidFill>
                <a:latin typeface="Arial"/>
                <a:ea typeface="Arial"/>
                <a:cs typeface="Arial"/>
                <a:sym typeface="Arial"/>
              </a:rPr>
              <a:t>marlia.fhunila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37"/>
          <p:cNvSpPr txBox="1"/>
          <p:nvPr>
            <p:ph idx="1" type="body"/>
          </p:nvPr>
        </p:nvSpPr>
        <p:spPr>
          <a:xfrm>
            <a:off x="152400" y="152400"/>
            <a:ext cx="8153400" cy="64008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Konsekuensi asas praduga </a:t>
            </a:r>
            <a:r>
              <a:rPr b="0" i="1" lang="en-US" sz="2600" u="none">
                <a:solidFill>
                  <a:schemeClr val="dk1"/>
                </a:solidFill>
                <a:latin typeface="Trebuchet MS"/>
                <a:ea typeface="Trebuchet MS"/>
                <a:cs typeface="Trebuchet MS"/>
                <a:sym typeface="Trebuchet MS"/>
              </a:rPr>
              <a:t>rechmatig</a:t>
            </a:r>
            <a:r>
              <a:rPr b="0" i="0" lang="en-US" sz="2600" u="none">
                <a:solidFill>
                  <a:schemeClr val="dk1"/>
                </a:solidFill>
                <a:latin typeface="Trebuchet MS"/>
                <a:ea typeface="Trebuchet MS"/>
                <a:cs typeface="Trebuchet MS"/>
                <a:sym typeface="Trebuchet MS"/>
              </a:rPr>
              <a:t> 🡪 setiap ketetapan yg dikeluarkan oleh pemerintah tdk utk dicabut kembali, kecuali setelah ada pembatalan (</a:t>
            </a:r>
            <a:r>
              <a:rPr b="0" i="1" lang="en-US" sz="2600" u="none">
                <a:solidFill>
                  <a:schemeClr val="dk1"/>
                </a:solidFill>
                <a:latin typeface="Trebuchet MS"/>
                <a:ea typeface="Trebuchet MS"/>
                <a:cs typeface="Trebuchet MS"/>
                <a:sym typeface="Trebuchet MS"/>
              </a:rPr>
              <a:t>vernietiging</a:t>
            </a:r>
            <a:r>
              <a:rPr b="0" i="0" lang="en-US" sz="2600" u="none">
                <a:solidFill>
                  <a:schemeClr val="dk1"/>
                </a:solidFill>
                <a:latin typeface="Trebuchet MS"/>
                <a:ea typeface="Trebuchet MS"/>
                <a:cs typeface="Trebuchet MS"/>
                <a:sym typeface="Trebuchet MS"/>
              </a:rPr>
              <a:t>) dari pengadilan.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Syarat2 yg harus dipenuhi ialah syarat materil (berkaitan dgn isi) &amp; syarat formil (berkaitan dgn bentuk).</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KTUN yg telah memenuhi syarat materil &amp; syarat formil, maka ketetapan itu telah sah mnrt hkm &amp; dpt diterima sbg suatu bagian dari tertib hukum</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134" name="Google Shape;134;p37"/>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38"/>
          <p:cNvSpPr txBox="1"/>
          <p:nvPr>
            <p:ph idx="1" type="body"/>
          </p:nvPr>
        </p:nvSpPr>
        <p:spPr>
          <a:xfrm>
            <a:off x="457200" y="381000"/>
            <a:ext cx="72390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SYARAT MATERIL KTUN</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Dibuat oleh aparat yg berwenang 🡪 KTUN hrs dibuat oleh pejabat yg berwenang baik dari kewenangan atributif, delegatif, &amp; mandat</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Tdk mengalami kekurangan yuridis 🡪 dlm pembuatannya tdk mengalami kekurangan yuridis seperti unsur </a:t>
            </a:r>
            <a:r>
              <a:rPr b="0" i="1" lang="en-US" sz="2600" u="none">
                <a:solidFill>
                  <a:schemeClr val="dk1"/>
                </a:solidFill>
                <a:latin typeface="Trebuchet MS"/>
                <a:ea typeface="Trebuchet MS"/>
                <a:cs typeface="Trebuchet MS"/>
                <a:sym typeface="Trebuchet MS"/>
              </a:rPr>
              <a:t>Dwang </a:t>
            </a:r>
            <a:r>
              <a:rPr b="0" i="0" lang="en-US" sz="2600" u="none">
                <a:solidFill>
                  <a:schemeClr val="dk1"/>
                </a:solidFill>
                <a:latin typeface="Trebuchet MS"/>
                <a:ea typeface="Trebuchet MS"/>
                <a:cs typeface="Trebuchet MS"/>
                <a:sym typeface="Trebuchet MS"/>
              </a:rPr>
              <a:t>(paksaan</a:t>
            </a:r>
            <a:r>
              <a:rPr b="0" i="1" lang="en-US" sz="2600" u="none">
                <a:solidFill>
                  <a:schemeClr val="dk1"/>
                </a:solidFill>
                <a:latin typeface="Trebuchet MS"/>
                <a:ea typeface="Trebuchet MS"/>
                <a:cs typeface="Trebuchet MS"/>
                <a:sym typeface="Trebuchet MS"/>
              </a:rPr>
              <a:t>)</a:t>
            </a:r>
            <a:r>
              <a:rPr b="0" i="0" lang="en-US" sz="2600" u="none">
                <a:solidFill>
                  <a:schemeClr val="dk1"/>
                </a:solidFill>
                <a:latin typeface="Trebuchet MS"/>
                <a:ea typeface="Trebuchet MS"/>
                <a:cs typeface="Trebuchet MS"/>
                <a:sym typeface="Trebuchet MS"/>
              </a:rPr>
              <a:t>, </a:t>
            </a:r>
            <a:r>
              <a:rPr b="0" i="1" lang="en-US" sz="2600" u="none">
                <a:solidFill>
                  <a:schemeClr val="dk1"/>
                </a:solidFill>
                <a:latin typeface="Trebuchet MS"/>
                <a:ea typeface="Trebuchet MS"/>
                <a:cs typeface="Trebuchet MS"/>
                <a:sym typeface="Trebuchet MS"/>
              </a:rPr>
              <a:t>dwaling</a:t>
            </a:r>
            <a:r>
              <a:rPr b="0" i="0" lang="en-US" sz="2600" u="none">
                <a:solidFill>
                  <a:schemeClr val="dk1"/>
                </a:solidFill>
                <a:latin typeface="Trebuchet MS"/>
                <a:ea typeface="Trebuchet MS"/>
                <a:cs typeface="Trebuchet MS"/>
                <a:sym typeface="Trebuchet MS"/>
              </a:rPr>
              <a:t> (kekhilafan) dan </a:t>
            </a:r>
            <a:r>
              <a:rPr b="0" i="1" lang="en-US" sz="2600" u="none">
                <a:solidFill>
                  <a:schemeClr val="dk1"/>
                </a:solidFill>
                <a:latin typeface="Trebuchet MS"/>
                <a:ea typeface="Trebuchet MS"/>
                <a:cs typeface="Trebuchet MS"/>
                <a:sym typeface="Trebuchet MS"/>
              </a:rPr>
              <a:t>bedrog</a:t>
            </a:r>
            <a:r>
              <a:rPr b="0" i="0" lang="en-US" sz="2600" u="none">
                <a:solidFill>
                  <a:schemeClr val="dk1"/>
                </a:solidFill>
                <a:latin typeface="Trebuchet MS"/>
                <a:ea typeface="Trebuchet MS"/>
                <a:cs typeface="Trebuchet MS"/>
                <a:sym typeface="Trebuchet MS"/>
              </a:rPr>
              <a:t> (penipuan).</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Isi &amp; tujuan KTUN hrs sesuai dgn isi &amp; tujuan dari peraturan yg mjd dasar pembuatan KTUN tsb</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140" name="Google Shape;140;p38"/>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39"/>
          <p:cNvSpPr txBox="1"/>
          <p:nvPr>
            <p:ph idx="1" type="body"/>
          </p:nvPr>
        </p:nvSpPr>
        <p:spPr>
          <a:xfrm>
            <a:off x="228600" y="304800"/>
            <a:ext cx="7467600" cy="61515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Dwang (tekanan, paksaan)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Paksaan berupa kekerasan jasmani/ancaman yg menimbulkan ketakutan sehingga paksaan tsb membuat seseorg melakukan perjanjian</a:t>
            </a:r>
            <a:endParaRPr/>
          </a:p>
          <a:p>
            <a:pPr indent="-273050" lvl="0" marL="273050" marR="0" rtl="0" algn="l">
              <a:lnSpc>
                <a:spcPct val="100000"/>
              </a:lnSpc>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a:p>
            <a:pPr indent="-273050" lvl="0" marL="273050" marR="0" rtl="0" algn="l">
              <a:lnSpc>
                <a:spcPct val="100000"/>
              </a:lnSpc>
              <a:spcBef>
                <a:spcPts val="60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Dwaling (khilaf)</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perbedaan antara kehendak dgn kenyataan perbuatan</a:t>
            </a:r>
            <a:endParaRPr/>
          </a:p>
          <a:p>
            <a:pPr indent="-273050" lvl="0" marL="273050" marR="0" rtl="0" algn="l">
              <a:lnSpc>
                <a:spcPct val="100000"/>
              </a:lnSpc>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a:p>
            <a:pPr indent="-273050" lvl="0" marL="273050" marR="0" rtl="0" algn="l">
              <a:lnSpc>
                <a:spcPct val="100000"/>
              </a:lnSpc>
              <a:spcBef>
                <a:spcPts val="60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Bedrog (penipuan)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tipu muslihat yg dilakukan dgn sengaja sehingga pembuat KTUN menghasilkan sesuai dgn keinginan/kehendak penipu.</a:t>
            </a:r>
            <a:endParaRPr/>
          </a:p>
          <a:p>
            <a:pPr indent="-152527" lvl="0" marL="273050" marR="0" rtl="0" algn="l">
              <a:lnSpc>
                <a:spcPct val="100000"/>
              </a:lnSpc>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146" name="Google Shape;146;p3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29"/>
          <p:cNvSpPr txBox="1"/>
          <p:nvPr>
            <p:ph idx="4294967295" type="title"/>
          </p:nvPr>
        </p:nvSpPr>
        <p:spPr>
          <a:xfrm>
            <a:off x="457200" y="320675"/>
            <a:ext cx="7239000" cy="1355725"/>
          </a:xfrm>
          <a:prstGeom prst="rect">
            <a:avLst/>
          </a:prstGeom>
          <a:noFill/>
          <a:ln>
            <a:noFill/>
          </a:ln>
        </p:spPr>
        <p:txBody>
          <a:bodyPr anchorCtr="0" anchor="b" bIns="0" lIns="45700" spcFirstLastPara="1" rIns="45700" wrap="square" tIns="0">
            <a:normAutofit/>
          </a:bodyPr>
          <a:lstStyle/>
          <a:p>
            <a:pPr indent="0" lvl="0" marL="0" marR="0" rtl="0" algn="l">
              <a:lnSpc>
                <a:spcPct val="100000"/>
              </a:lnSpc>
              <a:spcBef>
                <a:spcPts val="0"/>
              </a:spcBef>
              <a:spcAft>
                <a:spcPts val="0"/>
              </a:spcAft>
              <a:buClr>
                <a:srgbClr val="FEF7F0"/>
              </a:buClr>
              <a:buSzPts val="3800"/>
              <a:buFont typeface="Trebuchet MS"/>
              <a:buNone/>
            </a:pPr>
            <a:r>
              <a:rPr b="1" i="0" lang="en-US" sz="3800" u="none" cap="none" strike="noStrike">
                <a:solidFill>
                  <a:srgbClr val="FEF7F0"/>
                </a:solidFill>
                <a:latin typeface="Trebuchet MS"/>
                <a:ea typeface="Trebuchet MS"/>
                <a:cs typeface="Trebuchet MS"/>
                <a:sym typeface="Trebuchet MS"/>
              </a:rPr>
              <a:t>2.3 BERISI TINDAKAN HUKUM TUN BERDASARKAN PER-UU-AN </a:t>
            </a:r>
            <a:endParaRPr b="1" i="0" sz="3800" u="none" cap="none" strike="noStrike">
              <a:solidFill>
                <a:srgbClr val="FEF7F0"/>
              </a:solidFill>
              <a:latin typeface="Trebuchet MS"/>
              <a:ea typeface="Trebuchet MS"/>
              <a:cs typeface="Trebuchet MS"/>
              <a:sym typeface="Trebuchet MS"/>
            </a:endParaRPr>
          </a:p>
        </p:txBody>
      </p:sp>
      <p:pic>
        <p:nvPicPr>
          <p:cNvPr id="82" name="Google Shape;82;p29"/>
          <p:cNvPicPr preferRelativeResize="0"/>
          <p:nvPr/>
        </p:nvPicPr>
        <p:blipFill rotWithShape="1">
          <a:blip r:embed="rId3">
            <a:alphaModFix/>
          </a:blip>
          <a:srcRect b="0" l="0" r="0" t="0"/>
          <a:stretch/>
        </p:blipFill>
        <p:spPr>
          <a:xfrm>
            <a:off x="590550" y="1749425"/>
            <a:ext cx="7205662" cy="4889500"/>
          </a:xfrm>
          <a:prstGeom prst="rect">
            <a:avLst/>
          </a:prstGeom>
          <a:noFill/>
          <a:ln>
            <a:noFill/>
          </a:ln>
        </p:spPr>
      </p:pic>
      <p:sp>
        <p:nvSpPr>
          <p:cNvPr id="83" name="Google Shape;83;p2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30"/>
          <p:cNvSpPr txBox="1"/>
          <p:nvPr>
            <p:ph idx="1" type="body"/>
          </p:nvPr>
        </p:nvSpPr>
        <p:spPr>
          <a:xfrm>
            <a:off x="152400" y="228600"/>
            <a:ext cx="7848600" cy="62277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2044"/>
              <a:buFont typeface="Noto Sans Symbols"/>
              <a:buChar char="⦿"/>
            </a:pPr>
            <a:r>
              <a:rPr b="0" i="0" lang="en-US" sz="2800" u="none">
                <a:solidFill>
                  <a:schemeClr val="dk1"/>
                </a:solidFill>
                <a:latin typeface="Trebuchet MS"/>
                <a:ea typeface="Trebuchet MS"/>
                <a:cs typeface="Trebuchet MS"/>
                <a:sym typeface="Trebuchet MS"/>
              </a:rPr>
              <a:t>Wewenang publik yg melekat pd jabatan aparat pemerintah sbg dasar dari tindakan hukum Badan/Pejabat TUN</a:t>
            </a:r>
            <a:endParaRPr/>
          </a:p>
          <a:p>
            <a:pPr indent="-273050" lvl="0" marL="273050" marR="0" rtl="0" algn="l">
              <a:lnSpc>
                <a:spcPct val="100000"/>
              </a:lnSpc>
              <a:spcBef>
                <a:spcPts val="600"/>
              </a:spcBef>
              <a:spcAft>
                <a:spcPts val="0"/>
              </a:spcAft>
              <a:buClr>
                <a:schemeClr val="dk2"/>
              </a:buClr>
              <a:buSzPts val="2044"/>
              <a:buFont typeface="Noto Sans Symbols"/>
              <a:buChar char="⦿"/>
            </a:pPr>
            <a:r>
              <a:rPr b="0" i="0" lang="en-US" sz="2800" u="none">
                <a:solidFill>
                  <a:schemeClr val="dk1"/>
                </a:solidFill>
                <a:latin typeface="Trebuchet MS"/>
                <a:ea typeface="Trebuchet MS"/>
                <a:cs typeface="Trebuchet MS"/>
                <a:sym typeface="Trebuchet MS"/>
              </a:rPr>
              <a:t>Bagaimana kalau terjadi </a:t>
            </a:r>
            <a:r>
              <a:rPr b="0" i="1" lang="en-US" sz="2800" u="none">
                <a:solidFill>
                  <a:schemeClr val="dk1"/>
                </a:solidFill>
                <a:latin typeface="Trebuchet MS"/>
                <a:ea typeface="Trebuchet MS"/>
                <a:cs typeface="Trebuchet MS"/>
                <a:sym typeface="Trebuchet MS"/>
              </a:rPr>
              <a:t>“Onrechtmatige Overheidsdaads”</a:t>
            </a:r>
            <a:r>
              <a:rPr b="0" i="0" lang="en-US" sz="2800" u="none">
                <a:solidFill>
                  <a:schemeClr val="dk1"/>
                </a:solidFill>
                <a:latin typeface="Trebuchet MS"/>
                <a:ea typeface="Trebuchet MS"/>
                <a:cs typeface="Trebuchet MS"/>
                <a:sym typeface="Trebuchet MS"/>
              </a:rPr>
              <a:t> ?</a:t>
            </a:r>
            <a:endParaRPr/>
          </a:p>
          <a:p>
            <a:pPr indent="-273050" lvl="0" marL="273050" marR="0" rtl="0" algn="l">
              <a:lnSpc>
                <a:spcPct val="100000"/>
              </a:lnSpc>
              <a:spcBef>
                <a:spcPts val="600"/>
              </a:spcBef>
              <a:spcAft>
                <a:spcPts val="0"/>
              </a:spcAft>
              <a:buClr>
                <a:schemeClr val="dk2"/>
              </a:buClr>
              <a:buSzPts val="2044"/>
              <a:buFont typeface="Noto Sans Symbols"/>
              <a:buNone/>
            </a:pPr>
            <a:r>
              <a:t/>
            </a:r>
            <a:endParaRPr b="0" i="0" sz="2800" u="none">
              <a:solidFill>
                <a:schemeClr val="dk1"/>
              </a:solidFill>
              <a:latin typeface="Trebuchet MS"/>
              <a:ea typeface="Trebuchet MS"/>
              <a:cs typeface="Trebuchet MS"/>
              <a:sym typeface="Trebuchet MS"/>
            </a:endParaRPr>
          </a:p>
          <a:p>
            <a:pPr indent="-273050" lvl="0" marL="273050" marR="0" rtl="0" algn="l">
              <a:lnSpc>
                <a:spcPct val="100000"/>
              </a:lnSpc>
              <a:spcBef>
                <a:spcPts val="600"/>
              </a:spcBef>
              <a:spcAft>
                <a:spcPts val="0"/>
              </a:spcAft>
              <a:buClr>
                <a:schemeClr val="dk2"/>
              </a:buClr>
              <a:buSzPts val="2044"/>
              <a:buFont typeface="Noto Sans Symbols"/>
              <a:buNone/>
            </a:pPr>
            <a:r>
              <a:rPr b="0" i="0" lang="en-US" sz="2800" u="sng">
                <a:solidFill>
                  <a:schemeClr val="dk1"/>
                </a:solidFill>
                <a:latin typeface="Trebuchet MS"/>
                <a:ea typeface="Trebuchet MS"/>
                <a:cs typeface="Trebuchet MS"/>
                <a:sym typeface="Trebuchet MS"/>
              </a:rPr>
              <a:t>UU No 5 Th 1986 jo. UU No.9/2004</a:t>
            </a:r>
            <a:r>
              <a:rPr b="0" i="0" lang="en-US" sz="2800" u="none">
                <a:solidFill>
                  <a:schemeClr val="dk1"/>
                </a:solidFill>
                <a:latin typeface="Trebuchet MS"/>
                <a:ea typeface="Trebuchet MS"/>
                <a:cs typeface="Trebuchet MS"/>
                <a:sym typeface="Trebuchet MS"/>
              </a:rPr>
              <a:t> :</a:t>
            </a:r>
            <a:endParaRPr/>
          </a:p>
          <a:p>
            <a:pPr indent="-273050" lvl="0" marL="273050" marR="0" rtl="0" algn="l">
              <a:lnSpc>
                <a:spcPct val="100000"/>
              </a:lnSpc>
              <a:spcBef>
                <a:spcPts val="0"/>
              </a:spcBef>
              <a:spcAft>
                <a:spcPts val="0"/>
              </a:spcAft>
              <a:buClr>
                <a:schemeClr val="dk2"/>
              </a:buClr>
              <a:buSzPts val="2044"/>
              <a:buFont typeface="Noto Sans Symbols"/>
              <a:buAutoNum type="arabicPeriod"/>
            </a:pPr>
            <a:r>
              <a:rPr b="0" i="0" lang="en-US" sz="2800" u="none">
                <a:solidFill>
                  <a:schemeClr val="dk1"/>
                </a:solidFill>
                <a:latin typeface="Trebuchet MS"/>
                <a:ea typeface="Trebuchet MS"/>
                <a:cs typeface="Trebuchet MS"/>
                <a:sym typeface="Trebuchet MS"/>
              </a:rPr>
              <a:t>Bertentangan dengan Perat Per-UU-an </a:t>
            </a:r>
            <a:r>
              <a:rPr b="0" i="1" lang="en-US" sz="2800" u="none">
                <a:solidFill>
                  <a:schemeClr val="dk1"/>
                </a:solidFill>
                <a:latin typeface="Trebuchet MS"/>
                <a:ea typeface="Trebuchet MS"/>
                <a:cs typeface="Trebuchet MS"/>
                <a:sym typeface="Trebuchet MS"/>
              </a:rPr>
              <a:t>(rechtmatige)</a:t>
            </a:r>
            <a:r>
              <a:rPr b="0" i="0" lang="en-US" sz="2800" u="none">
                <a:solidFill>
                  <a:schemeClr val="dk1"/>
                </a:solidFill>
                <a:latin typeface="Trebuchet MS"/>
                <a:ea typeface="Trebuchet MS"/>
                <a:cs typeface="Trebuchet MS"/>
                <a:sym typeface="Trebuchet MS"/>
              </a:rPr>
              <a:t>;</a:t>
            </a:r>
            <a:endParaRPr/>
          </a:p>
          <a:p>
            <a:pPr indent="-273050" lvl="0" marL="273050" marR="0" rtl="0" algn="l">
              <a:lnSpc>
                <a:spcPct val="100000"/>
              </a:lnSpc>
              <a:spcBef>
                <a:spcPts val="0"/>
              </a:spcBef>
              <a:spcAft>
                <a:spcPts val="0"/>
              </a:spcAft>
              <a:buClr>
                <a:schemeClr val="dk2"/>
              </a:buClr>
              <a:buSzPts val="2044"/>
              <a:buFont typeface="Noto Sans Symbols"/>
              <a:buAutoNum type="arabicPeriod"/>
            </a:pPr>
            <a:r>
              <a:rPr b="0" i="0" lang="en-US" sz="2800" u="none">
                <a:solidFill>
                  <a:schemeClr val="dk1"/>
                </a:solidFill>
                <a:latin typeface="Trebuchet MS"/>
                <a:ea typeface="Trebuchet MS"/>
                <a:cs typeface="Trebuchet MS"/>
                <a:sym typeface="Trebuchet MS"/>
              </a:rPr>
              <a:t>Sewenang2 </a:t>
            </a:r>
            <a:r>
              <a:rPr b="0" i="1" lang="en-US" sz="2800" u="none">
                <a:solidFill>
                  <a:schemeClr val="dk1"/>
                </a:solidFill>
                <a:latin typeface="Trebuchet MS"/>
                <a:ea typeface="Trebuchet MS"/>
                <a:cs typeface="Trebuchet MS"/>
                <a:sym typeface="Trebuchet MS"/>
              </a:rPr>
              <a:t>(willkuer);</a:t>
            </a:r>
            <a:endParaRPr/>
          </a:p>
          <a:p>
            <a:pPr indent="-273050" lvl="0" marL="273050" marR="0" rtl="0" algn="l">
              <a:lnSpc>
                <a:spcPct val="100000"/>
              </a:lnSpc>
              <a:spcBef>
                <a:spcPts val="0"/>
              </a:spcBef>
              <a:spcAft>
                <a:spcPts val="0"/>
              </a:spcAft>
              <a:buClr>
                <a:schemeClr val="dk2"/>
              </a:buClr>
              <a:buSzPts val="2044"/>
              <a:buFont typeface="Noto Sans Symbols"/>
              <a:buAutoNum type="arabicPeriod"/>
            </a:pPr>
            <a:r>
              <a:rPr b="0" i="0" lang="en-US" sz="2800" u="none">
                <a:solidFill>
                  <a:schemeClr val="dk1"/>
                </a:solidFill>
                <a:latin typeface="Trebuchet MS"/>
                <a:ea typeface="Trebuchet MS"/>
                <a:cs typeface="Trebuchet MS"/>
                <a:sym typeface="Trebuchet MS"/>
              </a:rPr>
              <a:t>Melampaui batas kewenangan </a:t>
            </a:r>
            <a:r>
              <a:rPr b="0" i="1" lang="en-US" sz="2800" u="none">
                <a:solidFill>
                  <a:schemeClr val="dk1"/>
                </a:solidFill>
                <a:latin typeface="Trebuchet MS"/>
                <a:ea typeface="Trebuchet MS"/>
                <a:cs typeface="Trebuchet MS"/>
                <a:sym typeface="Trebuchet MS"/>
              </a:rPr>
              <a:t>(detournament de pouvaoir)</a:t>
            </a:r>
            <a:endParaRPr/>
          </a:p>
          <a:p>
            <a:pPr indent="-273050" lvl="0" marL="273050" marR="0" rtl="0" algn="l">
              <a:lnSpc>
                <a:spcPct val="100000"/>
              </a:lnSpc>
              <a:spcBef>
                <a:spcPts val="0"/>
              </a:spcBef>
              <a:spcAft>
                <a:spcPts val="0"/>
              </a:spcAft>
              <a:buClr>
                <a:schemeClr val="dk2"/>
              </a:buClr>
              <a:buSzPts val="2044"/>
              <a:buFont typeface="Noto Sans Symbols"/>
              <a:buAutoNum type="arabicPeriod"/>
            </a:pPr>
            <a:r>
              <a:rPr b="0" i="0" lang="en-US" sz="2800" u="none">
                <a:solidFill>
                  <a:schemeClr val="dk1"/>
                </a:solidFill>
                <a:latin typeface="Trebuchet MS"/>
                <a:ea typeface="Trebuchet MS"/>
                <a:cs typeface="Trebuchet MS"/>
                <a:sym typeface="Trebuchet MS"/>
              </a:rPr>
              <a:t>Bertentangan dengan Prinsip2 Pemerintahan Yg Baik / AUPB </a:t>
            </a:r>
            <a:r>
              <a:rPr b="0" i="1" lang="en-US" sz="2800" u="none">
                <a:solidFill>
                  <a:schemeClr val="dk1"/>
                </a:solidFill>
                <a:latin typeface="Trebuchet MS"/>
                <a:ea typeface="Trebuchet MS"/>
                <a:cs typeface="Trebuchet MS"/>
                <a:sym typeface="Trebuchet MS"/>
              </a:rPr>
              <a:t>(Due Administration)</a:t>
            </a:r>
            <a:endParaRPr/>
          </a:p>
          <a:p>
            <a:pPr indent="-143256" lvl="0" marL="273050" marR="0" rtl="0" algn="l">
              <a:spcBef>
                <a:spcPts val="600"/>
              </a:spcBef>
              <a:spcAft>
                <a:spcPts val="0"/>
              </a:spcAft>
              <a:buClr>
                <a:schemeClr val="dk2"/>
              </a:buClr>
              <a:buSzPts val="2044"/>
              <a:buFont typeface="Noto Sans Symbols"/>
              <a:buNone/>
            </a:pPr>
            <a:r>
              <a:t/>
            </a:r>
            <a:endParaRPr b="0" i="1" sz="2800" u="none">
              <a:solidFill>
                <a:schemeClr val="dk1"/>
              </a:solidFill>
              <a:latin typeface="Trebuchet MS"/>
              <a:ea typeface="Trebuchet MS"/>
              <a:cs typeface="Trebuchet MS"/>
              <a:sym typeface="Trebuchet MS"/>
            </a:endParaRPr>
          </a:p>
        </p:txBody>
      </p:sp>
      <p:sp>
        <p:nvSpPr>
          <p:cNvPr id="89" name="Google Shape;89;p3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31"/>
          <p:cNvSpPr txBox="1"/>
          <p:nvPr>
            <p:ph idx="4294967295" type="title"/>
          </p:nvPr>
        </p:nvSpPr>
        <p:spPr>
          <a:xfrm>
            <a:off x="457200" y="320675"/>
            <a:ext cx="7239000" cy="1143000"/>
          </a:xfrm>
          <a:prstGeom prst="rect">
            <a:avLst/>
          </a:prstGeom>
          <a:noFill/>
          <a:ln>
            <a:noFill/>
          </a:ln>
        </p:spPr>
        <p:txBody>
          <a:bodyPr anchorCtr="0" anchor="b" bIns="0" lIns="45700" spcFirstLastPara="1" rIns="45700" wrap="square" tIns="0">
            <a:normAutofit fontScale="90000"/>
          </a:bodyPr>
          <a:lstStyle/>
          <a:p>
            <a:pPr indent="0" lvl="0" marL="0" marR="0" rtl="0" algn="l">
              <a:lnSpc>
                <a:spcPct val="100000"/>
              </a:lnSpc>
              <a:spcBef>
                <a:spcPts val="0"/>
              </a:spcBef>
              <a:spcAft>
                <a:spcPts val="0"/>
              </a:spcAft>
              <a:buClr>
                <a:srgbClr val="FEF7F0"/>
              </a:buClr>
              <a:buSzPct val="100000"/>
              <a:buFont typeface="Trebuchet MS"/>
              <a:buNone/>
            </a:pPr>
            <a:r>
              <a:rPr b="1" i="0" lang="en-US" sz="3800" u="none" cap="none" strike="noStrike">
                <a:solidFill>
                  <a:srgbClr val="FEF7F0"/>
                </a:solidFill>
                <a:latin typeface="Trebuchet MS"/>
                <a:ea typeface="Trebuchet MS"/>
                <a:cs typeface="Trebuchet MS"/>
                <a:sym typeface="Trebuchet MS"/>
              </a:rPr>
              <a:t>2.4 BERSIFAT KONKRET, INDIVIDUAL, FINAL (FIK)</a:t>
            </a:r>
            <a:endParaRPr b="1" i="0" sz="3800" u="none" cap="none" strike="noStrike">
              <a:solidFill>
                <a:srgbClr val="FEF7F0"/>
              </a:solidFill>
              <a:latin typeface="Trebuchet MS"/>
              <a:ea typeface="Trebuchet MS"/>
              <a:cs typeface="Trebuchet MS"/>
              <a:sym typeface="Trebuchet MS"/>
            </a:endParaRPr>
          </a:p>
        </p:txBody>
      </p:sp>
      <p:sp>
        <p:nvSpPr>
          <p:cNvPr id="95" name="Google Shape;95;p31"/>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KONKRET</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Objek yg diputuskan dlm KTUNegara itu tdk abstrak, tetapi berwujud, tertentu/dpt ditentukan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Contoh : keputusan mengenai pembongkaran rumah, pemberian izin usaha, pemberhentian seorg PNS sbg pegawai negeri.</a:t>
            </a:r>
            <a:endParaRPr/>
          </a:p>
        </p:txBody>
      </p:sp>
      <p:sp>
        <p:nvSpPr>
          <p:cNvPr id="96" name="Google Shape;96;p3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32"/>
          <p:cNvSpPr txBox="1"/>
          <p:nvPr>
            <p:ph idx="1" type="body"/>
          </p:nvPr>
        </p:nvSpPr>
        <p:spPr>
          <a:xfrm>
            <a:off x="228600" y="304800"/>
            <a:ext cx="7848600" cy="61515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INDIVIDUAL</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KTUN tdk ditunjukkan utk umum, tetapi org/BH ttt, baik alamat maupun hal yg dituju. </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Kalau yg dituju itu &gt; 1 org, maka tiap2 nama org yg terkena keputusan itu disebutkan, contoh : keputusan ttg pelebaran jalan dgn lampiran yg menyebutkan nama2 yg terkena keputusan tsb</a:t>
            </a:r>
            <a:endParaRPr/>
          </a:p>
          <a:p>
            <a:pPr indent="-273050" lvl="0" marL="273050" marR="0" rtl="0" algn="l">
              <a:lnSpc>
                <a:spcPct val="100000"/>
              </a:lnSpc>
              <a:spcBef>
                <a:spcPts val="600"/>
              </a:spcBef>
              <a:spcAft>
                <a:spcPts val="0"/>
              </a:spcAft>
              <a:buClr>
                <a:schemeClr val="dk2"/>
              </a:buClr>
              <a:buSzPts val="1898"/>
              <a:buFont typeface="Noto Sans Symbols"/>
              <a:buNone/>
            </a:pPr>
            <a:r>
              <a:rPr b="1" i="0" lang="en-US" sz="2600" u="sng">
                <a:solidFill>
                  <a:schemeClr val="dk1"/>
                </a:solidFill>
                <a:latin typeface="Trebuchet MS"/>
                <a:ea typeface="Trebuchet MS"/>
                <a:cs typeface="Trebuchet MS"/>
                <a:sym typeface="Trebuchet MS"/>
              </a:rPr>
              <a:t>FINAL</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KTUN sudah definitif &amp; karenanya dpt menimbulkan akibat hukum. </a:t>
            </a:r>
            <a:endParaRPr/>
          </a:p>
          <a:p>
            <a:pPr indent="-273050" lvl="0" marL="273050" marR="0" rtl="0" algn="l">
              <a:lnSpc>
                <a:spcPct val="100000"/>
              </a:lnSpc>
              <a:spcBef>
                <a:spcPts val="600"/>
              </a:spcBef>
              <a:spcAft>
                <a:spcPts val="0"/>
              </a:spcAft>
              <a:buClr>
                <a:schemeClr val="dk2"/>
              </a:buClr>
              <a:buSzPts val="1752"/>
              <a:buFont typeface="Noto Sans Symbols"/>
              <a:buChar char="⦿"/>
            </a:pPr>
            <a:r>
              <a:rPr b="0" i="0" lang="en-US" sz="2400" u="none">
                <a:solidFill>
                  <a:schemeClr val="dk1"/>
                </a:solidFill>
                <a:latin typeface="Trebuchet MS"/>
                <a:ea typeface="Trebuchet MS"/>
                <a:cs typeface="Trebuchet MS"/>
                <a:sym typeface="Trebuchet MS"/>
              </a:rPr>
              <a:t>Keputusan yg masih memerlukan persetujuan instansi atasan/instansi lain artinya blm bersifat final, karenanya belum dpt menimbulkan suatu hak/kewajiban pd pihak ybs, contoh : keputusan pengangkatan seorg CPNS mjd PNS memerlukan persetujuan BKN</a:t>
            </a:r>
            <a:endParaRPr/>
          </a:p>
        </p:txBody>
      </p:sp>
      <p:sp>
        <p:nvSpPr>
          <p:cNvPr id="102" name="Google Shape;102;p32"/>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3"/>
          <p:cNvSpPr txBox="1"/>
          <p:nvPr>
            <p:ph idx="4294967295" type="title"/>
          </p:nvPr>
        </p:nvSpPr>
        <p:spPr>
          <a:xfrm>
            <a:off x="457200" y="320675"/>
            <a:ext cx="7239000" cy="1143000"/>
          </a:xfrm>
          <a:prstGeom prst="rect">
            <a:avLst/>
          </a:prstGeom>
          <a:noFill/>
          <a:ln>
            <a:noFill/>
          </a:ln>
        </p:spPr>
        <p:txBody>
          <a:bodyPr anchorCtr="0" anchor="b" bIns="0" lIns="45700" spcFirstLastPara="1" rIns="45700" wrap="square" tIns="0">
            <a:normAutofit fontScale="90000"/>
          </a:bodyPr>
          <a:lstStyle/>
          <a:p>
            <a:pPr indent="0" lvl="0" marL="0" marR="0" rtl="0" algn="l">
              <a:lnSpc>
                <a:spcPct val="100000"/>
              </a:lnSpc>
              <a:spcBef>
                <a:spcPts val="0"/>
              </a:spcBef>
              <a:spcAft>
                <a:spcPts val="0"/>
              </a:spcAft>
              <a:buClr>
                <a:srgbClr val="FEF7F0"/>
              </a:buClr>
              <a:buSzPct val="100000"/>
              <a:buFont typeface="Trebuchet MS"/>
              <a:buNone/>
            </a:pPr>
            <a:r>
              <a:rPr b="1" i="0" lang="en-US" sz="3800" u="none" cap="none" strike="noStrike">
                <a:solidFill>
                  <a:srgbClr val="FEF7F0"/>
                </a:solidFill>
                <a:latin typeface="Trebuchet MS"/>
                <a:ea typeface="Trebuchet MS"/>
                <a:cs typeface="Trebuchet MS"/>
                <a:sym typeface="Trebuchet MS"/>
              </a:rPr>
              <a:t>2.5 MENIMBULKAN AKIBAT HUKUM BAGI SESEORANG /BH PERDATA </a:t>
            </a:r>
            <a:endParaRPr b="1" i="0" sz="3800" u="none" cap="none" strike="noStrike">
              <a:solidFill>
                <a:srgbClr val="FEF7F0"/>
              </a:solidFill>
              <a:latin typeface="Trebuchet MS"/>
              <a:ea typeface="Trebuchet MS"/>
              <a:cs typeface="Trebuchet MS"/>
              <a:sym typeface="Trebuchet MS"/>
            </a:endParaRPr>
          </a:p>
        </p:txBody>
      </p:sp>
      <p:sp>
        <p:nvSpPr>
          <p:cNvPr id="108" name="Google Shape;108;p33"/>
          <p:cNvSpPr txBox="1"/>
          <p:nvPr>
            <p:ph idx="1" type="body"/>
          </p:nvPr>
        </p:nvSpPr>
        <p:spPr>
          <a:xfrm>
            <a:off x="457200" y="1609725"/>
            <a:ext cx="7239000" cy="4846637"/>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Menimbulkan Akibat Hukum = menimbulkan suatu perubahan dlm suasana hukum yg telah ada.</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Karena Penetapan Tertulis itu merupakan suatu tindakan hukum, maka sebagai tindakan hukum ia selalu dimaksudkan untuk menimbulkan akibat hukum bagi seseorang atau badan hukum perdata. Apabila tidak dapat menimbulkan akibat hukum ia bukan suatu tindakan hukum dan karenanya juga bukan suatu Penetapan Tertulis. </a:t>
            </a:r>
            <a:endParaRPr/>
          </a:p>
        </p:txBody>
      </p:sp>
      <p:sp>
        <p:nvSpPr>
          <p:cNvPr id="109" name="Google Shape;109;p33"/>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34"/>
          <p:cNvSpPr txBox="1"/>
          <p:nvPr>
            <p:ph idx="1" type="body"/>
          </p:nvPr>
        </p:nvSpPr>
        <p:spPr>
          <a:xfrm>
            <a:off x="152400" y="152400"/>
            <a:ext cx="7772400" cy="6324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Akibat hukum Tata Usaha Negara tersebut dapat berupa:</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Menguatkan suatu hub hkm/keadaan hkm yg telah ada (</a:t>
            </a:r>
            <a:r>
              <a:rPr b="0" i="1" lang="en-US" sz="2200" u="none" cap="none" strike="noStrike">
                <a:solidFill>
                  <a:srgbClr val="6C6C6C"/>
                </a:solidFill>
                <a:latin typeface="Trebuchet MS"/>
                <a:ea typeface="Trebuchet MS"/>
                <a:cs typeface="Trebuchet MS"/>
                <a:sym typeface="Trebuchet MS"/>
              </a:rPr>
              <a:t>declaratoir</a:t>
            </a:r>
            <a:r>
              <a:rPr b="0" i="0" lang="en-US" sz="2200" u="none" cap="none" strike="noStrike">
                <a:solidFill>
                  <a:srgbClr val="6C6C6C"/>
                </a:solidFill>
                <a:latin typeface="Trebuchet MS"/>
                <a:ea typeface="Trebuchet MS"/>
                <a:cs typeface="Trebuchet MS"/>
                <a:sym typeface="Trebuchet MS"/>
              </a:rPr>
              <a:t>), contoh : surat keterangan PPAT yg isinya menyebutkan memang telah terjadi jual beli tanah antara A &amp; B, penerbitan akta kelahiran</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Menimbulkan suatu hub hkm/keadaan hkm yg baru (</a:t>
            </a:r>
            <a:r>
              <a:rPr b="0" i="1" lang="en-US" sz="2200" u="none" cap="none" strike="noStrike">
                <a:solidFill>
                  <a:srgbClr val="6C6C6C"/>
                </a:solidFill>
                <a:latin typeface="Trebuchet MS"/>
                <a:ea typeface="Trebuchet MS"/>
                <a:cs typeface="Trebuchet MS"/>
                <a:sym typeface="Trebuchet MS"/>
              </a:rPr>
              <a:t>constitutief)</a:t>
            </a:r>
            <a:r>
              <a:rPr b="0" i="0" lang="en-US" sz="2200" u="none" cap="none" strike="noStrike">
                <a:solidFill>
                  <a:srgbClr val="6C6C6C"/>
                </a:solidFill>
                <a:latin typeface="Trebuchet MS"/>
                <a:ea typeface="Trebuchet MS"/>
                <a:cs typeface="Trebuchet MS"/>
                <a:sym typeface="Trebuchet MS"/>
              </a:rPr>
              <a:t>, contoh : Keputusan Menteri Perindustrian &amp; Perdagangan yg isinya menyebutkan suatu PT diberikan izin mengimpor suatu jenis barang</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Menolak utk menguatkan hub hkm/keadaan hkm yg telah ada, contoh: Keputusan Badan Pertahanan Nasional ttg penolakan permohonan perpanjangan HGU</a:t>
            </a:r>
            <a:endParaRPr/>
          </a:p>
          <a:p>
            <a:pPr indent="-514350" lvl="1" marL="762000" marR="0" rtl="0" algn="l">
              <a:lnSpc>
                <a:spcPct val="100000"/>
              </a:lnSpc>
              <a:spcBef>
                <a:spcPts val="500"/>
              </a:spcBef>
              <a:spcAft>
                <a:spcPts val="0"/>
              </a:spcAft>
              <a:buClr>
                <a:srgbClr val="F9B639"/>
              </a:buClr>
              <a:buSzPts val="1760"/>
              <a:buFont typeface="Trebuchet MS"/>
              <a:buAutoNum type="arabicPeriod"/>
            </a:pPr>
            <a:r>
              <a:rPr b="0" i="0" lang="en-US" sz="2200" u="none" cap="none" strike="noStrike">
                <a:solidFill>
                  <a:srgbClr val="6C6C6C"/>
                </a:solidFill>
                <a:latin typeface="Trebuchet MS"/>
                <a:ea typeface="Trebuchet MS"/>
                <a:cs typeface="Trebuchet MS"/>
                <a:sym typeface="Trebuchet MS"/>
              </a:rPr>
              <a:t>Menolak utk menimbulkan hub hkm/keadaan hkm yg baru, contoh: Keputusan Menteri Perindustrian dan Perdagangan ttg penolakan permohonan suatu PT utk mengimpor suatu jenis barang</a:t>
            </a:r>
            <a:endParaRPr/>
          </a:p>
        </p:txBody>
      </p:sp>
      <p:sp>
        <p:nvSpPr>
          <p:cNvPr id="115" name="Google Shape;115;p34"/>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35"/>
          <p:cNvSpPr txBox="1"/>
          <p:nvPr>
            <p:ph idx="1" type="body"/>
          </p:nvPr>
        </p:nvSpPr>
        <p:spPr>
          <a:xfrm>
            <a:off x="457200" y="381000"/>
            <a:ext cx="7239000" cy="6075362"/>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None/>
            </a:pPr>
            <a:r>
              <a:rPr b="0" i="0" lang="en-US" sz="2600" u="none">
                <a:solidFill>
                  <a:schemeClr val="dk1"/>
                </a:solidFill>
                <a:latin typeface="Trebuchet MS"/>
                <a:ea typeface="Trebuchet MS"/>
                <a:cs typeface="Trebuchet MS"/>
                <a:sym typeface="Trebuchet MS"/>
              </a:rPr>
              <a:t>Macam2 KTUN:</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positif &amp; KTUN negatif</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deklaratur &amp; KTUN konstitutif</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kilat/seketika &amp; KTUN tetap</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bebas &amp; KTUN terikat</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yg memberi beban &amp; KTUN menguntungan</a:t>
            </a:r>
            <a:endParaRPr/>
          </a:p>
          <a:p>
            <a:pPr indent="-273050" lvl="0" marL="273050" marR="0" rtl="0" algn="l">
              <a:lnSpc>
                <a:spcPct val="100000"/>
              </a:lnSpc>
              <a:spcBef>
                <a:spcPts val="600"/>
              </a:spcBef>
              <a:spcAft>
                <a:spcPts val="0"/>
              </a:spcAft>
              <a:buClr>
                <a:schemeClr val="dk2"/>
              </a:buClr>
              <a:buSzPts val="1898"/>
              <a:buFont typeface="Trebuchet MS"/>
              <a:buAutoNum type="arabicPeriod"/>
            </a:pPr>
            <a:r>
              <a:rPr b="0" i="0" lang="en-US" sz="2600" u="none">
                <a:solidFill>
                  <a:schemeClr val="dk1"/>
                </a:solidFill>
                <a:latin typeface="Trebuchet MS"/>
                <a:ea typeface="Trebuchet MS"/>
                <a:cs typeface="Trebuchet MS"/>
                <a:sym typeface="Trebuchet MS"/>
              </a:rPr>
              <a:t>KTUN fiktif-negatif</a:t>
            </a:r>
            <a:endParaRPr/>
          </a:p>
          <a:p>
            <a:pPr indent="-273050" lvl="0" marL="273050" marR="0" rtl="0" algn="l">
              <a:lnSpc>
                <a:spcPct val="100000"/>
              </a:lnSpc>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a:p>
            <a:pPr indent="-273050" lvl="0" marL="273050" marR="0" rtl="0" algn="l">
              <a:lnSpc>
                <a:spcPct val="100000"/>
              </a:lnSpc>
              <a:spcBef>
                <a:spcPts val="600"/>
              </a:spcBef>
              <a:spcAft>
                <a:spcPts val="0"/>
              </a:spcAft>
              <a:buClr>
                <a:schemeClr val="dk2"/>
              </a:buClr>
              <a:buSzPts val="1898"/>
              <a:buFont typeface="Noto Sans Symbols"/>
              <a:buNone/>
            </a:pPr>
            <a:r>
              <a:rPr b="0" i="0" lang="en-US" sz="2600" u="none">
                <a:solidFill>
                  <a:schemeClr val="dk1"/>
                </a:solidFill>
                <a:latin typeface="Trebuchet MS"/>
                <a:ea typeface="Trebuchet MS"/>
                <a:cs typeface="Trebuchet MS"/>
                <a:sym typeface="Trebuchet MS"/>
              </a:rPr>
              <a:t>🡪 Tugas : Berikan pengertian ttg jenis2 KTUN di atas dan berikan contoh!</a:t>
            </a:r>
            <a:endParaRPr/>
          </a:p>
          <a:p>
            <a:pPr indent="-152527" lvl="0" marL="273050" marR="0" rtl="0" algn="l">
              <a:spcBef>
                <a:spcPts val="600"/>
              </a:spcBef>
              <a:spcAft>
                <a:spcPts val="0"/>
              </a:spcAft>
              <a:buClr>
                <a:schemeClr val="dk2"/>
              </a:buClr>
              <a:buSzPts val="1898"/>
              <a:buFont typeface="Noto Sans Symbols"/>
              <a:buNone/>
            </a:pPr>
            <a:r>
              <a:t/>
            </a:r>
            <a:endParaRPr b="0" i="0" sz="2600" u="none">
              <a:solidFill>
                <a:schemeClr val="dk1"/>
              </a:solidFill>
              <a:latin typeface="Trebuchet MS"/>
              <a:ea typeface="Trebuchet MS"/>
              <a:cs typeface="Trebuchet MS"/>
              <a:sym typeface="Trebuchet MS"/>
            </a:endParaRPr>
          </a:p>
        </p:txBody>
      </p:sp>
      <p:sp>
        <p:nvSpPr>
          <p:cNvPr id="121" name="Google Shape;121;p35"/>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36"/>
          <p:cNvSpPr txBox="1"/>
          <p:nvPr>
            <p:ph idx="4294967295" type="title"/>
          </p:nvPr>
        </p:nvSpPr>
        <p:spPr>
          <a:xfrm>
            <a:off x="304800" y="152400"/>
            <a:ext cx="7239000" cy="593725"/>
          </a:xfrm>
          <a:prstGeom prst="rect">
            <a:avLst/>
          </a:prstGeom>
          <a:noFill/>
          <a:ln>
            <a:noFill/>
          </a:ln>
        </p:spPr>
        <p:txBody>
          <a:bodyPr anchorCtr="0" anchor="b" bIns="0" lIns="45700" spcFirstLastPara="1" rIns="45700" wrap="square" tIns="0">
            <a:normAutofit/>
          </a:bodyPr>
          <a:lstStyle/>
          <a:p>
            <a:pPr indent="0" lvl="0" marL="0" marR="0" rtl="0" algn="l">
              <a:lnSpc>
                <a:spcPct val="100000"/>
              </a:lnSpc>
              <a:spcBef>
                <a:spcPts val="0"/>
              </a:spcBef>
              <a:spcAft>
                <a:spcPts val="0"/>
              </a:spcAft>
              <a:buClr>
                <a:srgbClr val="FEF7F0"/>
              </a:buClr>
              <a:buSzPts val="3800"/>
              <a:buFont typeface="Trebuchet MS"/>
              <a:buNone/>
            </a:pPr>
            <a:r>
              <a:rPr b="1" i="0" lang="en-US" sz="3800" u="none" cap="none" strike="noStrike">
                <a:solidFill>
                  <a:srgbClr val="FEF7F0"/>
                </a:solidFill>
                <a:latin typeface="Trebuchet MS"/>
                <a:ea typeface="Trebuchet MS"/>
                <a:cs typeface="Trebuchet MS"/>
                <a:sym typeface="Trebuchet MS"/>
              </a:rPr>
              <a:t>SYARAT SAH KTUN</a:t>
            </a:r>
            <a:endParaRPr b="1" i="0" sz="3800" u="none" cap="none" strike="noStrike">
              <a:solidFill>
                <a:srgbClr val="FEF7F0"/>
              </a:solidFill>
              <a:latin typeface="Trebuchet MS"/>
              <a:ea typeface="Trebuchet MS"/>
              <a:cs typeface="Trebuchet MS"/>
              <a:sym typeface="Trebuchet MS"/>
            </a:endParaRPr>
          </a:p>
        </p:txBody>
      </p:sp>
      <p:sp>
        <p:nvSpPr>
          <p:cNvPr id="127" name="Google Shape;127;p36"/>
          <p:cNvSpPr txBox="1"/>
          <p:nvPr>
            <p:ph idx="1" type="body"/>
          </p:nvPr>
        </p:nvSpPr>
        <p:spPr>
          <a:xfrm>
            <a:off x="228600" y="914400"/>
            <a:ext cx="7772400" cy="5715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Pembuatan KTUN hrs memperhatikan bbrp persyaratan agar KTUN tsb mjd sah mnrt hkm (</a:t>
            </a:r>
            <a:r>
              <a:rPr b="0" i="1" lang="en-US" sz="2600" u="none">
                <a:solidFill>
                  <a:schemeClr val="dk1"/>
                </a:solidFill>
                <a:latin typeface="Trebuchet MS"/>
                <a:ea typeface="Trebuchet MS"/>
                <a:cs typeface="Trebuchet MS"/>
                <a:sym typeface="Trebuchet MS"/>
              </a:rPr>
              <a:t>rechtgeldig</a:t>
            </a:r>
            <a:r>
              <a:rPr b="0" i="0" lang="en-US" sz="2600" u="none">
                <a:solidFill>
                  <a:schemeClr val="dk1"/>
                </a:solidFill>
                <a:latin typeface="Trebuchet MS"/>
                <a:ea typeface="Trebuchet MS"/>
                <a:cs typeface="Trebuchet MS"/>
                <a:sym typeface="Trebuchet MS"/>
              </a:rPr>
              <a:t>) &amp; memiliki kekuatan hkm utk dilaksanakan.</a:t>
            </a:r>
            <a:endParaRPr/>
          </a:p>
          <a:p>
            <a:pPr indent="-273050" lvl="0" marL="273050" marR="0" rtl="0" algn="l">
              <a:lnSpc>
                <a:spcPct val="100000"/>
              </a:lnSpc>
              <a:spcBef>
                <a:spcPts val="600"/>
              </a:spcBef>
              <a:spcAft>
                <a:spcPts val="0"/>
              </a:spcAft>
              <a:buClr>
                <a:schemeClr val="dk2"/>
              </a:buClr>
              <a:buSzPts val="1898"/>
              <a:buFont typeface="Noto Sans Symbols"/>
              <a:buChar char="⦿"/>
            </a:pPr>
            <a:r>
              <a:rPr b="0" i="0" lang="en-US" sz="2600" u="none">
                <a:solidFill>
                  <a:schemeClr val="dk1"/>
                </a:solidFill>
                <a:latin typeface="Trebuchet MS"/>
                <a:ea typeface="Trebuchet MS"/>
                <a:cs typeface="Trebuchet MS"/>
                <a:sym typeface="Trebuchet MS"/>
              </a:rPr>
              <a:t>KTUN yg sah &amp; sudah dinyatakan berlaku, akan meahirkan prinsip praduga </a:t>
            </a:r>
            <a:r>
              <a:rPr b="0" i="1" lang="en-US" sz="2600" u="none">
                <a:solidFill>
                  <a:schemeClr val="dk1"/>
                </a:solidFill>
                <a:latin typeface="Trebuchet MS"/>
                <a:ea typeface="Trebuchet MS"/>
                <a:cs typeface="Trebuchet MS"/>
                <a:sym typeface="Trebuchet MS"/>
              </a:rPr>
              <a:t>rechtmatig</a:t>
            </a:r>
            <a:r>
              <a:rPr b="0" i="0" lang="en-US" sz="2600" u="none">
                <a:solidFill>
                  <a:schemeClr val="dk1"/>
                </a:solidFill>
                <a:latin typeface="Trebuchet MS"/>
                <a:ea typeface="Trebuchet MS"/>
                <a:cs typeface="Trebuchet MS"/>
                <a:sym typeface="Trebuchet MS"/>
              </a:rPr>
              <a:t> yaitu 🡪 setiap ketetapan yg dikeluarkan oleh pemerintah/administrasi Negara dianggap sah mnrt hukum, sampai dapat dibuktikan sebaliknya.</a:t>
            </a:r>
            <a:endParaRPr/>
          </a:p>
        </p:txBody>
      </p:sp>
      <p:sp>
        <p:nvSpPr>
          <p:cNvPr id="128" name="Google Shape;128;p36"/>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2014-03-28T03:37:50Z</dcterms:created>
  <dc:creator>user</dc:creator>
</cp:coreProperties>
</file>