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5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Lst>
  <p:sldSz cy="6858000" cx="9144000"/>
  <p:notesSz cx="6858000" cy="9144000"/>
  <p:embeddedFontLst>
    <p:embeddedFont>
      <p:font typeface="Libre Franklin"/>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20" roundtripDataSignature="AMtx7mhJDluri4DQBLu02H75J2I+m06Lu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font" Target="fonts/LibreFranklin-bold.fntdata"/><Relationship Id="rId16" Type="http://schemas.openxmlformats.org/officeDocument/2006/relationships/font" Target="fonts/LibreFranklin-regular.fntdata"/><Relationship Id="rId5" Type="http://schemas.openxmlformats.org/officeDocument/2006/relationships/slideMaster" Target="slideMasters/slideMaster2.xml"/><Relationship Id="rId19" Type="http://schemas.openxmlformats.org/officeDocument/2006/relationships/font" Target="fonts/LibreFranklin-boldItalic.fntdata"/><Relationship Id="rId6" Type="http://schemas.openxmlformats.org/officeDocument/2006/relationships/notesMaster" Target="notesMasters/notesMaster1.xml"/><Relationship Id="rId18" Type="http://schemas.openxmlformats.org/officeDocument/2006/relationships/font" Target="fonts/LibreFranklin-italic.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14"/>
          <p:cNvSpPr txBox="1"/>
          <p:nvPr>
            <p:ph type="ctrTitle"/>
          </p:nvPr>
        </p:nvSpPr>
        <p:spPr>
          <a:xfrm>
            <a:off x="429064" y="3337560"/>
            <a:ext cx="6480048" cy="2301240"/>
          </a:xfrm>
          <a:prstGeom prst="rect">
            <a:avLst/>
          </a:prstGeom>
          <a:noFill/>
          <a:ln>
            <a:noFill/>
          </a:ln>
        </p:spPr>
        <p:txBody>
          <a:bodyPr anchorCtr="0" anchor="t" bIns="45700" lIns="45700" spcFirstLastPara="1" rIns="45700" wrap="square" tIns="45700">
            <a:noAutofit/>
          </a:bodyPr>
          <a:lstStyle>
            <a:lvl1pPr lvl="0" algn="r">
              <a:spcBef>
                <a:spcPts val="0"/>
              </a:spcBef>
              <a:spcAft>
                <a:spcPts val="0"/>
              </a:spcAft>
              <a:buSzPts val="1400"/>
              <a:buNone/>
              <a:defRPr b="1" cap="none">
                <a:solidFill>
                  <a:srgbClr val="9FD4E6"/>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4"/>
          <p:cNvSpPr txBox="1"/>
          <p:nvPr>
            <p:ph idx="1" type="subTitle"/>
          </p:nvPr>
        </p:nvSpPr>
        <p:spPr>
          <a:xfrm>
            <a:off x="433050" y="1544812"/>
            <a:ext cx="6480048" cy="1752600"/>
          </a:xfrm>
          <a:prstGeom prst="rect">
            <a:avLst/>
          </a:prstGeom>
          <a:noFill/>
          <a:ln>
            <a:noFill/>
          </a:ln>
        </p:spPr>
        <p:txBody>
          <a:bodyPr anchorCtr="0" anchor="b" bIns="0" lIns="91425" spcFirstLastPara="1" rIns="45700" wrap="square" tIns="0">
            <a:normAutofit/>
          </a:bodyPr>
          <a:lstStyle>
            <a:lvl1pPr lvl="0" algn="r">
              <a:spcBef>
                <a:spcPts val="400"/>
              </a:spcBef>
              <a:spcAft>
                <a:spcPts val="0"/>
              </a:spcAft>
              <a:buSzPts val="1600"/>
              <a:buNone/>
              <a:defRPr sz="2000">
                <a:solidFill>
                  <a:schemeClr val="lt1"/>
                </a:solidFill>
              </a:defRPr>
            </a:lvl1pPr>
            <a:lvl2pPr lvl="1" algn="ctr">
              <a:spcBef>
                <a:spcPts val="360"/>
              </a:spcBef>
              <a:spcAft>
                <a:spcPts val="0"/>
              </a:spcAft>
              <a:buSzPts val="1620"/>
              <a:buNone/>
              <a:defRPr/>
            </a:lvl2pPr>
            <a:lvl3pPr lvl="2" algn="ctr">
              <a:spcBef>
                <a:spcPts val="360"/>
              </a:spcBef>
              <a:spcAft>
                <a:spcPts val="0"/>
              </a:spcAft>
              <a:buSzPts val="1530"/>
              <a:buNone/>
              <a:defRPr/>
            </a:lvl3pPr>
            <a:lvl4pPr lvl="3" algn="ctr">
              <a:spcBef>
                <a:spcPts val="360"/>
              </a:spcBef>
              <a:spcAft>
                <a:spcPts val="0"/>
              </a:spcAft>
              <a:buSzPts val="1620"/>
              <a:buNone/>
              <a:defRPr/>
            </a:lvl4pPr>
            <a:lvl5pPr lvl="4" algn="ctr">
              <a:spcBef>
                <a:spcPts val="360"/>
              </a:spcBef>
              <a:spcAft>
                <a:spcPts val="0"/>
              </a:spcAft>
              <a:buSzPts val="1800"/>
              <a:buNone/>
              <a:defRPr/>
            </a:lvl5pPr>
            <a:lvl6pPr lvl="5" algn="ctr">
              <a:spcBef>
                <a:spcPts val="360"/>
              </a:spcBef>
              <a:spcAft>
                <a:spcPts val="0"/>
              </a:spcAft>
              <a:buSzPts val="1800"/>
              <a:buNone/>
              <a:defRPr/>
            </a:lvl6pPr>
            <a:lvl7pPr lvl="6" algn="ctr">
              <a:spcBef>
                <a:spcPts val="360"/>
              </a:spcBef>
              <a:spcAft>
                <a:spcPts val="0"/>
              </a:spcAft>
              <a:buSzPts val="180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sp>
        <p:nvSpPr>
          <p:cNvPr id="16" name="Google Shape;16;p14"/>
          <p:cNvSpPr txBox="1"/>
          <p:nvPr>
            <p:ph idx="10" type="dt"/>
          </p:nvPr>
        </p:nvSpPr>
        <p:spPr>
          <a:xfrm>
            <a:off x="457200" y="6421437"/>
            <a:ext cx="2133600" cy="365125"/>
          </a:xfrm>
          <a:prstGeom prst="rect">
            <a:avLst/>
          </a:prstGeom>
          <a:noFill/>
          <a:ln>
            <a:noFill/>
          </a:ln>
        </p:spPr>
        <p:txBody>
          <a:bodyPr anchorCtr="0" anchor="b" bIns="0" lIns="91425" spcFirstLastPara="1" rIns="91425" wrap="square" tIns="45700">
            <a:noAutofit/>
          </a:bodyPr>
          <a:lstStyle>
            <a:lvl1pPr lvl="0" algn="l">
              <a:lnSpc>
                <a:spcPct val="100000"/>
              </a:lnSpc>
              <a:spcBef>
                <a:spcPts val="0"/>
              </a:spcBef>
              <a:spcAft>
                <a:spcPts val="0"/>
              </a:spcAft>
              <a:buSzPts val="1400"/>
              <a:buNone/>
              <a:defRPr sz="1000">
                <a:solidFill>
                  <a:srgbClr val="9B9A9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14"/>
          <p:cNvSpPr txBox="1"/>
          <p:nvPr>
            <p:ph idx="11" type="ftr"/>
          </p:nvPr>
        </p:nvSpPr>
        <p:spPr>
          <a:xfrm>
            <a:off x="3124200" y="6421437"/>
            <a:ext cx="2895600" cy="365125"/>
          </a:xfrm>
          <a:prstGeom prst="rect">
            <a:avLst/>
          </a:prstGeom>
          <a:noFill/>
          <a:ln>
            <a:noFill/>
          </a:ln>
        </p:spPr>
        <p:txBody>
          <a:bodyPr anchorCtr="0" anchor="b" bIns="0" lIns="0" spcFirstLastPara="1" rIns="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14"/>
          <p:cNvSpPr txBox="1"/>
          <p:nvPr>
            <p:ph idx="12" type="sldNum"/>
          </p:nvPr>
        </p:nvSpPr>
        <p:spPr>
          <a:xfrm>
            <a:off x="8153400" y="6421437"/>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1pPr>
            <a:lvl2pPr indent="0" lvl="1"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2pPr>
            <a:lvl3pPr indent="0" lvl="2"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3pPr>
            <a:lvl4pPr indent="0" lvl="3"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4pPr>
            <a:lvl5pPr indent="0" lvl="4"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5pPr>
            <a:lvl6pPr indent="0" lvl="5"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6pPr>
            <a:lvl7pPr indent="0" lvl="6"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7pPr>
            <a:lvl8pPr indent="0" lvl="7"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8pPr>
            <a:lvl9pPr indent="0" lvl="8"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7" name="Shape 27"/>
        <p:cNvGrpSpPr/>
        <p:nvPr/>
      </p:nvGrpSpPr>
      <p:grpSpPr>
        <a:xfrm>
          <a:off x="0" y="0"/>
          <a:ext cx="0" cy="0"/>
          <a:chOff x="0" y="0"/>
          <a:chExt cx="0" cy="0"/>
        </a:xfrm>
      </p:grpSpPr>
      <p:sp>
        <p:nvSpPr>
          <p:cNvPr id="28" name="Google Shape;28;p16"/>
          <p:cNvSpPr txBox="1"/>
          <p:nvPr>
            <p:ph type="title"/>
          </p:nvPr>
        </p:nvSpPr>
        <p:spPr>
          <a:xfrm>
            <a:off x="457200" y="274637"/>
            <a:ext cx="7467600" cy="1143000"/>
          </a:xfrm>
          <a:prstGeom prst="rect">
            <a:avLst/>
          </a:prstGeom>
          <a:noFill/>
          <a:ln>
            <a:noFill/>
          </a:ln>
        </p:spPr>
        <p:txBody>
          <a:bodyPr anchorCtr="0" anchor="ctr" bIns="45700" lIns="45700" spcFirstLastPara="1" rIns="4570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16"/>
          <p:cNvSpPr txBox="1"/>
          <p:nvPr>
            <p:ph idx="1" type="body"/>
          </p:nvPr>
        </p:nvSpPr>
        <p:spPr>
          <a:xfrm>
            <a:off x="457200" y="1600200"/>
            <a:ext cx="7467600" cy="4525962"/>
          </a:xfrm>
          <a:prstGeom prst="rect">
            <a:avLst/>
          </a:prstGeom>
          <a:noFill/>
          <a:ln>
            <a:noFill/>
          </a:ln>
        </p:spPr>
        <p:txBody>
          <a:bodyPr anchorCtr="0" anchor="t" bIns="45700" lIns="91425" spcFirstLastPara="1" rIns="91425" wrap="square" tIns="45700">
            <a:noAutofit/>
          </a:bodyPr>
          <a:lstStyle>
            <a:lvl1pPr indent="-320040" lvl="0" marL="457200" algn="l">
              <a:spcBef>
                <a:spcPts val="360"/>
              </a:spcBef>
              <a:spcAft>
                <a:spcPts val="0"/>
              </a:spcAft>
              <a:buSzPts val="1440"/>
              <a:buChar char="⦿"/>
              <a:defRPr/>
            </a:lvl1pPr>
            <a:lvl2pPr indent="-331469" lvl="1" marL="914400" algn="l">
              <a:spcBef>
                <a:spcPts val="360"/>
              </a:spcBef>
              <a:spcAft>
                <a:spcPts val="0"/>
              </a:spcAft>
              <a:buSzPts val="1620"/>
              <a:buChar char="⚫"/>
              <a:defRPr/>
            </a:lvl2pPr>
            <a:lvl3pPr indent="-325755" lvl="2" marL="1371600" algn="l">
              <a:spcBef>
                <a:spcPts val="360"/>
              </a:spcBef>
              <a:spcAft>
                <a:spcPts val="0"/>
              </a:spcAft>
              <a:buSzPts val="1530"/>
              <a:buChar char="○"/>
              <a:defRPr/>
            </a:lvl3pPr>
            <a:lvl4pPr indent="-331469" lvl="3" marL="1828800" algn="l">
              <a:spcBef>
                <a:spcPts val="360"/>
              </a:spcBef>
              <a:spcAft>
                <a:spcPts val="0"/>
              </a:spcAft>
              <a:buSzPts val="162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0" name="Google Shape;30;p16"/>
          <p:cNvSpPr txBox="1"/>
          <p:nvPr>
            <p:ph idx="10" type="dt"/>
          </p:nvPr>
        </p:nvSpPr>
        <p:spPr>
          <a:xfrm>
            <a:off x="457200" y="6421437"/>
            <a:ext cx="2133600" cy="365125"/>
          </a:xfrm>
          <a:prstGeom prst="rect">
            <a:avLst/>
          </a:prstGeom>
          <a:noFill/>
          <a:ln>
            <a:noFill/>
          </a:ln>
        </p:spPr>
        <p:txBody>
          <a:bodyPr anchorCtr="0" anchor="b" bIns="0" lIns="91425" spcFirstLastPara="1" rIns="91425" wrap="square" tIns="45700">
            <a:noAutofit/>
          </a:bodyPr>
          <a:lstStyle>
            <a:lvl1pPr lvl="0" algn="l">
              <a:lnSpc>
                <a:spcPct val="100000"/>
              </a:lnSpc>
              <a:spcBef>
                <a:spcPts val="0"/>
              </a:spcBef>
              <a:spcAft>
                <a:spcPts val="0"/>
              </a:spcAft>
              <a:buSzPts val="1400"/>
              <a:buNone/>
              <a:defRPr sz="1000">
                <a:solidFill>
                  <a:srgbClr val="9B9A9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6"/>
          <p:cNvSpPr txBox="1"/>
          <p:nvPr>
            <p:ph idx="11" type="ftr"/>
          </p:nvPr>
        </p:nvSpPr>
        <p:spPr>
          <a:xfrm>
            <a:off x="3124200" y="6421437"/>
            <a:ext cx="2895600" cy="365125"/>
          </a:xfrm>
          <a:prstGeom prst="rect">
            <a:avLst/>
          </a:prstGeom>
          <a:noFill/>
          <a:ln>
            <a:noFill/>
          </a:ln>
        </p:spPr>
        <p:txBody>
          <a:bodyPr anchorCtr="0" anchor="b" bIns="0" lIns="0" spcFirstLastPara="1" rIns="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16"/>
          <p:cNvSpPr txBox="1"/>
          <p:nvPr>
            <p:ph idx="12" type="sldNum"/>
          </p:nvPr>
        </p:nvSpPr>
        <p:spPr>
          <a:xfrm>
            <a:off x="8153400" y="6421437"/>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1pPr>
            <a:lvl2pPr indent="0" lvl="1"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2pPr>
            <a:lvl3pPr indent="0" lvl="2"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3pPr>
            <a:lvl4pPr indent="0" lvl="3"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4pPr>
            <a:lvl5pPr indent="0" lvl="4"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5pPr>
            <a:lvl6pPr indent="0" lvl="5"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6pPr>
            <a:lvl7pPr indent="0" lvl="6"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7pPr>
            <a:lvl8pPr indent="0" lvl="7"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8pPr>
            <a:lvl9pPr indent="0" lvl="8"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33" name="Shape 33"/>
        <p:cNvGrpSpPr/>
        <p:nvPr/>
      </p:nvGrpSpPr>
      <p:grpSpPr>
        <a:xfrm>
          <a:off x="0" y="0"/>
          <a:ext cx="0" cy="0"/>
          <a:chOff x="0" y="0"/>
          <a:chExt cx="0" cy="0"/>
        </a:xfrm>
      </p:grpSpPr>
      <p:sp>
        <p:nvSpPr>
          <p:cNvPr id="34" name="Google Shape;34;p17"/>
          <p:cNvSpPr txBox="1"/>
          <p:nvPr>
            <p:ph type="title"/>
          </p:nvPr>
        </p:nvSpPr>
        <p:spPr>
          <a:xfrm rot="5400000">
            <a:off x="4732337" y="2171700"/>
            <a:ext cx="5851525" cy="2057400"/>
          </a:xfrm>
          <a:prstGeom prst="rect">
            <a:avLst/>
          </a:prstGeom>
          <a:noFill/>
          <a:ln>
            <a:noFill/>
          </a:ln>
        </p:spPr>
        <p:txBody>
          <a:bodyPr anchorCtr="0" anchor="ctr" bIns="45700" lIns="45700" spcFirstLastPara="1" rIns="4570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7"/>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20040" lvl="0" marL="457200" algn="l">
              <a:spcBef>
                <a:spcPts val="360"/>
              </a:spcBef>
              <a:spcAft>
                <a:spcPts val="0"/>
              </a:spcAft>
              <a:buSzPts val="1440"/>
              <a:buChar char="⦿"/>
              <a:defRPr/>
            </a:lvl1pPr>
            <a:lvl2pPr indent="-331469" lvl="1" marL="914400" algn="l">
              <a:spcBef>
                <a:spcPts val="360"/>
              </a:spcBef>
              <a:spcAft>
                <a:spcPts val="0"/>
              </a:spcAft>
              <a:buSzPts val="1620"/>
              <a:buChar char="⚫"/>
              <a:defRPr/>
            </a:lvl2pPr>
            <a:lvl3pPr indent="-325755" lvl="2" marL="1371600" algn="l">
              <a:spcBef>
                <a:spcPts val="360"/>
              </a:spcBef>
              <a:spcAft>
                <a:spcPts val="0"/>
              </a:spcAft>
              <a:buSzPts val="1530"/>
              <a:buChar char="○"/>
              <a:defRPr/>
            </a:lvl3pPr>
            <a:lvl4pPr indent="-331469" lvl="3" marL="1828800" algn="l">
              <a:spcBef>
                <a:spcPts val="360"/>
              </a:spcBef>
              <a:spcAft>
                <a:spcPts val="0"/>
              </a:spcAft>
              <a:buSzPts val="162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6" name="Google Shape;36;p17"/>
          <p:cNvSpPr txBox="1"/>
          <p:nvPr>
            <p:ph idx="10" type="dt"/>
          </p:nvPr>
        </p:nvSpPr>
        <p:spPr>
          <a:xfrm>
            <a:off x="457200" y="6421437"/>
            <a:ext cx="2133600" cy="365125"/>
          </a:xfrm>
          <a:prstGeom prst="rect">
            <a:avLst/>
          </a:prstGeom>
          <a:noFill/>
          <a:ln>
            <a:noFill/>
          </a:ln>
        </p:spPr>
        <p:txBody>
          <a:bodyPr anchorCtr="0" anchor="b" bIns="0" lIns="91425" spcFirstLastPara="1" rIns="91425" wrap="square" tIns="45700">
            <a:noAutofit/>
          </a:bodyPr>
          <a:lstStyle>
            <a:lvl1pPr lvl="0" algn="l">
              <a:lnSpc>
                <a:spcPct val="100000"/>
              </a:lnSpc>
              <a:spcBef>
                <a:spcPts val="0"/>
              </a:spcBef>
              <a:spcAft>
                <a:spcPts val="0"/>
              </a:spcAft>
              <a:buSzPts val="1400"/>
              <a:buNone/>
              <a:defRPr sz="1000">
                <a:solidFill>
                  <a:srgbClr val="9B9A9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17"/>
          <p:cNvSpPr txBox="1"/>
          <p:nvPr>
            <p:ph idx="11" type="ftr"/>
          </p:nvPr>
        </p:nvSpPr>
        <p:spPr>
          <a:xfrm>
            <a:off x="3124200" y="6421437"/>
            <a:ext cx="2895600" cy="365125"/>
          </a:xfrm>
          <a:prstGeom prst="rect">
            <a:avLst/>
          </a:prstGeom>
          <a:noFill/>
          <a:ln>
            <a:noFill/>
          </a:ln>
        </p:spPr>
        <p:txBody>
          <a:bodyPr anchorCtr="0" anchor="b" bIns="0" lIns="0" spcFirstLastPara="1" rIns="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7"/>
          <p:cNvSpPr txBox="1"/>
          <p:nvPr>
            <p:ph idx="12" type="sldNum"/>
          </p:nvPr>
        </p:nvSpPr>
        <p:spPr>
          <a:xfrm>
            <a:off x="8153400" y="6421437"/>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1pPr>
            <a:lvl2pPr indent="0" lvl="1"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2pPr>
            <a:lvl3pPr indent="0" lvl="2"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3pPr>
            <a:lvl4pPr indent="0" lvl="3"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4pPr>
            <a:lvl5pPr indent="0" lvl="4"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5pPr>
            <a:lvl6pPr indent="0" lvl="5"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6pPr>
            <a:lvl7pPr indent="0" lvl="6"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7pPr>
            <a:lvl8pPr indent="0" lvl="7"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8pPr>
            <a:lvl9pPr indent="0" lvl="8"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39" name="Shape 39"/>
        <p:cNvGrpSpPr/>
        <p:nvPr/>
      </p:nvGrpSpPr>
      <p:grpSpPr>
        <a:xfrm>
          <a:off x="0" y="0"/>
          <a:ext cx="0" cy="0"/>
          <a:chOff x="0" y="0"/>
          <a:chExt cx="0" cy="0"/>
        </a:xfrm>
      </p:grpSpPr>
      <p:sp>
        <p:nvSpPr>
          <p:cNvPr id="40" name="Google Shape;40;p18"/>
          <p:cNvSpPr txBox="1"/>
          <p:nvPr>
            <p:ph type="title"/>
          </p:nvPr>
        </p:nvSpPr>
        <p:spPr>
          <a:xfrm>
            <a:off x="457200" y="274637"/>
            <a:ext cx="7467600" cy="1143000"/>
          </a:xfrm>
          <a:prstGeom prst="rect">
            <a:avLst/>
          </a:prstGeom>
          <a:noFill/>
          <a:ln>
            <a:noFill/>
          </a:ln>
        </p:spPr>
        <p:txBody>
          <a:bodyPr anchorCtr="0" anchor="ctr" bIns="45700" lIns="45700" spcFirstLastPara="1" rIns="4570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18"/>
          <p:cNvSpPr txBox="1"/>
          <p:nvPr>
            <p:ph idx="1" type="body"/>
          </p:nvPr>
        </p:nvSpPr>
        <p:spPr>
          <a:xfrm rot="5400000">
            <a:off x="1928019" y="129381"/>
            <a:ext cx="4525962" cy="7467600"/>
          </a:xfrm>
          <a:prstGeom prst="rect">
            <a:avLst/>
          </a:prstGeom>
          <a:noFill/>
          <a:ln>
            <a:noFill/>
          </a:ln>
        </p:spPr>
        <p:txBody>
          <a:bodyPr anchorCtr="0" anchor="t" bIns="45700" lIns="91425" spcFirstLastPara="1" rIns="91425" wrap="square" tIns="45700">
            <a:noAutofit/>
          </a:bodyPr>
          <a:lstStyle>
            <a:lvl1pPr indent="-320040" lvl="0" marL="457200" algn="l">
              <a:spcBef>
                <a:spcPts val="360"/>
              </a:spcBef>
              <a:spcAft>
                <a:spcPts val="0"/>
              </a:spcAft>
              <a:buSzPts val="1440"/>
              <a:buChar char="⦿"/>
              <a:defRPr/>
            </a:lvl1pPr>
            <a:lvl2pPr indent="-331469" lvl="1" marL="914400" algn="l">
              <a:spcBef>
                <a:spcPts val="360"/>
              </a:spcBef>
              <a:spcAft>
                <a:spcPts val="0"/>
              </a:spcAft>
              <a:buSzPts val="1620"/>
              <a:buChar char="⚫"/>
              <a:defRPr/>
            </a:lvl2pPr>
            <a:lvl3pPr indent="-325755" lvl="2" marL="1371600" algn="l">
              <a:spcBef>
                <a:spcPts val="360"/>
              </a:spcBef>
              <a:spcAft>
                <a:spcPts val="0"/>
              </a:spcAft>
              <a:buSzPts val="1530"/>
              <a:buChar char="○"/>
              <a:defRPr/>
            </a:lvl3pPr>
            <a:lvl4pPr indent="-331469" lvl="3" marL="1828800" algn="l">
              <a:spcBef>
                <a:spcPts val="360"/>
              </a:spcBef>
              <a:spcAft>
                <a:spcPts val="0"/>
              </a:spcAft>
              <a:buSzPts val="162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2" name="Google Shape;42;p18"/>
          <p:cNvSpPr txBox="1"/>
          <p:nvPr>
            <p:ph idx="10" type="dt"/>
          </p:nvPr>
        </p:nvSpPr>
        <p:spPr>
          <a:xfrm>
            <a:off x="457200" y="6421437"/>
            <a:ext cx="2133600" cy="365125"/>
          </a:xfrm>
          <a:prstGeom prst="rect">
            <a:avLst/>
          </a:prstGeom>
          <a:noFill/>
          <a:ln>
            <a:noFill/>
          </a:ln>
        </p:spPr>
        <p:txBody>
          <a:bodyPr anchorCtr="0" anchor="b" bIns="0" lIns="91425" spcFirstLastPara="1" rIns="91425" wrap="square" tIns="45700">
            <a:noAutofit/>
          </a:bodyPr>
          <a:lstStyle>
            <a:lvl1pPr lvl="0" algn="l">
              <a:lnSpc>
                <a:spcPct val="100000"/>
              </a:lnSpc>
              <a:spcBef>
                <a:spcPts val="0"/>
              </a:spcBef>
              <a:spcAft>
                <a:spcPts val="0"/>
              </a:spcAft>
              <a:buSzPts val="1400"/>
              <a:buNone/>
              <a:defRPr sz="1000">
                <a:solidFill>
                  <a:srgbClr val="9B9A9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8"/>
          <p:cNvSpPr txBox="1"/>
          <p:nvPr>
            <p:ph idx="11" type="ftr"/>
          </p:nvPr>
        </p:nvSpPr>
        <p:spPr>
          <a:xfrm>
            <a:off x="3124200" y="6421437"/>
            <a:ext cx="2895600" cy="365125"/>
          </a:xfrm>
          <a:prstGeom prst="rect">
            <a:avLst/>
          </a:prstGeom>
          <a:noFill/>
          <a:ln>
            <a:noFill/>
          </a:ln>
        </p:spPr>
        <p:txBody>
          <a:bodyPr anchorCtr="0" anchor="b" bIns="0" lIns="0" spcFirstLastPara="1" rIns="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8"/>
          <p:cNvSpPr txBox="1"/>
          <p:nvPr>
            <p:ph idx="12" type="sldNum"/>
          </p:nvPr>
        </p:nvSpPr>
        <p:spPr>
          <a:xfrm>
            <a:off x="8153400" y="6421437"/>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1pPr>
            <a:lvl2pPr indent="0" lvl="1"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2pPr>
            <a:lvl3pPr indent="0" lvl="2"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3pPr>
            <a:lvl4pPr indent="0" lvl="3"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4pPr>
            <a:lvl5pPr indent="0" lvl="4"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5pPr>
            <a:lvl6pPr indent="0" lvl="5"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6pPr>
            <a:lvl7pPr indent="0" lvl="6"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7pPr>
            <a:lvl8pPr indent="0" lvl="7"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8pPr>
            <a:lvl9pPr indent="0" lvl="8"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5" name="Shape 45"/>
        <p:cNvGrpSpPr/>
        <p:nvPr/>
      </p:nvGrpSpPr>
      <p:grpSpPr>
        <a:xfrm>
          <a:off x="0" y="0"/>
          <a:ext cx="0" cy="0"/>
          <a:chOff x="0" y="0"/>
          <a:chExt cx="0" cy="0"/>
        </a:xfrm>
      </p:grpSpPr>
      <p:sp>
        <p:nvSpPr>
          <p:cNvPr id="46" name="Google Shape;46;p19"/>
          <p:cNvSpPr txBox="1"/>
          <p:nvPr>
            <p:ph idx="10" type="dt"/>
          </p:nvPr>
        </p:nvSpPr>
        <p:spPr>
          <a:xfrm>
            <a:off x="457200" y="6421437"/>
            <a:ext cx="2133600" cy="365125"/>
          </a:xfrm>
          <a:prstGeom prst="rect">
            <a:avLst/>
          </a:prstGeom>
          <a:noFill/>
          <a:ln>
            <a:noFill/>
          </a:ln>
        </p:spPr>
        <p:txBody>
          <a:bodyPr anchorCtr="0" anchor="b" bIns="0" lIns="91425" spcFirstLastPara="1" rIns="91425" wrap="square" tIns="45700">
            <a:noAutofit/>
          </a:bodyPr>
          <a:lstStyle>
            <a:lvl1pPr lvl="0" algn="l">
              <a:lnSpc>
                <a:spcPct val="100000"/>
              </a:lnSpc>
              <a:spcBef>
                <a:spcPts val="0"/>
              </a:spcBef>
              <a:spcAft>
                <a:spcPts val="0"/>
              </a:spcAft>
              <a:buSzPts val="1400"/>
              <a:buNone/>
              <a:defRPr sz="1000">
                <a:solidFill>
                  <a:srgbClr val="9B9A9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9"/>
          <p:cNvSpPr txBox="1"/>
          <p:nvPr>
            <p:ph idx="11" type="ftr"/>
          </p:nvPr>
        </p:nvSpPr>
        <p:spPr>
          <a:xfrm>
            <a:off x="3124200" y="6421437"/>
            <a:ext cx="2895600" cy="365125"/>
          </a:xfrm>
          <a:prstGeom prst="rect">
            <a:avLst/>
          </a:prstGeom>
          <a:noFill/>
          <a:ln>
            <a:noFill/>
          </a:ln>
        </p:spPr>
        <p:txBody>
          <a:bodyPr anchorCtr="0" anchor="b" bIns="0" lIns="0" spcFirstLastPara="1" rIns="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9"/>
          <p:cNvSpPr txBox="1"/>
          <p:nvPr>
            <p:ph idx="12" type="sldNum"/>
          </p:nvPr>
        </p:nvSpPr>
        <p:spPr>
          <a:xfrm>
            <a:off x="8153400" y="6421437"/>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1pPr>
            <a:lvl2pPr indent="0" lvl="1"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2pPr>
            <a:lvl3pPr indent="0" lvl="2"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3pPr>
            <a:lvl4pPr indent="0" lvl="3"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4pPr>
            <a:lvl5pPr indent="0" lvl="4"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5pPr>
            <a:lvl6pPr indent="0" lvl="5"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6pPr>
            <a:lvl7pPr indent="0" lvl="6"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7pPr>
            <a:lvl8pPr indent="0" lvl="7"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8pPr>
            <a:lvl9pPr indent="0" lvl="8"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20"/>
          <p:cNvSpPr txBox="1"/>
          <p:nvPr>
            <p:ph type="title"/>
          </p:nvPr>
        </p:nvSpPr>
        <p:spPr>
          <a:xfrm>
            <a:off x="457200" y="274320"/>
            <a:ext cx="7470648" cy="1143000"/>
          </a:xfrm>
          <a:prstGeom prst="rect">
            <a:avLst/>
          </a:prstGeom>
          <a:noFill/>
          <a:ln>
            <a:noFill/>
          </a:ln>
        </p:spPr>
        <p:txBody>
          <a:bodyPr anchorCtr="0" anchor="ctr" bIns="45700" lIns="45700" spcFirstLastPara="1" rIns="45700" wrap="square" tIns="45700">
            <a:noAutofit/>
          </a:bodyPr>
          <a:lstStyle>
            <a:lvl1pPr lvl="0" algn="l">
              <a:spcBef>
                <a:spcPts val="0"/>
              </a:spcBef>
              <a:spcAft>
                <a:spcPts val="0"/>
              </a:spcAft>
              <a:buSzPts val="1400"/>
              <a:buNone/>
              <a:defRPr sz="46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20"/>
          <p:cNvSpPr txBox="1"/>
          <p:nvPr>
            <p:ph idx="10" type="dt"/>
          </p:nvPr>
        </p:nvSpPr>
        <p:spPr>
          <a:xfrm>
            <a:off x="457200" y="6421437"/>
            <a:ext cx="2133600" cy="365125"/>
          </a:xfrm>
          <a:prstGeom prst="rect">
            <a:avLst/>
          </a:prstGeom>
          <a:noFill/>
          <a:ln>
            <a:noFill/>
          </a:ln>
        </p:spPr>
        <p:txBody>
          <a:bodyPr anchorCtr="0" anchor="b" bIns="0" lIns="91425" spcFirstLastPara="1" rIns="91425" wrap="square" tIns="45700">
            <a:noAutofit/>
          </a:bodyPr>
          <a:lstStyle>
            <a:lvl1pPr lvl="0" algn="l">
              <a:lnSpc>
                <a:spcPct val="100000"/>
              </a:lnSpc>
              <a:spcBef>
                <a:spcPts val="0"/>
              </a:spcBef>
              <a:spcAft>
                <a:spcPts val="0"/>
              </a:spcAft>
              <a:buSzPts val="1400"/>
              <a:buNone/>
              <a:defRPr sz="1000">
                <a:solidFill>
                  <a:srgbClr val="9B9A9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20"/>
          <p:cNvSpPr txBox="1"/>
          <p:nvPr>
            <p:ph idx="11" type="ftr"/>
          </p:nvPr>
        </p:nvSpPr>
        <p:spPr>
          <a:xfrm>
            <a:off x="3124200" y="6421437"/>
            <a:ext cx="2895600" cy="365125"/>
          </a:xfrm>
          <a:prstGeom prst="rect">
            <a:avLst/>
          </a:prstGeom>
          <a:noFill/>
          <a:ln>
            <a:noFill/>
          </a:ln>
        </p:spPr>
        <p:txBody>
          <a:bodyPr anchorCtr="0" anchor="b" bIns="0" lIns="0" spcFirstLastPara="1" rIns="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20"/>
          <p:cNvSpPr txBox="1"/>
          <p:nvPr>
            <p:ph idx="12" type="sldNum"/>
          </p:nvPr>
        </p:nvSpPr>
        <p:spPr>
          <a:xfrm>
            <a:off x="8153400" y="6421437"/>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1pPr>
            <a:lvl2pPr indent="0" lvl="1"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2pPr>
            <a:lvl3pPr indent="0" lvl="2"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3pPr>
            <a:lvl4pPr indent="0" lvl="3"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4pPr>
            <a:lvl5pPr indent="0" lvl="4"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5pPr>
            <a:lvl6pPr indent="0" lvl="5"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6pPr>
            <a:lvl7pPr indent="0" lvl="6"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7pPr>
            <a:lvl8pPr indent="0" lvl="7"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8pPr>
            <a:lvl9pPr indent="0" lvl="8"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4" name="Shape 54"/>
        <p:cNvGrpSpPr/>
        <p:nvPr/>
      </p:nvGrpSpPr>
      <p:grpSpPr>
        <a:xfrm>
          <a:off x="0" y="0"/>
          <a:ext cx="0" cy="0"/>
          <a:chOff x="0" y="0"/>
          <a:chExt cx="0" cy="0"/>
        </a:xfrm>
      </p:grpSpPr>
      <p:sp>
        <p:nvSpPr>
          <p:cNvPr id="55" name="Google Shape;55;p21"/>
          <p:cNvSpPr txBox="1"/>
          <p:nvPr>
            <p:ph type="title"/>
          </p:nvPr>
        </p:nvSpPr>
        <p:spPr>
          <a:xfrm>
            <a:off x="457200" y="274638"/>
            <a:ext cx="7467600" cy="1143000"/>
          </a:xfrm>
          <a:prstGeom prst="rect">
            <a:avLst/>
          </a:prstGeom>
          <a:noFill/>
          <a:ln>
            <a:noFill/>
          </a:ln>
        </p:spPr>
        <p:txBody>
          <a:bodyPr anchorCtr="0" anchor="ctr" bIns="45700" lIns="45700" spcFirstLastPara="1" rIns="4570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21"/>
          <p:cNvSpPr txBox="1"/>
          <p:nvPr>
            <p:ph idx="1" type="body"/>
          </p:nvPr>
        </p:nvSpPr>
        <p:spPr>
          <a:xfrm>
            <a:off x="457200" y="1600200"/>
            <a:ext cx="3657600" cy="4525963"/>
          </a:xfrm>
          <a:prstGeom prst="rect">
            <a:avLst/>
          </a:prstGeom>
          <a:noFill/>
          <a:ln>
            <a:noFill/>
          </a:ln>
        </p:spPr>
        <p:txBody>
          <a:bodyPr anchorCtr="0" anchor="t" bIns="45700" lIns="91425" spcFirstLastPara="1" rIns="91425" wrap="square" tIns="45700">
            <a:noAutofit/>
          </a:bodyPr>
          <a:lstStyle>
            <a:lvl1pPr indent="-360680" lvl="0" marL="457200" algn="l">
              <a:spcBef>
                <a:spcPts val="520"/>
              </a:spcBef>
              <a:spcAft>
                <a:spcPts val="0"/>
              </a:spcAft>
              <a:buSzPts val="2080"/>
              <a:buChar char="⦿"/>
              <a:defRPr sz="2600"/>
            </a:lvl1pPr>
            <a:lvl2pPr indent="-354330" lvl="1" marL="914400" algn="l">
              <a:spcBef>
                <a:spcPts val="440"/>
              </a:spcBef>
              <a:spcAft>
                <a:spcPts val="0"/>
              </a:spcAft>
              <a:buSzPts val="1980"/>
              <a:buChar char="⚫"/>
              <a:defRPr sz="2200"/>
            </a:lvl2pPr>
            <a:lvl3pPr indent="-336550" lvl="2" marL="1371600" algn="l">
              <a:spcBef>
                <a:spcPts val="400"/>
              </a:spcBef>
              <a:spcAft>
                <a:spcPts val="0"/>
              </a:spcAft>
              <a:buSzPts val="1700"/>
              <a:buChar char="○"/>
              <a:defRPr sz="2000"/>
            </a:lvl3pPr>
            <a:lvl4pPr indent="-331469" lvl="3" marL="1828800" algn="l">
              <a:spcBef>
                <a:spcPts val="360"/>
              </a:spcBef>
              <a:spcAft>
                <a:spcPts val="0"/>
              </a:spcAft>
              <a:buSzPts val="162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7" name="Google Shape;57;p21"/>
          <p:cNvSpPr txBox="1"/>
          <p:nvPr>
            <p:ph idx="2" type="body"/>
          </p:nvPr>
        </p:nvSpPr>
        <p:spPr>
          <a:xfrm>
            <a:off x="4267200" y="1600200"/>
            <a:ext cx="3657600" cy="4525963"/>
          </a:xfrm>
          <a:prstGeom prst="rect">
            <a:avLst/>
          </a:prstGeom>
          <a:noFill/>
          <a:ln>
            <a:noFill/>
          </a:ln>
        </p:spPr>
        <p:txBody>
          <a:bodyPr anchorCtr="0" anchor="t" bIns="45700" lIns="91425" spcFirstLastPara="1" rIns="91425" wrap="square" tIns="45700">
            <a:noAutofit/>
          </a:bodyPr>
          <a:lstStyle>
            <a:lvl1pPr indent="-360680" lvl="0" marL="457200" algn="l">
              <a:spcBef>
                <a:spcPts val="520"/>
              </a:spcBef>
              <a:spcAft>
                <a:spcPts val="0"/>
              </a:spcAft>
              <a:buSzPts val="2080"/>
              <a:buChar char="⦿"/>
              <a:defRPr sz="2600"/>
            </a:lvl1pPr>
            <a:lvl2pPr indent="-354330" lvl="1" marL="914400" algn="l">
              <a:spcBef>
                <a:spcPts val="440"/>
              </a:spcBef>
              <a:spcAft>
                <a:spcPts val="0"/>
              </a:spcAft>
              <a:buSzPts val="1980"/>
              <a:buChar char="⚫"/>
              <a:defRPr sz="2200"/>
            </a:lvl2pPr>
            <a:lvl3pPr indent="-336550" lvl="2" marL="1371600" algn="l">
              <a:spcBef>
                <a:spcPts val="400"/>
              </a:spcBef>
              <a:spcAft>
                <a:spcPts val="0"/>
              </a:spcAft>
              <a:buSzPts val="1700"/>
              <a:buChar char="○"/>
              <a:defRPr sz="2000"/>
            </a:lvl3pPr>
            <a:lvl4pPr indent="-331469" lvl="3" marL="1828800" algn="l">
              <a:spcBef>
                <a:spcPts val="360"/>
              </a:spcBef>
              <a:spcAft>
                <a:spcPts val="0"/>
              </a:spcAft>
              <a:buSzPts val="162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8" name="Google Shape;58;p21"/>
          <p:cNvSpPr txBox="1"/>
          <p:nvPr>
            <p:ph idx="10" type="dt"/>
          </p:nvPr>
        </p:nvSpPr>
        <p:spPr>
          <a:xfrm>
            <a:off x="457200" y="6421437"/>
            <a:ext cx="2133600" cy="365125"/>
          </a:xfrm>
          <a:prstGeom prst="rect">
            <a:avLst/>
          </a:prstGeom>
          <a:noFill/>
          <a:ln>
            <a:noFill/>
          </a:ln>
        </p:spPr>
        <p:txBody>
          <a:bodyPr anchorCtr="0" anchor="b" bIns="0" lIns="91425" spcFirstLastPara="1" rIns="91425" wrap="square" tIns="45700">
            <a:noAutofit/>
          </a:bodyPr>
          <a:lstStyle>
            <a:lvl1pPr lvl="0" algn="l">
              <a:lnSpc>
                <a:spcPct val="100000"/>
              </a:lnSpc>
              <a:spcBef>
                <a:spcPts val="0"/>
              </a:spcBef>
              <a:spcAft>
                <a:spcPts val="0"/>
              </a:spcAft>
              <a:buSzPts val="1400"/>
              <a:buNone/>
              <a:defRPr sz="1000">
                <a:solidFill>
                  <a:srgbClr val="9B9A9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21"/>
          <p:cNvSpPr txBox="1"/>
          <p:nvPr>
            <p:ph idx="11" type="ftr"/>
          </p:nvPr>
        </p:nvSpPr>
        <p:spPr>
          <a:xfrm>
            <a:off x="3124200" y="6421437"/>
            <a:ext cx="2895600" cy="365125"/>
          </a:xfrm>
          <a:prstGeom prst="rect">
            <a:avLst/>
          </a:prstGeom>
          <a:noFill/>
          <a:ln>
            <a:noFill/>
          </a:ln>
        </p:spPr>
        <p:txBody>
          <a:bodyPr anchorCtr="0" anchor="b" bIns="0" lIns="0" spcFirstLastPara="1" rIns="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21"/>
          <p:cNvSpPr txBox="1"/>
          <p:nvPr>
            <p:ph idx="12" type="sldNum"/>
          </p:nvPr>
        </p:nvSpPr>
        <p:spPr>
          <a:xfrm>
            <a:off x="8153400" y="6421437"/>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1pPr>
            <a:lvl2pPr indent="0" lvl="1"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2pPr>
            <a:lvl3pPr indent="0" lvl="2"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3pPr>
            <a:lvl4pPr indent="0" lvl="3"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4pPr>
            <a:lvl5pPr indent="0" lvl="4"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5pPr>
            <a:lvl6pPr indent="0" lvl="5"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6pPr>
            <a:lvl7pPr indent="0" lvl="6"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7pPr>
            <a:lvl8pPr indent="0" lvl="7"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8pPr>
            <a:lvl9pPr indent="0" lvl="8"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242424"/>
            </a:gs>
            <a:gs pos="30000">
              <a:srgbClr val="2D2D2D"/>
            </a:gs>
            <a:gs pos="100000">
              <a:srgbClr val="7D7D7D"/>
            </a:gs>
          </a:gsLst>
          <a:lin ang="12960000" scaled="0"/>
        </a:gradFill>
      </p:bgPr>
    </p:bg>
    <p:spTree>
      <p:nvGrpSpPr>
        <p:cNvPr id="5" name="Shape 5"/>
        <p:cNvGrpSpPr/>
        <p:nvPr/>
      </p:nvGrpSpPr>
      <p:grpSpPr>
        <a:xfrm>
          <a:off x="0" y="0"/>
          <a:ext cx="0" cy="0"/>
          <a:chOff x="0" y="0"/>
          <a:chExt cx="0" cy="0"/>
        </a:xfrm>
      </p:grpSpPr>
      <p:sp>
        <p:nvSpPr>
          <p:cNvPr id="6" name="Google Shape;6;p13"/>
          <p:cNvSpPr/>
          <p:nvPr/>
        </p:nvSpPr>
        <p:spPr>
          <a:xfrm>
            <a:off x="0" y="4751387"/>
            <a:ext cx="9144000" cy="2112962"/>
          </a:xfrm>
          <a:custGeom>
            <a:rect b="b" l="l" r="r" t="t"/>
            <a:pathLst>
              <a:path extrusionOk="0" h="1331" w="5760">
                <a:moveTo>
                  <a:pt x="0" y="1066"/>
                </a:moveTo>
                <a:lnTo>
                  <a:pt x="0" y="1331"/>
                </a:lnTo>
                <a:lnTo>
                  <a:pt x="5760" y="1331"/>
                </a:lnTo>
                <a:lnTo>
                  <a:pt x="5760" y="0"/>
                </a:lnTo>
                <a:cubicBezTo>
                  <a:pt x="3220" y="1206"/>
                  <a:pt x="2250" y="1146"/>
                  <a:pt x="0" y="1066"/>
                </a:cubicBezTo>
                <a:close/>
              </a:path>
            </a:pathLst>
          </a:custGeom>
          <a:solidFill>
            <a:srgbClr val="7C7C7C">
              <a:alpha val="44705"/>
            </a:srgbClr>
          </a:solidFill>
          <a:ln>
            <a:noFill/>
          </a:ln>
          <a:effectLst>
            <a:outerShdw blurRad="63500" dir="16200000" dist="44450">
              <a:srgbClr val="000000">
                <a:alpha val="34901"/>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7" name="Google Shape;7;p13"/>
          <p:cNvSpPr/>
          <p:nvPr/>
        </p:nvSpPr>
        <p:spPr>
          <a:xfrm>
            <a:off x="6105525" y="0"/>
            <a:ext cx="3038475" cy="6858000"/>
          </a:xfrm>
          <a:custGeom>
            <a:rect b="b" l="l" r="r" t="t"/>
            <a:pathLst>
              <a:path extrusionOk="0" h="4329" w="1914">
                <a:moveTo>
                  <a:pt x="1914" y="9"/>
                </a:moveTo>
                <a:lnTo>
                  <a:pt x="1914" y="4329"/>
                </a:lnTo>
                <a:lnTo>
                  <a:pt x="204" y="4327"/>
                </a:lnTo>
                <a:cubicBezTo>
                  <a:pt x="1288" y="3574"/>
                  <a:pt x="1608" y="1590"/>
                  <a:pt x="0" y="0"/>
                </a:cubicBezTo>
                <a:lnTo>
                  <a:pt x="1914" y="9"/>
                </a:lnTo>
                <a:close/>
              </a:path>
            </a:pathLst>
          </a:custGeom>
          <a:solidFill>
            <a:srgbClr val="595959">
              <a:alpha val="39607"/>
            </a:srgbClr>
          </a:solidFill>
          <a:ln>
            <a:noFill/>
          </a:ln>
          <a:effectLst>
            <a:outerShdw blurRad="63500" dir="10800000" dist="50800">
              <a:srgbClr val="000000">
                <a:alpha val="4470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8" name="Google Shape;8;p13"/>
          <p:cNvSpPr txBox="1"/>
          <p:nvPr>
            <p:ph type="title"/>
          </p:nvPr>
        </p:nvSpPr>
        <p:spPr>
          <a:xfrm>
            <a:off x="457200" y="274637"/>
            <a:ext cx="7467600" cy="1143000"/>
          </a:xfrm>
          <a:prstGeom prst="rect">
            <a:avLst/>
          </a:prstGeom>
          <a:noFill/>
          <a:ln>
            <a:noFill/>
          </a:ln>
        </p:spPr>
        <p:txBody>
          <a:bodyPr anchorCtr="0" anchor="ctr" bIns="45700" lIns="45700" spcFirstLastPara="1" rIns="45700" wrap="square" tIns="45700">
            <a:noAutofit/>
          </a:bodyPr>
          <a:lstStyle>
            <a:lvl1pPr lvl="0"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1pPr>
            <a:lvl2pPr lvl="1"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2pPr>
            <a:lvl3pPr lvl="2"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3pPr>
            <a:lvl4pPr lvl="3"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4pPr>
            <a:lvl5pPr lvl="4"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5pPr>
            <a:lvl6pPr lvl="5"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6pPr>
            <a:lvl7pPr lvl="6"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7pPr>
            <a:lvl8pPr lvl="7"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8pPr>
            <a:lvl9pPr lvl="8"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9pPr>
          </a:lstStyle>
          <a:p/>
        </p:txBody>
      </p:sp>
      <p:sp>
        <p:nvSpPr>
          <p:cNvPr id="9" name="Google Shape;9;p13"/>
          <p:cNvSpPr txBox="1"/>
          <p:nvPr>
            <p:ph idx="1" type="body"/>
          </p:nvPr>
        </p:nvSpPr>
        <p:spPr>
          <a:xfrm>
            <a:off x="457200" y="1600200"/>
            <a:ext cx="7467600" cy="4525962"/>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600"/>
              </a:spcBef>
              <a:spcAft>
                <a:spcPts val="0"/>
              </a:spcAft>
              <a:buClr>
                <a:schemeClr val="accent1"/>
              </a:buClr>
              <a:buSzPts val="2400"/>
              <a:buFont typeface="Noto Sans Symbols"/>
              <a:buChar char="⦿"/>
              <a:defRPr b="0" i="0" sz="3000" u="none" cap="none" strike="noStrike">
                <a:solidFill>
                  <a:schemeClr val="lt1"/>
                </a:solidFill>
                <a:latin typeface="Arial"/>
                <a:ea typeface="Arial"/>
                <a:cs typeface="Arial"/>
                <a:sym typeface="Arial"/>
              </a:defRPr>
            </a:lvl1pPr>
            <a:lvl2pPr indent="-377190" lvl="1" marL="914400" marR="0" rtl="0" algn="l">
              <a:spcBef>
                <a:spcPts val="520"/>
              </a:spcBef>
              <a:spcAft>
                <a:spcPts val="0"/>
              </a:spcAft>
              <a:buClr>
                <a:schemeClr val="accent1"/>
              </a:buClr>
              <a:buSzPts val="2340"/>
              <a:buFont typeface="Noto Sans Symbols"/>
              <a:buChar char="⚫"/>
              <a:defRPr b="0" i="0" sz="2600" u="none" cap="none" strike="noStrike">
                <a:solidFill>
                  <a:schemeClr val="lt1"/>
                </a:solidFill>
                <a:latin typeface="Arial"/>
                <a:ea typeface="Arial"/>
                <a:cs typeface="Arial"/>
                <a:sym typeface="Arial"/>
              </a:defRPr>
            </a:lvl2pPr>
            <a:lvl3pPr indent="-358139" lvl="2" marL="1371600" marR="0" rtl="0" algn="l">
              <a:spcBef>
                <a:spcPts val="480"/>
              </a:spcBef>
              <a:spcAft>
                <a:spcPts val="0"/>
              </a:spcAft>
              <a:buClr>
                <a:schemeClr val="accent2"/>
              </a:buClr>
              <a:buSzPts val="2040"/>
              <a:buFont typeface="Arial"/>
              <a:buChar char="○"/>
              <a:defRPr b="0" i="0" sz="2400" u="none" cap="none" strike="noStrike">
                <a:solidFill>
                  <a:schemeClr val="lt1"/>
                </a:solidFill>
                <a:latin typeface="Arial"/>
                <a:ea typeface="Arial"/>
                <a:cs typeface="Arial"/>
                <a:sym typeface="Arial"/>
              </a:defRPr>
            </a:lvl3pPr>
            <a:lvl4pPr indent="-342900" lvl="3" marL="1828800" marR="0" rtl="0" algn="l">
              <a:spcBef>
                <a:spcPts val="400"/>
              </a:spcBef>
              <a:spcAft>
                <a:spcPts val="0"/>
              </a:spcAft>
              <a:buClr>
                <a:srgbClr val="8D89A4"/>
              </a:buClr>
              <a:buSzPts val="1800"/>
              <a:buFont typeface="Noto Sans Symbols"/>
              <a:buChar char="⚫"/>
              <a:defRPr b="0" i="0" sz="2000" u="none" cap="none" strike="noStrike">
                <a:solidFill>
                  <a:schemeClr val="lt1"/>
                </a:solidFill>
                <a:latin typeface="Arial"/>
                <a:ea typeface="Arial"/>
                <a:cs typeface="Arial"/>
                <a:sym typeface="Arial"/>
              </a:defRPr>
            </a:lvl4pPr>
            <a:lvl5pPr indent="-355600" lvl="4" marL="2286000" marR="0" rtl="0" algn="l">
              <a:spcBef>
                <a:spcPts val="400"/>
              </a:spcBef>
              <a:spcAft>
                <a:spcPts val="0"/>
              </a:spcAft>
              <a:buClr>
                <a:srgbClr val="748560"/>
              </a:buClr>
              <a:buSzPts val="2000"/>
              <a:buFont typeface="Arial"/>
              <a:buChar char="-"/>
              <a:defRPr b="0" i="0" sz="2000" u="none" cap="none" strike="noStrike">
                <a:solidFill>
                  <a:schemeClr val="lt1"/>
                </a:solidFill>
                <a:latin typeface="Arial"/>
                <a:ea typeface="Arial"/>
                <a:cs typeface="Arial"/>
                <a:sym typeface="Arial"/>
              </a:defRPr>
            </a:lvl5pPr>
            <a:lvl6pPr indent="-355600" lvl="5" marL="2743200" marR="0" rtl="0" algn="l">
              <a:spcBef>
                <a:spcPts val="400"/>
              </a:spcBef>
              <a:spcAft>
                <a:spcPts val="0"/>
              </a:spcAft>
              <a:buClr>
                <a:schemeClr val="accent5"/>
              </a:buClr>
              <a:buSzPts val="2000"/>
              <a:buFont typeface="Arial"/>
              <a:buChar char="-"/>
              <a:defRPr b="0" i="0" sz="2000" u="none" cap="none" strike="noStrike">
                <a:solidFill>
                  <a:schemeClr val="lt1"/>
                </a:solidFill>
                <a:latin typeface="Arial"/>
                <a:ea typeface="Arial"/>
                <a:cs typeface="Arial"/>
                <a:sym typeface="Arial"/>
              </a:defRPr>
            </a:lvl6pPr>
            <a:lvl7pPr indent="-342900" lvl="6" marL="3200400" marR="0" rtl="0" algn="l">
              <a:spcBef>
                <a:spcPts val="360"/>
              </a:spcBef>
              <a:spcAft>
                <a:spcPts val="0"/>
              </a:spcAft>
              <a:buClr>
                <a:schemeClr val="accent6"/>
              </a:buClr>
              <a:buSzPts val="1800"/>
              <a:buFont typeface="Arial"/>
              <a:buChar char="•"/>
              <a:defRPr b="0" i="0" sz="1800" u="none" cap="none" strike="noStrike">
                <a:solidFill>
                  <a:schemeClr val="lt1"/>
                </a:solidFill>
                <a:latin typeface="Arial"/>
                <a:ea typeface="Arial"/>
                <a:cs typeface="Arial"/>
                <a:sym typeface="Arial"/>
              </a:defRPr>
            </a:lvl7pPr>
            <a:lvl8pPr indent="-330200" lvl="7" marL="3657600" marR="0" rtl="0" algn="l">
              <a:spcBef>
                <a:spcPts val="320"/>
              </a:spcBef>
              <a:spcAft>
                <a:spcPts val="0"/>
              </a:spcAft>
              <a:buClr>
                <a:schemeClr val="accent6"/>
              </a:buClr>
              <a:buSzPts val="1600"/>
              <a:buFont typeface="Arial"/>
              <a:buChar char="▪"/>
              <a:defRPr b="0" i="0" sz="1600" u="none" cap="none" strike="noStrike">
                <a:solidFill>
                  <a:schemeClr val="lt1"/>
                </a:solidFill>
                <a:latin typeface="Arial"/>
                <a:ea typeface="Arial"/>
                <a:cs typeface="Arial"/>
                <a:sym typeface="Arial"/>
              </a:defRPr>
            </a:lvl8pPr>
            <a:lvl9pPr indent="-330200" lvl="8" marL="4114800" marR="0" rtl="0" algn="l">
              <a:spcBef>
                <a:spcPts val="320"/>
              </a:spcBef>
              <a:spcAft>
                <a:spcPts val="0"/>
              </a:spcAft>
              <a:buClr>
                <a:schemeClr val="accent6"/>
              </a:buClr>
              <a:buSzPts val="1600"/>
              <a:buFont typeface="Arial"/>
              <a:buChar char="•"/>
              <a:defRPr b="0" i="0" sz="1600" u="none" cap="none" strike="noStrike">
                <a:solidFill>
                  <a:schemeClr val="lt1"/>
                </a:solidFill>
                <a:latin typeface="Arial"/>
                <a:ea typeface="Arial"/>
                <a:cs typeface="Arial"/>
                <a:sym typeface="Arial"/>
              </a:defRPr>
            </a:lvl9pPr>
          </a:lstStyle>
          <a:p/>
        </p:txBody>
      </p:sp>
      <p:sp>
        <p:nvSpPr>
          <p:cNvPr id="10" name="Google Shape;10;p13"/>
          <p:cNvSpPr txBox="1"/>
          <p:nvPr>
            <p:ph idx="10" type="dt"/>
          </p:nvPr>
        </p:nvSpPr>
        <p:spPr>
          <a:xfrm>
            <a:off x="457200" y="6421437"/>
            <a:ext cx="2133600" cy="365125"/>
          </a:xfrm>
          <a:prstGeom prst="rect">
            <a:avLst/>
          </a:prstGeom>
          <a:noFill/>
          <a:ln>
            <a:noFill/>
          </a:ln>
        </p:spPr>
        <p:txBody>
          <a:bodyPr anchorCtr="0" anchor="b" bIns="0" lIns="91425" spcFirstLastPara="1" rIns="91425" wrap="square" tIns="45700">
            <a:noAutofit/>
          </a:bodyPr>
          <a:lstStyle>
            <a:lvl1pPr lvl="0" marR="0" rtl="0" algn="l">
              <a:lnSpc>
                <a:spcPct val="100000"/>
              </a:lnSpc>
              <a:spcBef>
                <a:spcPts val="0"/>
              </a:spcBef>
              <a:spcAft>
                <a:spcPts val="0"/>
              </a:spcAft>
              <a:buSzPts val="1400"/>
              <a:buNone/>
              <a:defRPr b="0" i="0" sz="1000" u="none">
                <a:solidFill>
                  <a:srgbClr val="9B9A98"/>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1" name="Google Shape;11;p13"/>
          <p:cNvSpPr txBox="1"/>
          <p:nvPr>
            <p:ph idx="11" type="ftr"/>
          </p:nvPr>
        </p:nvSpPr>
        <p:spPr>
          <a:xfrm>
            <a:off x="3124200" y="6421437"/>
            <a:ext cx="2895600" cy="365125"/>
          </a:xfrm>
          <a:prstGeom prst="rect">
            <a:avLst/>
          </a:prstGeom>
          <a:noFill/>
          <a:ln>
            <a:noFill/>
          </a:ln>
        </p:spPr>
        <p:txBody>
          <a:bodyPr anchorCtr="0" anchor="b" bIns="0" lIns="0" spcFirstLastPara="1" rIns="0" wrap="square" tIns="45700">
            <a:noAutofit/>
          </a:bodyPr>
          <a:lstStyle>
            <a:lvl1pPr lvl="0" marR="0" rtl="0" algn="l">
              <a:lnSpc>
                <a:spcPct val="100000"/>
              </a:lnSpc>
              <a:spcBef>
                <a:spcPts val="0"/>
              </a:spcBef>
              <a:spcAft>
                <a:spcPts val="0"/>
              </a:spcAft>
              <a:buSzPts val="1400"/>
              <a:buNone/>
              <a:defRPr b="0" i="0" sz="1800" u="none">
                <a:solidFill>
                  <a:schemeClr val="lt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2" name="Google Shape;12;p13"/>
          <p:cNvSpPr txBox="1"/>
          <p:nvPr>
            <p:ph idx="12" type="sldNum"/>
          </p:nvPr>
        </p:nvSpPr>
        <p:spPr>
          <a:xfrm>
            <a:off x="8153400" y="6421437"/>
            <a:ext cx="762000" cy="365125"/>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1pPr>
            <a:lvl2pPr indent="0" lvl="1"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2pPr>
            <a:lvl3pPr indent="0" lvl="2"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3pPr>
            <a:lvl4pPr indent="0" lvl="3"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4pPr>
            <a:lvl5pPr indent="0" lvl="4"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5pPr>
            <a:lvl6pPr indent="0" lvl="5"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6pPr>
            <a:lvl7pPr indent="0" lvl="6"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7pPr>
            <a:lvl8pPr indent="0" lvl="7"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8pPr>
            <a:lvl9pPr indent="0" lvl="8"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19" name="Shape 19"/>
        <p:cNvGrpSpPr/>
        <p:nvPr/>
      </p:nvGrpSpPr>
      <p:grpSpPr>
        <a:xfrm>
          <a:off x="0" y="0"/>
          <a:ext cx="0" cy="0"/>
          <a:chOff x="0" y="0"/>
          <a:chExt cx="0" cy="0"/>
        </a:xfrm>
      </p:grpSpPr>
      <p:sp>
        <p:nvSpPr>
          <p:cNvPr id="20" name="Google Shape;20;p15"/>
          <p:cNvSpPr/>
          <p:nvPr/>
        </p:nvSpPr>
        <p:spPr>
          <a:xfrm>
            <a:off x="0" y="4751387"/>
            <a:ext cx="9144000" cy="2112962"/>
          </a:xfrm>
          <a:custGeom>
            <a:rect b="b" l="l" r="r" t="t"/>
            <a:pathLst>
              <a:path extrusionOk="0" h="1331" w="5760">
                <a:moveTo>
                  <a:pt x="0" y="1066"/>
                </a:moveTo>
                <a:lnTo>
                  <a:pt x="0" y="1331"/>
                </a:lnTo>
                <a:lnTo>
                  <a:pt x="5760" y="1331"/>
                </a:lnTo>
                <a:lnTo>
                  <a:pt x="5760" y="0"/>
                </a:lnTo>
                <a:cubicBezTo>
                  <a:pt x="3220" y="1206"/>
                  <a:pt x="2250" y="1146"/>
                  <a:pt x="0" y="1066"/>
                </a:cubicBezTo>
                <a:close/>
              </a:path>
            </a:pathLst>
          </a:custGeom>
          <a:solidFill>
            <a:srgbClr val="7C7C7C">
              <a:alpha val="44705"/>
            </a:srgbClr>
          </a:solidFill>
          <a:ln>
            <a:noFill/>
          </a:ln>
          <a:effectLst>
            <a:outerShdw blurRad="63500" dir="16200000" dist="44450">
              <a:srgbClr val="000000">
                <a:alpha val="34901"/>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1" name="Google Shape;21;p15"/>
          <p:cNvSpPr/>
          <p:nvPr/>
        </p:nvSpPr>
        <p:spPr>
          <a:xfrm>
            <a:off x="7315200" y="0"/>
            <a:ext cx="1828800" cy="6858000"/>
          </a:xfrm>
          <a:custGeom>
            <a:rect b="b" l="l" r="r" t="t"/>
            <a:pathLst>
              <a:path extrusionOk="0" h="4329" w="1914">
                <a:moveTo>
                  <a:pt x="1914" y="9"/>
                </a:moveTo>
                <a:lnTo>
                  <a:pt x="1914" y="4329"/>
                </a:lnTo>
                <a:lnTo>
                  <a:pt x="204" y="4327"/>
                </a:lnTo>
                <a:cubicBezTo>
                  <a:pt x="1288" y="3574"/>
                  <a:pt x="2082" y="1734"/>
                  <a:pt x="0" y="0"/>
                </a:cubicBezTo>
                <a:lnTo>
                  <a:pt x="1914" y="9"/>
                </a:lnTo>
                <a:close/>
              </a:path>
            </a:pathLst>
          </a:custGeom>
          <a:solidFill>
            <a:srgbClr val="595959">
              <a:alpha val="39607"/>
            </a:srgbClr>
          </a:solidFill>
          <a:ln>
            <a:noFill/>
          </a:ln>
          <a:effectLst>
            <a:outerShdw blurRad="63500" dir="10800000" dist="50800">
              <a:srgbClr val="000000">
                <a:alpha val="4470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2" name="Google Shape;22;p15"/>
          <p:cNvSpPr txBox="1"/>
          <p:nvPr>
            <p:ph type="title"/>
          </p:nvPr>
        </p:nvSpPr>
        <p:spPr>
          <a:xfrm>
            <a:off x="457200" y="274637"/>
            <a:ext cx="7467600" cy="1143000"/>
          </a:xfrm>
          <a:prstGeom prst="rect">
            <a:avLst/>
          </a:prstGeom>
          <a:noFill/>
          <a:ln>
            <a:noFill/>
          </a:ln>
        </p:spPr>
        <p:txBody>
          <a:bodyPr anchorCtr="0" anchor="ctr" bIns="45700" lIns="45700" spcFirstLastPara="1" rIns="45700" wrap="square" tIns="45700">
            <a:noAutofit/>
          </a:bodyPr>
          <a:lstStyle>
            <a:lvl1pPr lvl="0"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1pPr>
            <a:lvl2pPr lvl="1"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2pPr>
            <a:lvl3pPr lvl="2"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3pPr>
            <a:lvl4pPr lvl="3"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4pPr>
            <a:lvl5pPr lvl="4"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5pPr>
            <a:lvl6pPr lvl="5"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6pPr>
            <a:lvl7pPr lvl="6"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7pPr>
            <a:lvl8pPr lvl="7"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8pPr>
            <a:lvl9pPr lvl="8"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9pPr>
          </a:lstStyle>
          <a:p/>
        </p:txBody>
      </p:sp>
      <p:sp>
        <p:nvSpPr>
          <p:cNvPr id="23" name="Google Shape;23;p15"/>
          <p:cNvSpPr txBox="1"/>
          <p:nvPr>
            <p:ph idx="1" type="body"/>
          </p:nvPr>
        </p:nvSpPr>
        <p:spPr>
          <a:xfrm>
            <a:off x="457200" y="1600200"/>
            <a:ext cx="7467600" cy="4525962"/>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600"/>
              </a:spcBef>
              <a:spcAft>
                <a:spcPts val="0"/>
              </a:spcAft>
              <a:buClr>
                <a:schemeClr val="accent1"/>
              </a:buClr>
              <a:buSzPts val="2400"/>
              <a:buFont typeface="Noto Sans Symbols"/>
              <a:buChar char="⦿"/>
              <a:defRPr b="0" i="0" sz="3000" u="none" cap="none" strike="noStrike">
                <a:solidFill>
                  <a:schemeClr val="lt1"/>
                </a:solidFill>
                <a:latin typeface="Arial"/>
                <a:ea typeface="Arial"/>
                <a:cs typeface="Arial"/>
                <a:sym typeface="Arial"/>
              </a:defRPr>
            </a:lvl1pPr>
            <a:lvl2pPr indent="-377190" lvl="1" marL="914400" marR="0" rtl="0" algn="l">
              <a:spcBef>
                <a:spcPts val="520"/>
              </a:spcBef>
              <a:spcAft>
                <a:spcPts val="0"/>
              </a:spcAft>
              <a:buClr>
                <a:schemeClr val="accent1"/>
              </a:buClr>
              <a:buSzPts val="2340"/>
              <a:buFont typeface="Noto Sans Symbols"/>
              <a:buChar char="⚫"/>
              <a:defRPr b="0" i="0" sz="2600" u="none" cap="none" strike="noStrike">
                <a:solidFill>
                  <a:schemeClr val="lt1"/>
                </a:solidFill>
                <a:latin typeface="Arial"/>
                <a:ea typeface="Arial"/>
                <a:cs typeface="Arial"/>
                <a:sym typeface="Arial"/>
              </a:defRPr>
            </a:lvl2pPr>
            <a:lvl3pPr indent="-358139" lvl="2" marL="1371600" marR="0" rtl="0" algn="l">
              <a:spcBef>
                <a:spcPts val="480"/>
              </a:spcBef>
              <a:spcAft>
                <a:spcPts val="0"/>
              </a:spcAft>
              <a:buClr>
                <a:schemeClr val="accent2"/>
              </a:buClr>
              <a:buSzPts val="2040"/>
              <a:buFont typeface="Arial"/>
              <a:buChar char="○"/>
              <a:defRPr b="0" i="0" sz="2400" u="none" cap="none" strike="noStrike">
                <a:solidFill>
                  <a:schemeClr val="lt1"/>
                </a:solidFill>
                <a:latin typeface="Arial"/>
                <a:ea typeface="Arial"/>
                <a:cs typeface="Arial"/>
                <a:sym typeface="Arial"/>
              </a:defRPr>
            </a:lvl3pPr>
            <a:lvl4pPr indent="-342900" lvl="3" marL="1828800" marR="0" rtl="0" algn="l">
              <a:spcBef>
                <a:spcPts val="400"/>
              </a:spcBef>
              <a:spcAft>
                <a:spcPts val="0"/>
              </a:spcAft>
              <a:buClr>
                <a:srgbClr val="8D89A4"/>
              </a:buClr>
              <a:buSzPts val="1800"/>
              <a:buFont typeface="Noto Sans Symbols"/>
              <a:buChar char="⚫"/>
              <a:defRPr b="0" i="0" sz="2000" u="none" cap="none" strike="noStrike">
                <a:solidFill>
                  <a:schemeClr val="lt1"/>
                </a:solidFill>
                <a:latin typeface="Arial"/>
                <a:ea typeface="Arial"/>
                <a:cs typeface="Arial"/>
                <a:sym typeface="Arial"/>
              </a:defRPr>
            </a:lvl4pPr>
            <a:lvl5pPr indent="-355600" lvl="4" marL="2286000" marR="0" rtl="0" algn="l">
              <a:spcBef>
                <a:spcPts val="400"/>
              </a:spcBef>
              <a:spcAft>
                <a:spcPts val="0"/>
              </a:spcAft>
              <a:buClr>
                <a:srgbClr val="748560"/>
              </a:buClr>
              <a:buSzPts val="2000"/>
              <a:buFont typeface="Arial"/>
              <a:buChar char="-"/>
              <a:defRPr b="0" i="0" sz="2000" u="none" cap="none" strike="noStrike">
                <a:solidFill>
                  <a:schemeClr val="lt1"/>
                </a:solidFill>
                <a:latin typeface="Arial"/>
                <a:ea typeface="Arial"/>
                <a:cs typeface="Arial"/>
                <a:sym typeface="Arial"/>
              </a:defRPr>
            </a:lvl5pPr>
            <a:lvl6pPr indent="-355600" lvl="5" marL="2743200" marR="0" rtl="0" algn="l">
              <a:spcBef>
                <a:spcPts val="400"/>
              </a:spcBef>
              <a:spcAft>
                <a:spcPts val="0"/>
              </a:spcAft>
              <a:buClr>
                <a:schemeClr val="accent5"/>
              </a:buClr>
              <a:buSzPts val="2000"/>
              <a:buFont typeface="Arial"/>
              <a:buChar char="-"/>
              <a:defRPr b="0" i="0" sz="2000" u="none" cap="none" strike="noStrike">
                <a:solidFill>
                  <a:schemeClr val="lt1"/>
                </a:solidFill>
                <a:latin typeface="Arial"/>
                <a:ea typeface="Arial"/>
                <a:cs typeface="Arial"/>
                <a:sym typeface="Arial"/>
              </a:defRPr>
            </a:lvl6pPr>
            <a:lvl7pPr indent="-342900" lvl="6" marL="3200400" marR="0" rtl="0" algn="l">
              <a:spcBef>
                <a:spcPts val="360"/>
              </a:spcBef>
              <a:spcAft>
                <a:spcPts val="0"/>
              </a:spcAft>
              <a:buClr>
                <a:schemeClr val="accent6"/>
              </a:buClr>
              <a:buSzPts val="1800"/>
              <a:buFont typeface="Arial"/>
              <a:buChar char="•"/>
              <a:defRPr b="0" i="0" sz="1800" u="none" cap="none" strike="noStrike">
                <a:solidFill>
                  <a:schemeClr val="lt1"/>
                </a:solidFill>
                <a:latin typeface="Arial"/>
                <a:ea typeface="Arial"/>
                <a:cs typeface="Arial"/>
                <a:sym typeface="Arial"/>
              </a:defRPr>
            </a:lvl7pPr>
            <a:lvl8pPr indent="-330200" lvl="7" marL="3657600" marR="0" rtl="0" algn="l">
              <a:spcBef>
                <a:spcPts val="320"/>
              </a:spcBef>
              <a:spcAft>
                <a:spcPts val="0"/>
              </a:spcAft>
              <a:buClr>
                <a:schemeClr val="accent6"/>
              </a:buClr>
              <a:buSzPts val="1600"/>
              <a:buFont typeface="Arial"/>
              <a:buChar char="▪"/>
              <a:defRPr b="0" i="0" sz="1600" u="none" cap="none" strike="noStrike">
                <a:solidFill>
                  <a:schemeClr val="lt1"/>
                </a:solidFill>
                <a:latin typeface="Arial"/>
                <a:ea typeface="Arial"/>
                <a:cs typeface="Arial"/>
                <a:sym typeface="Arial"/>
              </a:defRPr>
            </a:lvl8pPr>
            <a:lvl9pPr indent="-330200" lvl="8" marL="4114800" marR="0" rtl="0" algn="l">
              <a:spcBef>
                <a:spcPts val="320"/>
              </a:spcBef>
              <a:spcAft>
                <a:spcPts val="0"/>
              </a:spcAft>
              <a:buClr>
                <a:schemeClr val="accent6"/>
              </a:buClr>
              <a:buSzPts val="1600"/>
              <a:buFont typeface="Arial"/>
              <a:buChar char="•"/>
              <a:defRPr b="0" i="0" sz="1600" u="none" cap="none" strike="noStrike">
                <a:solidFill>
                  <a:schemeClr val="lt1"/>
                </a:solidFill>
                <a:latin typeface="Arial"/>
                <a:ea typeface="Arial"/>
                <a:cs typeface="Arial"/>
                <a:sym typeface="Arial"/>
              </a:defRPr>
            </a:lvl9pPr>
          </a:lstStyle>
          <a:p/>
        </p:txBody>
      </p:sp>
      <p:sp>
        <p:nvSpPr>
          <p:cNvPr id="24" name="Google Shape;24;p15"/>
          <p:cNvSpPr txBox="1"/>
          <p:nvPr>
            <p:ph idx="10" type="dt"/>
          </p:nvPr>
        </p:nvSpPr>
        <p:spPr>
          <a:xfrm>
            <a:off x="457200" y="6421437"/>
            <a:ext cx="2133600" cy="365125"/>
          </a:xfrm>
          <a:prstGeom prst="rect">
            <a:avLst/>
          </a:prstGeom>
          <a:noFill/>
          <a:ln>
            <a:noFill/>
          </a:ln>
        </p:spPr>
        <p:txBody>
          <a:bodyPr anchorCtr="0" anchor="b" bIns="0" lIns="91425" spcFirstLastPara="1" rIns="91425" wrap="square" tIns="45700">
            <a:noAutofit/>
          </a:bodyPr>
          <a:lstStyle>
            <a:lvl1pPr lvl="0" marR="0" rtl="0" algn="l">
              <a:lnSpc>
                <a:spcPct val="100000"/>
              </a:lnSpc>
              <a:spcBef>
                <a:spcPts val="0"/>
              </a:spcBef>
              <a:spcAft>
                <a:spcPts val="0"/>
              </a:spcAft>
              <a:buSzPts val="1400"/>
              <a:buNone/>
              <a:defRPr b="0" i="0" sz="1000" u="none">
                <a:solidFill>
                  <a:srgbClr val="9B9A98"/>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25" name="Google Shape;25;p15"/>
          <p:cNvSpPr txBox="1"/>
          <p:nvPr>
            <p:ph idx="11" type="ftr"/>
          </p:nvPr>
        </p:nvSpPr>
        <p:spPr>
          <a:xfrm>
            <a:off x="3124200" y="6421437"/>
            <a:ext cx="2895600" cy="365125"/>
          </a:xfrm>
          <a:prstGeom prst="rect">
            <a:avLst/>
          </a:prstGeom>
          <a:noFill/>
          <a:ln>
            <a:noFill/>
          </a:ln>
        </p:spPr>
        <p:txBody>
          <a:bodyPr anchorCtr="0" anchor="b" bIns="0" lIns="0" spcFirstLastPara="1" rIns="0" wrap="square" tIns="45700">
            <a:noAutofit/>
          </a:bodyPr>
          <a:lstStyle>
            <a:lvl1pPr lvl="0" marR="0" rtl="0" algn="l">
              <a:lnSpc>
                <a:spcPct val="100000"/>
              </a:lnSpc>
              <a:spcBef>
                <a:spcPts val="0"/>
              </a:spcBef>
              <a:spcAft>
                <a:spcPts val="0"/>
              </a:spcAft>
              <a:buSzPts val="1400"/>
              <a:buNone/>
              <a:defRPr b="0" i="0" sz="1800" u="none">
                <a:solidFill>
                  <a:schemeClr val="lt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26" name="Google Shape;26;p15"/>
          <p:cNvSpPr txBox="1"/>
          <p:nvPr>
            <p:ph idx="12" type="sldNum"/>
          </p:nvPr>
        </p:nvSpPr>
        <p:spPr>
          <a:xfrm>
            <a:off x="8153400" y="6421437"/>
            <a:ext cx="762000" cy="365125"/>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1pPr>
            <a:lvl2pPr indent="0" lvl="1"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2pPr>
            <a:lvl3pPr indent="0" lvl="2"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3pPr>
            <a:lvl4pPr indent="0" lvl="3"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4pPr>
            <a:lvl5pPr indent="0" lvl="4"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5pPr>
            <a:lvl6pPr indent="0" lvl="5"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6pPr>
            <a:lvl7pPr indent="0" lvl="6"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7pPr>
            <a:lvl8pPr indent="0" lvl="7"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8pPr>
            <a:lvl9pPr indent="0" lvl="8"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51" r:id="rId1"/>
    <p:sldLayoutId id="2147483652" r:id="rId2"/>
    <p:sldLayoutId id="2147483653" r:id="rId3"/>
    <p:sldLayoutId id="2147483654" r:id="rId4"/>
    <p:sldLayoutId id="2147483655" r:id="rId5"/>
    <p:sldLayoutId id="2147483656"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
          <p:cNvSpPr txBox="1"/>
          <p:nvPr>
            <p:ph idx="4294967295" type="ctrTitle"/>
          </p:nvPr>
        </p:nvSpPr>
        <p:spPr>
          <a:xfrm>
            <a:off x="429064" y="3337560"/>
            <a:ext cx="6480048" cy="2301240"/>
          </a:xfrm>
          <a:prstGeom prst="rect">
            <a:avLst/>
          </a:prstGeom>
          <a:noFill/>
          <a:ln>
            <a:noFill/>
          </a:ln>
        </p:spPr>
        <p:txBody>
          <a:bodyPr anchorCtr="0" anchor="t" bIns="45700" lIns="45700" spcFirstLastPara="1" rIns="45700" wrap="square" tIns="45700">
            <a:normAutofit/>
          </a:bodyPr>
          <a:lstStyle/>
          <a:p>
            <a:pPr indent="0" lvl="0" marL="0" marR="0" rtl="0" algn="r">
              <a:lnSpc>
                <a:spcPct val="100000"/>
              </a:lnSpc>
              <a:spcBef>
                <a:spcPts val="0"/>
              </a:spcBef>
              <a:spcAft>
                <a:spcPts val="0"/>
              </a:spcAft>
              <a:buClr>
                <a:srgbClr val="9FD4E6"/>
              </a:buClr>
              <a:buSzPts val="4600"/>
              <a:buFont typeface="Libre Franklin"/>
              <a:buNone/>
            </a:pPr>
            <a:r>
              <a:rPr b="1" i="0" lang="en-US" sz="4600" u="none" cap="none" strike="noStrike">
                <a:solidFill>
                  <a:srgbClr val="9FD4E6"/>
                </a:solidFill>
                <a:latin typeface="Libre Franklin"/>
                <a:ea typeface="Libre Franklin"/>
                <a:cs typeface="Libre Franklin"/>
                <a:sym typeface="Libre Franklin"/>
              </a:rPr>
              <a:t>ASAS-ASAS UMUM PEMERINTAHAN YANG BAIK/AAUPB</a:t>
            </a:r>
            <a:endParaRPr b="1" i="0" sz="4600" u="none" cap="none" strike="noStrike">
              <a:solidFill>
                <a:srgbClr val="9FD4E6"/>
              </a:solidFill>
              <a:latin typeface="Libre Franklin"/>
              <a:ea typeface="Libre Franklin"/>
              <a:cs typeface="Libre Franklin"/>
              <a:sym typeface="Libre Franklin"/>
            </a:endParaRPr>
          </a:p>
        </p:txBody>
      </p:sp>
      <p:sp>
        <p:nvSpPr>
          <p:cNvPr id="66" name="Google Shape;66;p1"/>
          <p:cNvSpPr txBox="1"/>
          <p:nvPr>
            <p:ph idx="1" type="subTitle"/>
          </p:nvPr>
        </p:nvSpPr>
        <p:spPr>
          <a:xfrm>
            <a:off x="433387" y="1544637"/>
            <a:ext cx="6480175" cy="1752600"/>
          </a:xfrm>
          <a:prstGeom prst="rect">
            <a:avLst/>
          </a:prstGeom>
          <a:noFill/>
          <a:ln>
            <a:noFill/>
          </a:ln>
        </p:spPr>
        <p:txBody>
          <a:bodyPr anchorCtr="0" anchor="b" bIns="0" lIns="91425" spcFirstLastPara="1" rIns="45700" wrap="square" tIns="0">
            <a:noAutofit/>
          </a:bodyPr>
          <a:lstStyle/>
          <a:p>
            <a:pPr indent="0" lvl="0" marL="0" rtl="0" algn="r">
              <a:lnSpc>
                <a:spcPct val="100000"/>
              </a:lnSpc>
              <a:spcBef>
                <a:spcPts val="0"/>
              </a:spcBef>
              <a:spcAft>
                <a:spcPts val="0"/>
              </a:spcAft>
              <a:buSzPts val="1600"/>
              <a:buNone/>
            </a:pPr>
            <a:r>
              <a:rPr b="1" i="0" lang="en-US" sz="2000" u="none">
                <a:solidFill>
                  <a:schemeClr val="lt1"/>
                </a:solidFill>
                <a:latin typeface="Arial"/>
                <a:ea typeface="Arial"/>
                <a:cs typeface="Arial"/>
                <a:sym typeface="Arial"/>
              </a:rPr>
              <a:t>Algemene Beginselen Van Behoorlijk Bestuur</a:t>
            </a:r>
            <a:endParaRPr/>
          </a:p>
        </p:txBody>
      </p:sp>
      <p:sp>
        <p:nvSpPr>
          <p:cNvPr id="67" name="Google Shape;67;p1"/>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5"/>
          <p:cNvSpPr txBox="1"/>
          <p:nvPr>
            <p:ph type="title"/>
          </p:nvPr>
        </p:nvSpPr>
        <p:spPr>
          <a:xfrm>
            <a:off x="457200" y="274637"/>
            <a:ext cx="7467600" cy="1143000"/>
          </a:xfrm>
          <a:prstGeom prst="rect">
            <a:avLst/>
          </a:prstGeom>
          <a:noFill/>
          <a:ln>
            <a:noFill/>
          </a:ln>
        </p:spPr>
        <p:txBody>
          <a:bodyPr anchorCtr="0" anchor="ctr" bIns="45700" lIns="45700" spcFirstLastPara="1" rIns="45700" wrap="square" tIns="45700">
            <a:noAutofit/>
          </a:bodyPr>
          <a:lstStyle/>
          <a:p>
            <a:pPr indent="0" lvl="0" marL="0" rtl="0" algn="l">
              <a:lnSpc>
                <a:spcPct val="100000"/>
              </a:lnSpc>
              <a:spcBef>
                <a:spcPts val="0"/>
              </a:spcBef>
              <a:spcAft>
                <a:spcPts val="0"/>
              </a:spcAft>
              <a:buClr>
                <a:schemeClr val="lt1"/>
              </a:buClr>
              <a:buSzPts val="4600"/>
              <a:buFont typeface="Libre Franklin"/>
              <a:buNone/>
            </a:pPr>
            <a:r>
              <a:rPr b="1" i="0" lang="en-US" sz="4600" u="none">
                <a:solidFill>
                  <a:schemeClr val="lt1"/>
                </a:solidFill>
                <a:latin typeface="Libre Franklin"/>
                <a:ea typeface="Libre Franklin"/>
                <a:cs typeface="Libre Franklin"/>
                <a:sym typeface="Libre Franklin"/>
              </a:rPr>
              <a:t>Macam-Macam AAUPB </a:t>
            </a:r>
            <a:endParaRPr/>
          </a:p>
        </p:txBody>
      </p:sp>
      <p:sp>
        <p:nvSpPr>
          <p:cNvPr id="73" name="Google Shape;73;p5"/>
          <p:cNvSpPr txBox="1"/>
          <p:nvPr>
            <p:ph idx="1" type="body"/>
          </p:nvPr>
        </p:nvSpPr>
        <p:spPr>
          <a:xfrm>
            <a:off x="457200" y="1600200"/>
            <a:ext cx="8229600" cy="5029200"/>
          </a:xfrm>
          <a:prstGeom prst="rect">
            <a:avLst/>
          </a:prstGeom>
          <a:noFill/>
          <a:ln>
            <a:noFill/>
          </a:ln>
        </p:spPr>
        <p:txBody>
          <a:bodyPr anchorCtr="0" anchor="t" bIns="45700" lIns="91425" spcFirstLastPara="1" rIns="91425" wrap="square" tIns="45700">
            <a:normAutofit/>
          </a:bodyPr>
          <a:lstStyle/>
          <a:p>
            <a:pPr indent="-457199" lvl="0" marL="493712" marR="0" rtl="0" algn="l">
              <a:lnSpc>
                <a:spcPct val="90000"/>
              </a:lnSpc>
              <a:spcBef>
                <a:spcPts val="0"/>
              </a:spcBef>
              <a:spcAft>
                <a:spcPts val="0"/>
              </a:spcAft>
              <a:buClr>
                <a:schemeClr val="accent1"/>
              </a:buClr>
              <a:buSzPts val="1840"/>
              <a:buFont typeface="Noto Sans Symbols"/>
              <a:buNone/>
            </a:pPr>
            <a:r>
              <a:rPr b="0" i="0" lang="en-US" sz="2300" u="none" cap="none" strike="noStrike">
                <a:solidFill>
                  <a:schemeClr val="lt1"/>
                </a:solidFill>
                <a:latin typeface="Arial"/>
                <a:ea typeface="Arial"/>
                <a:cs typeface="Arial"/>
                <a:sym typeface="Arial"/>
              </a:rPr>
              <a:t>1.	Asas Kepastian Hukum 🡪 menghendaki dihormatinya hak yg telah diperoleh seseorang bdsrkn suatu keputusan, sekalipun itu salah. Keputusan Pemerintah harus memenuhi syarat materiil dan formil. Syarat materiil menuntut kewenangan dlm bertindak, sedangkan syarat formil yaitu mengenai bentuk daripada keputusan itu sendiri</a:t>
            </a:r>
            <a:endParaRPr/>
          </a:p>
          <a:p>
            <a:pPr indent="-457199" lvl="0" marL="493712" marR="0" rtl="0" algn="l">
              <a:lnSpc>
                <a:spcPct val="90000"/>
              </a:lnSpc>
              <a:spcBef>
                <a:spcPts val="460"/>
              </a:spcBef>
              <a:spcAft>
                <a:spcPts val="0"/>
              </a:spcAft>
              <a:buClr>
                <a:schemeClr val="accent1"/>
              </a:buClr>
              <a:buSzPts val="1840"/>
              <a:buFont typeface="Noto Sans Symbols"/>
              <a:buNone/>
            </a:pPr>
            <a:r>
              <a:rPr b="0" i="0" lang="en-US" sz="2300" u="none" cap="none" strike="noStrike">
                <a:solidFill>
                  <a:schemeClr val="lt1"/>
                </a:solidFill>
                <a:latin typeface="Arial"/>
                <a:ea typeface="Arial"/>
                <a:cs typeface="Arial"/>
                <a:sym typeface="Arial"/>
              </a:rPr>
              <a:t>2.	Asas keseimbangan 🡪 menghendaki adanya keseimbangan antara hukuman jabatan dan kelalaian/kealpaan seseorang pegawai</a:t>
            </a:r>
            <a:endParaRPr/>
          </a:p>
          <a:p>
            <a:pPr indent="-457199" lvl="0" marL="493712" marR="0" rtl="0" algn="l">
              <a:lnSpc>
                <a:spcPct val="90000"/>
              </a:lnSpc>
              <a:spcBef>
                <a:spcPts val="460"/>
              </a:spcBef>
              <a:spcAft>
                <a:spcPts val="0"/>
              </a:spcAft>
              <a:buClr>
                <a:schemeClr val="accent1"/>
              </a:buClr>
              <a:buSzPts val="1840"/>
              <a:buFont typeface="Noto Sans Symbols"/>
              <a:buNone/>
            </a:pPr>
            <a:r>
              <a:rPr b="0" i="0" lang="en-US" sz="2300" u="none" cap="none" strike="noStrike">
                <a:solidFill>
                  <a:schemeClr val="lt1"/>
                </a:solidFill>
                <a:latin typeface="Arial"/>
                <a:ea typeface="Arial"/>
                <a:cs typeface="Arial"/>
                <a:sym typeface="Arial"/>
              </a:rPr>
              <a:t>3.	Asas kesamaan dlm mengambil keputusan 🡪 menghendaki agar badan Pemerintah harus mengabil tindakan yang sama/tidak bertentangan atas kasus-kasus yang faktanya sama</a:t>
            </a:r>
            <a:endParaRPr/>
          </a:p>
          <a:p>
            <a:pPr indent="-265748" lvl="0" marL="419100" marR="0" rtl="0" algn="l">
              <a:spcBef>
                <a:spcPts val="460"/>
              </a:spcBef>
              <a:spcAft>
                <a:spcPts val="0"/>
              </a:spcAft>
              <a:buClr>
                <a:schemeClr val="accent1"/>
              </a:buClr>
              <a:buSzPts val="1840"/>
              <a:buFont typeface="Noto Sans Symbols"/>
              <a:buNone/>
            </a:pPr>
            <a:r>
              <a:t/>
            </a:r>
            <a:endParaRPr b="0" i="0" sz="2300" u="none">
              <a:solidFill>
                <a:schemeClr val="lt1"/>
              </a:solidFill>
              <a:latin typeface="Arial"/>
              <a:ea typeface="Arial"/>
              <a:cs typeface="Arial"/>
              <a:sym typeface="Arial"/>
            </a:endParaRPr>
          </a:p>
        </p:txBody>
      </p:sp>
      <p:sp>
        <p:nvSpPr>
          <p:cNvPr id="74" name="Google Shape;74;p5"/>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6"/>
          <p:cNvSpPr txBox="1"/>
          <p:nvPr>
            <p:ph idx="1" type="body"/>
          </p:nvPr>
        </p:nvSpPr>
        <p:spPr>
          <a:xfrm>
            <a:off x="457200" y="457200"/>
            <a:ext cx="8229600" cy="6096000"/>
          </a:xfrm>
          <a:prstGeom prst="rect">
            <a:avLst/>
          </a:prstGeom>
          <a:noFill/>
          <a:ln>
            <a:noFill/>
          </a:ln>
        </p:spPr>
        <p:txBody>
          <a:bodyPr anchorCtr="0" anchor="t" bIns="45700" lIns="91425" spcFirstLastPara="1" rIns="91425" wrap="square" tIns="45700">
            <a:normAutofit/>
          </a:bodyPr>
          <a:lstStyle/>
          <a:p>
            <a:pPr indent="-514349" lvl="0" marL="550862" marR="0" rtl="0" algn="l">
              <a:lnSpc>
                <a:spcPct val="90000"/>
              </a:lnSpc>
              <a:spcBef>
                <a:spcPts val="0"/>
              </a:spcBef>
              <a:spcAft>
                <a:spcPts val="0"/>
              </a:spcAft>
              <a:buClr>
                <a:schemeClr val="accent1"/>
              </a:buClr>
              <a:buSzPts val="2160"/>
              <a:buFont typeface="Noto Sans Symbols"/>
              <a:buAutoNum type="arabicPeriod" startAt="4"/>
            </a:pPr>
            <a:r>
              <a:rPr b="0" i="0" lang="en-US" sz="2700" u="none">
                <a:solidFill>
                  <a:schemeClr val="lt1"/>
                </a:solidFill>
                <a:latin typeface="Arial"/>
                <a:ea typeface="Arial"/>
                <a:cs typeface="Arial"/>
                <a:sym typeface="Arial"/>
              </a:rPr>
              <a:t>Asas bertindak cermat 🡪 Asas ini ditegaskan dlm yurisprudensi </a:t>
            </a:r>
            <a:r>
              <a:rPr b="0" i="1" lang="en-US" sz="2700" u="none">
                <a:solidFill>
                  <a:schemeClr val="lt1"/>
                </a:solidFill>
                <a:latin typeface="Arial"/>
                <a:ea typeface="Arial"/>
                <a:cs typeface="Arial"/>
                <a:sym typeface="Arial"/>
              </a:rPr>
              <a:t>Hogeraad Nederland </a:t>
            </a:r>
            <a:r>
              <a:rPr b="0" i="0" lang="en-US" sz="2700" u="none">
                <a:solidFill>
                  <a:schemeClr val="lt1"/>
                </a:solidFill>
                <a:latin typeface="Arial"/>
                <a:ea typeface="Arial"/>
                <a:cs typeface="Arial"/>
                <a:sym typeface="Arial"/>
              </a:rPr>
              <a:t> : bahwa kewajiban seorang walikota utk memperingatkan para pemakai jalan umum, bahwa ada bagian jalan yg rusak, atau ada perbaikan jalan</a:t>
            </a:r>
            <a:endParaRPr/>
          </a:p>
          <a:p>
            <a:pPr indent="-514349" lvl="0" marL="550862" marR="0" rtl="0" algn="l">
              <a:lnSpc>
                <a:spcPct val="90000"/>
              </a:lnSpc>
              <a:spcBef>
                <a:spcPts val="540"/>
              </a:spcBef>
              <a:spcAft>
                <a:spcPts val="0"/>
              </a:spcAft>
              <a:buClr>
                <a:schemeClr val="accent1"/>
              </a:buClr>
              <a:buSzPts val="2160"/>
              <a:buFont typeface="Noto Sans Symbols"/>
              <a:buAutoNum type="arabicPeriod" startAt="4"/>
            </a:pPr>
            <a:r>
              <a:rPr b="0" i="0" lang="en-US" sz="2700" u="none">
                <a:solidFill>
                  <a:schemeClr val="lt1"/>
                </a:solidFill>
                <a:latin typeface="Arial"/>
                <a:ea typeface="Arial"/>
                <a:cs typeface="Arial"/>
                <a:sym typeface="Arial"/>
              </a:rPr>
              <a:t>Asas motivasi utk setiap keputusan  🡪 menghendaki bahwa keputusan badan Pemerintahan harus didasari alasan/motivasi yg cukup, motivasi itu sendiri haruslah adil dan jelas</a:t>
            </a:r>
            <a:endParaRPr/>
          </a:p>
          <a:p>
            <a:pPr indent="-514349" lvl="0" marL="550862" marR="0" rtl="0" algn="l">
              <a:lnSpc>
                <a:spcPct val="90000"/>
              </a:lnSpc>
              <a:spcBef>
                <a:spcPts val="540"/>
              </a:spcBef>
              <a:spcAft>
                <a:spcPts val="0"/>
              </a:spcAft>
              <a:buClr>
                <a:schemeClr val="accent1"/>
              </a:buClr>
              <a:buSzPts val="2160"/>
              <a:buFont typeface="Noto Sans Symbols"/>
              <a:buAutoNum type="arabicPeriod" startAt="4"/>
            </a:pPr>
            <a:r>
              <a:rPr b="0" i="0" lang="en-US" sz="2700" u="none">
                <a:solidFill>
                  <a:schemeClr val="lt1"/>
                </a:solidFill>
                <a:latin typeface="Arial"/>
                <a:ea typeface="Arial"/>
                <a:cs typeface="Arial"/>
                <a:sym typeface="Arial"/>
              </a:rPr>
              <a:t>Asas tdk mencampuradukan kewenangan 🡪 Badan Pemerintah yg mempunyai kewenangan utk mengambil keputusan menurut Hukum, tdk boleh menggunakan kewenangan itu utk lain tujuan, selain tujuan yg telah ditetapkan utk kewenangan itu</a:t>
            </a:r>
            <a:endParaRPr/>
          </a:p>
          <a:p>
            <a:pPr indent="-377189" lvl="0" marL="550862" marR="0" rtl="0" algn="l">
              <a:lnSpc>
                <a:spcPct val="90000"/>
              </a:lnSpc>
              <a:spcBef>
                <a:spcPts val="540"/>
              </a:spcBef>
              <a:spcAft>
                <a:spcPts val="0"/>
              </a:spcAft>
              <a:buClr>
                <a:schemeClr val="accent1"/>
              </a:buClr>
              <a:buSzPts val="2160"/>
              <a:buFont typeface="Noto Sans Symbols"/>
              <a:buNone/>
            </a:pPr>
            <a:r>
              <a:t/>
            </a:r>
            <a:endParaRPr b="0" i="0" sz="2700" u="none">
              <a:solidFill>
                <a:schemeClr val="lt1"/>
              </a:solidFill>
              <a:latin typeface="Arial"/>
              <a:ea typeface="Arial"/>
              <a:cs typeface="Arial"/>
              <a:sym typeface="Arial"/>
            </a:endParaRPr>
          </a:p>
          <a:p>
            <a:pPr indent="-377189" lvl="0" marL="550862" marR="0" rtl="0" algn="l">
              <a:lnSpc>
                <a:spcPct val="90000"/>
              </a:lnSpc>
              <a:spcBef>
                <a:spcPts val="540"/>
              </a:spcBef>
              <a:spcAft>
                <a:spcPts val="0"/>
              </a:spcAft>
              <a:buClr>
                <a:schemeClr val="accent1"/>
              </a:buClr>
              <a:buSzPts val="2160"/>
              <a:buFont typeface="Noto Sans Symbols"/>
              <a:buNone/>
            </a:pPr>
            <a:r>
              <a:t/>
            </a:r>
            <a:endParaRPr b="0" i="0" sz="2700" u="none">
              <a:solidFill>
                <a:schemeClr val="lt1"/>
              </a:solidFill>
              <a:latin typeface="Arial"/>
              <a:ea typeface="Arial"/>
              <a:cs typeface="Arial"/>
              <a:sym typeface="Arial"/>
            </a:endParaRPr>
          </a:p>
          <a:p>
            <a:pPr indent="-245428" lvl="0" marL="419100" marR="0" rtl="0" algn="l">
              <a:spcBef>
                <a:spcPts val="540"/>
              </a:spcBef>
              <a:spcAft>
                <a:spcPts val="0"/>
              </a:spcAft>
              <a:buClr>
                <a:schemeClr val="accent1"/>
              </a:buClr>
              <a:buSzPts val="2160"/>
              <a:buFont typeface="Noto Sans Symbols"/>
              <a:buNone/>
            </a:pPr>
            <a:r>
              <a:t/>
            </a:r>
            <a:endParaRPr b="0" i="0" sz="2700" u="none">
              <a:solidFill>
                <a:schemeClr val="lt1"/>
              </a:solidFill>
              <a:latin typeface="Arial"/>
              <a:ea typeface="Arial"/>
              <a:cs typeface="Arial"/>
              <a:sym typeface="Arial"/>
            </a:endParaRPr>
          </a:p>
        </p:txBody>
      </p:sp>
      <p:sp>
        <p:nvSpPr>
          <p:cNvPr id="80" name="Google Shape;80;p6"/>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7"/>
          <p:cNvSpPr txBox="1"/>
          <p:nvPr>
            <p:ph idx="1" type="body"/>
          </p:nvPr>
        </p:nvSpPr>
        <p:spPr>
          <a:xfrm>
            <a:off x="457200" y="457200"/>
            <a:ext cx="8305800" cy="6096000"/>
          </a:xfrm>
          <a:prstGeom prst="rect">
            <a:avLst/>
          </a:prstGeom>
          <a:noFill/>
          <a:ln>
            <a:noFill/>
          </a:ln>
        </p:spPr>
        <p:txBody>
          <a:bodyPr anchorCtr="0" anchor="t" bIns="45700" lIns="91425" spcFirstLastPara="1" rIns="91425" wrap="square" tIns="45700">
            <a:normAutofit/>
          </a:bodyPr>
          <a:lstStyle/>
          <a:p>
            <a:pPr indent="-514349" lvl="0" marL="550862" marR="0" rtl="0" algn="l">
              <a:lnSpc>
                <a:spcPct val="90000"/>
              </a:lnSpc>
              <a:spcBef>
                <a:spcPts val="0"/>
              </a:spcBef>
              <a:spcAft>
                <a:spcPts val="0"/>
              </a:spcAft>
              <a:buClr>
                <a:schemeClr val="accent1"/>
              </a:buClr>
              <a:buSzPts val="2160"/>
              <a:buFont typeface="Noto Sans Symbols"/>
              <a:buAutoNum type="arabicPeriod" startAt="7"/>
            </a:pPr>
            <a:r>
              <a:rPr b="0" i="0" lang="en-US" sz="2700" u="none">
                <a:solidFill>
                  <a:schemeClr val="lt1"/>
                </a:solidFill>
                <a:latin typeface="Arial"/>
                <a:ea typeface="Arial"/>
                <a:cs typeface="Arial"/>
                <a:sym typeface="Arial"/>
              </a:rPr>
              <a:t>Asas permainan yg layak 🡪 </a:t>
            </a:r>
            <a:r>
              <a:rPr b="0" i="0" lang="en-US" sz="2600" u="none">
                <a:solidFill>
                  <a:schemeClr val="lt1"/>
                </a:solidFill>
                <a:latin typeface="Arial"/>
                <a:ea typeface="Arial"/>
                <a:cs typeface="Arial"/>
                <a:sym typeface="Arial"/>
              </a:rPr>
              <a:t>Pemerintah harus memberikan kesempatan yg seluas-luasnya kpd warga Negara utk mencari kebenaran &amp; keadilan, asas ini sangat menghargai instansi banding &amp; badan peradilan</a:t>
            </a:r>
            <a:endParaRPr/>
          </a:p>
          <a:p>
            <a:pPr indent="-514349" lvl="0" marL="550862" marR="0" rtl="0" algn="l">
              <a:lnSpc>
                <a:spcPct val="90000"/>
              </a:lnSpc>
              <a:spcBef>
                <a:spcPts val="540"/>
              </a:spcBef>
              <a:spcAft>
                <a:spcPts val="0"/>
              </a:spcAft>
              <a:buClr>
                <a:schemeClr val="accent1"/>
              </a:buClr>
              <a:buSzPts val="2160"/>
              <a:buFont typeface="Noto Sans Symbols"/>
              <a:buAutoNum type="arabicPeriod" startAt="7"/>
            </a:pPr>
            <a:r>
              <a:rPr b="0" i="0" lang="en-US" sz="2700" u="none">
                <a:solidFill>
                  <a:schemeClr val="lt1"/>
                </a:solidFill>
                <a:latin typeface="Arial"/>
                <a:ea typeface="Arial"/>
                <a:cs typeface="Arial"/>
                <a:sym typeface="Arial"/>
              </a:rPr>
              <a:t>Asas keadilan dan kewajaran 🡪 </a:t>
            </a:r>
            <a:r>
              <a:rPr b="0" i="0" lang="en-US" sz="2600" u="none">
                <a:solidFill>
                  <a:schemeClr val="lt1"/>
                </a:solidFill>
                <a:latin typeface="Arial"/>
                <a:ea typeface="Arial"/>
                <a:cs typeface="Arial"/>
                <a:sym typeface="Arial"/>
              </a:rPr>
              <a:t>suatu tindakan adalah terlarang apabila badan Pemerintahan bertindak yg bertentangan dengan asas ini, maka tindakan itu dpt dibatalkan </a:t>
            </a:r>
            <a:endParaRPr/>
          </a:p>
          <a:p>
            <a:pPr indent="-514349" lvl="0" marL="550862" marR="0" rtl="0" algn="l">
              <a:lnSpc>
                <a:spcPct val="90000"/>
              </a:lnSpc>
              <a:spcBef>
                <a:spcPts val="540"/>
              </a:spcBef>
              <a:spcAft>
                <a:spcPts val="0"/>
              </a:spcAft>
              <a:buClr>
                <a:schemeClr val="accent1"/>
              </a:buClr>
              <a:buSzPts val="2160"/>
              <a:buFont typeface="Noto Sans Symbols"/>
              <a:buAutoNum type="arabicPeriod" startAt="7"/>
            </a:pPr>
            <a:r>
              <a:rPr b="0" i="0" lang="en-US" sz="2700" u="none">
                <a:solidFill>
                  <a:schemeClr val="lt1"/>
                </a:solidFill>
                <a:latin typeface="Arial"/>
                <a:ea typeface="Arial"/>
                <a:cs typeface="Arial"/>
                <a:sym typeface="Arial"/>
              </a:rPr>
              <a:t>Asas kepercayaan &amp; menanggapi pengharapan yg wajar 🡪 Contoh, seorang pegawai meminta izin untuk menggunakan kendaraan pribadi di waktu dinas, untuk itu diberikan izin, kemudian ternyata bahwa pegawai tidak mendapatkan kompensasi biaya</a:t>
            </a:r>
            <a:endParaRPr/>
          </a:p>
          <a:p>
            <a:pPr indent="-514349" lvl="0" marL="550862" marR="0" rtl="0" algn="l">
              <a:lnSpc>
                <a:spcPct val="90000"/>
              </a:lnSpc>
              <a:spcBef>
                <a:spcPts val="520"/>
              </a:spcBef>
              <a:spcAft>
                <a:spcPts val="0"/>
              </a:spcAft>
              <a:buClr>
                <a:schemeClr val="accent1"/>
              </a:buClr>
              <a:buSzPts val="2080"/>
              <a:buFont typeface="Noto Sans Symbols"/>
              <a:buNone/>
            </a:pPr>
            <a:r>
              <a:t/>
            </a:r>
            <a:endParaRPr b="0" i="0" sz="2600" u="none">
              <a:solidFill>
                <a:schemeClr val="lt1"/>
              </a:solidFill>
              <a:latin typeface="Arial"/>
              <a:ea typeface="Arial"/>
              <a:cs typeface="Arial"/>
              <a:sym typeface="Arial"/>
            </a:endParaRPr>
          </a:p>
          <a:p>
            <a:pPr indent="-514349" lvl="0" marL="550862" marR="0" rtl="0" algn="l">
              <a:lnSpc>
                <a:spcPct val="90000"/>
              </a:lnSpc>
              <a:spcBef>
                <a:spcPts val="520"/>
              </a:spcBef>
              <a:spcAft>
                <a:spcPts val="0"/>
              </a:spcAft>
              <a:buClr>
                <a:schemeClr val="accent1"/>
              </a:buClr>
              <a:buSzPts val="2080"/>
              <a:buFont typeface="Noto Sans Symbols"/>
              <a:buNone/>
            </a:pPr>
            <a:r>
              <a:t/>
            </a:r>
            <a:endParaRPr b="0" i="0" sz="2600" u="none">
              <a:solidFill>
                <a:schemeClr val="lt1"/>
              </a:solidFill>
              <a:latin typeface="Arial"/>
              <a:ea typeface="Arial"/>
              <a:cs typeface="Arial"/>
              <a:sym typeface="Arial"/>
            </a:endParaRPr>
          </a:p>
          <a:p>
            <a:pPr indent="-382269" lvl="0" marL="550862" marR="0" rtl="0" algn="l">
              <a:lnSpc>
                <a:spcPct val="90000"/>
              </a:lnSpc>
              <a:spcBef>
                <a:spcPts val="520"/>
              </a:spcBef>
              <a:spcAft>
                <a:spcPts val="0"/>
              </a:spcAft>
              <a:buClr>
                <a:schemeClr val="accent1"/>
              </a:buClr>
              <a:buSzPts val="2080"/>
              <a:buFont typeface="Libre Franklin"/>
              <a:buNone/>
            </a:pPr>
            <a:r>
              <a:t/>
            </a:r>
            <a:endParaRPr b="0" i="0" sz="2600" u="none">
              <a:solidFill>
                <a:schemeClr val="lt1"/>
              </a:solidFill>
              <a:latin typeface="Arial"/>
              <a:ea typeface="Arial"/>
              <a:cs typeface="Arial"/>
              <a:sym typeface="Arial"/>
            </a:endParaRPr>
          </a:p>
          <a:p>
            <a:pPr indent="-250508" lvl="0" marL="419100" marR="0" rtl="0" algn="l">
              <a:spcBef>
                <a:spcPts val="520"/>
              </a:spcBef>
              <a:spcAft>
                <a:spcPts val="0"/>
              </a:spcAft>
              <a:buClr>
                <a:schemeClr val="accent1"/>
              </a:buClr>
              <a:buSzPts val="2080"/>
              <a:buFont typeface="Noto Sans Symbols"/>
              <a:buNone/>
            </a:pPr>
            <a:r>
              <a:t/>
            </a:r>
            <a:endParaRPr b="0" i="0" sz="2600" u="none">
              <a:solidFill>
                <a:schemeClr val="lt1"/>
              </a:solidFill>
              <a:latin typeface="Arial"/>
              <a:ea typeface="Arial"/>
              <a:cs typeface="Arial"/>
              <a:sym typeface="Arial"/>
            </a:endParaRPr>
          </a:p>
        </p:txBody>
      </p:sp>
      <p:sp>
        <p:nvSpPr>
          <p:cNvPr id="86" name="Google Shape;86;p7"/>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8"/>
          <p:cNvSpPr txBox="1"/>
          <p:nvPr>
            <p:ph idx="1" type="body"/>
          </p:nvPr>
        </p:nvSpPr>
        <p:spPr>
          <a:xfrm>
            <a:off x="457200" y="304800"/>
            <a:ext cx="8382000" cy="6096000"/>
          </a:xfrm>
          <a:prstGeom prst="rect">
            <a:avLst/>
          </a:prstGeom>
          <a:noFill/>
          <a:ln>
            <a:noFill/>
          </a:ln>
        </p:spPr>
        <p:txBody>
          <a:bodyPr anchorCtr="0" anchor="t" bIns="45700" lIns="91425" spcFirstLastPara="1" rIns="91425" wrap="square" tIns="45700">
            <a:normAutofit/>
          </a:bodyPr>
          <a:lstStyle/>
          <a:p>
            <a:pPr indent="-514349" lvl="0" marL="550862" marR="0" rtl="0" algn="l">
              <a:lnSpc>
                <a:spcPct val="90000"/>
              </a:lnSpc>
              <a:spcBef>
                <a:spcPts val="0"/>
              </a:spcBef>
              <a:spcAft>
                <a:spcPts val="0"/>
              </a:spcAft>
              <a:buClr>
                <a:schemeClr val="accent1"/>
              </a:buClr>
              <a:buSzPts val="2240"/>
              <a:buFont typeface="Noto Sans Symbols"/>
              <a:buAutoNum type="arabicPeriod" startAt="10"/>
            </a:pPr>
            <a:r>
              <a:rPr b="0" i="0" lang="en-US" sz="2800" u="none">
                <a:solidFill>
                  <a:schemeClr val="lt1"/>
                </a:solidFill>
                <a:latin typeface="Arial"/>
                <a:ea typeface="Arial"/>
                <a:cs typeface="Arial"/>
                <a:sym typeface="Arial"/>
              </a:rPr>
              <a:t>Asas meniadakan akibat suatu keputusan yang batal 🡪 Kadang-kadang keputusan tentang pemecatan seorang pegawai dibatalkan oleh yang berwenang. Dalam hal demikian Pemerintahan yang demikian tidak hanya menerima kembali pegawai yang dipecat, tetapi juga harus membayar segala kerugian yang disebabkan oleh keputusan tentang pemecatan itu yang tidak dibenarkan</a:t>
            </a:r>
            <a:endParaRPr/>
          </a:p>
          <a:p>
            <a:pPr indent="-514349" lvl="0" marL="550862" marR="0" rtl="0" algn="l">
              <a:lnSpc>
                <a:spcPct val="90000"/>
              </a:lnSpc>
              <a:spcBef>
                <a:spcPts val="560"/>
              </a:spcBef>
              <a:spcAft>
                <a:spcPts val="0"/>
              </a:spcAft>
              <a:buClr>
                <a:schemeClr val="accent1"/>
              </a:buClr>
              <a:buSzPts val="2240"/>
              <a:buFont typeface="Noto Sans Symbols"/>
              <a:buAutoNum type="arabicPeriod" startAt="10"/>
            </a:pPr>
            <a:r>
              <a:rPr b="0" i="0" lang="en-US" sz="2800" u="none">
                <a:solidFill>
                  <a:schemeClr val="lt1"/>
                </a:solidFill>
                <a:latin typeface="Arial"/>
                <a:ea typeface="Arial"/>
                <a:cs typeface="Arial"/>
                <a:sym typeface="Arial"/>
              </a:rPr>
              <a:t>Asas perlindungan atas pandangan atau cara hidup pribadi 🡪 menghendaki agar pegawai negeri diberi kebebasan atau hak untuk mengatur kehidupan pribadinya sesuai dengan pandangan/ cara hidup yang di anut</a:t>
            </a:r>
            <a:endParaRPr/>
          </a:p>
        </p:txBody>
      </p:sp>
      <p:sp>
        <p:nvSpPr>
          <p:cNvPr id="92" name="Google Shape;92;p8"/>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9"/>
          <p:cNvSpPr txBox="1"/>
          <p:nvPr>
            <p:ph idx="1" type="body"/>
          </p:nvPr>
        </p:nvSpPr>
        <p:spPr>
          <a:xfrm>
            <a:off x="457200" y="381000"/>
            <a:ext cx="8229600" cy="6019800"/>
          </a:xfrm>
          <a:prstGeom prst="rect">
            <a:avLst/>
          </a:prstGeom>
          <a:noFill/>
          <a:ln>
            <a:noFill/>
          </a:ln>
        </p:spPr>
        <p:txBody>
          <a:bodyPr anchorCtr="0" anchor="t" bIns="45700" lIns="91425" spcFirstLastPara="1" rIns="91425" wrap="square" tIns="45700">
            <a:normAutofit/>
          </a:bodyPr>
          <a:lstStyle/>
          <a:p>
            <a:pPr indent="-514349" lvl="0" marL="550862" marR="0" rtl="0" algn="l">
              <a:lnSpc>
                <a:spcPct val="90000"/>
              </a:lnSpc>
              <a:spcBef>
                <a:spcPts val="0"/>
              </a:spcBef>
              <a:spcAft>
                <a:spcPts val="0"/>
              </a:spcAft>
              <a:buClr>
                <a:schemeClr val="accent1"/>
              </a:buClr>
              <a:buSzPts val="2560"/>
              <a:buFont typeface="Noto Sans Symbols"/>
              <a:buAutoNum type="arabicPeriod" startAt="12"/>
            </a:pPr>
            <a:r>
              <a:rPr b="0" i="0" lang="en-US" sz="3200" u="none">
                <a:solidFill>
                  <a:schemeClr val="lt1"/>
                </a:solidFill>
                <a:latin typeface="Arial"/>
                <a:ea typeface="Arial"/>
                <a:cs typeface="Arial"/>
                <a:sym typeface="Arial"/>
              </a:rPr>
              <a:t>Asas Kebijaksanaan  🡪 menghendaki agar dlm melaksanakan tugasnya, Pemerintah diberi kebebasan utk melakukan kebijaksanaan tanpa harus selalu menunggu instruksi. Pemberian kebebasan ini berkaitan dgn perlunya tindakan positif dari Pemerintah yg menyelenggarakan kepentingan umum</a:t>
            </a:r>
            <a:endParaRPr/>
          </a:p>
          <a:p>
            <a:pPr indent="-514349" lvl="0" marL="550862" marR="0" rtl="0" algn="l">
              <a:lnSpc>
                <a:spcPct val="90000"/>
              </a:lnSpc>
              <a:spcBef>
                <a:spcPts val="640"/>
              </a:spcBef>
              <a:spcAft>
                <a:spcPts val="0"/>
              </a:spcAft>
              <a:buClr>
                <a:schemeClr val="accent1"/>
              </a:buClr>
              <a:buSzPts val="2560"/>
              <a:buFont typeface="Noto Sans Symbols"/>
              <a:buAutoNum type="arabicPeriod" startAt="12"/>
            </a:pPr>
            <a:r>
              <a:rPr b="0" i="0" lang="en-US" sz="3200" u="none">
                <a:solidFill>
                  <a:schemeClr val="lt1"/>
                </a:solidFill>
                <a:latin typeface="Arial"/>
                <a:ea typeface="Arial"/>
                <a:cs typeface="Arial"/>
                <a:sym typeface="Arial"/>
              </a:rPr>
              <a:t>Asas penyelenggaraan kepentingan umum 🡪 menghendaki agar dlm menyelenggarakan tugasnya Pemerintah selalu mengutamakan kepentingan umum</a:t>
            </a:r>
            <a:endParaRPr/>
          </a:p>
          <a:p>
            <a:pPr indent="-220028" lvl="0" marL="419100" marR="0" rtl="0" algn="l">
              <a:spcBef>
                <a:spcPts val="640"/>
              </a:spcBef>
              <a:spcAft>
                <a:spcPts val="0"/>
              </a:spcAft>
              <a:buClr>
                <a:schemeClr val="accent1"/>
              </a:buClr>
              <a:buSzPts val="2560"/>
              <a:buFont typeface="Noto Sans Symbols"/>
              <a:buNone/>
            </a:pPr>
            <a:r>
              <a:t/>
            </a:r>
            <a:endParaRPr b="0" i="0" sz="3200" u="none">
              <a:solidFill>
                <a:schemeClr val="lt1"/>
              </a:solidFill>
              <a:latin typeface="Arial"/>
              <a:ea typeface="Arial"/>
              <a:cs typeface="Arial"/>
              <a:sym typeface="Arial"/>
            </a:endParaRPr>
          </a:p>
        </p:txBody>
      </p:sp>
      <p:sp>
        <p:nvSpPr>
          <p:cNvPr id="98" name="Google Shape;98;p9"/>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0"/>
          <p:cNvSpPr txBox="1"/>
          <p:nvPr>
            <p:ph type="title"/>
          </p:nvPr>
        </p:nvSpPr>
        <p:spPr>
          <a:xfrm>
            <a:off x="457200" y="274637"/>
            <a:ext cx="8305800" cy="1325562"/>
          </a:xfrm>
          <a:prstGeom prst="rect">
            <a:avLst/>
          </a:prstGeom>
          <a:noFill/>
          <a:ln>
            <a:noFill/>
          </a:ln>
        </p:spPr>
        <p:txBody>
          <a:bodyPr anchorCtr="0" anchor="ctr" bIns="45700" lIns="45700" spcFirstLastPara="1" rIns="45700" wrap="square" tIns="45700">
            <a:noAutofit/>
          </a:bodyPr>
          <a:lstStyle/>
          <a:p>
            <a:pPr indent="0" lvl="0" marL="0" rtl="0" algn="l">
              <a:lnSpc>
                <a:spcPct val="100000"/>
              </a:lnSpc>
              <a:spcBef>
                <a:spcPts val="0"/>
              </a:spcBef>
              <a:spcAft>
                <a:spcPts val="0"/>
              </a:spcAft>
              <a:buClr>
                <a:schemeClr val="lt1"/>
              </a:buClr>
              <a:buSzPts val="2800"/>
              <a:buFont typeface="Libre Franklin"/>
              <a:buNone/>
            </a:pPr>
            <a:r>
              <a:rPr b="0" i="0" lang="en-US" sz="2800" u="none">
                <a:solidFill>
                  <a:schemeClr val="lt1"/>
                </a:solidFill>
                <a:latin typeface="Libre Franklin"/>
                <a:ea typeface="Libre Franklin"/>
                <a:cs typeface="Libre Franklin"/>
                <a:sym typeface="Libre Franklin"/>
              </a:rPr>
              <a:t>Asas Umum Penyelenggaraan Negara mnrt UU No. 28/1999 ttg penyelenggaraan Negara yg baik &amp; bersih dan bebas dari KKN</a:t>
            </a:r>
            <a:endParaRPr/>
          </a:p>
        </p:txBody>
      </p:sp>
      <p:sp>
        <p:nvSpPr>
          <p:cNvPr id="104" name="Google Shape;104;p10"/>
          <p:cNvSpPr txBox="1"/>
          <p:nvPr>
            <p:ph idx="1" type="body"/>
          </p:nvPr>
        </p:nvSpPr>
        <p:spPr>
          <a:xfrm>
            <a:off x="381000" y="2057400"/>
            <a:ext cx="8458200" cy="4525962"/>
          </a:xfrm>
          <a:prstGeom prst="rect">
            <a:avLst/>
          </a:prstGeom>
          <a:noFill/>
          <a:ln>
            <a:noFill/>
          </a:ln>
        </p:spPr>
        <p:txBody>
          <a:bodyPr anchorCtr="0" anchor="t" bIns="45700" lIns="91425" spcFirstLastPara="1" rIns="91425" wrap="square" tIns="45700">
            <a:noAutofit/>
          </a:bodyPr>
          <a:lstStyle/>
          <a:p>
            <a:pPr indent="-514349" lvl="0" marL="550862" marR="0" rtl="0" algn="l">
              <a:lnSpc>
                <a:spcPct val="100000"/>
              </a:lnSpc>
              <a:spcBef>
                <a:spcPts val="0"/>
              </a:spcBef>
              <a:spcAft>
                <a:spcPts val="0"/>
              </a:spcAft>
              <a:buClr>
                <a:schemeClr val="accent1"/>
              </a:buClr>
              <a:buSzPts val="2400"/>
              <a:buFont typeface="Libre Franklin"/>
              <a:buAutoNum type="arabicPeriod"/>
            </a:pPr>
            <a:r>
              <a:rPr b="0" i="0" lang="en-US" sz="3000" u="none">
                <a:solidFill>
                  <a:schemeClr val="lt1"/>
                </a:solidFill>
                <a:latin typeface="Arial"/>
                <a:ea typeface="Arial"/>
                <a:cs typeface="Arial"/>
                <a:sym typeface="Arial"/>
              </a:rPr>
              <a:t>Asas Kepastian Hukum 🡪 Asas dlm Negara Hukum yg mengutamakan landasan Perundang-undangan, kepatutan &amp; keadilan dlm setiap kebijaksanaan penyelenggaraan Negara</a:t>
            </a:r>
            <a:endParaRPr/>
          </a:p>
          <a:p>
            <a:pPr indent="-514349" lvl="0" marL="550862" marR="0" rtl="0" algn="l">
              <a:lnSpc>
                <a:spcPct val="100000"/>
              </a:lnSpc>
              <a:spcBef>
                <a:spcPts val="600"/>
              </a:spcBef>
              <a:spcAft>
                <a:spcPts val="0"/>
              </a:spcAft>
              <a:buClr>
                <a:schemeClr val="accent1"/>
              </a:buClr>
              <a:buSzPts val="2400"/>
              <a:buFont typeface="Libre Franklin"/>
              <a:buAutoNum type="arabicPeriod"/>
            </a:pPr>
            <a:r>
              <a:rPr b="0" i="0" lang="en-US" sz="3000" u="none">
                <a:solidFill>
                  <a:schemeClr val="lt1"/>
                </a:solidFill>
                <a:latin typeface="Arial"/>
                <a:ea typeface="Arial"/>
                <a:cs typeface="Arial"/>
                <a:sym typeface="Arial"/>
              </a:rPr>
              <a:t>Asas Tertib Peyelenggaraan Negara 🡪 Asas yg menjadi landasan keteraturan, kesesuaian, dan keseimbangan dlm pengendalian penyelenggaraan Negara</a:t>
            </a:r>
            <a:endParaRPr/>
          </a:p>
        </p:txBody>
      </p:sp>
      <p:sp>
        <p:nvSpPr>
          <p:cNvPr id="105" name="Google Shape;105;p10"/>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1"/>
          <p:cNvSpPr txBox="1"/>
          <p:nvPr>
            <p:ph idx="1" type="body"/>
          </p:nvPr>
        </p:nvSpPr>
        <p:spPr>
          <a:xfrm>
            <a:off x="457200" y="304800"/>
            <a:ext cx="8229600" cy="6096000"/>
          </a:xfrm>
          <a:prstGeom prst="rect">
            <a:avLst/>
          </a:prstGeom>
          <a:noFill/>
          <a:ln>
            <a:noFill/>
          </a:ln>
        </p:spPr>
        <p:txBody>
          <a:bodyPr anchorCtr="0" anchor="t" bIns="45700" lIns="91425" spcFirstLastPara="1" rIns="91425" wrap="square" tIns="45700">
            <a:normAutofit/>
          </a:bodyPr>
          <a:lstStyle/>
          <a:p>
            <a:pPr indent="-514349" lvl="0" marL="550862" marR="0" rtl="0" algn="l">
              <a:lnSpc>
                <a:spcPct val="90000"/>
              </a:lnSpc>
              <a:spcBef>
                <a:spcPts val="0"/>
              </a:spcBef>
              <a:spcAft>
                <a:spcPts val="0"/>
              </a:spcAft>
              <a:buClr>
                <a:schemeClr val="accent1"/>
              </a:buClr>
              <a:buSzPts val="2400"/>
              <a:buFont typeface="Noto Sans Symbols"/>
              <a:buAutoNum type="arabicPeriod" startAt="3"/>
            </a:pPr>
            <a:r>
              <a:rPr b="0" i="0" lang="en-US" sz="3000" u="none">
                <a:solidFill>
                  <a:schemeClr val="lt1"/>
                </a:solidFill>
                <a:latin typeface="Arial"/>
                <a:ea typeface="Arial"/>
                <a:cs typeface="Arial"/>
                <a:sym typeface="Arial"/>
              </a:rPr>
              <a:t>Asas kepentingan umum 🡪 mendahulukan kesejahteraan umum, dgn cara yg aspiratif, akomodatif, &amp; selektif</a:t>
            </a:r>
            <a:endParaRPr/>
          </a:p>
          <a:p>
            <a:pPr indent="-514349" lvl="0" marL="550862" marR="0" rtl="0" algn="l">
              <a:lnSpc>
                <a:spcPct val="90000"/>
              </a:lnSpc>
              <a:spcBef>
                <a:spcPts val="600"/>
              </a:spcBef>
              <a:spcAft>
                <a:spcPts val="0"/>
              </a:spcAft>
              <a:buClr>
                <a:schemeClr val="accent1"/>
              </a:buClr>
              <a:buSzPts val="2400"/>
              <a:buFont typeface="Noto Sans Symbols"/>
              <a:buAutoNum type="arabicPeriod" startAt="3"/>
            </a:pPr>
            <a:r>
              <a:rPr b="0" i="0" lang="en-US" sz="3000" u="none">
                <a:solidFill>
                  <a:schemeClr val="lt1"/>
                </a:solidFill>
                <a:latin typeface="Arial"/>
                <a:ea typeface="Arial"/>
                <a:cs typeface="Arial"/>
                <a:sym typeface="Arial"/>
              </a:rPr>
              <a:t>Asas keterbukaan 🡪 Asas yg membuka diri thdp hak masyarakat utk memperoleh informasi yg benar, jujur dan tdk diskriminatif ttng penyelenggaraan Negara dgn tetap memperhatikan perlindungan thdp hak asasi pribadi, golongan &amp; rahasia Negara</a:t>
            </a:r>
            <a:endParaRPr/>
          </a:p>
          <a:p>
            <a:pPr indent="-514349" lvl="0" marL="550862" marR="0" rtl="0" algn="l">
              <a:lnSpc>
                <a:spcPct val="90000"/>
              </a:lnSpc>
              <a:spcBef>
                <a:spcPts val="600"/>
              </a:spcBef>
              <a:spcAft>
                <a:spcPts val="0"/>
              </a:spcAft>
              <a:buClr>
                <a:schemeClr val="accent1"/>
              </a:buClr>
              <a:buSzPts val="2400"/>
              <a:buFont typeface="Noto Sans Symbols"/>
              <a:buAutoNum type="arabicPeriod" startAt="3"/>
            </a:pPr>
            <a:r>
              <a:rPr b="0" i="0" lang="en-US" sz="3000" u="none">
                <a:solidFill>
                  <a:schemeClr val="lt1"/>
                </a:solidFill>
                <a:latin typeface="Arial"/>
                <a:ea typeface="Arial"/>
                <a:cs typeface="Arial"/>
                <a:sym typeface="Arial"/>
              </a:rPr>
              <a:t>Asas proporsionalitas 🡪 mengutamakan keseimbangan antara hak &amp; kewajiban penyelenggara Negara</a:t>
            </a:r>
            <a:endParaRPr/>
          </a:p>
        </p:txBody>
      </p:sp>
      <p:sp>
        <p:nvSpPr>
          <p:cNvPr id="111" name="Google Shape;111;p11"/>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2"/>
          <p:cNvSpPr txBox="1"/>
          <p:nvPr>
            <p:ph idx="1" type="body"/>
          </p:nvPr>
        </p:nvSpPr>
        <p:spPr>
          <a:xfrm>
            <a:off x="457200" y="381000"/>
            <a:ext cx="8305800" cy="6019800"/>
          </a:xfrm>
          <a:prstGeom prst="rect">
            <a:avLst/>
          </a:prstGeom>
          <a:noFill/>
          <a:ln>
            <a:noFill/>
          </a:ln>
        </p:spPr>
        <p:txBody>
          <a:bodyPr anchorCtr="0" anchor="t" bIns="45700" lIns="91425" spcFirstLastPara="1" rIns="91425" wrap="square" tIns="45700">
            <a:noAutofit/>
          </a:bodyPr>
          <a:lstStyle/>
          <a:p>
            <a:pPr indent="-514349" lvl="0" marL="550862" marR="0" rtl="0" algn="l">
              <a:lnSpc>
                <a:spcPct val="100000"/>
              </a:lnSpc>
              <a:spcBef>
                <a:spcPts val="0"/>
              </a:spcBef>
              <a:spcAft>
                <a:spcPts val="0"/>
              </a:spcAft>
              <a:buClr>
                <a:schemeClr val="accent1"/>
              </a:buClr>
              <a:buSzPts val="2400"/>
              <a:buFont typeface="Noto Sans Symbols"/>
              <a:buAutoNum type="arabicPeriod" startAt="6"/>
            </a:pPr>
            <a:r>
              <a:rPr b="0" i="0" lang="en-US" sz="3000" u="none">
                <a:solidFill>
                  <a:schemeClr val="lt1"/>
                </a:solidFill>
                <a:latin typeface="Arial"/>
                <a:ea typeface="Arial"/>
                <a:cs typeface="Arial"/>
                <a:sym typeface="Arial"/>
              </a:rPr>
              <a:t>Asas Profesionalitas 🡪 Asas yg mengutamakan keahlian yg berlandaskan kode etik dan ketentuan peraturan Perundang-undangan</a:t>
            </a:r>
            <a:endParaRPr/>
          </a:p>
          <a:p>
            <a:pPr indent="-514349" lvl="0" marL="550862" marR="0" rtl="0" algn="l">
              <a:lnSpc>
                <a:spcPct val="100000"/>
              </a:lnSpc>
              <a:spcBef>
                <a:spcPts val="600"/>
              </a:spcBef>
              <a:spcAft>
                <a:spcPts val="0"/>
              </a:spcAft>
              <a:buClr>
                <a:schemeClr val="accent1"/>
              </a:buClr>
              <a:buSzPts val="2400"/>
              <a:buFont typeface="Noto Sans Symbols"/>
              <a:buAutoNum type="arabicPeriod" startAt="6"/>
            </a:pPr>
            <a:r>
              <a:rPr b="0" i="0" lang="en-US" sz="3000" u="none">
                <a:solidFill>
                  <a:schemeClr val="lt1"/>
                </a:solidFill>
                <a:latin typeface="Arial"/>
                <a:ea typeface="Arial"/>
                <a:cs typeface="Arial"/>
                <a:sym typeface="Arial"/>
              </a:rPr>
              <a:t>Asas akuntabilitas 🡪 menentukan bahwa setiap kegiatan dan hasil akhir dari kegiatan penyelenggara Negara harus dapat dipertanggung jawabkan kepada masyarakat/ rakyat sebagai pemengang kedaulatan tertinggi Negara sesuai dengan ketentuan Perundang-undangan</a:t>
            </a:r>
            <a:endParaRPr/>
          </a:p>
          <a:p>
            <a:pPr indent="-230187" lvl="0" marL="419100" marR="0" rtl="0" algn="l">
              <a:spcBef>
                <a:spcPts val="600"/>
              </a:spcBef>
              <a:spcAft>
                <a:spcPts val="0"/>
              </a:spcAft>
              <a:buClr>
                <a:schemeClr val="accent1"/>
              </a:buClr>
              <a:buSzPts val="2400"/>
              <a:buFont typeface="Noto Sans Symbols"/>
              <a:buNone/>
            </a:pPr>
            <a:r>
              <a:t/>
            </a:r>
            <a:endParaRPr b="0" i="0" sz="3000" u="none">
              <a:solidFill>
                <a:schemeClr val="lt1"/>
              </a:solidFill>
              <a:latin typeface="Arial"/>
              <a:ea typeface="Arial"/>
              <a:cs typeface="Arial"/>
              <a:sym typeface="Arial"/>
            </a:endParaRPr>
          </a:p>
        </p:txBody>
      </p:sp>
      <p:sp>
        <p:nvSpPr>
          <p:cNvPr id="117" name="Google Shape;117;p12"/>
          <p:cNvSpPr txBox="1"/>
          <p:nvPr/>
        </p:nvSpPr>
        <p:spPr>
          <a:xfrm>
            <a:off x="7500937" y="9525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theme/theme1.xml><?xml version="1.0" encoding="utf-8"?>
<a:theme xmlns:a="http://schemas.openxmlformats.org/drawingml/2006/main" xmlns:r="http://schemas.openxmlformats.org/officeDocument/2006/relationships" name="1_Technic">
  <a:themeElements>
    <a:clrScheme name="Technic">
      <a:dk1>
        <a:srgbClr val="000000"/>
      </a:dk1>
      <a:lt1>
        <a:srgbClr val="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Technic">
  <a:themeElements>
    <a:clrScheme name="Technic">
      <a:dk1>
        <a:srgbClr val="000000"/>
      </a:dk1>
      <a:lt1>
        <a:srgbClr val="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2013-05-13T15:30:45Z</dcterms:created>
  <dc:creator>user</dc:creator>
</cp:coreProperties>
</file>