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300" r:id="rId2"/>
    <p:sldId id="302" r:id="rId3"/>
    <p:sldId id="258" r:id="rId4"/>
    <p:sldId id="266" r:id="rId5"/>
    <p:sldId id="273" r:id="rId6"/>
    <p:sldId id="275" r:id="rId7"/>
    <p:sldId id="301" r:id="rId8"/>
    <p:sldId id="271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  <p:embeddedFont>
      <p:font typeface="Roboto Condensed Light" panose="02000000000000000000" pitchFamily="2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7BD"/>
    <a:srgbClr val="CCD9CC"/>
    <a:srgbClr val="8B8B8B"/>
    <a:srgbClr val="FFF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51551B-4ED7-4DCE-8A1E-879837765811}">
  <a:tblStyle styleId="{7A51551B-4ED7-4DCE-8A1E-8798377658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8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43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2e3a53d7a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2e3a53d7a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65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2e3a53d7a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2e3a53d7a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ad892ba5d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ad892ba5d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ad892ba5d9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ad892ba5d9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d892ba5d9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d892ba5d9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d892ba5d9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d892ba5d9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7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ad892ba5d9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ad892ba5d9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10800000" flipH="1">
            <a:off x="0" y="-47636"/>
            <a:ext cx="4248272" cy="223951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3110325" y="2560525"/>
            <a:ext cx="28281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3907650" y="1372062"/>
            <a:ext cx="1328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418138" y="3387038"/>
            <a:ext cx="4307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4491089" y="2538351"/>
            <a:ext cx="4652912" cy="2639828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-26475" y="-99800"/>
            <a:ext cx="3320525" cy="733827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rot="8100000">
            <a:off x="1482232" y="413134"/>
            <a:ext cx="675338" cy="733820"/>
            <a:chOff x="7264525" y="-59162"/>
            <a:chExt cx="1196232" cy="1299823"/>
          </a:xfrm>
        </p:grpSpPr>
        <p:sp>
          <p:nvSpPr>
            <p:cNvPr id="42" name="Google Shape;42;p3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 rot="-5614689" flipH="1">
            <a:off x="6999082" y="4006850"/>
            <a:ext cx="1277203" cy="2160570"/>
          </a:xfrm>
          <a:custGeom>
            <a:avLst/>
            <a:gdLst/>
            <a:ahLst/>
            <a:cxnLst/>
            <a:rect l="l" t="t" r="r" b="b"/>
            <a:pathLst>
              <a:path w="16193" h="28836" extrusionOk="0">
                <a:moveTo>
                  <a:pt x="6945" y="1"/>
                </a:moveTo>
                <a:cubicBezTo>
                  <a:pt x="4464" y="1"/>
                  <a:pt x="1825" y="1549"/>
                  <a:pt x="786" y="3911"/>
                </a:cubicBezTo>
                <a:cubicBezTo>
                  <a:pt x="12" y="5685"/>
                  <a:pt x="0" y="7757"/>
                  <a:pt x="739" y="9543"/>
                </a:cubicBezTo>
                <a:cubicBezTo>
                  <a:pt x="1882" y="12293"/>
                  <a:pt x="4727" y="14258"/>
                  <a:pt x="5251" y="17198"/>
                </a:cubicBezTo>
                <a:cubicBezTo>
                  <a:pt x="5561" y="18961"/>
                  <a:pt x="4953" y="20770"/>
                  <a:pt x="5073" y="22556"/>
                </a:cubicBezTo>
                <a:cubicBezTo>
                  <a:pt x="5275" y="25711"/>
                  <a:pt x="8001" y="28509"/>
                  <a:pt x="11145" y="28807"/>
                </a:cubicBezTo>
                <a:cubicBezTo>
                  <a:pt x="11329" y="28826"/>
                  <a:pt x="11515" y="28836"/>
                  <a:pt x="11703" y="28836"/>
                </a:cubicBezTo>
                <a:cubicBezTo>
                  <a:pt x="12923" y="28836"/>
                  <a:pt x="14176" y="28423"/>
                  <a:pt x="14919" y="27474"/>
                </a:cubicBezTo>
                <a:cubicBezTo>
                  <a:pt x="15598" y="26628"/>
                  <a:pt x="15776" y="25509"/>
                  <a:pt x="15871" y="24437"/>
                </a:cubicBezTo>
                <a:cubicBezTo>
                  <a:pt x="16193" y="21270"/>
                  <a:pt x="15729" y="18008"/>
                  <a:pt x="14979" y="14924"/>
                </a:cubicBezTo>
                <a:cubicBezTo>
                  <a:pt x="14324" y="12246"/>
                  <a:pt x="13014" y="9852"/>
                  <a:pt x="12573" y="7126"/>
                </a:cubicBezTo>
                <a:cubicBezTo>
                  <a:pt x="12383" y="6054"/>
                  <a:pt x="12228" y="4959"/>
                  <a:pt x="11907" y="3911"/>
                </a:cubicBezTo>
                <a:cubicBezTo>
                  <a:pt x="11764" y="3483"/>
                  <a:pt x="11609" y="3054"/>
                  <a:pt x="11395" y="2673"/>
                </a:cubicBezTo>
                <a:cubicBezTo>
                  <a:pt x="10429" y="801"/>
                  <a:pt x="8728" y="1"/>
                  <a:pt x="69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-3893672" flipH="1">
            <a:off x="7066717" y="-1182584"/>
            <a:ext cx="767888" cy="2739476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-4800948" flipH="1">
            <a:off x="8313692" y="3086614"/>
            <a:ext cx="911594" cy="2450243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3893672">
            <a:off x="1195092" y="3272241"/>
            <a:ext cx="767888" cy="2739476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 rot="-1768530">
            <a:off x="6221221" y="4772471"/>
            <a:ext cx="675363" cy="733848"/>
            <a:chOff x="7264525" y="-59162"/>
            <a:chExt cx="1196232" cy="1299823"/>
          </a:xfrm>
        </p:grpSpPr>
        <p:sp>
          <p:nvSpPr>
            <p:cNvPr id="56" name="Google Shape;56;p3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7"/>
          <p:cNvSpPr/>
          <p:nvPr/>
        </p:nvSpPr>
        <p:spPr>
          <a:xfrm>
            <a:off x="-9" y="-8299"/>
            <a:ext cx="3263007" cy="844836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 rot="5044794">
            <a:off x="1362586" y="-1271849"/>
            <a:ext cx="767920" cy="2739431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/>
          <p:nvPr/>
        </p:nvSpPr>
        <p:spPr>
          <a:xfrm rot="2395981" flipH="1">
            <a:off x="7339208" y="3062977"/>
            <a:ext cx="1310955" cy="3146068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7"/>
          <p:cNvSpPr/>
          <p:nvPr/>
        </p:nvSpPr>
        <p:spPr>
          <a:xfrm rot="10800000">
            <a:off x="5053938" y="-49579"/>
            <a:ext cx="4122462" cy="2338929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7"/>
          <p:cNvSpPr/>
          <p:nvPr/>
        </p:nvSpPr>
        <p:spPr>
          <a:xfrm rot="-10527142">
            <a:off x="-1479536" y="3844595"/>
            <a:ext cx="5412256" cy="1401273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7"/>
          <p:cNvSpPr/>
          <p:nvPr/>
        </p:nvSpPr>
        <p:spPr>
          <a:xfrm rot="-4534731" flipH="1">
            <a:off x="8307605" y="-88114"/>
            <a:ext cx="767889" cy="2739475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7"/>
          <p:cNvSpPr/>
          <p:nvPr/>
        </p:nvSpPr>
        <p:spPr>
          <a:xfrm rot="8309997">
            <a:off x="2971129" y="3664198"/>
            <a:ext cx="1743873" cy="158030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7"/>
          <p:cNvSpPr/>
          <p:nvPr/>
        </p:nvSpPr>
        <p:spPr>
          <a:xfrm rot="-3385764">
            <a:off x="6687031" y="-460362"/>
            <a:ext cx="1564893" cy="1418109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27"/>
          <p:cNvGrpSpPr/>
          <p:nvPr/>
        </p:nvGrpSpPr>
        <p:grpSpPr>
          <a:xfrm rot="8100000">
            <a:off x="6228832" y="151234"/>
            <a:ext cx="675338" cy="733820"/>
            <a:chOff x="7264525" y="-59162"/>
            <a:chExt cx="1196232" cy="1299823"/>
          </a:xfrm>
        </p:grpSpPr>
        <p:sp>
          <p:nvSpPr>
            <p:cNvPr id="557" name="Google Shape;557;p27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8"/>
          <p:cNvSpPr/>
          <p:nvPr/>
        </p:nvSpPr>
        <p:spPr>
          <a:xfrm rot="10800000" flipH="1">
            <a:off x="-1" y="3456760"/>
            <a:ext cx="8539254" cy="1744265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 flipH="1">
            <a:off x="604749" y="10"/>
            <a:ext cx="8539254" cy="1744265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 rot="-6174087">
            <a:off x="6258766" y="-865953"/>
            <a:ext cx="1310967" cy="3146097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 rot="-6186679" flipH="1">
            <a:off x="474513" y="3856625"/>
            <a:ext cx="1968909" cy="178419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28"/>
          <p:cNvGrpSpPr/>
          <p:nvPr/>
        </p:nvGrpSpPr>
        <p:grpSpPr>
          <a:xfrm rot="8100000">
            <a:off x="1029170" y="3588046"/>
            <a:ext cx="675338" cy="733820"/>
            <a:chOff x="7264525" y="-59162"/>
            <a:chExt cx="1196232" cy="1299823"/>
          </a:xfrm>
        </p:grpSpPr>
        <p:sp>
          <p:nvSpPr>
            <p:cNvPr id="572" name="Google Shape;572;p28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28"/>
          <p:cNvSpPr/>
          <p:nvPr/>
        </p:nvSpPr>
        <p:spPr>
          <a:xfrm rot="-174846">
            <a:off x="5722880" y="4586402"/>
            <a:ext cx="3267182" cy="986675"/>
          </a:xfrm>
          <a:custGeom>
            <a:avLst/>
            <a:gdLst/>
            <a:ahLst/>
            <a:cxnLst/>
            <a:rect l="l" t="t" r="r" b="b"/>
            <a:pathLst>
              <a:path w="53067" h="16026" extrusionOk="0">
                <a:moveTo>
                  <a:pt x="36460" y="0"/>
                </a:moveTo>
                <a:cubicBezTo>
                  <a:pt x="34530" y="0"/>
                  <a:pt x="32588" y="146"/>
                  <a:pt x="30671" y="297"/>
                </a:cubicBezTo>
                <a:cubicBezTo>
                  <a:pt x="26623" y="606"/>
                  <a:pt x="22575" y="904"/>
                  <a:pt x="18527" y="1214"/>
                </a:cubicBezTo>
                <a:cubicBezTo>
                  <a:pt x="12585" y="1666"/>
                  <a:pt x="6311" y="2250"/>
                  <a:pt x="1525" y="5774"/>
                </a:cubicBezTo>
                <a:cubicBezTo>
                  <a:pt x="763" y="6321"/>
                  <a:pt x="1" y="7107"/>
                  <a:pt x="84" y="8048"/>
                </a:cubicBezTo>
                <a:cubicBezTo>
                  <a:pt x="239" y="9512"/>
                  <a:pt x="2179" y="9893"/>
                  <a:pt x="3656" y="9905"/>
                </a:cubicBezTo>
                <a:cubicBezTo>
                  <a:pt x="16884" y="10048"/>
                  <a:pt x="30064" y="12275"/>
                  <a:pt x="42923" y="15168"/>
                </a:cubicBezTo>
                <a:cubicBezTo>
                  <a:pt x="44662" y="15556"/>
                  <a:pt x="46350" y="16025"/>
                  <a:pt x="47803" y="16025"/>
                </a:cubicBezTo>
                <a:cubicBezTo>
                  <a:pt x="49782" y="16025"/>
                  <a:pt x="51326" y="15155"/>
                  <a:pt x="51971" y="12025"/>
                </a:cubicBezTo>
                <a:cubicBezTo>
                  <a:pt x="53067" y="6691"/>
                  <a:pt x="47923" y="2261"/>
                  <a:pt x="43351" y="892"/>
                </a:cubicBezTo>
                <a:cubicBezTo>
                  <a:pt x="41115" y="214"/>
                  <a:pt x="38796" y="0"/>
                  <a:pt x="36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8"/>
          <p:cNvSpPr/>
          <p:nvPr/>
        </p:nvSpPr>
        <p:spPr>
          <a:xfrm rot="-174846">
            <a:off x="389805" y="-147523"/>
            <a:ext cx="3267182" cy="986675"/>
          </a:xfrm>
          <a:custGeom>
            <a:avLst/>
            <a:gdLst/>
            <a:ahLst/>
            <a:cxnLst/>
            <a:rect l="l" t="t" r="r" b="b"/>
            <a:pathLst>
              <a:path w="53067" h="16026" extrusionOk="0">
                <a:moveTo>
                  <a:pt x="36460" y="0"/>
                </a:moveTo>
                <a:cubicBezTo>
                  <a:pt x="34530" y="0"/>
                  <a:pt x="32588" y="146"/>
                  <a:pt x="30671" y="297"/>
                </a:cubicBezTo>
                <a:cubicBezTo>
                  <a:pt x="26623" y="606"/>
                  <a:pt x="22575" y="904"/>
                  <a:pt x="18527" y="1214"/>
                </a:cubicBezTo>
                <a:cubicBezTo>
                  <a:pt x="12585" y="1666"/>
                  <a:pt x="6311" y="2250"/>
                  <a:pt x="1525" y="5774"/>
                </a:cubicBezTo>
                <a:cubicBezTo>
                  <a:pt x="763" y="6321"/>
                  <a:pt x="1" y="7107"/>
                  <a:pt x="84" y="8048"/>
                </a:cubicBezTo>
                <a:cubicBezTo>
                  <a:pt x="239" y="9512"/>
                  <a:pt x="2179" y="9893"/>
                  <a:pt x="3656" y="9905"/>
                </a:cubicBezTo>
                <a:cubicBezTo>
                  <a:pt x="16884" y="10048"/>
                  <a:pt x="30064" y="12275"/>
                  <a:pt x="42923" y="15168"/>
                </a:cubicBezTo>
                <a:cubicBezTo>
                  <a:pt x="44662" y="15556"/>
                  <a:pt x="46350" y="16025"/>
                  <a:pt x="47803" y="16025"/>
                </a:cubicBezTo>
                <a:cubicBezTo>
                  <a:pt x="49782" y="16025"/>
                  <a:pt x="51326" y="15155"/>
                  <a:pt x="51971" y="12025"/>
                </a:cubicBezTo>
                <a:cubicBezTo>
                  <a:pt x="53067" y="6691"/>
                  <a:pt x="47923" y="2261"/>
                  <a:pt x="43351" y="892"/>
                </a:cubicBezTo>
                <a:cubicBezTo>
                  <a:pt x="41115" y="214"/>
                  <a:pt x="38796" y="0"/>
                  <a:pt x="364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8"/>
          <p:cNvGrpSpPr/>
          <p:nvPr/>
        </p:nvGrpSpPr>
        <p:grpSpPr>
          <a:xfrm rot="8100000">
            <a:off x="3134195" y="-151779"/>
            <a:ext cx="675338" cy="733820"/>
            <a:chOff x="7264525" y="-59162"/>
            <a:chExt cx="1196232" cy="1299823"/>
          </a:xfrm>
        </p:grpSpPr>
        <p:sp>
          <p:nvSpPr>
            <p:cNvPr id="584" name="Google Shape;584;p28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 rot="10800000" flipH="1">
            <a:off x="4" y="10"/>
            <a:ext cx="4516059" cy="2562214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20000" y="1209625"/>
            <a:ext cx="77040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-1357011" y="-1453575"/>
            <a:ext cx="3162130" cy="2865527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6581125" y="-1100550"/>
            <a:ext cx="3162130" cy="2865527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/>
          <p:nvPr/>
        </p:nvSpPr>
        <p:spPr>
          <a:xfrm rot="-5157863" flipH="1">
            <a:off x="1242161" y="-1134984"/>
            <a:ext cx="767885" cy="2739476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2140800" y="1218000"/>
            <a:ext cx="4862400" cy="27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8"/>
          <p:cNvSpPr/>
          <p:nvPr/>
        </p:nvSpPr>
        <p:spPr>
          <a:xfrm flipH="1">
            <a:off x="5116675" y="4382223"/>
            <a:ext cx="5244812" cy="808876"/>
          </a:xfrm>
          <a:custGeom>
            <a:avLst/>
            <a:gdLst/>
            <a:ahLst/>
            <a:cxnLst/>
            <a:rect l="l" t="t" r="r" b="b"/>
            <a:pathLst>
              <a:path w="100288" h="16522" extrusionOk="0">
                <a:moveTo>
                  <a:pt x="1" y="0"/>
                </a:moveTo>
                <a:lnTo>
                  <a:pt x="1" y="16443"/>
                </a:lnTo>
                <a:lnTo>
                  <a:pt x="97085" y="16443"/>
                </a:lnTo>
                <a:cubicBezTo>
                  <a:pt x="97354" y="16443"/>
                  <a:pt x="97831" y="16522"/>
                  <a:pt x="98231" y="16522"/>
                </a:cubicBezTo>
                <a:cubicBezTo>
                  <a:pt x="98431" y="16522"/>
                  <a:pt x="98613" y="16502"/>
                  <a:pt x="98740" y="16443"/>
                </a:cubicBezTo>
                <a:cubicBezTo>
                  <a:pt x="100287" y="15716"/>
                  <a:pt x="96954" y="11263"/>
                  <a:pt x="96132" y="10370"/>
                </a:cubicBezTo>
                <a:cubicBezTo>
                  <a:pt x="93703" y="7751"/>
                  <a:pt x="90358" y="5977"/>
                  <a:pt x="86869" y="5251"/>
                </a:cubicBezTo>
                <a:cubicBezTo>
                  <a:pt x="85157" y="4891"/>
                  <a:pt x="83426" y="4739"/>
                  <a:pt x="81689" y="4739"/>
                </a:cubicBezTo>
                <a:cubicBezTo>
                  <a:pt x="77555" y="4739"/>
                  <a:pt x="73384" y="5600"/>
                  <a:pt x="69343" y="6572"/>
                </a:cubicBezTo>
                <a:cubicBezTo>
                  <a:pt x="64096" y="7843"/>
                  <a:pt x="58790" y="9293"/>
                  <a:pt x="53433" y="9293"/>
                </a:cubicBezTo>
                <a:cubicBezTo>
                  <a:pt x="52918" y="9293"/>
                  <a:pt x="52404" y="9279"/>
                  <a:pt x="51888" y="9251"/>
                </a:cubicBezTo>
                <a:cubicBezTo>
                  <a:pt x="46162" y="8942"/>
                  <a:pt x="40732" y="6834"/>
                  <a:pt x="35255" y="5167"/>
                </a:cubicBezTo>
                <a:cubicBezTo>
                  <a:pt x="23802" y="1667"/>
                  <a:pt x="11907" y="310"/>
                  <a:pt x="1" y="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-1131725" y="4382223"/>
            <a:ext cx="5244812" cy="808876"/>
          </a:xfrm>
          <a:custGeom>
            <a:avLst/>
            <a:gdLst/>
            <a:ahLst/>
            <a:cxnLst/>
            <a:rect l="l" t="t" r="r" b="b"/>
            <a:pathLst>
              <a:path w="100288" h="16522" extrusionOk="0">
                <a:moveTo>
                  <a:pt x="1" y="0"/>
                </a:moveTo>
                <a:lnTo>
                  <a:pt x="1" y="16443"/>
                </a:lnTo>
                <a:lnTo>
                  <a:pt x="97085" y="16443"/>
                </a:lnTo>
                <a:cubicBezTo>
                  <a:pt x="97354" y="16443"/>
                  <a:pt x="97831" y="16522"/>
                  <a:pt x="98231" y="16522"/>
                </a:cubicBezTo>
                <a:cubicBezTo>
                  <a:pt x="98431" y="16522"/>
                  <a:pt x="98613" y="16502"/>
                  <a:pt x="98740" y="16443"/>
                </a:cubicBezTo>
                <a:cubicBezTo>
                  <a:pt x="100287" y="15716"/>
                  <a:pt x="96954" y="11263"/>
                  <a:pt x="96132" y="10370"/>
                </a:cubicBezTo>
                <a:cubicBezTo>
                  <a:pt x="93703" y="7751"/>
                  <a:pt x="90358" y="5977"/>
                  <a:pt x="86869" y="5251"/>
                </a:cubicBezTo>
                <a:cubicBezTo>
                  <a:pt x="85157" y="4891"/>
                  <a:pt x="83426" y="4739"/>
                  <a:pt x="81689" y="4739"/>
                </a:cubicBezTo>
                <a:cubicBezTo>
                  <a:pt x="77555" y="4739"/>
                  <a:pt x="73384" y="5600"/>
                  <a:pt x="69343" y="6572"/>
                </a:cubicBezTo>
                <a:cubicBezTo>
                  <a:pt x="64096" y="7843"/>
                  <a:pt x="58790" y="9293"/>
                  <a:pt x="53433" y="9293"/>
                </a:cubicBezTo>
                <a:cubicBezTo>
                  <a:pt x="52918" y="9293"/>
                  <a:pt x="52404" y="9279"/>
                  <a:pt x="51888" y="9251"/>
                </a:cubicBezTo>
                <a:cubicBezTo>
                  <a:pt x="46162" y="8942"/>
                  <a:pt x="40732" y="6834"/>
                  <a:pt x="35255" y="5167"/>
                </a:cubicBezTo>
                <a:cubicBezTo>
                  <a:pt x="23802" y="1667"/>
                  <a:pt x="11907" y="310"/>
                  <a:pt x="1" y="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2465918">
            <a:off x="598370" y="-145943"/>
            <a:ext cx="1313107" cy="118994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7387130">
            <a:off x="7702249" y="-1162756"/>
            <a:ext cx="1905513" cy="3223560"/>
          </a:xfrm>
          <a:custGeom>
            <a:avLst/>
            <a:gdLst/>
            <a:ahLst/>
            <a:cxnLst/>
            <a:rect l="l" t="t" r="r" b="b"/>
            <a:pathLst>
              <a:path w="16193" h="28836" extrusionOk="0">
                <a:moveTo>
                  <a:pt x="6945" y="1"/>
                </a:moveTo>
                <a:cubicBezTo>
                  <a:pt x="4464" y="1"/>
                  <a:pt x="1825" y="1549"/>
                  <a:pt x="786" y="3911"/>
                </a:cubicBezTo>
                <a:cubicBezTo>
                  <a:pt x="12" y="5685"/>
                  <a:pt x="0" y="7757"/>
                  <a:pt x="739" y="9543"/>
                </a:cubicBezTo>
                <a:cubicBezTo>
                  <a:pt x="1882" y="12293"/>
                  <a:pt x="4727" y="14258"/>
                  <a:pt x="5251" y="17198"/>
                </a:cubicBezTo>
                <a:cubicBezTo>
                  <a:pt x="5561" y="18961"/>
                  <a:pt x="4953" y="20770"/>
                  <a:pt x="5073" y="22556"/>
                </a:cubicBezTo>
                <a:cubicBezTo>
                  <a:pt x="5275" y="25711"/>
                  <a:pt x="8001" y="28509"/>
                  <a:pt x="11145" y="28807"/>
                </a:cubicBezTo>
                <a:cubicBezTo>
                  <a:pt x="11329" y="28826"/>
                  <a:pt x="11515" y="28836"/>
                  <a:pt x="11703" y="28836"/>
                </a:cubicBezTo>
                <a:cubicBezTo>
                  <a:pt x="12923" y="28836"/>
                  <a:pt x="14176" y="28423"/>
                  <a:pt x="14919" y="27474"/>
                </a:cubicBezTo>
                <a:cubicBezTo>
                  <a:pt x="15598" y="26628"/>
                  <a:pt x="15776" y="25509"/>
                  <a:pt x="15871" y="24437"/>
                </a:cubicBezTo>
                <a:cubicBezTo>
                  <a:pt x="16193" y="21270"/>
                  <a:pt x="15729" y="18008"/>
                  <a:pt x="14979" y="14924"/>
                </a:cubicBezTo>
                <a:cubicBezTo>
                  <a:pt x="14324" y="12246"/>
                  <a:pt x="13014" y="9852"/>
                  <a:pt x="12573" y="7126"/>
                </a:cubicBezTo>
                <a:cubicBezTo>
                  <a:pt x="12383" y="6054"/>
                  <a:pt x="12228" y="4959"/>
                  <a:pt x="11907" y="3911"/>
                </a:cubicBezTo>
                <a:cubicBezTo>
                  <a:pt x="11764" y="3483"/>
                  <a:pt x="11609" y="3054"/>
                  <a:pt x="11395" y="2673"/>
                </a:cubicBezTo>
                <a:cubicBezTo>
                  <a:pt x="10429" y="801"/>
                  <a:pt x="8728" y="1"/>
                  <a:pt x="6945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 rot="-5732983">
            <a:off x="7647291" y="548481"/>
            <a:ext cx="621024" cy="760404"/>
            <a:chOff x="5191166" y="39100"/>
            <a:chExt cx="822725" cy="1007374"/>
          </a:xfrm>
        </p:grpSpPr>
        <p:sp>
          <p:nvSpPr>
            <p:cNvPr id="148" name="Google Shape;148;p8"/>
            <p:cNvSpPr/>
            <p:nvPr/>
          </p:nvSpPr>
          <p:spPr>
            <a:xfrm>
              <a:off x="5741864" y="346922"/>
              <a:ext cx="103699" cy="89620"/>
            </a:xfrm>
            <a:custGeom>
              <a:avLst/>
              <a:gdLst/>
              <a:ahLst/>
              <a:cxnLst/>
              <a:rect l="l" t="t" r="r" b="b"/>
              <a:pathLst>
                <a:path w="1834" h="1585" extrusionOk="0">
                  <a:moveTo>
                    <a:pt x="1042" y="1"/>
                  </a:moveTo>
                  <a:cubicBezTo>
                    <a:pt x="971" y="1"/>
                    <a:pt x="899" y="12"/>
                    <a:pt x="834" y="36"/>
                  </a:cubicBezTo>
                  <a:cubicBezTo>
                    <a:pt x="751" y="48"/>
                    <a:pt x="643" y="60"/>
                    <a:pt x="548" y="84"/>
                  </a:cubicBezTo>
                  <a:cubicBezTo>
                    <a:pt x="489" y="108"/>
                    <a:pt x="429" y="120"/>
                    <a:pt x="370" y="155"/>
                  </a:cubicBezTo>
                  <a:cubicBezTo>
                    <a:pt x="286" y="203"/>
                    <a:pt x="227" y="263"/>
                    <a:pt x="167" y="346"/>
                  </a:cubicBezTo>
                  <a:cubicBezTo>
                    <a:pt x="72" y="465"/>
                    <a:pt x="0" y="632"/>
                    <a:pt x="0" y="798"/>
                  </a:cubicBezTo>
                  <a:cubicBezTo>
                    <a:pt x="0" y="929"/>
                    <a:pt x="48" y="1048"/>
                    <a:pt x="108" y="1167"/>
                  </a:cubicBezTo>
                  <a:cubicBezTo>
                    <a:pt x="179" y="1310"/>
                    <a:pt x="370" y="1465"/>
                    <a:pt x="548" y="1513"/>
                  </a:cubicBezTo>
                  <a:cubicBezTo>
                    <a:pt x="643" y="1525"/>
                    <a:pt x="751" y="1536"/>
                    <a:pt x="834" y="1548"/>
                  </a:cubicBezTo>
                  <a:cubicBezTo>
                    <a:pt x="899" y="1572"/>
                    <a:pt x="971" y="1584"/>
                    <a:pt x="1042" y="1584"/>
                  </a:cubicBezTo>
                  <a:cubicBezTo>
                    <a:pt x="1114" y="1584"/>
                    <a:pt x="1185" y="1572"/>
                    <a:pt x="1251" y="1548"/>
                  </a:cubicBezTo>
                  <a:cubicBezTo>
                    <a:pt x="1382" y="1513"/>
                    <a:pt x="1501" y="1453"/>
                    <a:pt x="1596" y="1346"/>
                  </a:cubicBezTo>
                  <a:cubicBezTo>
                    <a:pt x="1739" y="1191"/>
                    <a:pt x="1834" y="1001"/>
                    <a:pt x="1834" y="798"/>
                  </a:cubicBezTo>
                  <a:cubicBezTo>
                    <a:pt x="1834" y="584"/>
                    <a:pt x="1739" y="382"/>
                    <a:pt x="1596" y="239"/>
                  </a:cubicBezTo>
                  <a:cubicBezTo>
                    <a:pt x="1489" y="143"/>
                    <a:pt x="1382" y="84"/>
                    <a:pt x="1251" y="36"/>
                  </a:cubicBezTo>
                  <a:cubicBezTo>
                    <a:pt x="1185" y="12"/>
                    <a:pt x="1114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368201" y="492803"/>
              <a:ext cx="85549" cy="102625"/>
            </a:xfrm>
            <a:custGeom>
              <a:avLst/>
              <a:gdLst/>
              <a:ahLst/>
              <a:cxnLst/>
              <a:rect l="l" t="t" r="r" b="b"/>
              <a:pathLst>
                <a:path w="1513" h="1815" extrusionOk="0">
                  <a:moveTo>
                    <a:pt x="817" y="1"/>
                  </a:moveTo>
                  <a:cubicBezTo>
                    <a:pt x="799" y="1"/>
                    <a:pt x="780" y="2"/>
                    <a:pt x="762" y="4"/>
                  </a:cubicBezTo>
                  <a:cubicBezTo>
                    <a:pt x="560" y="16"/>
                    <a:pt x="369" y="76"/>
                    <a:pt x="239" y="219"/>
                  </a:cubicBezTo>
                  <a:cubicBezTo>
                    <a:pt x="119" y="361"/>
                    <a:pt x="0" y="552"/>
                    <a:pt x="12" y="742"/>
                  </a:cubicBezTo>
                  <a:cubicBezTo>
                    <a:pt x="24" y="861"/>
                    <a:pt x="48" y="981"/>
                    <a:pt x="48" y="1100"/>
                  </a:cubicBezTo>
                  <a:cubicBezTo>
                    <a:pt x="60" y="1290"/>
                    <a:pt x="108" y="1457"/>
                    <a:pt x="250" y="1612"/>
                  </a:cubicBezTo>
                  <a:cubicBezTo>
                    <a:pt x="363" y="1724"/>
                    <a:pt x="560" y="1815"/>
                    <a:pt x="732" y="1815"/>
                  </a:cubicBezTo>
                  <a:cubicBezTo>
                    <a:pt x="742" y="1815"/>
                    <a:pt x="752" y="1815"/>
                    <a:pt x="762" y="1814"/>
                  </a:cubicBezTo>
                  <a:cubicBezTo>
                    <a:pt x="941" y="1802"/>
                    <a:pt x="1131" y="1743"/>
                    <a:pt x="1262" y="1612"/>
                  </a:cubicBezTo>
                  <a:cubicBezTo>
                    <a:pt x="1393" y="1457"/>
                    <a:pt x="1453" y="1290"/>
                    <a:pt x="1477" y="1100"/>
                  </a:cubicBezTo>
                  <a:cubicBezTo>
                    <a:pt x="1489" y="981"/>
                    <a:pt x="1501" y="861"/>
                    <a:pt x="1501" y="742"/>
                  </a:cubicBezTo>
                  <a:cubicBezTo>
                    <a:pt x="1512" y="564"/>
                    <a:pt x="1417" y="338"/>
                    <a:pt x="1274" y="219"/>
                  </a:cubicBezTo>
                  <a:cubicBezTo>
                    <a:pt x="1167" y="100"/>
                    <a:pt x="990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555386" y="117695"/>
              <a:ext cx="88941" cy="72996"/>
            </a:xfrm>
            <a:custGeom>
              <a:avLst/>
              <a:gdLst/>
              <a:ahLst/>
              <a:cxnLst/>
              <a:rect l="l" t="t" r="r" b="b"/>
              <a:pathLst>
                <a:path w="1573" h="1291" extrusionOk="0">
                  <a:moveTo>
                    <a:pt x="904" y="1"/>
                  </a:moveTo>
                  <a:cubicBezTo>
                    <a:pt x="853" y="1"/>
                    <a:pt x="802" y="6"/>
                    <a:pt x="751" y="18"/>
                  </a:cubicBezTo>
                  <a:cubicBezTo>
                    <a:pt x="679" y="42"/>
                    <a:pt x="608" y="54"/>
                    <a:pt x="512" y="78"/>
                  </a:cubicBezTo>
                  <a:cubicBezTo>
                    <a:pt x="370" y="126"/>
                    <a:pt x="262" y="221"/>
                    <a:pt x="143" y="304"/>
                  </a:cubicBezTo>
                  <a:cubicBezTo>
                    <a:pt x="48" y="376"/>
                    <a:pt x="0" y="542"/>
                    <a:pt x="0" y="649"/>
                  </a:cubicBezTo>
                  <a:cubicBezTo>
                    <a:pt x="0" y="768"/>
                    <a:pt x="36" y="911"/>
                    <a:pt x="143" y="995"/>
                  </a:cubicBezTo>
                  <a:cubicBezTo>
                    <a:pt x="262" y="1078"/>
                    <a:pt x="370" y="1173"/>
                    <a:pt x="512" y="1209"/>
                  </a:cubicBezTo>
                  <a:cubicBezTo>
                    <a:pt x="596" y="1233"/>
                    <a:pt x="667" y="1245"/>
                    <a:pt x="751" y="1269"/>
                  </a:cubicBezTo>
                  <a:cubicBezTo>
                    <a:pt x="807" y="1283"/>
                    <a:pt x="863" y="1290"/>
                    <a:pt x="919" y="1290"/>
                  </a:cubicBezTo>
                  <a:cubicBezTo>
                    <a:pt x="1263" y="1290"/>
                    <a:pt x="1572" y="1019"/>
                    <a:pt x="1572" y="649"/>
                  </a:cubicBezTo>
                  <a:cubicBezTo>
                    <a:pt x="1572" y="275"/>
                    <a:pt x="1254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283387" y="218116"/>
              <a:ext cx="76106" cy="62649"/>
            </a:xfrm>
            <a:custGeom>
              <a:avLst/>
              <a:gdLst/>
              <a:ahLst/>
              <a:cxnLst/>
              <a:rect l="l" t="t" r="r" b="b"/>
              <a:pathLst>
                <a:path w="1346" h="1108" extrusionOk="0">
                  <a:moveTo>
                    <a:pt x="564" y="1"/>
                  </a:moveTo>
                  <a:cubicBezTo>
                    <a:pt x="273" y="1"/>
                    <a:pt x="0" y="240"/>
                    <a:pt x="0" y="552"/>
                  </a:cubicBezTo>
                  <a:cubicBezTo>
                    <a:pt x="0" y="861"/>
                    <a:pt x="267" y="1107"/>
                    <a:pt x="554" y="1107"/>
                  </a:cubicBezTo>
                  <a:cubicBezTo>
                    <a:pt x="599" y="1107"/>
                    <a:pt x="645" y="1101"/>
                    <a:pt x="691" y="1088"/>
                  </a:cubicBezTo>
                  <a:cubicBezTo>
                    <a:pt x="798" y="1064"/>
                    <a:pt x="917" y="1052"/>
                    <a:pt x="1012" y="993"/>
                  </a:cubicBezTo>
                  <a:cubicBezTo>
                    <a:pt x="1084" y="945"/>
                    <a:pt x="1155" y="874"/>
                    <a:pt x="1215" y="814"/>
                  </a:cubicBezTo>
                  <a:cubicBezTo>
                    <a:pt x="1346" y="671"/>
                    <a:pt x="1346" y="457"/>
                    <a:pt x="1215" y="314"/>
                  </a:cubicBezTo>
                  <a:cubicBezTo>
                    <a:pt x="1155" y="243"/>
                    <a:pt x="1096" y="171"/>
                    <a:pt x="1012" y="124"/>
                  </a:cubicBezTo>
                  <a:cubicBezTo>
                    <a:pt x="917" y="64"/>
                    <a:pt x="798" y="52"/>
                    <a:pt x="691" y="16"/>
                  </a:cubicBezTo>
                  <a:cubicBezTo>
                    <a:pt x="649" y="6"/>
                    <a:pt x="606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191166" y="430945"/>
              <a:ext cx="83513" cy="64911"/>
            </a:xfrm>
            <a:custGeom>
              <a:avLst/>
              <a:gdLst/>
              <a:ahLst/>
              <a:cxnLst/>
              <a:rect l="l" t="t" r="r" b="b"/>
              <a:pathLst>
                <a:path w="1477" h="1148" extrusionOk="0">
                  <a:moveTo>
                    <a:pt x="909" y="1"/>
                  </a:moveTo>
                  <a:cubicBezTo>
                    <a:pt x="857" y="1"/>
                    <a:pt x="803" y="9"/>
                    <a:pt x="750" y="27"/>
                  </a:cubicBezTo>
                  <a:cubicBezTo>
                    <a:pt x="583" y="86"/>
                    <a:pt x="417" y="122"/>
                    <a:pt x="274" y="217"/>
                  </a:cubicBezTo>
                  <a:cubicBezTo>
                    <a:pt x="0" y="360"/>
                    <a:pt x="0" y="777"/>
                    <a:pt x="274" y="932"/>
                  </a:cubicBezTo>
                  <a:cubicBezTo>
                    <a:pt x="417" y="1015"/>
                    <a:pt x="583" y="1074"/>
                    <a:pt x="750" y="1122"/>
                  </a:cubicBezTo>
                  <a:cubicBezTo>
                    <a:pt x="803" y="1140"/>
                    <a:pt x="857" y="1148"/>
                    <a:pt x="909" y="1148"/>
                  </a:cubicBezTo>
                  <a:cubicBezTo>
                    <a:pt x="1209" y="1148"/>
                    <a:pt x="1476" y="878"/>
                    <a:pt x="1476" y="574"/>
                  </a:cubicBezTo>
                  <a:cubicBezTo>
                    <a:pt x="1476" y="270"/>
                    <a:pt x="1209" y="1"/>
                    <a:pt x="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909513" y="39100"/>
              <a:ext cx="104377" cy="87811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117" y="0"/>
                  </a:moveTo>
                  <a:cubicBezTo>
                    <a:pt x="1098" y="0"/>
                    <a:pt x="1079" y="1"/>
                    <a:pt x="1060" y="3"/>
                  </a:cubicBezTo>
                  <a:cubicBezTo>
                    <a:pt x="953" y="3"/>
                    <a:pt x="857" y="15"/>
                    <a:pt x="762" y="15"/>
                  </a:cubicBezTo>
                  <a:cubicBezTo>
                    <a:pt x="548" y="27"/>
                    <a:pt x="369" y="87"/>
                    <a:pt x="226" y="242"/>
                  </a:cubicBezTo>
                  <a:cubicBezTo>
                    <a:pt x="83" y="373"/>
                    <a:pt x="0" y="587"/>
                    <a:pt x="0" y="777"/>
                  </a:cubicBezTo>
                  <a:cubicBezTo>
                    <a:pt x="12" y="968"/>
                    <a:pt x="72" y="1182"/>
                    <a:pt x="226" y="1313"/>
                  </a:cubicBezTo>
                  <a:cubicBezTo>
                    <a:pt x="262" y="1361"/>
                    <a:pt x="322" y="1385"/>
                    <a:pt x="369" y="1432"/>
                  </a:cubicBezTo>
                  <a:cubicBezTo>
                    <a:pt x="488" y="1504"/>
                    <a:pt x="607" y="1539"/>
                    <a:pt x="762" y="1539"/>
                  </a:cubicBezTo>
                  <a:cubicBezTo>
                    <a:pt x="857" y="1551"/>
                    <a:pt x="953" y="1551"/>
                    <a:pt x="1060" y="1551"/>
                  </a:cubicBezTo>
                  <a:cubicBezTo>
                    <a:pt x="1069" y="1552"/>
                    <a:pt x="1079" y="1552"/>
                    <a:pt x="1089" y="1552"/>
                  </a:cubicBezTo>
                  <a:cubicBezTo>
                    <a:pt x="1273" y="1552"/>
                    <a:pt x="1483" y="1449"/>
                    <a:pt x="1607" y="1325"/>
                  </a:cubicBezTo>
                  <a:cubicBezTo>
                    <a:pt x="1738" y="1194"/>
                    <a:pt x="1846" y="968"/>
                    <a:pt x="1834" y="777"/>
                  </a:cubicBezTo>
                  <a:cubicBezTo>
                    <a:pt x="1834" y="587"/>
                    <a:pt x="1750" y="373"/>
                    <a:pt x="1607" y="218"/>
                  </a:cubicBezTo>
                  <a:cubicBezTo>
                    <a:pt x="1467" y="99"/>
                    <a:pt x="1298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660357" y="688047"/>
              <a:ext cx="88263" cy="66437"/>
            </a:xfrm>
            <a:custGeom>
              <a:avLst/>
              <a:gdLst/>
              <a:ahLst/>
              <a:cxnLst/>
              <a:rect l="l" t="t" r="r" b="b"/>
              <a:pathLst>
                <a:path w="1561" h="1175" extrusionOk="0">
                  <a:moveTo>
                    <a:pt x="1011" y="0"/>
                  </a:moveTo>
                  <a:cubicBezTo>
                    <a:pt x="996" y="0"/>
                    <a:pt x="980" y="2"/>
                    <a:pt x="965" y="4"/>
                  </a:cubicBezTo>
                  <a:cubicBezTo>
                    <a:pt x="870" y="16"/>
                    <a:pt x="798" y="16"/>
                    <a:pt x="715" y="28"/>
                  </a:cubicBezTo>
                  <a:cubicBezTo>
                    <a:pt x="667" y="28"/>
                    <a:pt x="632" y="40"/>
                    <a:pt x="596" y="40"/>
                  </a:cubicBezTo>
                  <a:cubicBezTo>
                    <a:pt x="429" y="64"/>
                    <a:pt x="322" y="99"/>
                    <a:pt x="191" y="218"/>
                  </a:cubicBezTo>
                  <a:cubicBezTo>
                    <a:pt x="1" y="397"/>
                    <a:pt x="1" y="778"/>
                    <a:pt x="191" y="957"/>
                  </a:cubicBezTo>
                  <a:cubicBezTo>
                    <a:pt x="310" y="1076"/>
                    <a:pt x="429" y="1099"/>
                    <a:pt x="596" y="1135"/>
                  </a:cubicBezTo>
                  <a:cubicBezTo>
                    <a:pt x="632" y="1135"/>
                    <a:pt x="667" y="1147"/>
                    <a:pt x="715" y="1147"/>
                  </a:cubicBezTo>
                  <a:cubicBezTo>
                    <a:pt x="798" y="1159"/>
                    <a:pt x="870" y="1159"/>
                    <a:pt x="965" y="1171"/>
                  </a:cubicBezTo>
                  <a:cubicBezTo>
                    <a:pt x="979" y="1173"/>
                    <a:pt x="993" y="1175"/>
                    <a:pt x="1008" y="1175"/>
                  </a:cubicBezTo>
                  <a:cubicBezTo>
                    <a:pt x="1135" y="1175"/>
                    <a:pt x="1297" y="1088"/>
                    <a:pt x="1382" y="992"/>
                  </a:cubicBezTo>
                  <a:cubicBezTo>
                    <a:pt x="1489" y="897"/>
                    <a:pt x="1560" y="730"/>
                    <a:pt x="1560" y="576"/>
                  </a:cubicBezTo>
                  <a:cubicBezTo>
                    <a:pt x="1560" y="433"/>
                    <a:pt x="1501" y="266"/>
                    <a:pt x="1382" y="159"/>
                  </a:cubicBezTo>
                  <a:cubicBezTo>
                    <a:pt x="1286" y="84"/>
                    <a:pt x="1143" y="0"/>
                    <a:pt x="1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519001" y="954140"/>
              <a:ext cx="72092" cy="92334"/>
            </a:xfrm>
            <a:custGeom>
              <a:avLst/>
              <a:gdLst/>
              <a:ahLst/>
              <a:cxnLst/>
              <a:rect l="l" t="t" r="r" b="b"/>
              <a:pathLst>
                <a:path w="1275" h="1633" extrusionOk="0">
                  <a:moveTo>
                    <a:pt x="655" y="1"/>
                  </a:moveTo>
                  <a:cubicBezTo>
                    <a:pt x="548" y="1"/>
                    <a:pt x="441" y="25"/>
                    <a:pt x="334" y="84"/>
                  </a:cubicBezTo>
                  <a:cubicBezTo>
                    <a:pt x="215" y="144"/>
                    <a:pt x="84" y="311"/>
                    <a:pt x="60" y="442"/>
                  </a:cubicBezTo>
                  <a:lnTo>
                    <a:pt x="12" y="715"/>
                  </a:lnTo>
                  <a:cubicBezTo>
                    <a:pt x="0" y="811"/>
                    <a:pt x="0" y="894"/>
                    <a:pt x="0" y="989"/>
                  </a:cubicBezTo>
                  <a:cubicBezTo>
                    <a:pt x="0" y="1156"/>
                    <a:pt x="60" y="1323"/>
                    <a:pt x="191" y="1442"/>
                  </a:cubicBezTo>
                  <a:cubicBezTo>
                    <a:pt x="298" y="1549"/>
                    <a:pt x="489" y="1632"/>
                    <a:pt x="631" y="1632"/>
                  </a:cubicBezTo>
                  <a:cubicBezTo>
                    <a:pt x="989" y="1620"/>
                    <a:pt x="1262" y="1346"/>
                    <a:pt x="1274" y="989"/>
                  </a:cubicBezTo>
                  <a:cubicBezTo>
                    <a:pt x="1274" y="906"/>
                    <a:pt x="1274" y="811"/>
                    <a:pt x="1262" y="715"/>
                  </a:cubicBezTo>
                  <a:cubicBezTo>
                    <a:pt x="1274" y="620"/>
                    <a:pt x="1262" y="537"/>
                    <a:pt x="1251" y="442"/>
                  </a:cubicBezTo>
                  <a:cubicBezTo>
                    <a:pt x="1227" y="394"/>
                    <a:pt x="1203" y="334"/>
                    <a:pt x="1191" y="299"/>
                  </a:cubicBezTo>
                  <a:cubicBezTo>
                    <a:pt x="1143" y="215"/>
                    <a:pt x="1096" y="156"/>
                    <a:pt x="1024" y="132"/>
                  </a:cubicBezTo>
                  <a:cubicBezTo>
                    <a:pt x="917" y="61"/>
                    <a:pt x="786" y="1"/>
                    <a:pt x="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560757" y="346413"/>
              <a:ext cx="79499" cy="88093"/>
            </a:xfrm>
            <a:custGeom>
              <a:avLst/>
              <a:gdLst/>
              <a:ahLst/>
              <a:cxnLst/>
              <a:rect l="l" t="t" r="r" b="b"/>
              <a:pathLst>
                <a:path w="1406" h="1558" extrusionOk="0">
                  <a:moveTo>
                    <a:pt x="708" y="1"/>
                  </a:moveTo>
                  <a:cubicBezTo>
                    <a:pt x="554" y="1"/>
                    <a:pt x="400" y="75"/>
                    <a:pt x="298" y="224"/>
                  </a:cubicBezTo>
                  <a:lnTo>
                    <a:pt x="120" y="533"/>
                  </a:lnTo>
                  <a:cubicBezTo>
                    <a:pt x="1" y="748"/>
                    <a:pt x="1" y="998"/>
                    <a:pt x="120" y="1224"/>
                  </a:cubicBezTo>
                  <a:cubicBezTo>
                    <a:pt x="239" y="1426"/>
                    <a:pt x="465" y="1557"/>
                    <a:pt x="703" y="1557"/>
                  </a:cubicBezTo>
                  <a:cubicBezTo>
                    <a:pt x="941" y="1557"/>
                    <a:pt x="1167" y="1426"/>
                    <a:pt x="1287" y="1224"/>
                  </a:cubicBezTo>
                  <a:cubicBezTo>
                    <a:pt x="1406" y="1010"/>
                    <a:pt x="1406" y="760"/>
                    <a:pt x="1287" y="533"/>
                  </a:cubicBezTo>
                  <a:cubicBezTo>
                    <a:pt x="1239" y="426"/>
                    <a:pt x="1179" y="331"/>
                    <a:pt x="1108" y="224"/>
                  </a:cubicBezTo>
                  <a:cubicBezTo>
                    <a:pt x="1013" y="75"/>
                    <a:pt x="861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8"/>
          <p:cNvGrpSpPr/>
          <p:nvPr/>
        </p:nvGrpSpPr>
        <p:grpSpPr>
          <a:xfrm rot="-5732983">
            <a:off x="574991" y="4282281"/>
            <a:ext cx="621024" cy="760404"/>
            <a:chOff x="5191166" y="39100"/>
            <a:chExt cx="822725" cy="1007374"/>
          </a:xfrm>
        </p:grpSpPr>
        <p:sp>
          <p:nvSpPr>
            <p:cNvPr id="158" name="Google Shape;158;p8"/>
            <p:cNvSpPr/>
            <p:nvPr/>
          </p:nvSpPr>
          <p:spPr>
            <a:xfrm>
              <a:off x="5741864" y="346922"/>
              <a:ext cx="103699" cy="89620"/>
            </a:xfrm>
            <a:custGeom>
              <a:avLst/>
              <a:gdLst/>
              <a:ahLst/>
              <a:cxnLst/>
              <a:rect l="l" t="t" r="r" b="b"/>
              <a:pathLst>
                <a:path w="1834" h="1585" extrusionOk="0">
                  <a:moveTo>
                    <a:pt x="1042" y="1"/>
                  </a:moveTo>
                  <a:cubicBezTo>
                    <a:pt x="971" y="1"/>
                    <a:pt x="899" y="12"/>
                    <a:pt x="834" y="36"/>
                  </a:cubicBezTo>
                  <a:cubicBezTo>
                    <a:pt x="751" y="48"/>
                    <a:pt x="643" y="60"/>
                    <a:pt x="548" y="84"/>
                  </a:cubicBezTo>
                  <a:cubicBezTo>
                    <a:pt x="489" y="108"/>
                    <a:pt x="429" y="120"/>
                    <a:pt x="370" y="155"/>
                  </a:cubicBezTo>
                  <a:cubicBezTo>
                    <a:pt x="286" y="203"/>
                    <a:pt x="227" y="263"/>
                    <a:pt x="167" y="346"/>
                  </a:cubicBezTo>
                  <a:cubicBezTo>
                    <a:pt x="72" y="465"/>
                    <a:pt x="0" y="632"/>
                    <a:pt x="0" y="798"/>
                  </a:cubicBezTo>
                  <a:cubicBezTo>
                    <a:pt x="0" y="929"/>
                    <a:pt x="48" y="1048"/>
                    <a:pt x="108" y="1167"/>
                  </a:cubicBezTo>
                  <a:cubicBezTo>
                    <a:pt x="179" y="1310"/>
                    <a:pt x="370" y="1465"/>
                    <a:pt x="548" y="1513"/>
                  </a:cubicBezTo>
                  <a:cubicBezTo>
                    <a:pt x="643" y="1525"/>
                    <a:pt x="751" y="1536"/>
                    <a:pt x="834" y="1548"/>
                  </a:cubicBezTo>
                  <a:cubicBezTo>
                    <a:pt x="899" y="1572"/>
                    <a:pt x="971" y="1584"/>
                    <a:pt x="1042" y="1584"/>
                  </a:cubicBezTo>
                  <a:cubicBezTo>
                    <a:pt x="1114" y="1584"/>
                    <a:pt x="1185" y="1572"/>
                    <a:pt x="1251" y="1548"/>
                  </a:cubicBezTo>
                  <a:cubicBezTo>
                    <a:pt x="1382" y="1513"/>
                    <a:pt x="1501" y="1453"/>
                    <a:pt x="1596" y="1346"/>
                  </a:cubicBezTo>
                  <a:cubicBezTo>
                    <a:pt x="1739" y="1191"/>
                    <a:pt x="1834" y="1001"/>
                    <a:pt x="1834" y="798"/>
                  </a:cubicBezTo>
                  <a:cubicBezTo>
                    <a:pt x="1834" y="584"/>
                    <a:pt x="1739" y="382"/>
                    <a:pt x="1596" y="239"/>
                  </a:cubicBezTo>
                  <a:cubicBezTo>
                    <a:pt x="1489" y="143"/>
                    <a:pt x="1382" y="84"/>
                    <a:pt x="1251" y="36"/>
                  </a:cubicBezTo>
                  <a:cubicBezTo>
                    <a:pt x="1185" y="12"/>
                    <a:pt x="1114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368201" y="492803"/>
              <a:ext cx="85549" cy="102625"/>
            </a:xfrm>
            <a:custGeom>
              <a:avLst/>
              <a:gdLst/>
              <a:ahLst/>
              <a:cxnLst/>
              <a:rect l="l" t="t" r="r" b="b"/>
              <a:pathLst>
                <a:path w="1513" h="1815" extrusionOk="0">
                  <a:moveTo>
                    <a:pt x="817" y="1"/>
                  </a:moveTo>
                  <a:cubicBezTo>
                    <a:pt x="799" y="1"/>
                    <a:pt x="780" y="2"/>
                    <a:pt x="762" y="4"/>
                  </a:cubicBezTo>
                  <a:cubicBezTo>
                    <a:pt x="560" y="16"/>
                    <a:pt x="369" y="76"/>
                    <a:pt x="239" y="219"/>
                  </a:cubicBezTo>
                  <a:cubicBezTo>
                    <a:pt x="119" y="361"/>
                    <a:pt x="0" y="552"/>
                    <a:pt x="12" y="742"/>
                  </a:cubicBezTo>
                  <a:cubicBezTo>
                    <a:pt x="24" y="861"/>
                    <a:pt x="48" y="981"/>
                    <a:pt x="48" y="1100"/>
                  </a:cubicBezTo>
                  <a:cubicBezTo>
                    <a:pt x="60" y="1290"/>
                    <a:pt x="108" y="1457"/>
                    <a:pt x="250" y="1612"/>
                  </a:cubicBezTo>
                  <a:cubicBezTo>
                    <a:pt x="363" y="1724"/>
                    <a:pt x="560" y="1815"/>
                    <a:pt x="732" y="1815"/>
                  </a:cubicBezTo>
                  <a:cubicBezTo>
                    <a:pt x="742" y="1815"/>
                    <a:pt x="752" y="1815"/>
                    <a:pt x="762" y="1814"/>
                  </a:cubicBezTo>
                  <a:cubicBezTo>
                    <a:pt x="941" y="1802"/>
                    <a:pt x="1131" y="1743"/>
                    <a:pt x="1262" y="1612"/>
                  </a:cubicBezTo>
                  <a:cubicBezTo>
                    <a:pt x="1393" y="1457"/>
                    <a:pt x="1453" y="1290"/>
                    <a:pt x="1477" y="1100"/>
                  </a:cubicBezTo>
                  <a:cubicBezTo>
                    <a:pt x="1489" y="981"/>
                    <a:pt x="1501" y="861"/>
                    <a:pt x="1501" y="742"/>
                  </a:cubicBezTo>
                  <a:cubicBezTo>
                    <a:pt x="1512" y="564"/>
                    <a:pt x="1417" y="338"/>
                    <a:pt x="1274" y="219"/>
                  </a:cubicBezTo>
                  <a:cubicBezTo>
                    <a:pt x="1167" y="100"/>
                    <a:pt x="99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5555386" y="117695"/>
              <a:ext cx="88941" cy="72996"/>
            </a:xfrm>
            <a:custGeom>
              <a:avLst/>
              <a:gdLst/>
              <a:ahLst/>
              <a:cxnLst/>
              <a:rect l="l" t="t" r="r" b="b"/>
              <a:pathLst>
                <a:path w="1573" h="1291" extrusionOk="0">
                  <a:moveTo>
                    <a:pt x="904" y="1"/>
                  </a:moveTo>
                  <a:cubicBezTo>
                    <a:pt x="853" y="1"/>
                    <a:pt x="802" y="6"/>
                    <a:pt x="751" y="18"/>
                  </a:cubicBezTo>
                  <a:cubicBezTo>
                    <a:pt x="679" y="42"/>
                    <a:pt x="608" y="54"/>
                    <a:pt x="512" y="78"/>
                  </a:cubicBezTo>
                  <a:cubicBezTo>
                    <a:pt x="370" y="126"/>
                    <a:pt x="262" y="221"/>
                    <a:pt x="143" y="304"/>
                  </a:cubicBezTo>
                  <a:cubicBezTo>
                    <a:pt x="48" y="376"/>
                    <a:pt x="0" y="542"/>
                    <a:pt x="0" y="649"/>
                  </a:cubicBezTo>
                  <a:cubicBezTo>
                    <a:pt x="0" y="768"/>
                    <a:pt x="36" y="911"/>
                    <a:pt x="143" y="995"/>
                  </a:cubicBezTo>
                  <a:cubicBezTo>
                    <a:pt x="262" y="1078"/>
                    <a:pt x="370" y="1173"/>
                    <a:pt x="512" y="1209"/>
                  </a:cubicBezTo>
                  <a:cubicBezTo>
                    <a:pt x="596" y="1233"/>
                    <a:pt x="667" y="1245"/>
                    <a:pt x="751" y="1269"/>
                  </a:cubicBezTo>
                  <a:cubicBezTo>
                    <a:pt x="807" y="1283"/>
                    <a:pt x="863" y="1290"/>
                    <a:pt x="919" y="1290"/>
                  </a:cubicBezTo>
                  <a:cubicBezTo>
                    <a:pt x="1263" y="1290"/>
                    <a:pt x="1572" y="1019"/>
                    <a:pt x="1572" y="649"/>
                  </a:cubicBezTo>
                  <a:cubicBezTo>
                    <a:pt x="1572" y="275"/>
                    <a:pt x="1254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5283387" y="218116"/>
              <a:ext cx="76106" cy="62649"/>
            </a:xfrm>
            <a:custGeom>
              <a:avLst/>
              <a:gdLst/>
              <a:ahLst/>
              <a:cxnLst/>
              <a:rect l="l" t="t" r="r" b="b"/>
              <a:pathLst>
                <a:path w="1346" h="1108" extrusionOk="0">
                  <a:moveTo>
                    <a:pt x="564" y="1"/>
                  </a:moveTo>
                  <a:cubicBezTo>
                    <a:pt x="273" y="1"/>
                    <a:pt x="0" y="240"/>
                    <a:pt x="0" y="552"/>
                  </a:cubicBezTo>
                  <a:cubicBezTo>
                    <a:pt x="0" y="861"/>
                    <a:pt x="267" y="1107"/>
                    <a:pt x="554" y="1107"/>
                  </a:cubicBezTo>
                  <a:cubicBezTo>
                    <a:pt x="599" y="1107"/>
                    <a:pt x="645" y="1101"/>
                    <a:pt x="691" y="1088"/>
                  </a:cubicBezTo>
                  <a:cubicBezTo>
                    <a:pt x="798" y="1064"/>
                    <a:pt x="917" y="1052"/>
                    <a:pt x="1012" y="993"/>
                  </a:cubicBezTo>
                  <a:cubicBezTo>
                    <a:pt x="1084" y="945"/>
                    <a:pt x="1155" y="874"/>
                    <a:pt x="1215" y="814"/>
                  </a:cubicBezTo>
                  <a:cubicBezTo>
                    <a:pt x="1346" y="671"/>
                    <a:pt x="1346" y="457"/>
                    <a:pt x="1215" y="314"/>
                  </a:cubicBezTo>
                  <a:cubicBezTo>
                    <a:pt x="1155" y="243"/>
                    <a:pt x="1096" y="171"/>
                    <a:pt x="1012" y="124"/>
                  </a:cubicBezTo>
                  <a:cubicBezTo>
                    <a:pt x="917" y="64"/>
                    <a:pt x="798" y="52"/>
                    <a:pt x="691" y="16"/>
                  </a:cubicBezTo>
                  <a:cubicBezTo>
                    <a:pt x="649" y="6"/>
                    <a:pt x="606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5191166" y="430945"/>
              <a:ext cx="83513" cy="64911"/>
            </a:xfrm>
            <a:custGeom>
              <a:avLst/>
              <a:gdLst/>
              <a:ahLst/>
              <a:cxnLst/>
              <a:rect l="l" t="t" r="r" b="b"/>
              <a:pathLst>
                <a:path w="1477" h="1148" extrusionOk="0">
                  <a:moveTo>
                    <a:pt x="909" y="1"/>
                  </a:moveTo>
                  <a:cubicBezTo>
                    <a:pt x="857" y="1"/>
                    <a:pt x="803" y="9"/>
                    <a:pt x="750" y="27"/>
                  </a:cubicBezTo>
                  <a:cubicBezTo>
                    <a:pt x="583" y="86"/>
                    <a:pt x="417" y="122"/>
                    <a:pt x="274" y="217"/>
                  </a:cubicBezTo>
                  <a:cubicBezTo>
                    <a:pt x="0" y="360"/>
                    <a:pt x="0" y="777"/>
                    <a:pt x="274" y="932"/>
                  </a:cubicBezTo>
                  <a:cubicBezTo>
                    <a:pt x="417" y="1015"/>
                    <a:pt x="583" y="1074"/>
                    <a:pt x="750" y="1122"/>
                  </a:cubicBezTo>
                  <a:cubicBezTo>
                    <a:pt x="803" y="1140"/>
                    <a:pt x="857" y="1148"/>
                    <a:pt x="909" y="1148"/>
                  </a:cubicBezTo>
                  <a:cubicBezTo>
                    <a:pt x="1209" y="1148"/>
                    <a:pt x="1476" y="878"/>
                    <a:pt x="1476" y="574"/>
                  </a:cubicBezTo>
                  <a:cubicBezTo>
                    <a:pt x="1476" y="270"/>
                    <a:pt x="1209" y="1"/>
                    <a:pt x="9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909513" y="39100"/>
              <a:ext cx="104377" cy="87811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117" y="0"/>
                  </a:moveTo>
                  <a:cubicBezTo>
                    <a:pt x="1098" y="0"/>
                    <a:pt x="1079" y="1"/>
                    <a:pt x="1060" y="3"/>
                  </a:cubicBezTo>
                  <a:cubicBezTo>
                    <a:pt x="953" y="3"/>
                    <a:pt x="857" y="15"/>
                    <a:pt x="762" y="15"/>
                  </a:cubicBezTo>
                  <a:cubicBezTo>
                    <a:pt x="548" y="27"/>
                    <a:pt x="369" y="87"/>
                    <a:pt x="226" y="242"/>
                  </a:cubicBezTo>
                  <a:cubicBezTo>
                    <a:pt x="83" y="373"/>
                    <a:pt x="0" y="587"/>
                    <a:pt x="0" y="777"/>
                  </a:cubicBezTo>
                  <a:cubicBezTo>
                    <a:pt x="12" y="968"/>
                    <a:pt x="72" y="1182"/>
                    <a:pt x="226" y="1313"/>
                  </a:cubicBezTo>
                  <a:cubicBezTo>
                    <a:pt x="262" y="1361"/>
                    <a:pt x="322" y="1385"/>
                    <a:pt x="369" y="1432"/>
                  </a:cubicBezTo>
                  <a:cubicBezTo>
                    <a:pt x="488" y="1504"/>
                    <a:pt x="607" y="1539"/>
                    <a:pt x="762" y="1539"/>
                  </a:cubicBezTo>
                  <a:cubicBezTo>
                    <a:pt x="857" y="1551"/>
                    <a:pt x="953" y="1551"/>
                    <a:pt x="1060" y="1551"/>
                  </a:cubicBezTo>
                  <a:cubicBezTo>
                    <a:pt x="1069" y="1552"/>
                    <a:pt x="1079" y="1552"/>
                    <a:pt x="1089" y="1552"/>
                  </a:cubicBezTo>
                  <a:cubicBezTo>
                    <a:pt x="1273" y="1552"/>
                    <a:pt x="1483" y="1449"/>
                    <a:pt x="1607" y="1325"/>
                  </a:cubicBezTo>
                  <a:cubicBezTo>
                    <a:pt x="1738" y="1194"/>
                    <a:pt x="1846" y="968"/>
                    <a:pt x="1834" y="777"/>
                  </a:cubicBezTo>
                  <a:cubicBezTo>
                    <a:pt x="1834" y="587"/>
                    <a:pt x="1750" y="373"/>
                    <a:pt x="1607" y="218"/>
                  </a:cubicBezTo>
                  <a:cubicBezTo>
                    <a:pt x="1467" y="99"/>
                    <a:pt x="1298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5660357" y="688047"/>
              <a:ext cx="88263" cy="66437"/>
            </a:xfrm>
            <a:custGeom>
              <a:avLst/>
              <a:gdLst/>
              <a:ahLst/>
              <a:cxnLst/>
              <a:rect l="l" t="t" r="r" b="b"/>
              <a:pathLst>
                <a:path w="1561" h="1175" extrusionOk="0">
                  <a:moveTo>
                    <a:pt x="1011" y="0"/>
                  </a:moveTo>
                  <a:cubicBezTo>
                    <a:pt x="996" y="0"/>
                    <a:pt x="980" y="2"/>
                    <a:pt x="965" y="4"/>
                  </a:cubicBezTo>
                  <a:cubicBezTo>
                    <a:pt x="870" y="16"/>
                    <a:pt x="798" y="16"/>
                    <a:pt x="715" y="28"/>
                  </a:cubicBezTo>
                  <a:cubicBezTo>
                    <a:pt x="667" y="28"/>
                    <a:pt x="632" y="40"/>
                    <a:pt x="596" y="40"/>
                  </a:cubicBezTo>
                  <a:cubicBezTo>
                    <a:pt x="429" y="64"/>
                    <a:pt x="322" y="99"/>
                    <a:pt x="191" y="218"/>
                  </a:cubicBezTo>
                  <a:cubicBezTo>
                    <a:pt x="1" y="397"/>
                    <a:pt x="1" y="778"/>
                    <a:pt x="191" y="957"/>
                  </a:cubicBezTo>
                  <a:cubicBezTo>
                    <a:pt x="310" y="1076"/>
                    <a:pt x="429" y="1099"/>
                    <a:pt x="596" y="1135"/>
                  </a:cubicBezTo>
                  <a:cubicBezTo>
                    <a:pt x="632" y="1135"/>
                    <a:pt x="667" y="1147"/>
                    <a:pt x="715" y="1147"/>
                  </a:cubicBezTo>
                  <a:cubicBezTo>
                    <a:pt x="798" y="1159"/>
                    <a:pt x="870" y="1159"/>
                    <a:pt x="965" y="1171"/>
                  </a:cubicBezTo>
                  <a:cubicBezTo>
                    <a:pt x="979" y="1173"/>
                    <a:pt x="993" y="1175"/>
                    <a:pt x="1008" y="1175"/>
                  </a:cubicBezTo>
                  <a:cubicBezTo>
                    <a:pt x="1135" y="1175"/>
                    <a:pt x="1297" y="1088"/>
                    <a:pt x="1382" y="992"/>
                  </a:cubicBezTo>
                  <a:cubicBezTo>
                    <a:pt x="1489" y="897"/>
                    <a:pt x="1560" y="730"/>
                    <a:pt x="1560" y="576"/>
                  </a:cubicBezTo>
                  <a:cubicBezTo>
                    <a:pt x="1560" y="433"/>
                    <a:pt x="1501" y="266"/>
                    <a:pt x="1382" y="159"/>
                  </a:cubicBezTo>
                  <a:cubicBezTo>
                    <a:pt x="1286" y="84"/>
                    <a:pt x="1143" y="0"/>
                    <a:pt x="1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5519001" y="954140"/>
              <a:ext cx="72092" cy="92334"/>
            </a:xfrm>
            <a:custGeom>
              <a:avLst/>
              <a:gdLst/>
              <a:ahLst/>
              <a:cxnLst/>
              <a:rect l="l" t="t" r="r" b="b"/>
              <a:pathLst>
                <a:path w="1275" h="1633" extrusionOk="0">
                  <a:moveTo>
                    <a:pt x="655" y="1"/>
                  </a:moveTo>
                  <a:cubicBezTo>
                    <a:pt x="548" y="1"/>
                    <a:pt x="441" y="25"/>
                    <a:pt x="334" y="84"/>
                  </a:cubicBezTo>
                  <a:cubicBezTo>
                    <a:pt x="215" y="144"/>
                    <a:pt x="84" y="311"/>
                    <a:pt x="60" y="442"/>
                  </a:cubicBezTo>
                  <a:lnTo>
                    <a:pt x="12" y="715"/>
                  </a:lnTo>
                  <a:cubicBezTo>
                    <a:pt x="0" y="811"/>
                    <a:pt x="0" y="894"/>
                    <a:pt x="0" y="989"/>
                  </a:cubicBezTo>
                  <a:cubicBezTo>
                    <a:pt x="0" y="1156"/>
                    <a:pt x="60" y="1323"/>
                    <a:pt x="191" y="1442"/>
                  </a:cubicBezTo>
                  <a:cubicBezTo>
                    <a:pt x="298" y="1549"/>
                    <a:pt x="489" y="1632"/>
                    <a:pt x="631" y="1632"/>
                  </a:cubicBezTo>
                  <a:cubicBezTo>
                    <a:pt x="989" y="1620"/>
                    <a:pt x="1262" y="1346"/>
                    <a:pt x="1274" y="989"/>
                  </a:cubicBezTo>
                  <a:cubicBezTo>
                    <a:pt x="1274" y="906"/>
                    <a:pt x="1274" y="811"/>
                    <a:pt x="1262" y="715"/>
                  </a:cubicBezTo>
                  <a:cubicBezTo>
                    <a:pt x="1274" y="620"/>
                    <a:pt x="1262" y="537"/>
                    <a:pt x="1251" y="442"/>
                  </a:cubicBezTo>
                  <a:cubicBezTo>
                    <a:pt x="1227" y="394"/>
                    <a:pt x="1203" y="334"/>
                    <a:pt x="1191" y="299"/>
                  </a:cubicBezTo>
                  <a:cubicBezTo>
                    <a:pt x="1143" y="215"/>
                    <a:pt x="1096" y="156"/>
                    <a:pt x="1024" y="132"/>
                  </a:cubicBezTo>
                  <a:cubicBezTo>
                    <a:pt x="917" y="61"/>
                    <a:pt x="786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560757" y="346413"/>
              <a:ext cx="79499" cy="88093"/>
            </a:xfrm>
            <a:custGeom>
              <a:avLst/>
              <a:gdLst/>
              <a:ahLst/>
              <a:cxnLst/>
              <a:rect l="l" t="t" r="r" b="b"/>
              <a:pathLst>
                <a:path w="1406" h="1558" extrusionOk="0">
                  <a:moveTo>
                    <a:pt x="708" y="1"/>
                  </a:moveTo>
                  <a:cubicBezTo>
                    <a:pt x="554" y="1"/>
                    <a:pt x="400" y="75"/>
                    <a:pt x="298" y="224"/>
                  </a:cubicBezTo>
                  <a:lnTo>
                    <a:pt x="120" y="533"/>
                  </a:lnTo>
                  <a:cubicBezTo>
                    <a:pt x="1" y="748"/>
                    <a:pt x="1" y="998"/>
                    <a:pt x="120" y="1224"/>
                  </a:cubicBezTo>
                  <a:cubicBezTo>
                    <a:pt x="239" y="1426"/>
                    <a:pt x="465" y="1557"/>
                    <a:pt x="703" y="1557"/>
                  </a:cubicBezTo>
                  <a:cubicBezTo>
                    <a:pt x="941" y="1557"/>
                    <a:pt x="1167" y="1426"/>
                    <a:pt x="1287" y="1224"/>
                  </a:cubicBezTo>
                  <a:cubicBezTo>
                    <a:pt x="1406" y="1010"/>
                    <a:pt x="1406" y="760"/>
                    <a:pt x="1287" y="533"/>
                  </a:cubicBezTo>
                  <a:cubicBezTo>
                    <a:pt x="1239" y="426"/>
                    <a:pt x="1179" y="331"/>
                    <a:pt x="1108" y="224"/>
                  </a:cubicBezTo>
                  <a:cubicBezTo>
                    <a:pt x="1013" y="75"/>
                    <a:pt x="861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8"/>
          <p:cNvSpPr/>
          <p:nvPr/>
        </p:nvSpPr>
        <p:spPr>
          <a:xfrm rot="-5614689" flipH="1">
            <a:off x="6999082" y="4006850"/>
            <a:ext cx="1277203" cy="2160570"/>
          </a:xfrm>
          <a:custGeom>
            <a:avLst/>
            <a:gdLst/>
            <a:ahLst/>
            <a:cxnLst/>
            <a:rect l="l" t="t" r="r" b="b"/>
            <a:pathLst>
              <a:path w="16193" h="28836" extrusionOk="0">
                <a:moveTo>
                  <a:pt x="6945" y="1"/>
                </a:moveTo>
                <a:cubicBezTo>
                  <a:pt x="4464" y="1"/>
                  <a:pt x="1825" y="1549"/>
                  <a:pt x="786" y="3911"/>
                </a:cubicBezTo>
                <a:cubicBezTo>
                  <a:pt x="12" y="5685"/>
                  <a:pt x="0" y="7757"/>
                  <a:pt x="739" y="9543"/>
                </a:cubicBezTo>
                <a:cubicBezTo>
                  <a:pt x="1882" y="12293"/>
                  <a:pt x="4727" y="14258"/>
                  <a:pt x="5251" y="17198"/>
                </a:cubicBezTo>
                <a:cubicBezTo>
                  <a:pt x="5561" y="18961"/>
                  <a:pt x="4953" y="20770"/>
                  <a:pt x="5073" y="22556"/>
                </a:cubicBezTo>
                <a:cubicBezTo>
                  <a:pt x="5275" y="25711"/>
                  <a:pt x="8001" y="28509"/>
                  <a:pt x="11145" y="28807"/>
                </a:cubicBezTo>
                <a:cubicBezTo>
                  <a:pt x="11329" y="28826"/>
                  <a:pt x="11515" y="28836"/>
                  <a:pt x="11703" y="28836"/>
                </a:cubicBezTo>
                <a:cubicBezTo>
                  <a:pt x="12923" y="28836"/>
                  <a:pt x="14176" y="28423"/>
                  <a:pt x="14919" y="27474"/>
                </a:cubicBezTo>
                <a:cubicBezTo>
                  <a:pt x="15598" y="26628"/>
                  <a:pt x="15776" y="25509"/>
                  <a:pt x="15871" y="24437"/>
                </a:cubicBezTo>
                <a:cubicBezTo>
                  <a:pt x="16193" y="21270"/>
                  <a:pt x="15729" y="18008"/>
                  <a:pt x="14979" y="14924"/>
                </a:cubicBezTo>
                <a:cubicBezTo>
                  <a:pt x="14324" y="12246"/>
                  <a:pt x="13014" y="9852"/>
                  <a:pt x="12573" y="7126"/>
                </a:cubicBezTo>
                <a:cubicBezTo>
                  <a:pt x="12383" y="6054"/>
                  <a:pt x="12228" y="4959"/>
                  <a:pt x="11907" y="3911"/>
                </a:cubicBezTo>
                <a:cubicBezTo>
                  <a:pt x="11764" y="3483"/>
                  <a:pt x="11609" y="3054"/>
                  <a:pt x="11395" y="2673"/>
                </a:cubicBezTo>
                <a:cubicBezTo>
                  <a:pt x="10429" y="801"/>
                  <a:pt x="8728" y="1"/>
                  <a:pt x="69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 rot="-6952433" flipH="1">
            <a:off x="1581353" y="3945294"/>
            <a:ext cx="1277208" cy="2160598"/>
          </a:xfrm>
          <a:custGeom>
            <a:avLst/>
            <a:gdLst/>
            <a:ahLst/>
            <a:cxnLst/>
            <a:rect l="l" t="t" r="r" b="b"/>
            <a:pathLst>
              <a:path w="16193" h="28836" extrusionOk="0">
                <a:moveTo>
                  <a:pt x="6945" y="1"/>
                </a:moveTo>
                <a:cubicBezTo>
                  <a:pt x="4464" y="1"/>
                  <a:pt x="1825" y="1549"/>
                  <a:pt x="786" y="3911"/>
                </a:cubicBezTo>
                <a:cubicBezTo>
                  <a:pt x="12" y="5685"/>
                  <a:pt x="0" y="7757"/>
                  <a:pt x="739" y="9543"/>
                </a:cubicBezTo>
                <a:cubicBezTo>
                  <a:pt x="1882" y="12293"/>
                  <a:pt x="4727" y="14258"/>
                  <a:pt x="5251" y="17198"/>
                </a:cubicBezTo>
                <a:cubicBezTo>
                  <a:pt x="5561" y="18961"/>
                  <a:pt x="4953" y="20770"/>
                  <a:pt x="5073" y="22556"/>
                </a:cubicBezTo>
                <a:cubicBezTo>
                  <a:pt x="5275" y="25711"/>
                  <a:pt x="8001" y="28509"/>
                  <a:pt x="11145" y="28807"/>
                </a:cubicBezTo>
                <a:cubicBezTo>
                  <a:pt x="11329" y="28826"/>
                  <a:pt x="11515" y="28836"/>
                  <a:pt x="11703" y="28836"/>
                </a:cubicBezTo>
                <a:cubicBezTo>
                  <a:pt x="12923" y="28836"/>
                  <a:pt x="14176" y="28423"/>
                  <a:pt x="14919" y="27474"/>
                </a:cubicBezTo>
                <a:cubicBezTo>
                  <a:pt x="15598" y="26628"/>
                  <a:pt x="15776" y="25509"/>
                  <a:pt x="15871" y="24437"/>
                </a:cubicBezTo>
                <a:cubicBezTo>
                  <a:pt x="16193" y="21270"/>
                  <a:pt x="15729" y="18008"/>
                  <a:pt x="14979" y="14924"/>
                </a:cubicBezTo>
                <a:cubicBezTo>
                  <a:pt x="14324" y="12246"/>
                  <a:pt x="13014" y="9852"/>
                  <a:pt x="12573" y="7126"/>
                </a:cubicBezTo>
                <a:cubicBezTo>
                  <a:pt x="12383" y="6054"/>
                  <a:pt x="12228" y="4959"/>
                  <a:pt x="11907" y="3911"/>
                </a:cubicBezTo>
                <a:cubicBezTo>
                  <a:pt x="11764" y="3483"/>
                  <a:pt x="11609" y="3054"/>
                  <a:pt x="11395" y="2673"/>
                </a:cubicBezTo>
                <a:cubicBezTo>
                  <a:pt x="10429" y="801"/>
                  <a:pt x="8728" y="1"/>
                  <a:pt x="6945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 hasCustomPrompt="1"/>
          </p:nvPr>
        </p:nvSpPr>
        <p:spPr>
          <a:xfrm>
            <a:off x="1687050" y="1394475"/>
            <a:ext cx="5769900" cy="15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2175150" y="2909175"/>
            <a:ext cx="4793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11"/>
          <p:cNvSpPr/>
          <p:nvPr/>
        </p:nvSpPr>
        <p:spPr>
          <a:xfrm rot="10800000" flipH="1">
            <a:off x="5" y="-33335"/>
            <a:ext cx="4142045" cy="235006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 flipH="1">
            <a:off x="5001967" y="2828958"/>
            <a:ext cx="4142045" cy="235006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 rot="2395981" flipH="1">
            <a:off x="7053458" y="3062977"/>
            <a:ext cx="1310955" cy="3146068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 rot="3893672">
            <a:off x="1435967" y="-1353909"/>
            <a:ext cx="767888" cy="2739476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 rot="370030">
            <a:off x="337892" y="4379906"/>
            <a:ext cx="1691024" cy="857418"/>
          </a:xfrm>
          <a:custGeom>
            <a:avLst/>
            <a:gdLst/>
            <a:ahLst/>
            <a:cxnLst/>
            <a:rect l="l" t="t" r="r" b="b"/>
            <a:pathLst>
              <a:path w="40125" h="20345" extrusionOk="0">
                <a:moveTo>
                  <a:pt x="21278" y="1"/>
                </a:moveTo>
                <a:cubicBezTo>
                  <a:pt x="14067" y="1"/>
                  <a:pt x="6923" y="3634"/>
                  <a:pt x="3072" y="9831"/>
                </a:cubicBezTo>
                <a:cubicBezTo>
                  <a:pt x="1119" y="12951"/>
                  <a:pt x="36" y="16642"/>
                  <a:pt x="0" y="20333"/>
                </a:cubicBezTo>
                <a:lnTo>
                  <a:pt x="1917" y="20333"/>
                </a:lnTo>
                <a:cubicBezTo>
                  <a:pt x="2810" y="13522"/>
                  <a:pt x="6787" y="7319"/>
                  <a:pt x="13145" y="4259"/>
                </a:cubicBezTo>
                <a:cubicBezTo>
                  <a:pt x="15728" y="3023"/>
                  <a:pt x="18584" y="2368"/>
                  <a:pt x="21445" y="2368"/>
                </a:cubicBezTo>
                <a:cubicBezTo>
                  <a:pt x="22633" y="2368"/>
                  <a:pt x="23821" y="2481"/>
                  <a:pt x="24991" y="2712"/>
                </a:cubicBezTo>
                <a:cubicBezTo>
                  <a:pt x="27194" y="3152"/>
                  <a:pt x="29337" y="3878"/>
                  <a:pt x="30956" y="5498"/>
                </a:cubicBezTo>
                <a:cubicBezTo>
                  <a:pt x="32480" y="7022"/>
                  <a:pt x="33516" y="8950"/>
                  <a:pt x="34481" y="10844"/>
                </a:cubicBezTo>
                <a:cubicBezTo>
                  <a:pt x="36064" y="13915"/>
                  <a:pt x="37243" y="17070"/>
                  <a:pt x="38100" y="20345"/>
                </a:cubicBezTo>
                <a:lnTo>
                  <a:pt x="40124" y="20345"/>
                </a:lnTo>
                <a:cubicBezTo>
                  <a:pt x="39291" y="17059"/>
                  <a:pt x="38136" y="13844"/>
                  <a:pt x="36719" y="10808"/>
                </a:cubicBezTo>
                <a:cubicBezTo>
                  <a:pt x="35707" y="8641"/>
                  <a:pt x="34588" y="6450"/>
                  <a:pt x="33040" y="4605"/>
                </a:cubicBezTo>
                <a:cubicBezTo>
                  <a:pt x="31421" y="2676"/>
                  <a:pt x="29230" y="1426"/>
                  <a:pt x="26825" y="747"/>
                </a:cubicBezTo>
                <a:cubicBezTo>
                  <a:pt x="25008" y="243"/>
                  <a:pt x="23141" y="1"/>
                  <a:pt x="21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rot="-3312033">
            <a:off x="2094853" y="-648060"/>
            <a:ext cx="1953380" cy="1770156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370030">
            <a:off x="509293" y="4540947"/>
            <a:ext cx="1328755" cy="696807"/>
          </a:xfrm>
          <a:custGeom>
            <a:avLst/>
            <a:gdLst/>
            <a:ahLst/>
            <a:cxnLst/>
            <a:rect l="l" t="t" r="r" b="b"/>
            <a:pathLst>
              <a:path w="31529" h="16534" extrusionOk="0">
                <a:moveTo>
                  <a:pt x="16078" y="1"/>
                </a:moveTo>
                <a:cubicBezTo>
                  <a:pt x="10862" y="1"/>
                  <a:pt x="5731" y="2578"/>
                  <a:pt x="2810" y="7032"/>
                </a:cubicBezTo>
                <a:cubicBezTo>
                  <a:pt x="1012" y="9771"/>
                  <a:pt x="0" y="13212"/>
                  <a:pt x="203" y="16522"/>
                </a:cubicBezTo>
                <a:lnTo>
                  <a:pt x="1203" y="16522"/>
                </a:lnTo>
                <a:cubicBezTo>
                  <a:pt x="1179" y="13747"/>
                  <a:pt x="1715" y="11080"/>
                  <a:pt x="3084" y="8616"/>
                </a:cubicBezTo>
                <a:cubicBezTo>
                  <a:pt x="4656" y="5770"/>
                  <a:pt x="7144" y="3520"/>
                  <a:pt x="10133" y="2246"/>
                </a:cubicBezTo>
                <a:cubicBezTo>
                  <a:pt x="12006" y="1444"/>
                  <a:pt x="14037" y="1040"/>
                  <a:pt x="16054" y="1040"/>
                </a:cubicBezTo>
                <a:cubicBezTo>
                  <a:pt x="20358" y="1040"/>
                  <a:pt x="24598" y="2879"/>
                  <a:pt x="27111" y="6616"/>
                </a:cubicBezTo>
                <a:cubicBezTo>
                  <a:pt x="29087" y="9568"/>
                  <a:pt x="29266" y="13200"/>
                  <a:pt x="30278" y="16533"/>
                </a:cubicBezTo>
                <a:lnTo>
                  <a:pt x="31528" y="16533"/>
                </a:lnTo>
                <a:cubicBezTo>
                  <a:pt x="30421" y="13200"/>
                  <a:pt x="30219" y="9545"/>
                  <a:pt x="28349" y="6497"/>
                </a:cubicBezTo>
                <a:cubicBezTo>
                  <a:pt x="26623" y="3687"/>
                  <a:pt x="23813" y="1675"/>
                  <a:pt x="20682" y="698"/>
                </a:cubicBezTo>
                <a:cubicBezTo>
                  <a:pt x="19176" y="227"/>
                  <a:pt x="17623" y="1"/>
                  <a:pt x="160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1"/>
          <p:cNvGrpSpPr/>
          <p:nvPr/>
        </p:nvGrpSpPr>
        <p:grpSpPr>
          <a:xfrm rot="8100000">
            <a:off x="2906232" y="303609"/>
            <a:ext cx="675338" cy="733820"/>
            <a:chOff x="7264525" y="-59162"/>
            <a:chExt cx="1196232" cy="1299823"/>
          </a:xfrm>
        </p:grpSpPr>
        <p:sp>
          <p:nvSpPr>
            <p:cNvPr id="188" name="Google Shape;188;p11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1"/>
          <p:cNvSpPr/>
          <p:nvPr/>
        </p:nvSpPr>
        <p:spPr>
          <a:xfrm rot="370030">
            <a:off x="641688" y="4654611"/>
            <a:ext cx="1086891" cy="584199"/>
          </a:xfrm>
          <a:custGeom>
            <a:avLst/>
            <a:gdLst/>
            <a:ahLst/>
            <a:cxnLst/>
            <a:rect l="l" t="t" r="r" b="b"/>
            <a:pathLst>
              <a:path w="25790" h="13862" extrusionOk="0">
                <a:moveTo>
                  <a:pt x="12821" y="1"/>
                </a:moveTo>
                <a:cubicBezTo>
                  <a:pt x="11821" y="1"/>
                  <a:pt x="10813" y="125"/>
                  <a:pt x="9811" y="372"/>
                </a:cubicBezTo>
                <a:cubicBezTo>
                  <a:pt x="7025" y="1039"/>
                  <a:pt x="4001" y="2253"/>
                  <a:pt x="2322" y="4706"/>
                </a:cubicBezTo>
                <a:cubicBezTo>
                  <a:pt x="572" y="7266"/>
                  <a:pt x="1" y="10730"/>
                  <a:pt x="155" y="13862"/>
                </a:cubicBezTo>
                <a:lnTo>
                  <a:pt x="310" y="13862"/>
                </a:lnTo>
                <a:cubicBezTo>
                  <a:pt x="239" y="11195"/>
                  <a:pt x="608" y="8456"/>
                  <a:pt x="1763" y="6039"/>
                </a:cubicBezTo>
                <a:cubicBezTo>
                  <a:pt x="3132" y="3158"/>
                  <a:pt x="5835" y="1741"/>
                  <a:pt x="8752" y="848"/>
                </a:cubicBezTo>
                <a:cubicBezTo>
                  <a:pt x="10106" y="432"/>
                  <a:pt x="11478" y="204"/>
                  <a:pt x="12840" y="204"/>
                </a:cubicBezTo>
                <a:cubicBezTo>
                  <a:pt x="14401" y="204"/>
                  <a:pt x="15949" y="503"/>
                  <a:pt x="17443" y="1158"/>
                </a:cubicBezTo>
                <a:cubicBezTo>
                  <a:pt x="19955" y="2265"/>
                  <a:pt x="22063" y="4158"/>
                  <a:pt x="23456" y="6504"/>
                </a:cubicBezTo>
                <a:cubicBezTo>
                  <a:pt x="24766" y="8742"/>
                  <a:pt x="25420" y="11278"/>
                  <a:pt x="25528" y="13862"/>
                </a:cubicBezTo>
                <a:lnTo>
                  <a:pt x="25790" y="13862"/>
                </a:lnTo>
                <a:cubicBezTo>
                  <a:pt x="25635" y="8623"/>
                  <a:pt x="22932" y="3503"/>
                  <a:pt x="18050" y="1193"/>
                </a:cubicBezTo>
                <a:cubicBezTo>
                  <a:pt x="16384" y="398"/>
                  <a:pt x="14615" y="1"/>
                  <a:pt x="128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370030">
            <a:off x="722496" y="4765728"/>
            <a:ext cx="921308" cy="473697"/>
          </a:xfrm>
          <a:custGeom>
            <a:avLst/>
            <a:gdLst/>
            <a:ahLst/>
            <a:cxnLst/>
            <a:rect l="l" t="t" r="r" b="b"/>
            <a:pathLst>
              <a:path w="21861" h="11240" extrusionOk="0">
                <a:moveTo>
                  <a:pt x="10354" y="1"/>
                </a:moveTo>
                <a:cubicBezTo>
                  <a:pt x="9619" y="1"/>
                  <a:pt x="8876" y="75"/>
                  <a:pt x="8132" y="214"/>
                </a:cubicBezTo>
                <a:cubicBezTo>
                  <a:pt x="5846" y="631"/>
                  <a:pt x="3513" y="1405"/>
                  <a:pt x="2084" y="3334"/>
                </a:cubicBezTo>
                <a:cubicBezTo>
                  <a:pt x="417" y="5596"/>
                  <a:pt x="119" y="8501"/>
                  <a:pt x="0" y="11228"/>
                </a:cubicBezTo>
                <a:lnTo>
                  <a:pt x="72" y="11228"/>
                </a:lnTo>
                <a:cubicBezTo>
                  <a:pt x="262" y="8215"/>
                  <a:pt x="500" y="4929"/>
                  <a:pt x="2775" y="2715"/>
                </a:cubicBezTo>
                <a:cubicBezTo>
                  <a:pt x="3953" y="1560"/>
                  <a:pt x="5513" y="1024"/>
                  <a:pt x="7085" y="643"/>
                </a:cubicBezTo>
                <a:cubicBezTo>
                  <a:pt x="8182" y="367"/>
                  <a:pt x="9318" y="173"/>
                  <a:pt x="10455" y="173"/>
                </a:cubicBezTo>
                <a:cubicBezTo>
                  <a:pt x="10984" y="173"/>
                  <a:pt x="11513" y="215"/>
                  <a:pt x="12038" y="310"/>
                </a:cubicBezTo>
                <a:cubicBezTo>
                  <a:pt x="17503" y="1262"/>
                  <a:pt x="20324" y="6263"/>
                  <a:pt x="21586" y="11239"/>
                </a:cubicBezTo>
                <a:lnTo>
                  <a:pt x="21860" y="11239"/>
                </a:lnTo>
                <a:cubicBezTo>
                  <a:pt x="20848" y="7120"/>
                  <a:pt x="18777" y="3131"/>
                  <a:pt x="14919" y="1107"/>
                </a:cubicBezTo>
                <a:cubicBezTo>
                  <a:pt x="13480" y="343"/>
                  <a:pt x="11935" y="1"/>
                  <a:pt x="103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370030">
            <a:off x="762995" y="4807213"/>
            <a:ext cx="813419" cy="429362"/>
          </a:xfrm>
          <a:custGeom>
            <a:avLst/>
            <a:gdLst/>
            <a:ahLst/>
            <a:cxnLst/>
            <a:rect l="l" t="t" r="r" b="b"/>
            <a:pathLst>
              <a:path w="19301" h="10188" extrusionOk="0">
                <a:moveTo>
                  <a:pt x="8755" y="1"/>
                </a:moveTo>
                <a:cubicBezTo>
                  <a:pt x="6298" y="1"/>
                  <a:pt x="3991" y="686"/>
                  <a:pt x="2405" y="2687"/>
                </a:cubicBezTo>
                <a:cubicBezTo>
                  <a:pt x="786" y="4747"/>
                  <a:pt x="179" y="7592"/>
                  <a:pt x="0" y="10188"/>
                </a:cubicBezTo>
                <a:lnTo>
                  <a:pt x="572" y="10188"/>
                </a:lnTo>
                <a:cubicBezTo>
                  <a:pt x="905" y="7795"/>
                  <a:pt x="1084" y="5425"/>
                  <a:pt x="2572" y="3389"/>
                </a:cubicBezTo>
                <a:cubicBezTo>
                  <a:pt x="3941" y="1509"/>
                  <a:pt x="6134" y="738"/>
                  <a:pt x="8380" y="738"/>
                </a:cubicBezTo>
                <a:cubicBezTo>
                  <a:pt x="8694" y="738"/>
                  <a:pt x="9009" y="753"/>
                  <a:pt x="9323" y="782"/>
                </a:cubicBezTo>
                <a:cubicBezTo>
                  <a:pt x="11799" y="1020"/>
                  <a:pt x="14300" y="2127"/>
                  <a:pt x="16086" y="3854"/>
                </a:cubicBezTo>
                <a:cubicBezTo>
                  <a:pt x="17753" y="5473"/>
                  <a:pt x="17991" y="7985"/>
                  <a:pt x="18610" y="10188"/>
                </a:cubicBezTo>
                <a:lnTo>
                  <a:pt x="19300" y="10188"/>
                </a:lnTo>
                <a:cubicBezTo>
                  <a:pt x="19205" y="9795"/>
                  <a:pt x="19110" y="9402"/>
                  <a:pt x="19015" y="8997"/>
                </a:cubicBezTo>
                <a:cubicBezTo>
                  <a:pt x="18884" y="8152"/>
                  <a:pt x="18705" y="7271"/>
                  <a:pt x="18491" y="6413"/>
                </a:cubicBezTo>
                <a:cubicBezTo>
                  <a:pt x="18169" y="5032"/>
                  <a:pt x="17622" y="3937"/>
                  <a:pt x="16562" y="2961"/>
                </a:cubicBezTo>
                <a:cubicBezTo>
                  <a:pt x="14550" y="1103"/>
                  <a:pt x="11919" y="103"/>
                  <a:pt x="9192" y="8"/>
                </a:cubicBezTo>
                <a:cubicBezTo>
                  <a:pt x="9046" y="3"/>
                  <a:pt x="8900" y="1"/>
                  <a:pt x="87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370030">
            <a:off x="821197" y="4889959"/>
            <a:ext cx="670931" cy="346465"/>
          </a:xfrm>
          <a:custGeom>
            <a:avLst/>
            <a:gdLst/>
            <a:ahLst/>
            <a:cxnLst/>
            <a:rect l="l" t="t" r="r" b="b"/>
            <a:pathLst>
              <a:path w="15920" h="8221" extrusionOk="0">
                <a:moveTo>
                  <a:pt x="8479" y="1"/>
                </a:moveTo>
                <a:cubicBezTo>
                  <a:pt x="8038" y="1"/>
                  <a:pt x="7594" y="36"/>
                  <a:pt x="7156" y="101"/>
                </a:cubicBezTo>
                <a:cubicBezTo>
                  <a:pt x="4894" y="446"/>
                  <a:pt x="2822" y="1708"/>
                  <a:pt x="1513" y="3589"/>
                </a:cubicBezTo>
                <a:cubicBezTo>
                  <a:pt x="870" y="4506"/>
                  <a:pt x="394" y="5577"/>
                  <a:pt x="191" y="6685"/>
                </a:cubicBezTo>
                <a:cubicBezTo>
                  <a:pt x="96" y="7113"/>
                  <a:pt x="13" y="7661"/>
                  <a:pt x="1" y="8221"/>
                </a:cubicBezTo>
                <a:lnTo>
                  <a:pt x="1251" y="8221"/>
                </a:lnTo>
                <a:cubicBezTo>
                  <a:pt x="1251" y="7840"/>
                  <a:pt x="1263" y="7470"/>
                  <a:pt x="1334" y="7125"/>
                </a:cubicBezTo>
                <a:cubicBezTo>
                  <a:pt x="1548" y="6161"/>
                  <a:pt x="1906" y="5256"/>
                  <a:pt x="2453" y="4434"/>
                </a:cubicBezTo>
                <a:cubicBezTo>
                  <a:pt x="3573" y="2768"/>
                  <a:pt x="5382" y="1648"/>
                  <a:pt x="7359" y="1339"/>
                </a:cubicBezTo>
                <a:cubicBezTo>
                  <a:pt x="7719" y="1279"/>
                  <a:pt x="8092" y="1248"/>
                  <a:pt x="8467" y="1248"/>
                </a:cubicBezTo>
                <a:cubicBezTo>
                  <a:pt x="9070" y="1248"/>
                  <a:pt x="9679" y="1329"/>
                  <a:pt x="10252" y="1505"/>
                </a:cubicBezTo>
                <a:cubicBezTo>
                  <a:pt x="11431" y="1875"/>
                  <a:pt x="12050" y="2696"/>
                  <a:pt x="12645" y="3720"/>
                </a:cubicBezTo>
                <a:cubicBezTo>
                  <a:pt x="13467" y="5149"/>
                  <a:pt x="14086" y="6649"/>
                  <a:pt x="14562" y="8209"/>
                </a:cubicBezTo>
                <a:lnTo>
                  <a:pt x="15919" y="8209"/>
                </a:lnTo>
                <a:cubicBezTo>
                  <a:pt x="15324" y="6089"/>
                  <a:pt x="14431" y="3970"/>
                  <a:pt x="13181" y="2184"/>
                </a:cubicBezTo>
                <a:cubicBezTo>
                  <a:pt x="12078" y="602"/>
                  <a:pt x="10304" y="1"/>
                  <a:pt x="84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6186679">
            <a:off x="7646813" y="-591525"/>
            <a:ext cx="1968909" cy="178419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/>
          <p:nvPr/>
        </p:nvSpPr>
        <p:spPr>
          <a:xfrm rot="10800000">
            <a:off x="1724036" y="-47652"/>
            <a:ext cx="7464789" cy="4235252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 rot="4800948">
            <a:off x="2012917" y="-1323461"/>
            <a:ext cx="911594" cy="2450243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 flipH="1">
            <a:off x="-1052211" y="-1377375"/>
            <a:ext cx="3162130" cy="2865527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rot="222804">
            <a:off x="4125284" y="-268582"/>
            <a:ext cx="4992013" cy="986669"/>
          </a:xfrm>
          <a:custGeom>
            <a:avLst/>
            <a:gdLst/>
            <a:ahLst/>
            <a:cxnLst/>
            <a:rect l="l" t="t" r="r" b="b"/>
            <a:pathLst>
              <a:path w="53067" h="16026" extrusionOk="0">
                <a:moveTo>
                  <a:pt x="36460" y="0"/>
                </a:moveTo>
                <a:cubicBezTo>
                  <a:pt x="34530" y="0"/>
                  <a:pt x="32588" y="146"/>
                  <a:pt x="30671" y="297"/>
                </a:cubicBezTo>
                <a:cubicBezTo>
                  <a:pt x="26623" y="606"/>
                  <a:pt x="22575" y="904"/>
                  <a:pt x="18527" y="1214"/>
                </a:cubicBezTo>
                <a:cubicBezTo>
                  <a:pt x="12585" y="1666"/>
                  <a:pt x="6311" y="2250"/>
                  <a:pt x="1525" y="5774"/>
                </a:cubicBezTo>
                <a:cubicBezTo>
                  <a:pt x="763" y="6321"/>
                  <a:pt x="1" y="7107"/>
                  <a:pt x="84" y="8048"/>
                </a:cubicBezTo>
                <a:cubicBezTo>
                  <a:pt x="239" y="9512"/>
                  <a:pt x="2179" y="9893"/>
                  <a:pt x="3656" y="9905"/>
                </a:cubicBezTo>
                <a:cubicBezTo>
                  <a:pt x="16884" y="10048"/>
                  <a:pt x="30064" y="12275"/>
                  <a:pt x="42923" y="15168"/>
                </a:cubicBezTo>
                <a:cubicBezTo>
                  <a:pt x="44662" y="15556"/>
                  <a:pt x="46350" y="16025"/>
                  <a:pt x="47803" y="16025"/>
                </a:cubicBezTo>
                <a:cubicBezTo>
                  <a:pt x="49782" y="16025"/>
                  <a:pt x="51326" y="15155"/>
                  <a:pt x="51971" y="12025"/>
                </a:cubicBezTo>
                <a:cubicBezTo>
                  <a:pt x="53067" y="6691"/>
                  <a:pt x="47923" y="2261"/>
                  <a:pt x="43351" y="892"/>
                </a:cubicBezTo>
                <a:cubicBezTo>
                  <a:pt x="41115" y="214"/>
                  <a:pt x="38796" y="0"/>
                  <a:pt x="364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3"/>
          <p:cNvGrpSpPr/>
          <p:nvPr/>
        </p:nvGrpSpPr>
        <p:grpSpPr>
          <a:xfrm>
            <a:off x="8271107" y="2127443"/>
            <a:ext cx="635418" cy="3139886"/>
            <a:chOff x="8279361" y="3137887"/>
            <a:chExt cx="433082" cy="2140199"/>
          </a:xfrm>
        </p:grpSpPr>
        <p:sp>
          <p:nvSpPr>
            <p:cNvPr id="209" name="Google Shape;209;p13"/>
            <p:cNvSpPr/>
            <p:nvPr/>
          </p:nvSpPr>
          <p:spPr>
            <a:xfrm rot="543893">
              <a:off x="8394654" y="3388776"/>
              <a:ext cx="155723" cy="265356"/>
            </a:xfrm>
            <a:custGeom>
              <a:avLst/>
              <a:gdLst/>
              <a:ahLst/>
              <a:cxnLst/>
              <a:rect l="l" t="t" r="r" b="b"/>
              <a:pathLst>
                <a:path w="3970" h="6765" extrusionOk="0">
                  <a:moveTo>
                    <a:pt x="808" y="0"/>
                  </a:moveTo>
                  <a:cubicBezTo>
                    <a:pt x="766" y="0"/>
                    <a:pt x="723" y="4"/>
                    <a:pt x="679" y="13"/>
                  </a:cubicBezTo>
                  <a:cubicBezTo>
                    <a:pt x="346" y="73"/>
                    <a:pt x="108" y="394"/>
                    <a:pt x="48" y="739"/>
                  </a:cubicBezTo>
                  <a:cubicBezTo>
                    <a:pt x="1" y="1085"/>
                    <a:pt x="84" y="1430"/>
                    <a:pt x="179" y="1751"/>
                  </a:cubicBezTo>
                  <a:cubicBezTo>
                    <a:pt x="644" y="3275"/>
                    <a:pt x="1394" y="5121"/>
                    <a:pt x="2537" y="6228"/>
                  </a:cubicBezTo>
                  <a:cubicBezTo>
                    <a:pt x="2923" y="6607"/>
                    <a:pt x="3176" y="6764"/>
                    <a:pt x="3331" y="6764"/>
                  </a:cubicBezTo>
                  <a:cubicBezTo>
                    <a:pt x="3970" y="6764"/>
                    <a:pt x="2945" y="4097"/>
                    <a:pt x="2715" y="3311"/>
                  </a:cubicBezTo>
                  <a:cubicBezTo>
                    <a:pt x="2477" y="2454"/>
                    <a:pt x="2227" y="1585"/>
                    <a:pt x="1787" y="799"/>
                  </a:cubicBezTo>
                  <a:cubicBezTo>
                    <a:pt x="1570" y="409"/>
                    <a:pt x="1226" y="0"/>
                    <a:pt x="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543893">
              <a:off x="8507353" y="3142935"/>
              <a:ext cx="91119" cy="340982"/>
            </a:xfrm>
            <a:custGeom>
              <a:avLst/>
              <a:gdLst/>
              <a:ahLst/>
              <a:cxnLst/>
              <a:rect l="l" t="t" r="r" b="b"/>
              <a:pathLst>
                <a:path w="2323" h="8693" extrusionOk="0">
                  <a:moveTo>
                    <a:pt x="1278" y="0"/>
                  </a:moveTo>
                  <a:cubicBezTo>
                    <a:pt x="1273" y="0"/>
                    <a:pt x="1268" y="1"/>
                    <a:pt x="1263" y="1"/>
                  </a:cubicBezTo>
                  <a:cubicBezTo>
                    <a:pt x="1013" y="13"/>
                    <a:pt x="822" y="191"/>
                    <a:pt x="668" y="394"/>
                  </a:cubicBezTo>
                  <a:cubicBezTo>
                    <a:pt x="1" y="1263"/>
                    <a:pt x="72" y="2489"/>
                    <a:pt x="179" y="3584"/>
                  </a:cubicBezTo>
                  <a:cubicBezTo>
                    <a:pt x="346" y="5251"/>
                    <a:pt x="406" y="7144"/>
                    <a:pt x="1072" y="8692"/>
                  </a:cubicBezTo>
                  <a:cubicBezTo>
                    <a:pt x="2192" y="7073"/>
                    <a:pt x="2323" y="2930"/>
                    <a:pt x="2037" y="1001"/>
                  </a:cubicBezTo>
                  <a:cubicBezTo>
                    <a:pt x="1966" y="541"/>
                    <a:pt x="1732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rot="543893">
              <a:off x="8564728" y="3251998"/>
              <a:ext cx="118655" cy="378285"/>
            </a:xfrm>
            <a:custGeom>
              <a:avLst/>
              <a:gdLst/>
              <a:ahLst/>
              <a:cxnLst/>
              <a:rect l="l" t="t" r="r" b="b"/>
              <a:pathLst>
                <a:path w="3025" h="9644" extrusionOk="0">
                  <a:moveTo>
                    <a:pt x="2390" y="1"/>
                  </a:moveTo>
                  <a:cubicBezTo>
                    <a:pt x="2201" y="1"/>
                    <a:pt x="2004" y="169"/>
                    <a:pt x="1894" y="345"/>
                  </a:cubicBezTo>
                  <a:cubicBezTo>
                    <a:pt x="1001" y="1607"/>
                    <a:pt x="703" y="3178"/>
                    <a:pt x="489" y="4690"/>
                  </a:cubicBezTo>
                  <a:cubicBezTo>
                    <a:pt x="262" y="6310"/>
                    <a:pt x="1" y="8012"/>
                    <a:pt x="36" y="9643"/>
                  </a:cubicBezTo>
                  <a:cubicBezTo>
                    <a:pt x="1251" y="7607"/>
                    <a:pt x="1870" y="4917"/>
                    <a:pt x="2560" y="2643"/>
                  </a:cubicBezTo>
                  <a:cubicBezTo>
                    <a:pt x="2798" y="1857"/>
                    <a:pt x="3025" y="999"/>
                    <a:pt x="2691" y="261"/>
                  </a:cubicBezTo>
                  <a:cubicBezTo>
                    <a:pt x="2668" y="178"/>
                    <a:pt x="2620" y="95"/>
                    <a:pt x="2548" y="47"/>
                  </a:cubicBezTo>
                  <a:cubicBezTo>
                    <a:pt x="2498" y="15"/>
                    <a:pt x="2444" y="1"/>
                    <a:pt x="2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rot="543893">
              <a:off x="8544905" y="3693327"/>
              <a:ext cx="93904" cy="364635"/>
            </a:xfrm>
            <a:custGeom>
              <a:avLst/>
              <a:gdLst/>
              <a:ahLst/>
              <a:cxnLst/>
              <a:rect l="l" t="t" r="r" b="b"/>
              <a:pathLst>
                <a:path w="2394" h="9296" extrusionOk="0">
                  <a:moveTo>
                    <a:pt x="1872" y="0"/>
                  </a:moveTo>
                  <a:cubicBezTo>
                    <a:pt x="1730" y="0"/>
                    <a:pt x="1585" y="74"/>
                    <a:pt x="1465" y="163"/>
                  </a:cubicBezTo>
                  <a:cubicBezTo>
                    <a:pt x="465" y="937"/>
                    <a:pt x="322" y="2378"/>
                    <a:pt x="263" y="3664"/>
                  </a:cubicBezTo>
                  <a:cubicBezTo>
                    <a:pt x="263" y="5533"/>
                    <a:pt x="1" y="7438"/>
                    <a:pt x="36" y="9296"/>
                  </a:cubicBezTo>
                  <a:cubicBezTo>
                    <a:pt x="679" y="7212"/>
                    <a:pt x="1275" y="5128"/>
                    <a:pt x="1906" y="3033"/>
                  </a:cubicBezTo>
                  <a:cubicBezTo>
                    <a:pt x="2156" y="2211"/>
                    <a:pt x="2394" y="1366"/>
                    <a:pt x="2263" y="521"/>
                  </a:cubicBezTo>
                  <a:cubicBezTo>
                    <a:pt x="2227" y="306"/>
                    <a:pt x="2144" y="68"/>
                    <a:pt x="1953" y="9"/>
                  </a:cubicBezTo>
                  <a:cubicBezTo>
                    <a:pt x="1927" y="3"/>
                    <a:pt x="1900" y="0"/>
                    <a:pt x="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 rot="543893">
              <a:off x="8369222" y="3933474"/>
              <a:ext cx="140151" cy="223072"/>
            </a:xfrm>
            <a:custGeom>
              <a:avLst/>
              <a:gdLst/>
              <a:ahLst/>
              <a:cxnLst/>
              <a:rect l="l" t="t" r="r" b="b"/>
              <a:pathLst>
                <a:path w="3573" h="5687" extrusionOk="0">
                  <a:moveTo>
                    <a:pt x="1173" y="1"/>
                  </a:moveTo>
                  <a:cubicBezTo>
                    <a:pt x="1053" y="1"/>
                    <a:pt x="934" y="25"/>
                    <a:pt x="822" y="79"/>
                  </a:cubicBezTo>
                  <a:cubicBezTo>
                    <a:pt x="0" y="448"/>
                    <a:pt x="3334" y="5174"/>
                    <a:pt x="3572" y="5686"/>
                  </a:cubicBezTo>
                  <a:cubicBezTo>
                    <a:pt x="3096" y="4543"/>
                    <a:pt x="2810" y="3317"/>
                    <a:pt x="2620" y="2103"/>
                  </a:cubicBezTo>
                  <a:cubicBezTo>
                    <a:pt x="2524" y="1579"/>
                    <a:pt x="2453" y="1043"/>
                    <a:pt x="2167" y="590"/>
                  </a:cubicBezTo>
                  <a:cubicBezTo>
                    <a:pt x="1958" y="254"/>
                    <a:pt x="1561" y="1"/>
                    <a:pt x="1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543893">
              <a:off x="8473535" y="4211678"/>
              <a:ext cx="148074" cy="511767"/>
            </a:xfrm>
            <a:custGeom>
              <a:avLst/>
              <a:gdLst/>
              <a:ahLst/>
              <a:cxnLst/>
              <a:rect l="l" t="t" r="r" b="b"/>
              <a:pathLst>
                <a:path w="3775" h="13047" extrusionOk="0">
                  <a:moveTo>
                    <a:pt x="2874" y="1"/>
                  </a:moveTo>
                  <a:cubicBezTo>
                    <a:pt x="2590" y="1"/>
                    <a:pt x="2288" y="267"/>
                    <a:pt x="2108" y="533"/>
                  </a:cubicBezTo>
                  <a:cubicBezTo>
                    <a:pt x="1322" y="1735"/>
                    <a:pt x="1155" y="3235"/>
                    <a:pt x="1024" y="4664"/>
                  </a:cubicBezTo>
                  <a:cubicBezTo>
                    <a:pt x="881" y="6188"/>
                    <a:pt x="738" y="7700"/>
                    <a:pt x="595" y="9212"/>
                  </a:cubicBezTo>
                  <a:cubicBezTo>
                    <a:pt x="500" y="10308"/>
                    <a:pt x="0" y="12022"/>
                    <a:pt x="441" y="13046"/>
                  </a:cubicBezTo>
                  <a:cubicBezTo>
                    <a:pt x="1227" y="10379"/>
                    <a:pt x="1810" y="7664"/>
                    <a:pt x="2715" y="5021"/>
                  </a:cubicBezTo>
                  <a:cubicBezTo>
                    <a:pt x="3203" y="3592"/>
                    <a:pt x="3774" y="2068"/>
                    <a:pt x="3417" y="592"/>
                  </a:cubicBezTo>
                  <a:cubicBezTo>
                    <a:pt x="3358" y="378"/>
                    <a:pt x="3274" y="163"/>
                    <a:pt x="3084" y="56"/>
                  </a:cubicBezTo>
                  <a:cubicBezTo>
                    <a:pt x="3016" y="18"/>
                    <a:pt x="2946" y="1"/>
                    <a:pt x="2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 rot="543893">
              <a:off x="8308413" y="4345772"/>
              <a:ext cx="149015" cy="380599"/>
            </a:xfrm>
            <a:custGeom>
              <a:avLst/>
              <a:gdLst/>
              <a:ahLst/>
              <a:cxnLst/>
              <a:rect l="l" t="t" r="r" b="b"/>
              <a:pathLst>
                <a:path w="3799" h="9703" extrusionOk="0">
                  <a:moveTo>
                    <a:pt x="1032" y="0"/>
                  </a:moveTo>
                  <a:cubicBezTo>
                    <a:pt x="681" y="0"/>
                    <a:pt x="324" y="268"/>
                    <a:pt x="179" y="606"/>
                  </a:cubicBezTo>
                  <a:cubicBezTo>
                    <a:pt x="1" y="1023"/>
                    <a:pt x="48" y="1499"/>
                    <a:pt x="120" y="1951"/>
                  </a:cubicBezTo>
                  <a:cubicBezTo>
                    <a:pt x="429" y="3904"/>
                    <a:pt x="1191" y="5773"/>
                    <a:pt x="2132" y="7512"/>
                  </a:cubicBezTo>
                  <a:cubicBezTo>
                    <a:pt x="2473" y="8136"/>
                    <a:pt x="3059" y="9703"/>
                    <a:pt x="3775" y="9703"/>
                  </a:cubicBezTo>
                  <a:cubicBezTo>
                    <a:pt x="3783" y="9703"/>
                    <a:pt x="3791" y="9703"/>
                    <a:pt x="3799" y="9702"/>
                  </a:cubicBezTo>
                  <a:cubicBezTo>
                    <a:pt x="3180" y="6833"/>
                    <a:pt x="3037" y="3571"/>
                    <a:pt x="1906" y="832"/>
                  </a:cubicBezTo>
                  <a:cubicBezTo>
                    <a:pt x="1775" y="511"/>
                    <a:pt x="1596" y="166"/>
                    <a:pt x="1275" y="46"/>
                  </a:cubicBezTo>
                  <a:cubicBezTo>
                    <a:pt x="1196" y="15"/>
                    <a:pt x="1114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 rot="543893">
              <a:off x="8375139" y="4655474"/>
              <a:ext cx="186357" cy="611752"/>
            </a:xfrm>
            <a:custGeom>
              <a:avLst/>
              <a:gdLst/>
              <a:ahLst/>
              <a:cxnLst/>
              <a:rect l="l" t="t" r="r" b="b"/>
              <a:pathLst>
                <a:path w="4751" h="15596" extrusionOk="0">
                  <a:moveTo>
                    <a:pt x="673" y="1"/>
                  </a:moveTo>
                  <a:cubicBezTo>
                    <a:pt x="620" y="1"/>
                    <a:pt x="565" y="31"/>
                    <a:pt x="548" y="95"/>
                  </a:cubicBezTo>
                  <a:cubicBezTo>
                    <a:pt x="0" y="2512"/>
                    <a:pt x="1298" y="5214"/>
                    <a:pt x="2405" y="7274"/>
                  </a:cubicBezTo>
                  <a:cubicBezTo>
                    <a:pt x="3096" y="8536"/>
                    <a:pt x="3679" y="9798"/>
                    <a:pt x="3977" y="11227"/>
                  </a:cubicBezTo>
                  <a:cubicBezTo>
                    <a:pt x="4120" y="11918"/>
                    <a:pt x="4191" y="12632"/>
                    <a:pt x="4179" y="13334"/>
                  </a:cubicBezTo>
                  <a:cubicBezTo>
                    <a:pt x="4167" y="14049"/>
                    <a:pt x="3977" y="14763"/>
                    <a:pt x="4036" y="15477"/>
                  </a:cubicBezTo>
                  <a:cubicBezTo>
                    <a:pt x="4036" y="15539"/>
                    <a:pt x="4096" y="15596"/>
                    <a:pt x="4155" y="15596"/>
                  </a:cubicBezTo>
                  <a:cubicBezTo>
                    <a:pt x="4186" y="15596"/>
                    <a:pt x="4218" y="15579"/>
                    <a:pt x="4239" y="15537"/>
                  </a:cubicBezTo>
                  <a:cubicBezTo>
                    <a:pt x="4751" y="14430"/>
                    <a:pt x="4536" y="12953"/>
                    <a:pt x="4405" y="11787"/>
                  </a:cubicBezTo>
                  <a:cubicBezTo>
                    <a:pt x="4274" y="10608"/>
                    <a:pt x="3977" y="9489"/>
                    <a:pt x="3512" y="8417"/>
                  </a:cubicBezTo>
                  <a:cubicBezTo>
                    <a:pt x="2953" y="7107"/>
                    <a:pt x="2238" y="5845"/>
                    <a:pt x="1738" y="4500"/>
                  </a:cubicBezTo>
                  <a:cubicBezTo>
                    <a:pt x="1215" y="3059"/>
                    <a:pt x="1191" y="1571"/>
                    <a:pt x="798" y="95"/>
                  </a:cubicBezTo>
                  <a:cubicBezTo>
                    <a:pt x="786" y="34"/>
                    <a:pt x="730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 rot="543893">
              <a:off x="8517931" y="3511452"/>
              <a:ext cx="10277" cy="22672"/>
            </a:xfrm>
            <a:custGeom>
              <a:avLst/>
              <a:gdLst/>
              <a:ahLst/>
              <a:cxnLst/>
              <a:rect l="l" t="t" r="r" b="b"/>
              <a:pathLst>
                <a:path w="262" h="578" extrusionOk="0">
                  <a:moveTo>
                    <a:pt x="137" y="0"/>
                  </a:moveTo>
                  <a:cubicBezTo>
                    <a:pt x="74" y="0"/>
                    <a:pt x="12" y="42"/>
                    <a:pt x="12" y="125"/>
                  </a:cubicBezTo>
                  <a:cubicBezTo>
                    <a:pt x="12" y="244"/>
                    <a:pt x="0" y="375"/>
                    <a:pt x="48" y="506"/>
                  </a:cubicBezTo>
                  <a:cubicBezTo>
                    <a:pt x="60" y="554"/>
                    <a:pt x="98" y="578"/>
                    <a:pt x="138" y="578"/>
                  </a:cubicBezTo>
                  <a:cubicBezTo>
                    <a:pt x="179" y="578"/>
                    <a:pt x="220" y="554"/>
                    <a:pt x="238" y="506"/>
                  </a:cubicBezTo>
                  <a:cubicBezTo>
                    <a:pt x="262" y="387"/>
                    <a:pt x="262" y="256"/>
                    <a:pt x="262" y="125"/>
                  </a:cubicBezTo>
                  <a:cubicBezTo>
                    <a:pt x="262" y="42"/>
                    <a:pt x="20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 rot="543893">
              <a:off x="8404195" y="3447333"/>
              <a:ext cx="142936" cy="1255040"/>
            </a:xfrm>
            <a:custGeom>
              <a:avLst/>
              <a:gdLst/>
              <a:ahLst/>
              <a:cxnLst/>
              <a:rect l="l" t="t" r="r" b="b"/>
              <a:pathLst>
                <a:path w="3644" h="31996" extrusionOk="0">
                  <a:moveTo>
                    <a:pt x="992" y="1"/>
                  </a:moveTo>
                  <a:cubicBezTo>
                    <a:pt x="957" y="1"/>
                    <a:pt x="923" y="22"/>
                    <a:pt x="917" y="66"/>
                  </a:cubicBezTo>
                  <a:cubicBezTo>
                    <a:pt x="0" y="5329"/>
                    <a:pt x="2179" y="10401"/>
                    <a:pt x="2441" y="15640"/>
                  </a:cubicBezTo>
                  <a:cubicBezTo>
                    <a:pt x="2572" y="18402"/>
                    <a:pt x="2644" y="21140"/>
                    <a:pt x="2774" y="23891"/>
                  </a:cubicBezTo>
                  <a:cubicBezTo>
                    <a:pt x="2894" y="26570"/>
                    <a:pt x="2894" y="29332"/>
                    <a:pt x="3358" y="31987"/>
                  </a:cubicBezTo>
                  <a:cubicBezTo>
                    <a:pt x="3358" y="31993"/>
                    <a:pt x="3367" y="31996"/>
                    <a:pt x="3376" y="31996"/>
                  </a:cubicBezTo>
                  <a:cubicBezTo>
                    <a:pt x="3385" y="31996"/>
                    <a:pt x="3394" y="31993"/>
                    <a:pt x="3394" y="31987"/>
                  </a:cubicBezTo>
                  <a:cubicBezTo>
                    <a:pt x="3644" y="29320"/>
                    <a:pt x="3429" y="26570"/>
                    <a:pt x="3346" y="23891"/>
                  </a:cubicBezTo>
                  <a:cubicBezTo>
                    <a:pt x="3251" y="21140"/>
                    <a:pt x="3227" y="18378"/>
                    <a:pt x="2989" y="15640"/>
                  </a:cubicBezTo>
                  <a:cubicBezTo>
                    <a:pt x="2536" y="10461"/>
                    <a:pt x="774" y="5305"/>
                    <a:pt x="1072" y="78"/>
                  </a:cubicBezTo>
                  <a:cubicBezTo>
                    <a:pt x="1072" y="28"/>
                    <a:pt x="1032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3"/>
          <p:cNvSpPr/>
          <p:nvPr/>
        </p:nvSpPr>
        <p:spPr>
          <a:xfrm>
            <a:off x="3973531" y="4544325"/>
            <a:ext cx="2182893" cy="1978141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 rot="-222809" flipH="1">
            <a:off x="4852186" y="4649098"/>
            <a:ext cx="3267164" cy="986669"/>
          </a:xfrm>
          <a:custGeom>
            <a:avLst/>
            <a:gdLst/>
            <a:ahLst/>
            <a:cxnLst/>
            <a:rect l="l" t="t" r="r" b="b"/>
            <a:pathLst>
              <a:path w="53067" h="16026" extrusionOk="0">
                <a:moveTo>
                  <a:pt x="36460" y="0"/>
                </a:moveTo>
                <a:cubicBezTo>
                  <a:pt x="34530" y="0"/>
                  <a:pt x="32588" y="146"/>
                  <a:pt x="30671" y="297"/>
                </a:cubicBezTo>
                <a:cubicBezTo>
                  <a:pt x="26623" y="606"/>
                  <a:pt x="22575" y="904"/>
                  <a:pt x="18527" y="1214"/>
                </a:cubicBezTo>
                <a:cubicBezTo>
                  <a:pt x="12585" y="1666"/>
                  <a:pt x="6311" y="2250"/>
                  <a:pt x="1525" y="5774"/>
                </a:cubicBezTo>
                <a:cubicBezTo>
                  <a:pt x="763" y="6321"/>
                  <a:pt x="1" y="7107"/>
                  <a:pt x="84" y="8048"/>
                </a:cubicBezTo>
                <a:cubicBezTo>
                  <a:pt x="239" y="9512"/>
                  <a:pt x="2179" y="9893"/>
                  <a:pt x="3656" y="9905"/>
                </a:cubicBezTo>
                <a:cubicBezTo>
                  <a:pt x="16884" y="10048"/>
                  <a:pt x="30064" y="12275"/>
                  <a:pt x="42923" y="15168"/>
                </a:cubicBezTo>
                <a:cubicBezTo>
                  <a:pt x="44662" y="15556"/>
                  <a:pt x="46350" y="16025"/>
                  <a:pt x="47803" y="16025"/>
                </a:cubicBezTo>
                <a:cubicBezTo>
                  <a:pt x="49782" y="16025"/>
                  <a:pt x="51326" y="15155"/>
                  <a:pt x="51971" y="12025"/>
                </a:cubicBezTo>
                <a:cubicBezTo>
                  <a:pt x="53067" y="6691"/>
                  <a:pt x="47923" y="2261"/>
                  <a:pt x="43351" y="892"/>
                </a:cubicBezTo>
                <a:cubicBezTo>
                  <a:pt x="41115" y="214"/>
                  <a:pt x="38796" y="0"/>
                  <a:pt x="364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 rot="6814786" flipH="1">
            <a:off x="-3801" y="3294030"/>
            <a:ext cx="1310937" cy="3146026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3"/>
          <p:cNvGrpSpPr/>
          <p:nvPr/>
        </p:nvGrpSpPr>
        <p:grpSpPr>
          <a:xfrm rot="-4425804">
            <a:off x="7529515" y="277307"/>
            <a:ext cx="822711" cy="1007358"/>
            <a:chOff x="5191166" y="39100"/>
            <a:chExt cx="822725" cy="1007374"/>
          </a:xfrm>
        </p:grpSpPr>
        <p:sp>
          <p:nvSpPr>
            <p:cNvPr id="223" name="Google Shape;223;p13"/>
            <p:cNvSpPr/>
            <p:nvPr/>
          </p:nvSpPr>
          <p:spPr>
            <a:xfrm>
              <a:off x="5741864" y="346922"/>
              <a:ext cx="103699" cy="89620"/>
            </a:xfrm>
            <a:custGeom>
              <a:avLst/>
              <a:gdLst/>
              <a:ahLst/>
              <a:cxnLst/>
              <a:rect l="l" t="t" r="r" b="b"/>
              <a:pathLst>
                <a:path w="1834" h="1585" extrusionOk="0">
                  <a:moveTo>
                    <a:pt x="1042" y="1"/>
                  </a:moveTo>
                  <a:cubicBezTo>
                    <a:pt x="971" y="1"/>
                    <a:pt x="899" y="12"/>
                    <a:pt x="834" y="36"/>
                  </a:cubicBezTo>
                  <a:cubicBezTo>
                    <a:pt x="751" y="48"/>
                    <a:pt x="643" y="60"/>
                    <a:pt x="548" y="84"/>
                  </a:cubicBezTo>
                  <a:cubicBezTo>
                    <a:pt x="489" y="108"/>
                    <a:pt x="429" y="120"/>
                    <a:pt x="370" y="155"/>
                  </a:cubicBezTo>
                  <a:cubicBezTo>
                    <a:pt x="286" y="203"/>
                    <a:pt x="227" y="263"/>
                    <a:pt x="167" y="346"/>
                  </a:cubicBezTo>
                  <a:cubicBezTo>
                    <a:pt x="72" y="465"/>
                    <a:pt x="0" y="632"/>
                    <a:pt x="0" y="798"/>
                  </a:cubicBezTo>
                  <a:cubicBezTo>
                    <a:pt x="0" y="929"/>
                    <a:pt x="48" y="1048"/>
                    <a:pt x="108" y="1167"/>
                  </a:cubicBezTo>
                  <a:cubicBezTo>
                    <a:pt x="179" y="1310"/>
                    <a:pt x="370" y="1465"/>
                    <a:pt x="548" y="1513"/>
                  </a:cubicBezTo>
                  <a:cubicBezTo>
                    <a:pt x="643" y="1525"/>
                    <a:pt x="751" y="1536"/>
                    <a:pt x="834" y="1548"/>
                  </a:cubicBezTo>
                  <a:cubicBezTo>
                    <a:pt x="899" y="1572"/>
                    <a:pt x="971" y="1584"/>
                    <a:pt x="1042" y="1584"/>
                  </a:cubicBezTo>
                  <a:cubicBezTo>
                    <a:pt x="1114" y="1584"/>
                    <a:pt x="1185" y="1572"/>
                    <a:pt x="1251" y="1548"/>
                  </a:cubicBezTo>
                  <a:cubicBezTo>
                    <a:pt x="1382" y="1513"/>
                    <a:pt x="1501" y="1453"/>
                    <a:pt x="1596" y="1346"/>
                  </a:cubicBezTo>
                  <a:cubicBezTo>
                    <a:pt x="1739" y="1191"/>
                    <a:pt x="1834" y="1001"/>
                    <a:pt x="1834" y="798"/>
                  </a:cubicBezTo>
                  <a:cubicBezTo>
                    <a:pt x="1834" y="584"/>
                    <a:pt x="1739" y="382"/>
                    <a:pt x="1596" y="239"/>
                  </a:cubicBezTo>
                  <a:cubicBezTo>
                    <a:pt x="1489" y="143"/>
                    <a:pt x="1382" y="84"/>
                    <a:pt x="1251" y="36"/>
                  </a:cubicBezTo>
                  <a:cubicBezTo>
                    <a:pt x="1185" y="12"/>
                    <a:pt x="1114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368201" y="492803"/>
              <a:ext cx="85549" cy="102625"/>
            </a:xfrm>
            <a:custGeom>
              <a:avLst/>
              <a:gdLst/>
              <a:ahLst/>
              <a:cxnLst/>
              <a:rect l="l" t="t" r="r" b="b"/>
              <a:pathLst>
                <a:path w="1513" h="1815" extrusionOk="0">
                  <a:moveTo>
                    <a:pt x="817" y="1"/>
                  </a:moveTo>
                  <a:cubicBezTo>
                    <a:pt x="799" y="1"/>
                    <a:pt x="780" y="2"/>
                    <a:pt x="762" y="4"/>
                  </a:cubicBezTo>
                  <a:cubicBezTo>
                    <a:pt x="560" y="16"/>
                    <a:pt x="369" y="76"/>
                    <a:pt x="239" y="219"/>
                  </a:cubicBezTo>
                  <a:cubicBezTo>
                    <a:pt x="119" y="361"/>
                    <a:pt x="0" y="552"/>
                    <a:pt x="12" y="742"/>
                  </a:cubicBezTo>
                  <a:cubicBezTo>
                    <a:pt x="24" y="861"/>
                    <a:pt x="48" y="981"/>
                    <a:pt x="48" y="1100"/>
                  </a:cubicBezTo>
                  <a:cubicBezTo>
                    <a:pt x="60" y="1290"/>
                    <a:pt x="108" y="1457"/>
                    <a:pt x="250" y="1612"/>
                  </a:cubicBezTo>
                  <a:cubicBezTo>
                    <a:pt x="363" y="1724"/>
                    <a:pt x="560" y="1815"/>
                    <a:pt x="732" y="1815"/>
                  </a:cubicBezTo>
                  <a:cubicBezTo>
                    <a:pt x="742" y="1815"/>
                    <a:pt x="752" y="1815"/>
                    <a:pt x="762" y="1814"/>
                  </a:cubicBezTo>
                  <a:cubicBezTo>
                    <a:pt x="941" y="1802"/>
                    <a:pt x="1131" y="1743"/>
                    <a:pt x="1262" y="1612"/>
                  </a:cubicBezTo>
                  <a:cubicBezTo>
                    <a:pt x="1393" y="1457"/>
                    <a:pt x="1453" y="1290"/>
                    <a:pt x="1477" y="1100"/>
                  </a:cubicBezTo>
                  <a:cubicBezTo>
                    <a:pt x="1489" y="981"/>
                    <a:pt x="1501" y="861"/>
                    <a:pt x="1501" y="742"/>
                  </a:cubicBezTo>
                  <a:cubicBezTo>
                    <a:pt x="1512" y="564"/>
                    <a:pt x="1417" y="338"/>
                    <a:pt x="1274" y="219"/>
                  </a:cubicBezTo>
                  <a:cubicBezTo>
                    <a:pt x="1167" y="100"/>
                    <a:pt x="990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5555386" y="117695"/>
              <a:ext cx="88941" cy="72996"/>
            </a:xfrm>
            <a:custGeom>
              <a:avLst/>
              <a:gdLst/>
              <a:ahLst/>
              <a:cxnLst/>
              <a:rect l="l" t="t" r="r" b="b"/>
              <a:pathLst>
                <a:path w="1573" h="1291" extrusionOk="0">
                  <a:moveTo>
                    <a:pt x="904" y="1"/>
                  </a:moveTo>
                  <a:cubicBezTo>
                    <a:pt x="853" y="1"/>
                    <a:pt x="802" y="6"/>
                    <a:pt x="751" y="18"/>
                  </a:cubicBezTo>
                  <a:cubicBezTo>
                    <a:pt x="679" y="42"/>
                    <a:pt x="608" y="54"/>
                    <a:pt x="512" y="78"/>
                  </a:cubicBezTo>
                  <a:cubicBezTo>
                    <a:pt x="370" y="126"/>
                    <a:pt x="262" y="221"/>
                    <a:pt x="143" y="304"/>
                  </a:cubicBezTo>
                  <a:cubicBezTo>
                    <a:pt x="48" y="376"/>
                    <a:pt x="0" y="542"/>
                    <a:pt x="0" y="649"/>
                  </a:cubicBezTo>
                  <a:cubicBezTo>
                    <a:pt x="0" y="768"/>
                    <a:pt x="36" y="911"/>
                    <a:pt x="143" y="995"/>
                  </a:cubicBezTo>
                  <a:cubicBezTo>
                    <a:pt x="262" y="1078"/>
                    <a:pt x="370" y="1173"/>
                    <a:pt x="512" y="1209"/>
                  </a:cubicBezTo>
                  <a:cubicBezTo>
                    <a:pt x="596" y="1233"/>
                    <a:pt x="667" y="1245"/>
                    <a:pt x="751" y="1269"/>
                  </a:cubicBezTo>
                  <a:cubicBezTo>
                    <a:pt x="807" y="1283"/>
                    <a:pt x="863" y="1290"/>
                    <a:pt x="919" y="1290"/>
                  </a:cubicBezTo>
                  <a:cubicBezTo>
                    <a:pt x="1263" y="1290"/>
                    <a:pt x="1572" y="1019"/>
                    <a:pt x="1572" y="649"/>
                  </a:cubicBezTo>
                  <a:cubicBezTo>
                    <a:pt x="1572" y="275"/>
                    <a:pt x="1254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5283387" y="218116"/>
              <a:ext cx="76106" cy="62649"/>
            </a:xfrm>
            <a:custGeom>
              <a:avLst/>
              <a:gdLst/>
              <a:ahLst/>
              <a:cxnLst/>
              <a:rect l="l" t="t" r="r" b="b"/>
              <a:pathLst>
                <a:path w="1346" h="1108" extrusionOk="0">
                  <a:moveTo>
                    <a:pt x="564" y="1"/>
                  </a:moveTo>
                  <a:cubicBezTo>
                    <a:pt x="273" y="1"/>
                    <a:pt x="0" y="240"/>
                    <a:pt x="0" y="552"/>
                  </a:cubicBezTo>
                  <a:cubicBezTo>
                    <a:pt x="0" y="861"/>
                    <a:pt x="267" y="1107"/>
                    <a:pt x="554" y="1107"/>
                  </a:cubicBezTo>
                  <a:cubicBezTo>
                    <a:pt x="599" y="1107"/>
                    <a:pt x="645" y="1101"/>
                    <a:pt x="691" y="1088"/>
                  </a:cubicBezTo>
                  <a:cubicBezTo>
                    <a:pt x="798" y="1064"/>
                    <a:pt x="917" y="1052"/>
                    <a:pt x="1012" y="993"/>
                  </a:cubicBezTo>
                  <a:cubicBezTo>
                    <a:pt x="1084" y="945"/>
                    <a:pt x="1155" y="874"/>
                    <a:pt x="1215" y="814"/>
                  </a:cubicBezTo>
                  <a:cubicBezTo>
                    <a:pt x="1346" y="671"/>
                    <a:pt x="1346" y="457"/>
                    <a:pt x="1215" y="314"/>
                  </a:cubicBezTo>
                  <a:cubicBezTo>
                    <a:pt x="1155" y="243"/>
                    <a:pt x="1096" y="171"/>
                    <a:pt x="1012" y="124"/>
                  </a:cubicBezTo>
                  <a:cubicBezTo>
                    <a:pt x="917" y="64"/>
                    <a:pt x="798" y="52"/>
                    <a:pt x="691" y="16"/>
                  </a:cubicBezTo>
                  <a:cubicBezTo>
                    <a:pt x="649" y="6"/>
                    <a:pt x="606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5191166" y="430945"/>
              <a:ext cx="83513" cy="64911"/>
            </a:xfrm>
            <a:custGeom>
              <a:avLst/>
              <a:gdLst/>
              <a:ahLst/>
              <a:cxnLst/>
              <a:rect l="l" t="t" r="r" b="b"/>
              <a:pathLst>
                <a:path w="1477" h="1148" extrusionOk="0">
                  <a:moveTo>
                    <a:pt x="909" y="1"/>
                  </a:moveTo>
                  <a:cubicBezTo>
                    <a:pt x="857" y="1"/>
                    <a:pt x="803" y="9"/>
                    <a:pt x="750" y="27"/>
                  </a:cubicBezTo>
                  <a:cubicBezTo>
                    <a:pt x="583" y="86"/>
                    <a:pt x="417" y="122"/>
                    <a:pt x="274" y="217"/>
                  </a:cubicBezTo>
                  <a:cubicBezTo>
                    <a:pt x="0" y="360"/>
                    <a:pt x="0" y="777"/>
                    <a:pt x="274" y="932"/>
                  </a:cubicBezTo>
                  <a:cubicBezTo>
                    <a:pt x="417" y="1015"/>
                    <a:pt x="583" y="1074"/>
                    <a:pt x="750" y="1122"/>
                  </a:cubicBezTo>
                  <a:cubicBezTo>
                    <a:pt x="803" y="1140"/>
                    <a:pt x="857" y="1148"/>
                    <a:pt x="909" y="1148"/>
                  </a:cubicBezTo>
                  <a:cubicBezTo>
                    <a:pt x="1209" y="1148"/>
                    <a:pt x="1476" y="878"/>
                    <a:pt x="1476" y="574"/>
                  </a:cubicBezTo>
                  <a:cubicBezTo>
                    <a:pt x="1476" y="270"/>
                    <a:pt x="1209" y="1"/>
                    <a:pt x="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5909513" y="39100"/>
              <a:ext cx="104377" cy="87811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117" y="0"/>
                  </a:moveTo>
                  <a:cubicBezTo>
                    <a:pt x="1098" y="0"/>
                    <a:pt x="1079" y="1"/>
                    <a:pt x="1060" y="3"/>
                  </a:cubicBezTo>
                  <a:cubicBezTo>
                    <a:pt x="953" y="3"/>
                    <a:pt x="857" y="15"/>
                    <a:pt x="762" y="15"/>
                  </a:cubicBezTo>
                  <a:cubicBezTo>
                    <a:pt x="548" y="27"/>
                    <a:pt x="369" y="87"/>
                    <a:pt x="226" y="242"/>
                  </a:cubicBezTo>
                  <a:cubicBezTo>
                    <a:pt x="83" y="373"/>
                    <a:pt x="0" y="587"/>
                    <a:pt x="0" y="777"/>
                  </a:cubicBezTo>
                  <a:cubicBezTo>
                    <a:pt x="12" y="968"/>
                    <a:pt x="72" y="1182"/>
                    <a:pt x="226" y="1313"/>
                  </a:cubicBezTo>
                  <a:cubicBezTo>
                    <a:pt x="262" y="1361"/>
                    <a:pt x="322" y="1385"/>
                    <a:pt x="369" y="1432"/>
                  </a:cubicBezTo>
                  <a:cubicBezTo>
                    <a:pt x="488" y="1504"/>
                    <a:pt x="607" y="1539"/>
                    <a:pt x="762" y="1539"/>
                  </a:cubicBezTo>
                  <a:cubicBezTo>
                    <a:pt x="857" y="1551"/>
                    <a:pt x="953" y="1551"/>
                    <a:pt x="1060" y="1551"/>
                  </a:cubicBezTo>
                  <a:cubicBezTo>
                    <a:pt x="1069" y="1552"/>
                    <a:pt x="1079" y="1552"/>
                    <a:pt x="1089" y="1552"/>
                  </a:cubicBezTo>
                  <a:cubicBezTo>
                    <a:pt x="1273" y="1552"/>
                    <a:pt x="1483" y="1449"/>
                    <a:pt x="1607" y="1325"/>
                  </a:cubicBezTo>
                  <a:cubicBezTo>
                    <a:pt x="1738" y="1194"/>
                    <a:pt x="1846" y="968"/>
                    <a:pt x="1834" y="777"/>
                  </a:cubicBezTo>
                  <a:cubicBezTo>
                    <a:pt x="1834" y="587"/>
                    <a:pt x="1750" y="373"/>
                    <a:pt x="1607" y="218"/>
                  </a:cubicBezTo>
                  <a:cubicBezTo>
                    <a:pt x="1467" y="99"/>
                    <a:pt x="1298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5660357" y="688047"/>
              <a:ext cx="88263" cy="66437"/>
            </a:xfrm>
            <a:custGeom>
              <a:avLst/>
              <a:gdLst/>
              <a:ahLst/>
              <a:cxnLst/>
              <a:rect l="l" t="t" r="r" b="b"/>
              <a:pathLst>
                <a:path w="1561" h="1175" extrusionOk="0">
                  <a:moveTo>
                    <a:pt x="1011" y="0"/>
                  </a:moveTo>
                  <a:cubicBezTo>
                    <a:pt x="996" y="0"/>
                    <a:pt x="980" y="2"/>
                    <a:pt x="965" y="4"/>
                  </a:cubicBezTo>
                  <a:cubicBezTo>
                    <a:pt x="870" y="16"/>
                    <a:pt x="798" y="16"/>
                    <a:pt x="715" y="28"/>
                  </a:cubicBezTo>
                  <a:cubicBezTo>
                    <a:pt x="667" y="28"/>
                    <a:pt x="632" y="40"/>
                    <a:pt x="596" y="40"/>
                  </a:cubicBezTo>
                  <a:cubicBezTo>
                    <a:pt x="429" y="64"/>
                    <a:pt x="322" y="99"/>
                    <a:pt x="191" y="218"/>
                  </a:cubicBezTo>
                  <a:cubicBezTo>
                    <a:pt x="1" y="397"/>
                    <a:pt x="1" y="778"/>
                    <a:pt x="191" y="957"/>
                  </a:cubicBezTo>
                  <a:cubicBezTo>
                    <a:pt x="310" y="1076"/>
                    <a:pt x="429" y="1099"/>
                    <a:pt x="596" y="1135"/>
                  </a:cubicBezTo>
                  <a:cubicBezTo>
                    <a:pt x="632" y="1135"/>
                    <a:pt x="667" y="1147"/>
                    <a:pt x="715" y="1147"/>
                  </a:cubicBezTo>
                  <a:cubicBezTo>
                    <a:pt x="798" y="1159"/>
                    <a:pt x="870" y="1159"/>
                    <a:pt x="965" y="1171"/>
                  </a:cubicBezTo>
                  <a:cubicBezTo>
                    <a:pt x="979" y="1173"/>
                    <a:pt x="993" y="1175"/>
                    <a:pt x="1008" y="1175"/>
                  </a:cubicBezTo>
                  <a:cubicBezTo>
                    <a:pt x="1135" y="1175"/>
                    <a:pt x="1297" y="1088"/>
                    <a:pt x="1382" y="992"/>
                  </a:cubicBezTo>
                  <a:cubicBezTo>
                    <a:pt x="1489" y="897"/>
                    <a:pt x="1560" y="730"/>
                    <a:pt x="1560" y="576"/>
                  </a:cubicBezTo>
                  <a:cubicBezTo>
                    <a:pt x="1560" y="433"/>
                    <a:pt x="1501" y="266"/>
                    <a:pt x="1382" y="159"/>
                  </a:cubicBezTo>
                  <a:cubicBezTo>
                    <a:pt x="1286" y="84"/>
                    <a:pt x="1143" y="0"/>
                    <a:pt x="1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5519001" y="954140"/>
              <a:ext cx="72092" cy="92334"/>
            </a:xfrm>
            <a:custGeom>
              <a:avLst/>
              <a:gdLst/>
              <a:ahLst/>
              <a:cxnLst/>
              <a:rect l="l" t="t" r="r" b="b"/>
              <a:pathLst>
                <a:path w="1275" h="1633" extrusionOk="0">
                  <a:moveTo>
                    <a:pt x="655" y="1"/>
                  </a:moveTo>
                  <a:cubicBezTo>
                    <a:pt x="548" y="1"/>
                    <a:pt x="441" y="25"/>
                    <a:pt x="334" y="84"/>
                  </a:cubicBezTo>
                  <a:cubicBezTo>
                    <a:pt x="215" y="144"/>
                    <a:pt x="84" y="311"/>
                    <a:pt x="60" y="442"/>
                  </a:cubicBezTo>
                  <a:lnTo>
                    <a:pt x="12" y="715"/>
                  </a:lnTo>
                  <a:cubicBezTo>
                    <a:pt x="0" y="811"/>
                    <a:pt x="0" y="894"/>
                    <a:pt x="0" y="989"/>
                  </a:cubicBezTo>
                  <a:cubicBezTo>
                    <a:pt x="0" y="1156"/>
                    <a:pt x="60" y="1323"/>
                    <a:pt x="191" y="1442"/>
                  </a:cubicBezTo>
                  <a:cubicBezTo>
                    <a:pt x="298" y="1549"/>
                    <a:pt x="489" y="1632"/>
                    <a:pt x="631" y="1632"/>
                  </a:cubicBezTo>
                  <a:cubicBezTo>
                    <a:pt x="989" y="1620"/>
                    <a:pt x="1262" y="1346"/>
                    <a:pt x="1274" y="989"/>
                  </a:cubicBezTo>
                  <a:cubicBezTo>
                    <a:pt x="1274" y="906"/>
                    <a:pt x="1274" y="811"/>
                    <a:pt x="1262" y="715"/>
                  </a:cubicBezTo>
                  <a:cubicBezTo>
                    <a:pt x="1274" y="620"/>
                    <a:pt x="1262" y="537"/>
                    <a:pt x="1251" y="442"/>
                  </a:cubicBezTo>
                  <a:cubicBezTo>
                    <a:pt x="1227" y="394"/>
                    <a:pt x="1203" y="334"/>
                    <a:pt x="1191" y="299"/>
                  </a:cubicBezTo>
                  <a:cubicBezTo>
                    <a:pt x="1143" y="215"/>
                    <a:pt x="1096" y="156"/>
                    <a:pt x="1024" y="132"/>
                  </a:cubicBezTo>
                  <a:cubicBezTo>
                    <a:pt x="917" y="61"/>
                    <a:pt x="786" y="1"/>
                    <a:pt x="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5560757" y="346413"/>
              <a:ext cx="79499" cy="88093"/>
            </a:xfrm>
            <a:custGeom>
              <a:avLst/>
              <a:gdLst/>
              <a:ahLst/>
              <a:cxnLst/>
              <a:rect l="l" t="t" r="r" b="b"/>
              <a:pathLst>
                <a:path w="1406" h="1558" extrusionOk="0">
                  <a:moveTo>
                    <a:pt x="708" y="1"/>
                  </a:moveTo>
                  <a:cubicBezTo>
                    <a:pt x="554" y="1"/>
                    <a:pt x="400" y="75"/>
                    <a:pt x="298" y="224"/>
                  </a:cubicBezTo>
                  <a:lnTo>
                    <a:pt x="120" y="533"/>
                  </a:lnTo>
                  <a:cubicBezTo>
                    <a:pt x="1" y="748"/>
                    <a:pt x="1" y="998"/>
                    <a:pt x="120" y="1224"/>
                  </a:cubicBezTo>
                  <a:cubicBezTo>
                    <a:pt x="239" y="1426"/>
                    <a:pt x="465" y="1557"/>
                    <a:pt x="703" y="1557"/>
                  </a:cubicBezTo>
                  <a:cubicBezTo>
                    <a:pt x="941" y="1557"/>
                    <a:pt x="1167" y="1426"/>
                    <a:pt x="1287" y="1224"/>
                  </a:cubicBezTo>
                  <a:cubicBezTo>
                    <a:pt x="1406" y="1010"/>
                    <a:pt x="1406" y="760"/>
                    <a:pt x="1287" y="533"/>
                  </a:cubicBezTo>
                  <a:cubicBezTo>
                    <a:pt x="1239" y="426"/>
                    <a:pt x="1179" y="331"/>
                    <a:pt x="1108" y="224"/>
                  </a:cubicBezTo>
                  <a:cubicBezTo>
                    <a:pt x="1013" y="75"/>
                    <a:pt x="861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3"/>
          <p:cNvSpPr/>
          <p:nvPr/>
        </p:nvSpPr>
        <p:spPr>
          <a:xfrm rot="4800948">
            <a:off x="7856517" y="-56636"/>
            <a:ext cx="911594" cy="2450243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720000" y="629250"/>
            <a:ext cx="393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>
            <a:off x="796425" y="2041775"/>
            <a:ext cx="10476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796425" y="2573770"/>
            <a:ext cx="15231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3"/>
          </p:nvPr>
        </p:nvSpPr>
        <p:spPr>
          <a:xfrm>
            <a:off x="796425" y="3067237"/>
            <a:ext cx="1795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4" hasCustomPrompt="1"/>
          </p:nvPr>
        </p:nvSpPr>
        <p:spPr>
          <a:xfrm>
            <a:off x="2714872" y="2041775"/>
            <a:ext cx="10476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5"/>
          </p:nvPr>
        </p:nvSpPr>
        <p:spPr>
          <a:xfrm>
            <a:off x="2714879" y="2573770"/>
            <a:ext cx="15231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>
            <a:off x="2714879" y="3067237"/>
            <a:ext cx="1795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7" hasCustomPrompt="1"/>
          </p:nvPr>
        </p:nvSpPr>
        <p:spPr>
          <a:xfrm>
            <a:off x="4633320" y="2041775"/>
            <a:ext cx="10476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>
            <a:off x="4633333" y="2573745"/>
            <a:ext cx="15231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9"/>
          </p:nvPr>
        </p:nvSpPr>
        <p:spPr>
          <a:xfrm>
            <a:off x="4633333" y="3067237"/>
            <a:ext cx="1795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51767" y="2041775"/>
            <a:ext cx="1047600" cy="5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4"/>
          </p:nvPr>
        </p:nvSpPr>
        <p:spPr>
          <a:xfrm>
            <a:off x="6551786" y="2573745"/>
            <a:ext cx="15231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15"/>
          </p:nvPr>
        </p:nvSpPr>
        <p:spPr>
          <a:xfrm>
            <a:off x="6551786" y="3067237"/>
            <a:ext cx="1795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subTitle" idx="1"/>
          </p:nvPr>
        </p:nvSpPr>
        <p:spPr>
          <a:xfrm>
            <a:off x="945450" y="1664998"/>
            <a:ext cx="7253100" cy="1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4956100" y="3059988"/>
            <a:ext cx="322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2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-9" y="-8299"/>
            <a:ext cx="3263007" cy="844836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 rot="5044794">
            <a:off x="1362586" y="-1271849"/>
            <a:ext cx="767920" cy="2739431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 rot="6814786" flipH="1">
            <a:off x="1359802" y="-1176045"/>
            <a:ext cx="1310937" cy="3146026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rgbClr val="B97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 rot="2395981" flipH="1">
            <a:off x="7339208" y="3062977"/>
            <a:ext cx="1310955" cy="3146068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10800000">
            <a:off x="5053938" y="-49579"/>
            <a:ext cx="4122462" cy="2338929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 rot="-10527160">
            <a:off x="883159" y="4371424"/>
            <a:ext cx="3709133" cy="960329"/>
          </a:xfrm>
          <a:custGeom>
            <a:avLst/>
            <a:gdLst/>
            <a:ahLst/>
            <a:cxnLst/>
            <a:rect l="l" t="t" r="r" b="b"/>
            <a:pathLst>
              <a:path w="46292" h="20837" extrusionOk="0">
                <a:moveTo>
                  <a:pt x="0" y="1"/>
                </a:moveTo>
                <a:lnTo>
                  <a:pt x="0" y="14598"/>
                </a:lnTo>
                <a:lnTo>
                  <a:pt x="0" y="20837"/>
                </a:lnTo>
                <a:cubicBezTo>
                  <a:pt x="0" y="18129"/>
                  <a:pt x="5089" y="14670"/>
                  <a:pt x="10476" y="14670"/>
                </a:cubicBezTo>
                <a:cubicBezTo>
                  <a:pt x="10726" y="14670"/>
                  <a:pt x="10977" y="14678"/>
                  <a:pt x="11228" y="14693"/>
                </a:cubicBezTo>
                <a:cubicBezTo>
                  <a:pt x="13002" y="14812"/>
                  <a:pt x="14621" y="15277"/>
                  <a:pt x="16097" y="15812"/>
                </a:cubicBezTo>
                <a:cubicBezTo>
                  <a:pt x="19526" y="17051"/>
                  <a:pt x="22705" y="18753"/>
                  <a:pt x="26825" y="18967"/>
                </a:cubicBezTo>
                <a:cubicBezTo>
                  <a:pt x="27148" y="18987"/>
                  <a:pt x="27472" y="18997"/>
                  <a:pt x="27795" y="18997"/>
                </a:cubicBezTo>
                <a:cubicBezTo>
                  <a:pt x="29793" y="18997"/>
                  <a:pt x="31775" y="18633"/>
                  <a:pt x="33528" y="18110"/>
                </a:cubicBezTo>
                <a:cubicBezTo>
                  <a:pt x="37410" y="16943"/>
                  <a:pt x="40255" y="14955"/>
                  <a:pt x="42029" y="12776"/>
                </a:cubicBezTo>
                <a:cubicBezTo>
                  <a:pt x="44018" y="10335"/>
                  <a:pt x="44720" y="7680"/>
                  <a:pt x="45303" y="5061"/>
                </a:cubicBezTo>
                <a:cubicBezTo>
                  <a:pt x="45375" y="4704"/>
                  <a:pt x="46280" y="1"/>
                  <a:pt x="46292" y="1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 rot="-4534731" flipH="1">
            <a:off x="2321130" y="2974161"/>
            <a:ext cx="767889" cy="2739475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 rot="8309991">
            <a:off x="3573640" y="3999669"/>
            <a:ext cx="1493014" cy="1352971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 rot="-3385764">
            <a:off x="6687031" y="-460362"/>
            <a:ext cx="1564893" cy="1418109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6"/>
          <p:cNvGrpSpPr/>
          <p:nvPr/>
        </p:nvGrpSpPr>
        <p:grpSpPr>
          <a:xfrm rot="8100000">
            <a:off x="6228832" y="151234"/>
            <a:ext cx="675338" cy="733820"/>
            <a:chOff x="7264525" y="-59162"/>
            <a:chExt cx="1196232" cy="1299823"/>
          </a:xfrm>
        </p:grpSpPr>
        <p:sp>
          <p:nvSpPr>
            <p:cNvPr id="310" name="Google Shape;310;p16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/>
          <p:nvPr/>
        </p:nvSpPr>
        <p:spPr>
          <a:xfrm rot="10800000">
            <a:off x="5002030" y="-10"/>
            <a:ext cx="4142045" cy="235006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1393675" y="2846450"/>
            <a:ext cx="2890432" cy="2750010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title"/>
          </p:nvPr>
        </p:nvSpPr>
        <p:spPr>
          <a:xfrm>
            <a:off x="720000" y="629250"/>
            <a:ext cx="604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4" name="Google Shape;404;p21"/>
          <p:cNvSpPr/>
          <p:nvPr/>
        </p:nvSpPr>
        <p:spPr>
          <a:xfrm rot="5044980">
            <a:off x="1646179" y="3081143"/>
            <a:ext cx="683468" cy="3119436"/>
          </a:xfrm>
          <a:custGeom>
            <a:avLst/>
            <a:gdLst/>
            <a:ahLst/>
            <a:cxnLst/>
            <a:rect l="l" t="t" r="r" b="b"/>
            <a:pathLst>
              <a:path w="23965" h="43038" extrusionOk="0">
                <a:moveTo>
                  <a:pt x="21831" y="0"/>
                </a:moveTo>
                <a:cubicBezTo>
                  <a:pt x="21740" y="0"/>
                  <a:pt x="21643" y="96"/>
                  <a:pt x="21702" y="197"/>
                </a:cubicBezTo>
                <a:cubicBezTo>
                  <a:pt x="23190" y="2257"/>
                  <a:pt x="22226" y="4757"/>
                  <a:pt x="20869" y="6626"/>
                </a:cubicBezTo>
                <a:cubicBezTo>
                  <a:pt x="19547" y="8448"/>
                  <a:pt x="17690" y="9782"/>
                  <a:pt x="16213" y="11472"/>
                </a:cubicBezTo>
                <a:cubicBezTo>
                  <a:pt x="14951" y="12937"/>
                  <a:pt x="13939" y="14699"/>
                  <a:pt x="14118" y="16711"/>
                </a:cubicBezTo>
                <a:cubicBezTo>
                  <a:pt x="14296" y="18652"/>
                  <a:pt x="15523" y="20211"/>
                  <a:pt x="16749" y="21628"/>
                </a:cubicBezTo>
                <a:cubicBezTo>
                  <a:pt x="18214" y="23271"/>
                  <a:pt x="19880" y="24736"/>
                  <a:pt x="20940" y="26700"/>
                </a:cubicBezTo>
                <a:cubicBezTo>
                  <a:pt x="21988" y="28689"/>
                  <a:pt x="22524" y="31106"/>
                  <a:pt x="21988" y="33332"/>
                </a:cubicBezTo>
                <a:cubicBezTo>
                  <a:pt x="20845" y="37976"/>
                  <a:pt x="15618" y="39392"/>
                  <a:pt x="11439" y="39631"/>
                </a:cubicBezTo>
                <a:cubicBezTo>
                  <a:pt x="9201" y="39762"/>
                  <a:pt x="6974" y="39666"/>
                  <a:pt x="4760" y="40059"/>
                </a:cubicBezTo>
                <a:cubicBezTo>
                  <a:pt x="2914" y="40404"/>
                  <a:pt x="926" y="41178"/>
                  <a:pt x="9" y="42940"/>
                </a:cubicBezTo>
                <a:cubicBezTo>
                  <a:pt x="1" y="42989"/>
                  <a:pt x="53" y="43038"/>
                  <a:pt x="106" y="43038"/>
                </a:cubicBezTo>
                <a:cubicBezTo>
                  <a:pt x="131" y="43038"/>
                  <a:pt x="157" y="43027"/>
                  <a:pt x="176" y="43000"/>
                </a:cubicBezTo>
                <a:cubicBezTo>
                  <a:pt x="2308" y="40084"/>
                  <a:pt x="5930" y="40010"/>
                  <a:pt x="9320" y="40010"/>
                </a:cubicBezTo>
                <a:cubicBezTo>
                  <a:pt x="9501" y="40010"/>
                  <a:pt x="9680" y="40010"/>
                  <a:pt x="9859" y="40010"/>
                </a:cubicBezTo>
                <a:cubicBezTo>
                  <a:pt x="10560" y="40010"/>
                  <a:pt x="11246" y="40007"/>
                  <a:pt x="11903" y="39976"/>
                </a:cubicBezTo>
                <a:cubicBezTo>
                  <a:pt x="15809" y="39785"/>
                  <a:pt x="20416" y="38559"/>
                  <a:pt x="22166" y="34666"/>
                </a:cubicBezTo>
                <a:cubicBezTo>
                  <a:pt x="23964" y="30677"/>
                  <a:pt x="22024" y="26236"/>
                  <a:pt x="19238" y="23259"/>
                </a:cubicBezTo>
                <a:cubicBezTo>
                  <a:pt x="17737" y="21640"/>
                  <a:pt x="15844" y="20116"/>
                  <a:pt x="15011" y="18009"/>
                </a:cubicBezTo>
                <a:cubicBezTo>
                  <a:pt x="14082" y="15675"/>
                  <a:pt x="15082" y="13496"/>
                  <a:pt x="16618" y="11710"/>
                </a:cubicBezTo>
                <a:cubicBezTo>
                  <a:pt x="18249" y="9817"/>
                  <a:pt x="20357" y="8329"/>
                  <a:pt x="21643" y="6150"/>
                </a:cubicBezTo>
                <a:cubicBezTo>
                  <a:pt x="22750" y="4281"/>
                  <a:pt x="23309" y="1935"/>
                  <a:pt x="21928" y="54"/>
                </a:cubicBezTo>
                <a:cubicBezTo>
                  <a:pt x="21904" y="16"/>
                  <a:pt x="21868" y="0"/>
                  <a:pt x="2183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1"/>
          <p:cNvSpPr/>
          <p:nvPr/>
        </p:nvSpPr>
        <p:spPr>
          <a:xfrm rot="-6186679" flipH="1">
            <a:off x="-435137" y="3832850"/>
            <a:ext cx="1968909" cy="178419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subTitle" idx="1"/>
          </p:nvPr>
        </p:nvSpPr>
        <p:spPr>
          <a:xfrm>
            <a:off x="1149075" y="23440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7" name="Google Shape;407;p21"/>
          <p:cNvSpPr txBox="1">
            <a:spLocks noGrp="1"/>
          </p:cNvSpPr>
          <p:nvPr>
            <p:ph type="subTitle" idx="2"/>
          </p:nvPr>
        </p:nvSpPr>
        <p:spPr>
          <a:xfrm>
            <a:off x="1149200" y="19994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1"/>
          <p:cNvSpPr txBox="1">
            <a:spLocks noGrp="1"/>
          </p:cNvSpPr>
          <p:nvPr>
            <p:ph type="subTitle" idx="3"/>
          </p:nvPr>
        </p:nvSpPr>
        <p:spPr>
          <a:xfrm>
            <a:off x="3650098" y="23440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4"/>
          </p:nvPr>
        </p:nvSpPr>
        <p:spPr>
          <a:xfrm>
            <a:off x="3650091" y="19994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1"/>
          <p:cNvSpPr txBox="1">
            <a:spLocks noGrp="1"/>
          </p:cNvSpPr>
          <p:nvPr>
            <p:ph type="subTitle" idx="5"/>
          </p:nvPr>
        </p:nvSpPr>
        <p:spPr>
          <a:xfrm>
            <a:off x="6151146" y="23440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6"/>
          </p:nvPr>
        </p:nvSpPr>
        <p:spPr>
          <a:xfrm>
            <a:off x="6151128" y="19994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7"/>
          </p:nvPr>
        </p:nvSpPr>
        <p:spPr>
          <a:xfrm>
            <a:off x="1149063" y="40767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8"/>
          </p:nvPr>
        </p:nvSpPr>
        <p:spPr>
          <a:xfrm>
            <a:off x="1149200" y="37320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9"/>
          </p:nvPr>
        </p:nvSpPr>
        <p:spPr>
          <a:xfrm>
            <a:off x="3650085" y="40767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subTitle" idx="13"/>
          </p:nvPr>
        </p:nvSpPr>
        <p:spPr>
          <a:xfrm>
            <a:off x="3650091" y="37320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14"/>
          </p:nvPr>
        </p:nvSpPr>
        <p:spPr>
          <a:xfrm>
            <a:off x="6151133" y="4076712"/>
            <a:ext cx="18438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subTitle" idx="15"/>
          </p:nvPr>
        </p:nvSpPr>
        <p:spPr>
          <a:xfrm>
            <a:off x="6151128" y="3732024"/>
            <a:ext cx="18438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Oswald"/>
              <a:buNone/>
              <a:defRPr sz="22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1"/>
          <p:cNvSpPr/>
          <p:nvPr/>
        </p:nvSpPr>
        <p:spPr>
          <a:xfrm rot="5268665" flipH="1">
            <a:off x="7146725" y="-769963"/>
            <a:ext cx="1277183" cy="2160601"/>
          </a:xfrm>
          <a:custGeom>
            <a:avLst/>
            <a:gdLst/>
            <a:ahLst/>
            <a:cxnLst/>
            <a:rect l="l" t="t" r="r" b="b"/>
            <a:pathLst>
              <a:path w="16193" h="28836" extrusionOk="0">
                <a:moveTo>
                  <a:pt x="6945" y="1"/>
                </a:moveTo>
                <a:cubicBezTo>
                  <a:pt x="4464" y="1"/>
                  <a:pt x="1825" y="1549"/>
                  <a:pt x="786" y="3911"/>
                </a:cubicBezTo>
                <a:cubicBezTo>
                  <a:pt x="12" y="5685"/>
                  <a:pt x="0" y="7757"/>
                  <a:pt x="739" y="9543"/>
                </a:cubicBezTo>
                <a:cubicBezTo>
                  <a:pt x="1882" y="12293"/>
                  <a:pt x="4727" y="14258"/>
                  <a:pt x="5251" y="17198"/>
                </a:cubicBezTo>
                <a:cubicBezTo>
                  <a:pt x="5561" y="18961"/>
                  <a:pt x="4953" y="20770"/>
                  <a:pt x="5073" y="22556"/>
                </a:cubicBezTo>
                <a:cubicBezTo>
                  <a:pt x="5275" y="25711"/>
                  <a:pt x="8001" y="28509"/>
                  <a:pt x="11145" y="28807"/>
                </a:cubicBezTo>
                <a:cubicBezTo>
                  <a:pt x="11329" y="28826"/>
                  <a:pt x="11515" y="28836"/>
                  <a:pt x="11703" y="28836"/>
                </a:cubicBezTo>
                <a:cubicBezTo>
                  <a:pt x="12923" y="28836"/>
                  <a:pt x="14176" y="28423"/>
                  <a:pt x="14919" y="27474"/>
                </a:cubicBezTo>
                <a:cubicBezTo>
                  <a:pt x="15598" y="26628"/>
                  <a:pt x="15776" y="25509"/>
                  <a:pt x="15871" y="24437"/>
                </a:cubicBezTo>
                <a:cubicBezTo>
                  <a:pt x="16193" y="21270"/>
                  <a:pt x="15729" y="18008"/>
                  <a:pt x="14979" y="14924"/>
                </a:cubicBezTo>
                <a:cubicBezTo>
                  <a:pt x="14324" y="12246"/>
                  <a:pt x="13014" y="9852"/>
                  <a:pt x="12573" y="7126"/>
                </a:cubicBezTo>
                <a:cubicBezTo>
                  <a:pt x="12383" y="6054"/>
                  <a:pt x="12228" y="4959"/>
                  <a:pt x="11907" y="3911"/>
                </a:cubicBezTo>
                <a:cubicBezTo>
                  <a:pt x="11764" y="3483"/>
                  <a:pt x="11609" y="3054"/>
                  <a:pt x="11395" y="2673"/>
                </a:cubicBezTo>
                <a:cubicBezTo>
                  <a:pt x="10429" y="801"/>
                  <a:pt x="8728" y="1"/>
                  <a:pt x="69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1"/>
          <p:cNvGrpSpPr/>
          <p:nvPr/>
        </p:nvGrpSpPr>
        <p:grpSpPr>
          <a:xfrm rot="8100000">
            <a:off x="8079357" y="355984"/>
            <a:ext cx="675338" cy="733820"/>
            <a:chOff x="7264525" y="-59162"/>
            <a:chExt cx="1196232" cy="1299823"/>
          </a:xfrm>
        </p:grpSpPr>
        <p:sp>
          <p:nvSpPr>
            <p:cNvPr id="420" name="Google Shape;420;p21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title" hasCustomPrompt="1"/>
          </p:nvPr>
        </p:nvSpPr>
        <p:spPr>
          <a:xfrm>
            <a:off x="1687050" y="600925"/>
            <a:ext cx="57699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1" name="Google Shape;431;p22"/>
          <p:cNvSpPr txBox="1">
            <a:spLocks noGrp="1"/>
          </p:cNvSpPr>
          <p:nvPr>
            <p:ph type="subTitle" idx="1"/>
          </p:nvPr>
        </p:nvSpPr>
        <p:spPr>
          <a:xfrm>
            <a:off x="2157450" y="1439115"/>
            <a:ext cx="48291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 idx="2" hasCustomPrompt="1"/>
          </p:nvPr>
        </p:nvSpPr>
        <p:spPr>
          <a:xfrm>
            <a:off x="1687050" y="1983155"/>
            <a:ext cx="57699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3" name="Google Shape;433;p22"/>
          <p:cNvSpPr/>
          <p:nvPr/>
        </p:nvSpPr>
        <p:spPr>
          <a:xfrm rot="2527404">
            <a:off x="7326114" y="2585217"/>
            <a:ext cx="1639115" cy="2140004"/>
          </a:xfrm>
          <a:custGeom>
            <a:avLst/>
            <a:gdLst/>
            <a:ahLst/>
            <a:cxnLst/>
            <a:rect l="l" t="t" r="r" b="b"/>
            <a:pathLst>
              <a:path w="24350" h="31791" extrusionOk="0">
                <a:moveTo>
                  <a:pt x="20273" y="15120"/>
                </a:moveTo>
                <a:cubicBezTo>
                  <a:pt x="20386" y="15120"/>
                  <a:pt x="20516" y="15176"/>
                  <a:pt x="20527" y="15252"/>
                </a:cubicBezTo>
                <a:cubicBezTo>
                  <a:pt x="20551" y="15371"/>
                  <a:pt x="20372" y="15502"/>
                  <a:pt x="20265" y="15562"/>
                </a:cubicBezTo>
                <a:cubicBezTo>
                  <a:pt x="20003" y="15721"/>
                  <a:pt x="19683" y="15800"/>
                  <a:pt x="19361" y="15800"/>
                </a:cubicBezTo>
                <a:cubicBezTo>
                  <a:pt x="19200" y="15800"/>
                  <a:pt x="19039" y="15780"/>
                  <a:pt x="18884" y="15741"/>
                </a:cubicBezTo>
                <a:cubicBezTo>
                  <a:pt x="19206" y="15621"/>
                  <a:pt x="19479" y="15491"/>
                  <a:pt x="19765" y="15324"/>
                </a:cubicBezTo>
                <a:lnTo>
                  <a:pt x="19813" y="15300"/>
                </a:lnTo>
                <a:cubicBezTo>
                  <a:pt x="19956" y="15205"/>
                  <a:pt x="20087" y="15133"/>
                  <a:pt x="20241" y="15121"/>
                </a:cubicBezTo>
                <a:cubicBezTo>
                  <a:pt x="20252" y="15120"/>
                  <a:pt x="20262" y="15120"/>
                  <a:pt x="20273" y="15120"/>
                </a:cubicBezTo>
                <a:close/>
                <a:moveTo>
                  <a:pt x="10062" y="15741"/>
                </a:moveTo>
                <a:cubicBezTo>
                  <a:pt x="10312" y="16574"/>
                  <a:pt x="10478" y="17443"/>
                  <a:pt x="10514" y="18277"/>
                </a:cubicBezTo>
                <a:cubicBezTo>
                  <a:pt x="10514" y="18443"/>
                  <a:pt x="10526" y="18622"/>
                  <a:pt x="10466" y="18753"/>
                </a:cubicBezTo>
                <a:cubicBezTo>
                  <a:pt x="10419" y="18860"/>
                  <a:pt x="10347" y="18943"/>
                  <a:pt x="10252" y="18943"/>
                </a:cubicBezTo>
                <a:cubicBezTo>
                  <a:pt x="10237" y="18948"/>
                  <a:pt x="10223" y="18950"/>
                  <a:pt x="10209" y="18950"/>
                </a:cubicBezTo>
                <a:cubicBezTo>
                  <a:pt x="10110" y="18950"/>
                  <a:pt x="10032" y="18845"/>
                  <a:pt x="9990" y="18741"/>
                </a:cubicBezTo>
                <a:cubicBezTo>
                  <a:pt x="9919" y="18574"/>
                  <a:pt x="9931" y="18348"/>
                  <a:pt x="9943" y="18158"/>
                </a:cubicBezTo>
                <a:lnTo>
                  <a:pt x="10062" y="15741"/>
                </a:lnTo>
                <a:close/>
                <a:moveTo>
                  <a:pt x="16372" y="19372"/>
                </a:moveTo>
                <a:lnTo>
                  <a:pt x="16372" y="19372"/>
                </a:lnTo>
                <a:cubicBezTo>
                  <a:pt x="16884" y="20229"/>
                  <a:pt x="17313" y="21063"/>
                  <a:pt x="17563" y="21979"/>
                </a:cubicBezTo>
                <a:cubicBezTo>
                  <a:pt x="17598" y="22098"/>
                  <a:pt x="17622" y="22253"/>
                  <a:pt x="17610" y="22348"/>
                </a:cubicBezTo>
                <a:cubicBezTo>
                  <a:pt x="17586" y="22432"/>
                  <a:pt x="17551" y="22491"/>
                  <a:pt x="17503" y="22491"/>
                </a:cubicBezTo>
                <a:cubicBezTo>
                  <a:pt x="17467" y="22491"/>
                  <a:pt x="17408" y="22456"/>
                  <a:pt x="17372" y="22408"/>
                </a:cubicBezTo>
                <a:cubicBezTo>
                  <a:pt x="17313" y="22337"/>
                  <a:pt x="17265" y="22218"/>
                  <a:pt x="17217" y="22110"/>
                </a:cubicBezTo>
                <a:cubicBezTo>
                  <a:pt x="16896" y="21217"/>
                  <a:pt x="16598" y="20301"/>
                  <a:pt x="16372" y="19372"/>
                </a:cubicBezTo>
                <a:close/>
                <a:moveTo>
                  <a:pt x="1287" y="1"/>
                </a:moveTo>
                <a:lnTo>
                  <a:pt x="1168" y="191"/>
                </a:lnTo>
                <a:cubicBezTo>
                  <a:pt x="1" y="2156"/>
                  <a:pt x="703" y="4703"/>
                  <a:pt x="1763" y="6430"/>
                </a:cubicBezTo>
                <a:cubicBezTo>
                  <a:pt x="3037" y="8525"/>
                  <a:pt x="5049" y="10347"/>
                  <a:pt x="8061" y="12157"/>
                </a:cubicBezTo>
                <a:cubicBezTo>
                  <a:pt x="8680" y="12871"/>
                  <a:pt x="9204" y="13657"/>
                  <a:pt x="9585" y="14538"/>
                </a:cubicBezTo>
                <a:lnTo>
                  <a:pt x="9419" y="18146"/>
                </a:lnTo>
                <a:cubicBezTo>
                  <a:pt x="9407" y="18384"/>
                  <a:pt x="9395" y="18681"/>
                  <a:pt x="9514" y="18943"/>
                </a:cubicBezTo>
                <a:cubicBezTo>
                  <a:pt x="9624" y="19209"/>
                  <a:pt x="9889" y="19484"/>
                  <a:pt x="10250" y="19484"/>
                </a:cubicBezTo>
                <a:cubicBezTo>
                  <a:pt x="10278" y="19484"/>
                  <a:pt x="10306" y="19483"/>
                  <a:pt x="10335" y="19479"/>
                </a:cubicBezTo>
                <a:cubicBezTo>
                  <a:pt x="10597" y="19455"/>
                  <a:pt x="10847" y="19241"/>
                  <a:pt x="10955" y="18943"/>
                </a:cubicBezTo>
                <a:cubicBezTo>
                  <a:pt x="11050" y="18717"/>
                  <a:pt x="11050" y="18479"/>
                  <a:pt x="11026" y="18277"/>
                </a:cubicBezTo>
                <a:cubicBezTo>
                  <a:pt x="10966" y="16979"/>
                  <a:pt x="10657" y="15669"/>
                  <a:pt x="10121" y="14455"/>
                </a:cubicBezTo>
                <a:lnTo>
                  <a:pt x="10133" y="14240"/>
                </a:lnTo>
                <a:lnTo>
                  <a:pt x="10038" y="14240"/>
                </a:lnTo>
                <a:cubicBezTo>
                  <a:pt x="9812" y="13752"/>
                  <a:pt x="9538" y="13288"/>
                  <a:pt x="9264" y="12859"/>
                </a:cubicBezTo>
                <a:lnTo>
                  <a:pt x="9264" y="12859"/>
                </a:lnTo>
                <a:cubicBezTo>
                  <a:pt x="9978" y="13264"/>
                  <a:pt x="10669" y="13621"/>
                  <a:pt x="11240" y="13919"/>
                </a:cubicBezTo>
                <a:lnTo>
                  <a:pt x="11550" y="14074"/>
                </a:lnTo>
                <a:cubicBezTo>
                  <a:pt x="12193" y="14407"/>
                  <a:pt x="12848" y="14752"/>
                  <a:pt x="13503" y="15110"/>
                </a:cubicBezTo>
                <a:cubicBezTo>
                  <a:pt x="13764" y="15502"/>
                  <a:pt x="14098" y="15979"/>
                  <a:pt x="14419" y="16455"/>
                </a:cubicBezTo>
                <a:lnTo>
                  <a:pt x="14526" y="16610"/>
                </a:lnTo>
                <a:cubicBezTo>
                  <a:pt x="14884" y="17145"/>
                  <a:pt x="15253" y="17681"/>
                  <a:pt x="15550" y="18110"/>
                </a:cubicBezTo>
                <a:lnTo>
                  <a:pt x="15610" y="18205"/>
                </a:lnTo>
                <a:cubicBezTo>
                  <a:pt x="15884" y="19610"/>
                  <a:pt x="16289" y="21003"/>
                  <a:pt x="16789" y="22337"/>
                </a:cubicBezTo>
                <a:cubicBezTo>
                  <a:pt x="16836" y="22468"/>
                  <a:pt x="16908" y="22634"/>
                  <a:pt x="17027" y="22789"/>
                </a:cubicBezTo>
                <a:cubicBezTo>
                  <a:pt x="17175" y="22958"/>
                  <a:pt x="17370" y="23043"/>
                  <a:pt x="17562" y="23043"/>
                </a:cubicBezTo>
                <a:cubicBezTo>
                  <a:pt x="17586" y="23043"/>
                  <a:pt x="17610" y="23042"/>
                  <a:pt x="17634" y="23039"/>
                </a:cubicBezTo>
                <a:cubicBezTo>
                  <a:pt x="17932" y="22991"/>
                  <a:pt x="18134" y="22729"/>
                  <a:pt x="18170" y="22491"/>
                </a:cubicBezTo>
                <a:cubicBezTo>
                  <a:pt x="18217" y="22277"/>
                  <a:pt x="18170" y="22075"/>
                  <a:pt x="18134" y="21872"/>
                </a:cubicBezTo>
                <a:cubicBezTo>
                  <a:pt x="17729" y="20384"/>
                  <a:pt x="16848" y="19062"/>
                  <a:pt x="16122" y="17991"/>
                </a:cubicBezTo>
                <a:lnTo>
                  <a:pt x="16062" y="17705"/>
                </a:lnTo>
                <a:lnTo>
                  <a:pt x="15943" y="17741"/>
                </a:lnTo>
                <a:cubicBezTo>
                  <a:pt x="15669" y="17348"/>
                  <a:pt x="15360" y="16895"/>
                  <a:pt x="15050" y="16419"/>
                </a:cubicBezTo>
                <a:lnTo>
                  <a:pt x="14812" y="16062"/>
                </a:lnTo>
                <a:cubicBezTo>
                  <a:pt x="14717" y="15919"/>
                  <a:pt x="14634" y="15788"/>
                  <a:pt x="14538" y="15669"/>
                </a:cubicBezTo>
                <a:lnTo>
                  <a:pt x="14538" y="15669"/>
                </a:lnTo>
                <a:cubicBezTo>
                  <a:pt x="16896" y="16991"/>
                  <a:pt x="19218" y="18574"/>
                  <a:pt x="20896" y="20824"/>
                </a:cubicBezTo>
                <a:cubicBezTo>
                  <a:pt x="23099" y="23777"/>
                  <a:pt x="23885" y="27849"/>
                  <a:pt x="22956" y="31433"/>
                </a:cubicBezTo>
                <a:lnTo>
                  <a:pt x="22897" y="31659"/>
                </a:lnTo>
                <a:lnTo>
                  <a:pt x="23397" y="31790"/>
                </a:lnTo>
                <a:lnTo>
                  <a:pt x="23456" y="31564"/>
                </a:lnTo>
                <a:cubicBezTo>
                  <a:pt x="24349" y="27802"/>
                  <a:pt x="23528" y="23575"/>
                  <a:pt x="21242" y="20479"/>
                </a:cubicBezTo>
                <a:cubicBezTo>
                  <a:pt x="19896" y="18681"/>
                  <a:pt x="18170" y="17288"/>
                  <a:pt x="16289" y="16098"/>
                </a:cubicBezTo>
                <a:lnTo>
                  <a:pt x="16289" y="16098"/>
                </a:lnTo>
                <a:cubicBezTo>
                  <a:pt x="16446" y="16112"/>
                  <a:pt x="16605" y="16118"/>
                  <a:pt x="16764" y="16118"/>
                </a:cubicBezTo>
                <a:cubicBezTo>
                  <a:pt x="17291" y="16118"/>
                  <a:pt x="17824" y="16044"/>
                  <a:pt x="18336" y="15907"/>
                </a:cubicBezTo>
                <a:cubicBezTo>
                  <a:pt x="18646" y="16074"/>
                  <a:pt x="19003" y="16157"/>
                  <a:pt x="19372" y="16157"/>
                </a:cubicBezTo>
                <a:cubicBezTo>
                  <a:pt x="19765" y="16157"/>
                  <a:pt x="20158" y="16062"/>
                  <a:pt x="20468" y="15883"/>
                </a:cubicBezTo>
                <a:cubicBezTo>
                  <a:pt x="20587" y="15800"/>
                  <a:pt x="20968" y="15562"/>
                  <a:pt x="20896" y="15181"/>
                </a:cubicBezTo>
                <a:cubicBezTo>
                  <a:pt x="20842" y="14901"/>
                  <a:pt x="20564" y="14747"/>
                  <a:pt x="20309" y="14747"/>
                </a:cubicBezTo>
                <a:cubicBezTo>
                  <a:pt x="20282" y="14747"/>
                  <a:pt x="20255" y="14749"/>
                  <a:pt x="20230" y="14752"/>
                </a:cubicBezTo>
                <a:cubicBezTo>
                  <a:pt x="20003" y="14764"/>
                  <a:pt x="19813" y="14883"/>
                  <a:pt x="19646" y="14967"/>
                </a:cubicBezTo>
                <a:lnTo>
                  <a:pt x="19599" y="15002"/>
                </a:lnTo>
                <a:cubicBezTo>
                  <a:pt x="19229" y="15229"/>
                  <a:pt x="18813" y="15383"/>
                  <a:pt x="18384" y="15526"/>
                </a:cubicBezTo>
                <a:lnTo>
                  <a:pt x="18277" y="15467"/>
                </a:lnTo>
                <a:lnTo>
                  <a:pt x="18205" y="15586"/>
                </a:lnTo>
                <a:cubicBezTo>
                  <a:pt x="17735" y="15711"/>
                  <a:pt x="17249" y="15774"/>
                  <a:pt x="16765" y="15774"/>
                </a:cubicBezTo>
                <a:cubicBezTo>
                  <a:pt x="16330" y="15774"/>
                  <a:pt x="15896" y="15723"/>
                  <a:pt x="15479" y="15621"/>
                </a:cubicBezTo>
                <a:lnTo>
                  <a:pt x="15467" y="15621"/>
                </a:lnTo>
                <a:cubicBezTo>
                  <a:pt x="14253" y="14907"/>
                  <a:pt x="13002" y="14252"/>
                  <a:pt x="11776" y="13621"/>
                </a:cubicBezTo>
                <a:lnTo>
                  <a:pt x="11455" y="13455"/>
                </a:lnTo>
                <a:cubicBezTo>
                  <a:pt x="10550" y="12978"/>
                  <a:pt x="9478" y="12407"/>
                  <a:pt x="8407" y="11776"/>
                </a:cubicBezTo>
                <a:lnTo>
                  <a:pt x="8395" y="11752"/>
                </a:lnTo>
                <a:cubicBezTo>
                  <a:pt x="8383" y="11728"/>
                  <a:pt x="8347" y="11716"/>
                  <a:pt x="8335" y="11681"/>
                </a:cubicBezTo>
                <a:lnTo>
                  <a:pt x="8180" y="11514"/>
                </a:lnTo>
                <a:lnTo>
                  <a:pt x="8097" y="11561"/>
                </a:lnTo>
                <a:cubicBezTo>
                  <a:pt x="5287" y="9835"/>
                  <a:pt x="3406" y="8121"/>
                  <a:pt x="2203" y="6144"/>
                </a:cubicBezTo>
                <a:cubicBezTo>
                  <a:pt x="1239" y="4549"/>
                  <a:pt x="572" y="2215"/>
                  <a:pt x="1608" y="465"/>
                </a:cubicBezTo>
                <a:lnTo>
                  <a:pt x="1727" y="262"/>
                </a:lnTo>
                <a:lnTo>
                  <a:pt x="1287" y="1"/>
                </a:lnTo>
                <a:close/>
              </a:path>
            </a:pathLst>
          </a:custGeom>
          <a:solidFill>
            <a:srgbClr val="E7D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subTitle" idx="3"/>
          </p:nvPr>
        </p:nvSpPr>
        <p:spPr>
          <a:xfrm>
            <a:off x="2157450" y="2821345"/>
            <a:ext cx="48291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title" idx="4" hasCustomPrompt="1"/>
          </p:nvPr>
        </p:nvSpPr>
        <p:spPr>
          <a:xfrm>
            <a:off x="1687050" y="3365385"/>
            <a:ext cx="57699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22"/>
          <p:cNvSpPr txBox="1">
            <a:spLocks noGrp="1"/>
          </p:cNvSpPr>
          <p:nvPr>
            <p:ph type="subTitle" idx="5"/>
          </p:nvPr>
        </p:nvSpPr>
        <p:spPr>
          <a:xfrm>
            <a:off x="2157450" y="4203575"/>
            <a:ext cx="48291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2"/>
          <p:cNvSpPr/>
          <p:nvPr/>
        </p:nvSpPr>
        <p:spPr>
          <a:xfrm rot="10800000">
            <a:off x="5001967" y="-33335"/>
            <a:ext cx="4142045" cy="235006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5" y="2828958"/>
            <a:ext cx="4142045" cy="2350060"/>
          </a:xfrm>
          <a:custGeom>
            <a:avLst/>
            <a:gdLst/>
            <a:ahLst/>
            <a:cxnLst/>
            <a:rect l="l" t="t" r="r" b="b"/>
            <a:pathLst>
              <a:path w="45542" h="20331" extrusionOk="0">
                <a:moveTo>
                  <a:pt x="1053" y="0"/>
                </a:moveTo>
                <a:cubicBezTo>
                  <a:pt x="730" y="0"/>
                  <a:pt x="379" y="21"/>
                  <a:pt x="0" y="66"/>
                </a:cubicBezTo>
                <a:lnTo>
                  <a:pt x="0" y="6579"/>
                </a:lnTo>
                <a:lnTo>
                  <a:pt x="0" y="20128"/>
                </a:lnTo>
                <a:cubicBezTo>
                  <a:pt x="0" y="20128"/>
                  <a:pt x="45306" y="20329"/>
                  <a:pt x="45541" y="20330"/>
                </a:cubicBezTo>
                <a:lnTo>
                  <a:pt x="45541" y="20330"/>
                </a:lnTo>
                <a:cubicBezTo>
                  <a:pt x="45254" y="20328"/>
                  <a:pt x="44267" y="19259"/>
                  <a:pt x="44030" y="19104"/>
                </a:cubicBezTo>
                <a:cubicBezTo>
                  <a:pt x="42434" y="17997"/>
                  <a:pt x="40672" y="17151"/>
                  <a:pt x="38862" y="16461"/>
                </a:cubicBezTo>
                <a:cubicBezTo>
                  <a:pt x="35826" y="15306"/>
                  <a:pt x="32611" y="14603"/>
                  <a:pt x="29397" y="14187"/>
                </a:cubicBezTo>
                <a:cubicBezTo>
                  <a:pt x="22301" y="13270"/>
                  <a:pt x="12871" y="14842"/>
                  <a:pt x="7299" y="9222"/>
                </a:cubicBezTo>
                <a:cubicBezTo>
                  <a:pt x="5596" y="7519"/>
                  <a:pt x="4858" y="5376"/>
                  <a:pt x="4739" y="3031"/>
                </a:cubicBezTo>
                <a:cubicBezTo>
                  <a:pt x="4654" y="1558"/>
                  <a:pt x="3842" y="0"/>
                  <a:pt x="1053" y="0"/>
                </a:cubicBezTo>
                <a:close/>
                <a:moveTo>
                  <a:pt x="45541" y="20330"/>
                </a:moveTo>
                <a:lnTo>
                  <a:pt x="45541" y="20330"/>
                </a:lnTo>
                <a:cubicBezTo>
                  <a:pt x="45541" y="20330"/>
                  <a:pt x="45541" y="20330"/>
                  <a:pt x="45542" y="20330"/>
                </a:cubicBezTo>
                <a:cubicBezTo>
                  <a:pt x="45542" y="20330"/>
                  <a:pt x="45541" y="20330"/>
                  <a:pt x="45541" y="2033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 rot="-2395981">
            <a:off x="747908" y="2882852"/>
            <a:ext cx="1310955" cy="3146068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 rot="-6186679" flipH="1">
            <a:off x="-497037" y="-648675"/>
            <a:ext cx="1968909" cy="1784190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22"/>
          <p:cNvGrpSpPr/>
          <p:nvPr/>
        </p:nvGrpSpPr>
        <p:grpSpPr>
          <a:xfrm rot="8100000">
            <a:off x="691020" y="774796"/>
            <a:ext cx="675338" cy="733820"/>
            <a:chOff x="7264525" y="-59162"/>
            <a:chExt cx="1196232" cy="1299823"/>
          </a:xfrm>
        </p:grpSpPr>
        <p:sp>
          <p:nvSpPr>
            <p:cNvPr id="442" name="Google Shape;442;p22"/>
            <p:cNvSpPr/>
            <p:nvPr/>
          </p:nvSpPr>
          <p:spPr>
            <a:xfrm>
              <a:off x="7503960" y="898282"/>
              <a:ext cx="93787" cy="119374"/>
            </a:xfrm>
            <a:custGeom>
              <a:avLst/>
              <a:gdLst/>
              <a:ahLst/>
              <a:cxnLst/>
              <a:rect l="l" t="t" r="r" b="b"/>
              <a:pathLst>
                <a:path w="1096" h="1395" extrusionOk="0">
                  <a:moveTo>
                    <a:pt x="581" y="0"/>
                  </a:moveTo>
                  <a:cubicBezTo>
                    <a:pt x="570" y="0"/>
                    <a:pt x="559" y="1"/>
                    <a:pt x="548" y="2"/>
                  </a:cubicBezTo>
                  <a:cubicBezTo>
                    <a:pt x="286" y="14"/>
                    <a:pt x="0" y="240"/>
                    <a:pt x="12" y="538"/>
                  </a:cubicBezTo>
                  <a:cubicBezTo>
                    <a:pt x="24" y="776"/>
                    <a:pt x="0" y="1085"/>
                    <a:pt x="203" y="1252"/>
                  </a:cubicBezTo>
                  <a:cubicBezTo>
                    <a:pt x="310" y="1324"/>
                    <a:pt x="417" y="1395"/>
                    <a:pt x="548" y="1395"/>
                  </a:cubicBezTo>
                  <a:cubicBezTo>
                    <a:pt x="679" y="1395"/>
                    <a:pt x="786" y="1335"/>
                    <a:pt x="893" y="1252"/>
                  </a:cubicBezTo>
                  <a:cubicBezTo>
                    <a:pt x="1096" y="1085"/>
                    <a:pt x="1072" y="776"/>
                    <a:pt x="1084" y="538"/>
                  </a:cubicBezTo>
                  <a:cubicBezTo>
                    <a:pt x="1095" y="264"/>
                    <a:pt x="844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7264525" y="543836"/>
              <a:ext cx="116207" cy="148982"/>
            </a:xfrm>
            <a:custGeom>
              <a:avLst/>
              <a:gdLst/>
              <a:ahLst/>
              <a:cxnLst/>
              <a:rect l="l" t="t" r="r" b="b"/>
              <a:pathLst>
                <a:path w="1358" h="1741" extrusionOk="0">
                  <a:moveTo>
                    <a:pt x="686" y="0"/>
                  </a:moveTo>
                  <a:cubicBezTo>
                    <a:pt x="680" y="0"/>
                    <a:pt x="673" y="0"/>
                    <a:pt x="667" y="1"/>
                  </a:cubicBezTo>
                  <a:cubicBezTo>
                    <a:pt x="322" y="12"/>
                    <a:pt x="0" y="298"/>
                    <a:pt x="0" y="667"/>
                  </a:cubicBezTo>
                  <a:cubicBezTo>
                    <a:pt x="0" y="810"/>
                    <a:pt x="12" y="941"/>
                    <a:pt x="12" y="1084"/>
                  </a:cubicBezTo>
                  <a:cubicBezTo>
                    <a:pt x="24" y="1418"/>
                    <a:pt x="291" y="1740"/>
                    <a:pt x="631" y="1740"/>
                  </a:cubicBezTo>
                  <a:cubicBezTo>
                    <a:pt x="643" y="1740"/>
                    <a:pt x="655" y="1740"/>
                    <a:pt x="667" y="1739"/>
                  </a:cubicBezTo>
                  <a:cubicBezTo>
                    <a:pt x="1024" y="1727"/>
                    <a:pt x="1310" y="1465"/>
                    <a:pt x="1322" y="1084"/>
                  </a:cubicBezTo>
                  <a:cubicBezTo>
                    <a:pt x="1322" y="953"/>
                    <a:pt x="1334" y="822"/>
                    <a:pt x="1334" y="667"/>
                  </a:cubicBezTo>
                  <a:cubicBezTo>
                    <a:pt x="1357" y="317"/>
                    <a:pt x="1036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8239551" y="-6317"/>
              <a:ext cx="187575" cy="179702"/>
            </a:xfrm>
            <a:custGeom>
              <a:avLst/>
              <a:gdLst/>
              <a:ahLst/>
              <a:cxnLst/>
              <a:rect l="l" t="t" r="r" b="b"/>
              <a:pathLst>
                <a:path w="2192" h="2100" extrusionOk="0">
                  <a:moveTo>
                    <a:pt x="858" y="0"/>
                  </a:moveTo>
                  <a:cubicBezTo>
                    <a:pt x="643" y="0"/>
                    <a:pt x="393" y="84"/>
                    <a:pt x="262" y="250"/>
                  </a:cubicBezTo>
                  <a:cubicBezTo>
                    <a:pt x="108" y="417"/>
                    <a:pt x="0" y="631"/>
                    <a:pt x="0" y="846"/>
                  </a:cubicBezTo>
                  <a:cubicBezTo>
                    <a:pt x="12" y="1072"/>
                    <a:pt x="96" y="1298"/>
                    <a:pt x="262" y="1441"/>
                  </a:cubicBezTo>
                  <a:cubicBezTo>
                    <a:pt x="405" y="1584"/>
                    <a:pt x="536" y="1715"/>
                    <a:pt x="691" y="1858"/>
                  </a:cubicBezTo>
                  <a:cubicBezTo>
                    <a:pt x="858" y="2012"/>
                    <a:pt x="1060" y="2096"/>
                    <a:pt x="1286" y="2096"/>
                  </a:cubicBezTo>
                  <a:cubicBezTo>
                    <a:pt x="1306" y="2098"/>
                    <a:pt x="1326" y="2099"/>
                    <a:pt x="1347" y="2099"/>
                  </a:cubicBezTo>
                  <a:cubicBezTo>
                    <a:pt x="1527" y="2099"/>
                    <a:pt x="1742" y="2010"/>
                    <a:pt x="1870" y="1881"/>
                  </a:cubicBezTo>
                  <a:cubicBezTo>
                    <a:pt x="2179" y="1536"/>
                    <a:pt x="2191" y="1024"/>
                    <a:pt x="1870" y="691"/>
                  </a:cubicBezTo>
                  <a:cubicBezTo>
                    <a:pt x="1727" y="536"/>
                    <a:pt x="1596" y="405"/>
                    <a:pt x="1453" y="250"/>
                  </a:cubicBezTo>
                  <a:cubicBezTo>
                    <a:pt x="1298" y="107"/>
                    <a:pt x="1060" y="0"/>
                    <a:pt x="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8186581" y="526550"/>
              <a:ext cx="100976" cy="121684"/>
            </a:xfrm>
            <a:custGeom>
              <a:avLst/>
              <a:gdLst/>
              <a:ahLst/>
              <a:cxnLst/>
              <a:rect l="l" t="t" r="r" b="b"/>
              <a:pathLst>
                <a:path w="1180" h="1422" extrusionOk="0">
                  <a:moveTo>
                    <a:pt x="584" y="0"/>
                  </a:moveTo>
                  <a:cubicBezTo>
                    <a:pt x="381" y="0"/>
                    <a:pt x="238" y="95"/>
                    <a:pt x="131" y="250"/>
                  </a:cubicBezTo>
                  <a:cubicBezTo>
                    <a:pt x="12" y="405"/>
                    <a:pt x="24" y="667"/>
                    <a:pt x="12" y="857"/>
                  </a:cubicBezTo>
                  <a:cubicBezTo>
                    <a:pt x="0" y="988"/>
                    <a:pt x="84" y="1167"/>
                    <a:pt x="179" y="1262"/>
                  </a:cubicBezTo>
                  <a:cubicBezTo>
                    <a:pt x="274" y="1346"/>
                    <a:pt x="396" y="1421"/>
                    <a:pt x="530" y="1421"/>
                  </a:cubicBezTo>
                  <a:cubicBezTo>
                    <a:pt x="548" y="1421"/>
                    <a:pt x="566" y="1420"/>
                    <a:pt x="584" y="1417"/>
                  </a:cubicBezTo>
                  <a:cubicBezTo>
                    <a:pt x="858" y="1405"/>
                    <a:pt x="1179" y="1167"/>
                    <a:pt x="1143" y="857"/>
                  </a:cubicBezTo>
                  <a:cubicBezTo>
                    <a:pt x="1131" y="667"/>
                    <a:pt x="1143" y="405"/>
                    <a:pt x="1024" y="250"/>
                  </a:cubicBezTo>
                  <a:cubicBezTo>
                    <a:pt x="917" y="95"/>
                    <a:pt x="77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7801500" y="677331"/>
              <a:ext cx="110046" cy="130498"/>
            </a:xfrm>
            <a:custGeom>
              <a:avLst/>
              <a:gdLst/>
              <a:ahLst/>
              <a:cxnLst/>
              <a:rect l="l" t="t" r="r" b="b"/>
              <a:pathLst>
                <a:path w="1286" h="1525" extrusionOk="0">
                  <a:moveTo>
                    <a:pt x="631" y="0"/>
                  </a:moveTo>
                  <a:cubicBezTo>
                    <a:pt x="476" y="0"/>
                    <a:pt x="369" y="60"/>
                    <a:pt x="274" y="155"/>
                  </a:cubicBezTo>
                  <a:cubicBezTo>
                    <a:pt x="166" y="238"/>
                    <a:pt x="71" y="393"/>
                    <a:pt x="47" y="524"/>
                  </a:cubicBezTo>
                  <a:cubicBezTo>
                    <a:pt x="12" y="643"/>
                    <a:pt x="12" y="774"/>
                    <a:pt x="12" y="893"/>
                  </a:cubicBezTo>
                  <a:cubicBezTo>
                    <a:pt x="0" y="1220"/>
                    <a:pt x="298" y="1525"/>
                    <a:pt x="624" y="1525"/>
                  </a:cubicBezTo>
                  <a:cubicBezTo>
                    <a:pt x="630" y="1525"/>
                    <a:pt x="636" y="1525"/>
                    <a:pt x="643" y="1524"/>
                  </a:cubicBezTo>
                  <a:cubicBezTo>
                    <a:pt x="952" y="1512"/>
                    <a:pt x="1286" y="1250"/>
                    <a:pt x="1262" y="893"/>
                  </a:cubicBezTo>
                  <a:cubicBezTo>
                    <a:pt x="1262" y="774"/>
                    <a:pt x="1262" y="643"/>
                    <a:pt x="1238" y="524"/>
                  </a:cubicBezTo>
                  <a:cubicBezTo>
                    <a:pt x="1179" y="381"/>
                    <a:pt x="1107" y="238"/>
                    <a:pt x="988" y="155"/>
                  </a:cubicBezTo>
                  <a:cubicBezTo>
                    <a:pt x="881" y="60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7899225" y="281809"/>
              <a:ext cx="209481" cy="262793"/>
            </a:xfrm>
            <a:custGeom>
              <a:avLst/>
              <a:gdLst/>
              <a:ahLst/>
              <a:cxnLst/>
              <a:rect l="l" t="t" r="r" b="b"/>
              <a:pathLst>
                <a:path w="2448" h="3071" extrusionOk="0">
                  <a:moveTo>
                    <a:pt x="1668" y="0"/>
                  </a:moveTo>
                  <a:cubicBezTo>
                    <a:pt x="1489" y="0"/>
                    <a:pt x="1311" y="92"/>
                    <a:pt x="1191" y="312"/>
                  </a:cubicBezTo>
                  <a:cubicBezTo>
                    <a:pt x="882" y="896"/>
                    <a:pt x="584" y="1491"/>
                    <a:pt x="227" y="2051"/>
                  </a:cubicBezTo>
                  <a:cubicBezTo>
                    <a:pt x="1" y="2396"/>
                    <a:pt x="203" y="2872"/>
                    <a:pt x="560" y="3015"/>
                  </a:cubicBezTo>
                  <a:cubicBezTo>
                    <a:pt x="653" y="3053"/>
                    <a:pt x="743" y="3071"/>
                    <a:pt x="829" y="3071"/>
                  </a:cubicBezTo>
                  <a:cubicBezTo>
                    <a:pt x="1122" y="3071"/>
                    <a:pt x="1367" y="2869"/>
                    <a:pt x="1477" y="2574"/>
                  </a:cubicBezTo>
                  <a:cubicBezTo>
                    <a:pt x="1691" y="2003"/>
                    <a:pt x="1977" y="1455"/>
                    <a:pt x="2227" y="919"/>
                  </a:cubicBezTo>
                  <a:cubicBezTo>
                    <a:pt x="2448" y="437"/>
                    <a:pt x="2057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7597752" y="281797"/>
              <a:ext cx="124422" cy="154030"/>
            </a:xfrm>
            <a:custGeom>
              <a:avLst/>
              <a:gdLst/>
              <a:ahLst/>
              <a:cxnLst/>
              <a:rect l="l" t="t" r="r" b="b"/>
              <a:pathLst>
                <a:path w="1454" h="1800" extrusionOk="0">
                  <a:moveTo>
                    <a:pt x="727" y="0"/>
                  </a:moveTo>
                  <a:cubicBezTo>
                    <a:pt x="548" y="12"/>
                    <a:pt x="346" y="71"/>
                    <a:pt x="239" y="214"/>
                  </a:cubicBezTo>
                  <a:cubicBezTo>
                    <a:pt x="96" y="357"/>
                    <a:pt x="48" y="512"/>
                    <a:pt x="24" y="702"/>
                  </a:cubicBezTo>
                  <a:cubicBezTo>
                    <a:pt x="24" y="774"/>
                    <a:pt x="12" y="845"/>
                    <a:pt x="12" y="929"/>
                  </a:cubicBezTo>
                  <a:cubicBezTo>
                    <a:pt x="1" y="1048"/>
                    <a:pt x="24" y="1179"/>
                    <a:pt x="48" y="1298"/>
                  </a:cubicBezTo>
                  <a:cubicBezTo>
                    <a:pt x="128" y="1570"/>
                    <a:pt x="402" y="1799"/>
                    <a:pt x="685" y="1799"/>
                  </a:cubicBezTo>
                  <a:cubicBezTo>
                    <a:pt x="699" y="1799"/>
                    <a:pt x="713" y="1799"/>
                    <a:pt x="727" y="1798"/>
                  </a:cubicBezTo>
                  <a:cubicBezTo>
                    <a:pt x="1024" y="1786"/>
                    <a:pt x="1322" y="1595"/>
                    <a:pt x="1394" y="1298"/>
                  </a:cubicBezTo>
                  <a:cubicBezTo>
                    <a:pt x="1429" y="1179"/>
                    <a:pt x="1453" y="1048"/>
                    <a:pt x="1441" y="929"/>
                  </a:cubicBezTo>
                  <a:cubicBezTo>
                    <a:pt x="1441" y="845"/>
                    <a:pt x="1429" y="774"/>
                    <a:pt x="1429" y="702"/>
                  </a:cubicBezTo>
                  <a:cubicBezTo>
                    <a:pt x="1405" y="512"/>
                    <a:pt x="1358" y="345"/>
                    <a:pt x="1215" y="214"/>
                  </a:cubicBezTo>
                  <a:cubicBezTo>
                    <a:pt x="1096" y="95"/>
                    <a:pt x="905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8301678" y="1104515"/>
              <a:ext cx="159079" cy="136146"/>
            </a:xfrm>
            <a:custGeom>
              <a:avLst/>
              <a:gdLst/>
              <a:ahLst/>
              <a:cxnLst/>
              <a:rect l="l" t="t" r="r" b="b"/>
              <a:pathLst>
                <a:path w="1859" h="1591" extrusionOk="0">
                  <a:moveTo>
                    <a:pt x="1044" y="0"/>
                  </a:moveTo>
                  <a:cubicBezTo>
                    <a:pt x="1002" y="0"/>
                    <a:pt x="960" y="3"/>
                    <a:pt x="918" y="9"/>
                  </a:cubicBezTo>
                  <a:cubicBezTo>
                    <a:pt x="846" y="9"/>
                    <a:pt x="775" y="33"/>
                    <a:pt x="727" y="68"/>
                  </a:cubicBezTo>
                  <a:cubicBezTo>
                    <a:pt x="620" y="104"/>
                    <a:pt x="548" y="164"/>
                    <a:pt x="465" y="235"/>
                  </a:cubicBezTo>
                  <a:cubicBezTo>
                    <a:pt x="382" y="295"/>
                    <a:pt x="310" y="366"/>
                    <a:pt x="215" y="426"/>
                  </a:cubicBezTo>
                  <a:cubicBezTo>
                    <a:pt x="1" y="592"/>
                    <a:pt x="25" y="997"/>
                    <a:pt x="215" y="1164"/>
                  </a:cubicBezTo>
                  <a:cubicBezTo>
                    <a:pt x="287" y="1223"/>
                    <a:pt x="382" y="1295"/>
                    <a:pt x="465" y="1354"/>
                  </a:cubicBezTo>
                  <a:cubicBezTo>
                    <a:pt x="572" y="1438"/>
                    <a:pt x="679" y="1521"/>
                    <a:pt x="822" y="1557"/>
                  </a:cubicBezTo>
                  <a:cubicBezTo>
                    <a:pt x="887" y="1580"/>
                    <a:pt x="956" y="1590"/>
                    <a:pt x="1025" y="1590"/>
                  </a:cubicBezTo>
                  <a:cubicBezTo>
                    <a:pt x="1134" y="1590"/>
                    <a:pt x="1244" y="1565"/>
                    <a:pt x="1346" y="1521"/>
                  </a:cubicBezTo>
                  <a:cubicBezTo>
                    <a:pt x="1632" y="1402"/>
                    <a:pt x="1858" y="1104"/>
                    <a:pt x="1834" y="783"/>
                  </a:cubicBezTo>
                  <a:cubicBezTo>
                    <a:pt x="1799" y="509"/>
                    <a:pt x="1656" y="235"/>
                    <a:pt x="1418" y="104"/>
                  </a:cubicBezTo>
                  <a:cubicBezTo>
                    <a:pt x="1308" y="31"/>
                    <a:pt x="1178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7911211" y="-59162"/>
              <a:ext cx="185521" cy="155571"/>
            </a:xfrm>
            <a:custGeom>
              <a:avLst/>
              <a:gdLst/>
              <a:ahLst/>
              <a:cxnLst/>
              <a:rect l="l" t="t" r="r" b="b"/>
              <a:pathLst>
                <a:path w="2168" h="1818" extrusionOk="0">
                  <a:moveTo>
                    <a:pt x="1248" y="1"/>
                  </a:moveTo>
                  <a:cubicBezTo>
                    <a:pt x="1170" y="1"/>
                    <a:pt x="1091" y="10"/>
                    <a:pt x="1013" y="27"/>
                  </a:cubicBezTo>
                  <a:cubicBezTo>
                    <a:pt x="882" y="63"/>
                    <a:pt x="739" y="110"/>
                    <a:pt x="596" y="134"/>
                  </a:cubicBezTo>
                  <a:cubicBezTo>
                    <a:pt x="274" y="206"/>
                    <a:pt x="1" y="563"/>
                    <a:pt x="24" y="908"/>
                  </a:cubicBezTo>
                  <a:cubicBezTo>
                    <a:pt x="24" y="1265"/>
                    <a:pt x="251" y="1611"/>
                    <a:pt x="596" y="1682"/>
                  </a:cubicBezTo>
                  <a:cubicBezTo>
                    <a:pt x="739" y="1718"/>
                    <a:pt x="882" y="1753"/>
                    <a:pt x="1013" y="1789"/>
                  </a:cubicBezTo>
                  <a:cubicBezTo>
                    <a:pt x="1089" y="1808"/>
                    <a:pt x="1171" y="1817"/>
                    <a:pt x="1253" y="1817"/>
                  </a:cubicBezTo>
                  <a:cubicBezTo>
                    <a:pt x="1490" y="1817"/>
                    <a:pt x="1735" y="1737"/>
                    <a:pt x="1894" y="1551"/>
                  </a:cubicBezTo>
                  <a:cubicBezTo>
                    <a:pt x="2060" y="1372"/>
                    <a:pt x="2168" y="1158"/>
                    <a:pt x="2168" y="908"/>
                  </a:cubicBezTo>
                  <a:cubicBezTo>
                    <a:pt x="2168" y="670"/>
                    <a:pt x="2060" y="432"/>
                    <a:pt x="1894" y="265"/>
                  </a:cubicBezTo>
                  <a:cubicBezTo>
                    <a:pt x="1714" y="85"/>
                    <a:pt x="1487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22"/>
          <p:cNvSpPr/>
          <p:nvPr/>
        </p:nvSpPr>
        <p:spPr>
          <a:xfrm rot="-174846">
            <a:off x="5482155" y="4710002"/>
            <a:ext cx="3267182" cy="986675"/>
          </a:xfrm>
          <a:custGeom>
            <a:avLst/>
            <a:gdLst/>
            <a:ahLst/>
            <a:cxnLst/>
            <a:rect l="l" t="t" r="r" b="b"/>
            <a:pathLst>
              <a:path w="53067" h="16026" extrusionOk="0">
                <a:moveTo>
                  <a:pt x="36460" y="0"/>
                </a:moveTo>
                <a:cubicBezTo>
                  <a:pt x="34530" y="0"/>
                  <a:pt x="32588" y="146"/>
                  <a:pt x="30671" y="297"/>
                </a:cubicBezTo>
                <a:cubicBezTo>
                  <a:pt x="26623" y="606"/>
                  <a:pt x="22575" y="904"/>
                  <a:pt x="18527" y="1214"/>
                </a:cubicBezTo>
                <a:cubicBezTo>
                  <a:pt x="12585" y="1666"/>
                  <a:pt x="6311" y="2250"/>
                  <a:pt x="1525" y="5774"/>
                </a:cubicBezTo>
                <a:cubicBezTo>
                  <a:pt x="763" y="6321"/>
                  <a:pt x="1" y="7107"/>
                  <a:pt x="84" y="8048"/>
                </a:cubicBezTo>
                <a:cubicBezTo>
                  <a:pt x="239" y="9512"/>
                  <a:pt x="2179" y="9893"/>
                  <a:pt x="3656" y="9905"/>
                </a:cubicBezTo>
                <a:cubicBezTo>
                  <a:pt x="16884" y="10048"/>
                  <a:pt x="30064" y="12275"/>
                  <a:pt x="42923" y="15168"/>
                </a:cubicBezTo>
                <a:cubicBezTo>
                  <a:pt x="44662" y="15556"/>
                  <a:pt x="46350" y="16025"/>
                  <a:pt x="47803" y="16025"/>
                </a:cubicBezTo>
                <a:cubicBezTo>
                  <a:pt x="49782" y="16025"/>
                  <a:pt x="51326" y="15155"/>
                  <a:pt x="51971" y="12025"/>
                </a:cubicBezTo>
                <a:cubicBezTo>
                  <a:pt x="53067" y="6691"/>
                  <a:pt x="47923" y="2261"/>
                  <a:pt x="43351" y="892"/>
                </a:cubicBezTo>
                <a:cubicBezTo>
                  <a:pt x="41115" y="214"/>
                  <a:pt x="38796" y="0"/>
                  <a:pt x="36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"/>
          <p:cNvSpPr/>
          <p:nvPr/>
        </p:nvSpPr>
        <p:spPr>
          <a:xfrm rot="-2378288">
            <a:off x="6841345" y="-632092"/>
            <a:ext cx="1771808" cy="1605616"/>
          </a:xfrm>
          <a:custGeom>
            <a:avLst/>
            <a:gdLst/>
            <a:ahLst/>
            <a:cxnLst/>
            <a:rect l="l" t="t" r="r" b="b"/>
            <a:pathLst>
              <a:path w="22623" h="20501" extrusionOk="0">
                <a:moveTo>
                  <a:pt x="9771" y="1"/>
                </a:moveTo>
                <a:cubicBezTo>
                  <a:pt x="8842" y="1"/>
                  <a:pt x="7917" y="98"/>
                  <a:pt x="7013" y="314"/>
                </a:cubicBezTo>
                <a:cubicBezTo>
                  <a:pt x="4358" y="969"/>
                  <a:pt x="1905" y="2791"/>
                  <a:pt x="953" y="5350"/>
                </a:cubicBezTo>
                <a:cubicBezTo>
                  <a:pt x="0" y="7910"/>
                  <a:pt x="881" y="11149"/>
                  <a:pt x="3227" y="12542"/>
                </a:cubicBezTo>
                <a:cubicBezTo>
                  <a:pt x="4906" y="13530"/>
                  <a:pt x="6977" y="13470"/>
                  <a:pt x="8918" y="13744"/>
                </a:cubicBezTo>
                <a:cubicBezTo>
                  <a:pt x="10847" y="14030"/>
                  <a:pt x="12990" y="14887"/>
                  <a:pt x="13585" y="16745"/>
                </a:cubicBezTo>
                <a:cubicBezTo>
                  <a:pt x="13871" y="17638"/>
                  <a:pt x="13764" y="18650"/>
                  <a:pt x="14264" y="19447"/>
                </a:cubicBezTo>
                <a:cubicBezTo>
                  <a:pt x="14715" y="20168"/>
                  <a:pt x="15582" y="20501"/>
                  <a:pt x="16452" y="20501"/>
                </a:cubicBezTo>
                <a:cubicBezTo>
                  <a:pt x="16731" y="20501"/>
                  <a:pt x="17010" y="20466"/>
                  <a:pt x="17276" y="20400"/>
                </a:cubicBezTo>
                <a:cubicBezTo>
                  <a:pt x="22622" y="18995"/>
                  <a:pt x="21705" y="10661"/>
                  <a:pt x="20562" y="6589"/>
                </a:cubicBezTo>
                <a:cubicBezTo>
                  <a:pt x="20205" y="5338"/>
                  <a:pt x="19741" y="4088"/>
                  <a:pt x="18860" y="3112"/>
                </a:cubicBezTo>
                <a:cubicBezTo>
                  <a:pt x="17860" y="2029"/>
                  <a:pt x="16467" y="1386"/>
                  <a:pt x="15062" y="933"/>
                </a:cubicBezTo>
                <a:cubicBezTo>
                  <a:pt x="13362" y="361"/>
                  <a:pt x="11559" y="1"/>
                  <a:pt x="97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 amt="13000"/>
          </a:blip>
          <a:srcRect b="15626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sz="28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8" r:id="rId5"/>
    <p:sldLayoutId id="2147483659" r:id="rId6"/>
    <p:sldLayoutId id="2147483662" r:id="rId7"/>
    <p:sldLayoutId id="2147483667" r:id="rId8"/>
    <p:sldLayoutId id="2147483668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BB1-BAD6-44F6-8F96-78C073DE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1218000"/>
            <a:ext cx="6949440" cy="2707500"/>
          </a:xfrm>
        </p:spPr>
        <p:txBody>
          <a:bodyPr/>
          <a:lstStyle/>
          <a:p>
            <a:r>
              <a:rPr lang="en-US" sz="4000" dirty="0" err="1"/>
              <a:t>Unsur-Unsur</a:t>
            </a:r>
            <a:r>
              <a:rPr lang="en-US" sz="4000" dirty="0"/>
              <a:t> </a:t>
            </a:r>
            <a:r>
              <a:rPr lang="en-US" sz="4000" dirty="0" err="1"/>
              <a:t>Prosa</a:t>
            </a:r>
            <a:r>
              <a:rPr lang="en-US" sz="4000" dirty="0"/>
              <a:t>, </a:t>
            </a:r>
            <a:r>
              <a:rPr lang="en-US" sz="4000" dirty="0" err="1"/>
              <a:t>Tokoh</a:t>
            </a:r>
            <a:r>
              <a:rPr lang="en-US" sz="4000" dirty="0"/>
              <a:t>, </a:t>
            </a:r>
            <a:r>
              <a:rPr lang="en-US" sz="4000" dirty="0" err="1"/>
              <a:t>Latar</a:t>
            </a:r>
            <a:r>
              <a:rPr lang="en-US" sz="4000" dirty="0"/>
              <a:t>, dan Alur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6964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8A7B0E8-0A6B-470D-873F-219F4782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9640" y="684600"/>
            <a:ext cx="4862400" cy="2707500"/>
          </a:xfrm>
        </p:spPr>
        <p:txBody>
          <a:bodyPr/>
          <a:lstStyle/>
          <a:p>
            <a:r>
              <a:rPr lang="en-US" sz="4000" dirty="0"/>
              <a:t>Nama : </a:t>
            </a:r>
            <a:endParaRPr lang="en-ID" sz="40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513AA1-980F-4D47-BCD5-CD0CFBB097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46120" y="2331478"/>
            <a:ext cx="5133975" cy="1677987"/>
          </a:xfrm>
        </p:spPr>
        <p:txBody>
          <a:bodyPr/>
          <a:lstStyle/>
          <a:p>
            <a:pPr marL="139700" indent="0" algn="l">
              <a:buNone/>
            </a:pPr>
            <a:r>
              <a:rPr lang="en-US" dirty="0"/>
              <a:t>2113046056</a:t>
            </a:r>
          </a:p>
          <a:p>
            <a:pPr marL="139700" indent="0" algn="l">
              <a:buNone/>
            </a:pPr>
            <a:r>
              <a:rPr lang="en-US" dirty="0"/>
              <a:t>2113046038</a:t>
            </a:r>
          </a:p>
          <a:p>
            <a:pPr marL="139700" indent="0" algn="l">
              <a:buNone/>
            </a:pPr>
            <a:r>
              <a:rPr lang="en-US" dirty="0"/>
              <a:t>2113046058</a:t>
            </a:r>
          </a:p>
          <a:p>
            <a:pPr marL="139700" indent="0" algn="l">
              <a:buNone/>
            </a:pPr>
            <a:r>
              <a:rPr lang="en-US" dirty="0"/>
              <a:t>2113046012</a:t>
            </a:r>
          </a:p>
          <a:p>
            <a:pPr marL="139700" indent="0" algn="l">
              <a:buNone/>
            </a:pPr>
            <a:r>
              <a:rPr lang="en-US" dirty="0"/>
              <a:t>2113046040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7C1F8-510E-43E5-A989-EE7855C1F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1" y="2332920"/>
            <a:ext cx="513327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3"/>
          <p:cNvSpPr txBox="1">
            <a:spLocks noGrp="1"/>
          </p:cNvSpPr>
          <p:nvPr>
            <p:ph type="title"/>
          </p:nvPr>
        </p:nvSpPr>
        <p:spPr>
          <a:xfrm>
            <a:off x="720000" y="629250"/>
            <a:ext cx="393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Definisi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29" name="Google Shape;629;p33"/>
          <p:cNvSpPr txBox="1">
            <a:spLocks noGrp="1"/>
          </p:cNvSpPr>
          <p:nvPr>
            <p:ph type="title" idx="2"/>
          </p:nvPr>
        </p:nvSpPr>
        <p:spPr>
          <a:xfrm>
            <a:off x="425766" y="1790700"/>
            <a:ext cx="1418259" cy="2636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lt2"/>
                </a:solidFill>
              </a:rPr>
              <a:t>Adalah</a:t>
            </a:r>
            <a:r>
              <a:rPr lang="en-US" sz="1400" dirty="0">
                <a:solidFill>
                  <a:schemeClr val="lt2"/>
                </a:solidFill>
              </a:rPr>
              <a:t> salah </a:t>
            </a:r>
            <a:r>
              <a:rPr lang="en-US" sz="1400" dirty="0" err="1">
                <a:solidFill>
                  <a:schemeClr val="lt2"/>
                </a:solidFill>
              </a:rPr>
              <a:t>satu</a:t>
            </a:r>
            <a:r>
              <a:rPr lang="en-US" sz="1400" dirty="0">
                <a:solidFill>
                  <a:schemeClr val="lt2"/>
                </a:solidFill>
              </a:rPr>
              <a:t>  </a:t>
            </a:r>
            <a:r>
              <a:rPr lang="en-US" sz="1400" dirty="0" err="1">
                <a:solidFill>
                  <a:schemeClr val="lt2"/>
                </a:solidFill>
              </a:rPr>
              <a:t>jenis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dari</a:t>
            </a:r>
            <a:r>
              <a:rPr lang="en-US" sz="1400" dirty="0">
                <a:solidFill>
                  <a:schemeClr val="lt2"/>
                </a:solidFill>
              </a:rPr>
              <a:t> genre sastra, </a:t>
            </a:r>
            <a:r>
              <a:rPr lang="en-US" sz="1400" dirty="0" err="1">
                <a:solidFill>
                  <a:schemeClr val="lt2"/>
                </a:solidFill>
              </a:rPr>
              <a:t>disamping</a:t>
            </a:r>
            <a:r>
              <a:rPr lang="en-US" sz="1400" dirty="0">
                <a:solidFill>
                  <a:schemeClr val="lt2"/>
                </a:solidFill>
              </a:rPr>
              <a:t> genre </a:t>
            </a:r>
            <a:r>
              <a:rPr lang="en-US" sz="1400" dirty="0" err="1">
                <a:solidFill>
                  <a:schemeClr val="lt2"/>
                </a:solidFill>
              </a:rPr>
              <a:t>lainnya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seperti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puisi</a:t>
            </a:r>
            <a:r>
              <a:rPr lang="en-US" sz="1400" dirty="0">
                <a:solidFill>
                  <a:schemeClr val="lt2"/>
                </a:solidFill>
              </a:rPr>
              <a:t> dan drama (Muliadi,2017:1).</a:t>
            </a: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630" name="Google Shape;630;p33"/>
          <p:cNvSpPr txBox="1">
            <a:spLocks noGrp="1"/>
          </p:cNvSpPr>
          <p:nvPr>
            <p:ph type="subTitle" idx="1"/>
          </p:nvPr>
        </p:nvSpPr>
        <p:spPr>
          <a:xfrm>
            <a:off x="716253" y="1548275"/>
            <a:ext cx="15231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Prosa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32" name="Google Shape;632;p33"/>
          <p:cNvSpPr txBox="1">
            <a:spLocks noGrp="1"/>
          </p:cNvSpPr>
          <p:nvPr>
            <p:ph type="title" idx="4"/>
          </p:nvPr>
        </p:nvSpPr>
        <p:spPr>
          <a:xfrm>
            <a:off x="2351074" y="2041775"/>
            <a:ext cx="1633686" cy="3002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lt2"/>
                </a:solidFill>
              </a:rPr>
              <a:t>Adalah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pelaku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cerita</a:t>
            </a:r>
            <a:r>
              <a:rPr lang="en-US" sz="1400" dirty="0">
                <a:solidFill>
                  <a:schemeClr val="lt2"/>
                </a:solidFill>
              </a:rPr>
              <a:t>, </a:t>
            </a:r>
            <a:r>
              <a:rPr lang="en-US" sz="1400" dirty="0" err="1">
                <a:solidFill>
                  <a:schemeClr val="lt2"/>
                </a:solidFill>
              </a:rPr>
              <a:t>sedangkan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penokohan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adalah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sifat</a:t>
            </a:r>
            <a:r>
              <a:rPr lang="en-US" sz="1400" dirty="0">
                <a:solidFill>
                  <a:schemeClr val="lt2"/>
                </a:solidFill>
              </a:rPr>
              <a:t> yang </a:t>
            </a:r>
            <a:r>
              <a:rPr lang="en-US" sz="1400" dirty="0" err="1">
                <a:solidFill>
                  <a:schemeClr val="lt2"/>
                </a:solidFill>
              </a:rPr>
              <a:t>dilekatkan</a:t>
            </a:r>
            <a:r>
              <a:rPr lang="en-US" sz="1400" dirty="0">
                <a:solidFill>
                  <a:schemeClr val="lt2"/>
                </a:solidFill>
              </a:rPr>
              <a:t> pada </a:t>
            </a:r>
            <a:r>
              <a:rPr lang="en-US" sz="1400" dirty="0" err="1">
                <a:solidFill>
                  <a:schemeClr val="lt2"/>
                </a:solidFill>
              </a:rPr>
              <a:t>diri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tokoh</a:t>
            </a:r>
            <a:r>
              <a:rPr lang="en-US" sz="1400" dirty="0">
                <a:solidFill>
                  <a:schemeClr val="lt2"/>
                </a:solidFill>
              </a:rPr>
              <a:t>, </a:t>
            </a:r>
            <a:r>
              <a:rPr lang="en-US" sz="1400" dirty="0" err="1">
                <a:solidFill>
                  <a:schemeClr val="lt2"/>
                </a:solidFill>
              </a:rPr>
              <a:t>penggambaran</a:t>
            </a:r>
            <a:r>
              <a:rPr lang="en-US" sz="1400" dirty="0">
                <a:solidFill>
                  <a:schemeClr val="lt2"/>
                </a:solidFill>
              </a:rPr>
              <a:t>, </a:t>
            </a:r>
            <a:r>
              <a:rPr lang="en-US" sz="1400" dirty="0" err="1">
                <a:solidFill>
                  <a:schemeClr val="lt2"/>
                </a:solidFill>
              </a:rPr>
              <a:t>atau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pelukisan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mengenai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tokoh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cerita</a:t>
            </a:r>
            <a:r>
              <a:rPr lang="en-US" sz="1400" dirty="0">
                <a:solidFill>
                  <a:schemeClr val="lt2"/>
                </a:solidFill>
              </a:rPr>
              <a:t>(Andi Wicaksono,2017).</a:t>
            </a: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633" name="Google Shape;633;p33"/>
          <p:cNvSpPr txBox="1">
            <a:spLocks noGrp="1"/>
          </p:cNvSpPr>
          <p:nvPr>
            <p:ph type="subTitle" idx="5"/>
          </p:nvPr>
        </p:nvSpPr>
        <p:spPr>
          <a:xfrm>
            <a:off x="2634701" y="1712710"/>
            <a:ext cx="15231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</a:t>
            </a:r>
            <a:r>
              <a:rPr lang="en-US" dirty="0" err="1"/>
              <a:t>okoh</a:t>
            </a:r>
            <a:endParaRPr dirty="0"/>
          </a:p>
        </p:txBody>
      </p:sp>
      <p:sp>
        <p:nvSpPr>
          <p:cNvPr id="635" name="Google Shape;635;p33"/>
          <p:cNvSpPr txBox="1">
            <a:spLocks noGrp="1"/>
          </p:cNvSpPr>
          <p:nvPr>
            <p:ph type="title" idx="7"/>
          </p:nvPr>
        </p:nvSpPr>
        <p:spPr>
          <a:xfrm>
            <a:off x="4398959" y="2056630"/>
            <a:ext cx="1584419" cy="25683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lt2"/>
                </a:solidFill>
              </a:rPr>
              <a:t>Adalah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tempat</a:t>
            </a:r>
            <a:r>
              <a:rPr lang="en-US" sz="1400" dirty="0">
                <a:solidFill>
                  <a:schemeClr val="lt2"/>
                </a:solidFill>
              </a:rPr>
              <a:t>, </a:t>
            </a:r>
            <a:r>
              <a:rPr lang="en-US" sz="1400" dirty="0" err="1">
                <a:solidFill>
                  <a:schemeClr val="lt2"/>
                </a:solidFill>
              </a:rPr>
              <a:t>hubungan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waktu</a:t>
            </a:r>
            <a:r>
              <a:rPr lang="en-US" sz="1400" dirty="0">
                <a:solidFill>
                  <a:schemeClr val="lt2"/>
                </a:solidFill>
              </a:rPr>
              <a:t> dan </a:t>
            </a:r>
            <a:r>
              <a:rPr lang="en-US" sz="1400" dirty="0" err="1">
                <a:solidFill>
                  <a:schemeClr val="lt2"/>
                </a:solidFill>
              </a:rPr>
              <a:t>lingkungan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sosial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tempat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terjadinya</a:t>
            </a:r>
            <a:r>
              <a:rPr lang="en-US" sz="1400" dirty="0">
                <a:solidFill>
                  <a:schemeClr val="lt2"/>
                </a:solidFill>
              </a:rPr>
              <a:t> </a:t>
            </a:r>
            <a:r>
              <a:rPr lang="en-US" sz="1400" dirty="0" err="1">
                <a:solidFill>
                  <a:schemeClr val="lt2"/>
                </a:solidFill>
              </a:rPr>
              <a:t>peristiwa-peristiwa</a:t>
            </a:r>
            <a:r>
              <a:rPr lang="en-US" sz="1400" dirty="0">
                <a:solidFill>
                  <a:schemeClr val="lt2"/>
                </a:solidFill>
              </a:rPr>
              <a:t> yang </a:t>
            </a:r>
            <a:r>
              <a:rPr lang="en-US" sz="1400" dirty="0" err="1">
                <a:solidFill>
                  <a:schemeClr val="lt2"/>
                </a:solidFill>
              </a:rPr>
              <a:t>diceritakan</a:t>
            </a:r>
            <a:r>
              <a:rPr lang="en-US" sz="1400" dirty="0">
                <a:solidFill>
                  <a:schemeClr val="lt2"/>
                </a:solidFill>
              </a:rPr>
              <a:t> (Abrams,1981:175).</a:t>
            </a:r>
            <a:endParaRPr sz="1400" dirty="0">
              <a:solidFill>
                <a:schemeClr val="lt2"/>
              </a:solidFill>
            </a:endParaRPr>
          </a:p>
        </p:txBody>
      </p:sp>
      <p:sp>
        <p:nvSpPr>
          <p:cNvPr id="636" name="Google Shape;636;p33"/>
          <p:cNvSpPr txBox="1">
            <a:spLocks noGrp="1"/>
          </p:cNvSpPr>
          <p:nvPr>
            <p:ph type="subTitle" idx="8"/>
          </p:nvPr>
        </p:nvSpPr>
        <p:spPr>
          <a:xfrm>
            <a:off x="4572000" y="1712710"/>
            <a:ext cx="15231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Latar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38" name="Google Shape;638;p33"/>
          <p:cNvSpPr txBox="1">
            <a:spLocks noGrp="1"/>
          </p:cNvSpPr>
          <p:nvPr>
            <p:ph type="title" idx="13"/>
          </p:nvPr>
        </p:nvSpPr>
        <p:spPr>
          <a:xfrm>
            <a:off x="6551766" y="2041774"/>
            <a:ext cx="1523099" cy="2492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b="0" dirty="0" err="1">
                <a:solidFill>
                  <a:srgbClr val="ABC7BD"/>
                </a:solidFill>
                <a:latin typeface="Oswald" panose="020B0604020202020204" charset="0"/>
              </a:rPr>
              <a:t>M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erupakan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rentetan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peristiwa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dalam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suatu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fiksi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(novel dan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cerpen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)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tersusun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dalam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uraian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waktu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dan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berdasarkan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hukum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sebab</a:t>
            </a:r>
            <a:r>
              <a:rPr lang="en-ID" sz="1400" b="0" i="0" dirty="0">
                <a:solidFill>
                  <a:srgbClr val="ABC7BD"/>
                </a:solidFill>
                <a:effectLst/>
                <a:latin typeface="Oswald" panose="020B0604020202020204" charset="0"/>
              </a:rPr>
              <a:t> </a:t>
            </a:r>
            <a:r>
              <a:rPr lang="en-ID" sz="1400" b="0" i="0" dirty="0" err="1">
                <a:solidFill>
                  <a:srgbClr val="ABC7BD"/>
                </a:solidFill>
                <a:effectLst/>
                <a:latin typeface="Oswald" panose="020B0604020202020204" charset="0"/>
              </a:rPr>
              <a:t>akibat</a:t>
            </a:r>
            <a:r>
              <a:rPr lang="en-ID" sz="1400" b="0" dirty="0">
                <a:solidFill>
                  <a:srgbClr val="ABC7BD"/>
                </a:solidFill>
                <a:latin typeface="Oswald" panose="020B0604020202020204" charset="0"/>
              </a:rPr>
              <a:t> (Foster,2000).</a:t>
            </a:r>
            <a:endParaRPr sz="1400" dirty="0">
              <a:solidFill>
                <a:srgbClr val="ABC7BD"/>
              </a:solidFill>
              <a:latin typeface="Oswald" panose="020B0604020202020204" charset="0"/>
            </a:endParaRPr>
          </a:p>
        </p:txBody>
      </p:sp>
      <p:sp>
        <p:nvSpPr>
          <p:cNvPr id="639" name="Google Shape;639;p33"/>
          <p:cNvSpPr txBox="1">
            <a:spLocks noGrp="1"/>
          </p:cNvSpPr>
          <p:nvPr>
            <p:ph type="subTitle" idx="14"/>
          </p:nvPr>
        </p:nvSpPr>
        <p:spPr>
          <a:xfrm>
            <a:off x="6570619" y="1712710"/>
            <a:ext cx="15231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Alur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1"/>
          <p:cNvSpPr/>
          <p:nvPr/>
        </p:nvSpPr>
        <p:spPr>
          <a:xfrm>
            <a:off x="1087691" y="115534"/>
            <a:ext cx="1404642" cy="1271860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/>
          </p:nvPr>
        </p:nvSpPr>
        <p:spPr>
          <a:xfrm>
            <a:off x="-1207040" y="426919"/>
            <a:ext cx="5825422" cy="525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dirty="0"/>
              <a:t>T</a:t>
            </a:r>
            <a:r>
              <a:rPr lang="en" sz="3600" dirty="0"/>
              <a:t>okoh </a:t>
            </a:r>
            <a:endParaRPr sz="3600" dirty="0"/>
          </a:p>
        </p:txBody>
      </p:sp>
      <p:sp>
        <p:nvSpPr>
          <p:cNvPr id="40" name="Subtitle 39">
            <a:extLst>
              <a:ext uri="{FF2B5EF4-FFF2-40B4-BE49-F238E27FC236}">
                <a16:creationId xmlns:a16="http://schemas.microsoft.com/office/drawing/2014/main" id="{D703D890-8620-4F04-96A2-DCAA73ED9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9" y="1799833"/>
            <a:ext cx="1903596" cy="4496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1" name="Subtitle 40">
            <a:extLst>
              <a:ext uri="{FF2B5EF4-FFF2-40B4-BE49-F238E27FC236}">
                <a16:creationId xmlns:a16="http://schemas.microsoft.com/office/drawing/2014/main" id="{DB33B154-DB14-45CA-B129-2D939DE3026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54649" y="1248142"/>
            <a:ext cx="1776033" cy="311595"/>
          </a:xfrm>
        </p:spPr>
        <p:txBody>
          <a:bodyPr/>
          <a:lstStyle/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endParaRPr lang="en-ID" sz="1400" dirty="0"/>
          </a:p>
        </p:txBody>
      </p:sp>
      <p:sp>
        <p:nvSpPr>
          <p:cNvPr id="42" name="Subtitle 41">
            <a:extLst>
              <a:ext uri="{FF2B5EF4-FFF2-40B4-BE49-F238E27FC236}">
                <a16:creationId xmlns:a16="http://schemas.microsoft.com/office/drawing/2014/main" id="{9CB2192F-EFA0-4F1B-B8B2-6D2E12099D8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855960" y="1818015"/>
            <a:ext cx="1555836" cy="869716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Protagonis</a:t>
            </a:r>
            <a:r>
              <a:rPr lang="en-US" dirty="0"/>
              <a:t> 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Antagonis</a:t>
            </a:r>
            <a:r>
              <a:rPr lang="en-US" dirty="0"/>
              <a:t> 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Tritagonis</a:t>
            </a:r>
            <a:endParaRPr lang="en-US" dirty="0"/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Figuran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3" name="Subtitle 42">
            <a:extLst>
              <a:ext uri="{FF2B5EF4-FFF2-40B4-BE49-F238E27FC236}">
                <a16:creationId xmlns:a16="http://schemas.microsoft.com/office/drawing/2014/main" id="{5E55354C-7051-4355-A644-76696DA3277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41423" y="1268043"/>
            <a:ext cx="1986924" cy="311595"/>
          </a:xfrm>
        </p:spPr>
        <p:txBody>
          <a:bodyPr/>
          <a:lstStyle/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pemeran</a:t>
            </a:r>
            <a:r>
              <a:rPr lang="en-US" sz="1400" dirty="0"/>
              <a:t> </a:t>
            </a:r>
            <a:endParaRPr lang="en-ID" sz="1400" dirty="0"/>
          </a:p>
        </p:txBody>
      </p:sp>
      <p:sp>
        <p:nvSpPr>
          <p:cNvPr id="44" name="Subtitle 43">
            <a:extLst>
              <a:ext uri="{FF2B5EF4-FFF2-40B4-BE49-F238E27FC236}">
                <a16:creationId xmlns:a16="http://schemas.microsoft.com/office/drawing/2014/main" id="{EA1D758D-AA6E-4B93-B79B-B141E27C8A6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288655" y="1543908"/>
            <a:ext cx="2014789" cy="96150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ID" dirty="0"/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779D0B30-DC17-43A1-91A7-17D341A788FE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178405" y="1266202"/>
            <a:ext cx="2428822" cy="311595"/>
          </a:xfrm>
        </p:spPr>
        <p:txBody>
          <a:bodyPr/>
          <a:lstStyle/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perwatakan</a:t>
            </a:r>
            <a:r>
              <a:rPr lang="en-US" sz="1400" dirty="0"/>
              <a:t> </a:t>
            </a:r>
            <a:endParaRPr lang="en-ID" sz="1400" dirty="0"/>
          </a:p>
        </p:txBody>
      </p:sp>
      <p:sp>
        <p:nvSpPr>
          <p:cNvPr id="46" name="Subtitle 45">
            <a:extLst>
              <a:ext uri="{FF2B5EF4-FFF2-40B4-BE49-F238E27FC236}">
                <a16:creationId xmlns:a16="http://schemas.microsoft.com/office/drawing/2014/main" id="{F8CD4B07-AF1A-4E06-ADEA-6045CB4B2E1B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776851" y="3621324"/>
            <a:ext cx="2238889" cy="69056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statis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7" name="Subtitle 46">
            <a:extLst>
              <a:ext uri="{FF2B5EF4-FFF2-40B4-BE49-F238E27FC236}">
                <a16:creationId xmlns:a16="http://schemas.microsoft.com/office/drawing/2014/main" id="{4B89475E-31B1-4F59-9447-7156EB072E73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968950" y="3134946"/>
            <a:ext cx="1903596" cy="311595"/>
          </a:xfrm>
        </p:spPr>
        <p:txBody>
          <a:bodyPr/>
          <a:lstStyle/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endParaRPr lang="en-ID" sz="1400" dirty="0"/>
          </a:p>
        </p:txBody>
      </p:sp>
      <p:sp>
        <p:nvSpPr>
          <p:cNvPr id="50" name="Subtitle 49">
            <a:extLst>
              <a:ext uri="{FF2B5EF4-FFF2-40B4-BE49-F238E27FC236}">
                <a16:creationId xmlns:a16="http://schemas.microsoft.com/office/drawing/2014/main" id="{9A863169-9E47-4C3A-B070-65142AB66D5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481076" y="3621324"/>
            <a:ext cx="1776033" cy="4496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tipikal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1" name="Subtitle 50">
            <a:extLst>
              <a:ext uri="{FF2B5EF4-FFF2-40B4-BE49-F238E27FC236}">
                <a16:creationId xmlns:a16="http://schemas.microsoft.com/office/drawing/2014/main" id="{EBA8AC13-6749-44C9-9CF7-A5150864FBB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4678680" y="3086605"/>
            <a:ext cx="3699182" cy="311595"/>
          </a:xfrm>
        </p:spPr>
        <p:txBody>
          <a:bodyPr/>
          <a:lstStyle/>
          <a:p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kemungkinan</a:t>
            </a:r>
            <a:r>
              <a:rPr lang="en-US" sz="1400" dirty="0"/>
              <a:t> </a:t>
            </a:r>
            <a:r>
              <a:rPr lang="en-US" sz="1400" dirty="0" err="1"/>
              <a:t>pencerminan</a:t>
            </a:r>
            <a:endParaRPr lang="en-ID" sz="1400" dirty="0"/>
          </a:p>
        </p:txBody>
      </p:sp>
      <p:grpSp>
        <p:nvGrpSpPr>
          <p:cNvPr id="804" name="Google Shape;804;p41"/>
          <p:cNvGrpSpPr/>
          <p:nvPr/>
        </p:nvGrpSpPr>
        <p:grpSpPr>
          <a:xfrm>
            <a:off x="8102705" y="2576560"/>
            <a:ext cx="529639" cy="2710148"/>
            <a:chOff x="7481700" y="1946306"/>
            <a:chExt cx="549848" cy="2956335"/>
          </a:xfrm>
        </p:grpSpPr>
        <p:sp>
          <p:nvSpPr>
            <p:cNvPr id="805" name="Google Shape;805;p41"/>
            <p:cNvSpPr/>
            <p:nvPr/>
          </p:nvSpPr>
          <p:spPr>
            <a:xfrm>
              <a:off x="7481700" y="2303664"/>
              <a:ext cx="217467" cy="370570"/>
            </a:xfrm>
            <a:custGeom>
              <a:avLst/>
              <a:gdLst/>
              <a:ahLst/>
              <a:cxnLst/>
              <a:rect l="l" t="t" r="r" b="b"/>
              <a:pathLst>
                <a:path w="3970" h="6765" extrusionOk="0">
                  <a:moveTo>
                    <a:pt x="808" y="0"/>
                  </a:moveTo>
                  <a:cubicBezTo>
                    <a:pt x="766" y="0"/>
                    <a:pt x="723" y="4"/>
                    <a:pt x="679" y="13"/>
                  </a:cubicBezTo>
                  <a:cubicBezTo>
                    <a:pt x="346" y="73"/>
                    <a:pt x="108" y="394"/>
                    <a:pt x="48" y="739"/>
                  </a:cubicBezTo>
                  <a:cubicBezTo>
                    <a:pt x="1" y="1085"/>
                    <a:pt x="84" y="1430"/>
                    <a:pt x="179" y="1751"/>
                  </a:cubicBezTo>
                  <a:cubicBezTo>
                    <a:pt x="644" y="3275"/>
                    <a:pt x="1394" y="5121"/>
                    <a:pt x="2537" y="6228"/>
                  </a:cubicBezTo>
                  <a:cubicBezTo>
                    <a:pt x="2923" y="6607"/>
                    <a:pt x="3176" y="6764"/>
                    <a:pt x="3331" y="6764"/>
                  </a:cubicBezTo>
                  <a:cubicBezTo>
                    <a:pt x="3970" y="6764"/>
                    <a:pt x="2945" y="4097"/>
                    <a:pt x="2715" y="3311"/>
                  </a:cubicBezTo>
                  <a:cubicBezTo>
                    <a:pt x="2477" y="2454"/>
                    <a:pt x="2227" y="1585"/>
                    <a:pt x="1787" y="799"/>
                  </a:cubicBezTo>
                  <a:cubicBezTo>
                    <a:pt x="1570" y="409"/>
                    <a:pt x="1226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7591909" y="1946306"/>
              <a:ext cx="127248" cy="476181"/>
            </a:xfrm>
            <a:custGeom>
              <a:avLst/>
              <a:gdLst/>
              <a:ahLst/>
              <a:cxnLst/>
              <a:rect l="l" t="t" r="r" b="b"/>
              <a:pathLst>
                <a:path w="2323" h="8693" extrusionOk="0">
                  <a:moveTo>
                    <a:pt x="1278" y="0"/>
                  </a:moveTo>
                  <a:cubicBezTo>
                    <a:pt x="1273" y="0"/>
                    <a:pt x="1268" y="1"/>
                    <a:pt x="1263" y="1"/>
                  </a:cubicBezTo>
                  <a:cubicBezTo>
                    <a:pt x="1013" y="13"/>
                    <a:pt x="822" y="191"/>
                    <a:pt x="668" y="394"/>
                  </a:cubicBezTo>
                  <a:cubicBezTo>
                    <a:pt x="1" y="1263"/>
                    <a:pt x="72" y="2489"/>
                    <a:pt x="179" y="3584"/>
                  </a:cubicBezTo>
                  <a:cubicBezTo>
                    <a:pt x="346" y="5251"/>
                    <a:pt x="406" y="7144"/>
                    <a:pt x="1072" y="8692"/>
                  </a:cubicBezTo>
                  <a:cubicBezTo>
                    <a:pt x="2192" y="7073"/>
                    <a:pt x="2323" y="2930"/>
                    <a:pt x="2037" y="1001"/>
                  </a:cubicBezTo>
                  <a:cubicBezTo>
                    <a:pt x="1966" y="541"/>
                    <a:pt x="1732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7698886" y="2080726"/>
              <a:ext cx="165702" cy="528274"/>
            </a:xfrm>
            <a:custGeom>
              <a:avLst/>
              <a:gdLst/>
              <a:ahLst/>
              <a:cxnLst/>
              <a:rect l="l" t="t" r="r" b="b"/>
              <a:pathLst>
                <a:path w="3025" h="9644" extrusionOk="0">
                  <a:moveTo>
                    <a:pt x="2390" y="1"/>
                  </a:moveTo>
                  <a:cubicBezTo>
                    <a:pt x="2201" y="1"/>
                    <a:pt x="2004" y="169"/>
                    <a:pt x="1894" y="345"/>
                  </a:cubicBezTo>
                  <a:cubicBezTo>
                    <a:pt x="1001" y="1607"/>
                    <a:pt x="703" y="3178"/>
                    <a:pt x="489" y="4690"/>
                  </a:cubicBezTo>
                  <a:cubicBezTo>
                    <a:pt x="262" y="6310"/>
                    <a:pt x="1" y="8012"/>
                    <a:pt x="36" y="9643"/>
                  </a:cubicBezTo>
                  <a:cubicBezTo>
                    <a:pt x="1251" y="7607"/>
                    <a:pt x="1870" y="4917"/>
                    <a:pt x="2560" y="2643"/>
                  </a:cubicBezTo>
                  <a:cubicBezTo>
                    <a:pt x="2798" y="1857"/>
                    <a:pt x="3025" y="999"/>
                    <a:pt x="2691" y="261"/>
                  </a:cubicBezTo>
                  <a:cubicBezTo>
                    <a:pt x="2668" y="178"/>
                    <a:pt x="2620" y="95"/>
                    <a:pt x="2548" y="47"/>
                  </a:cubicBezTo>
                  <a:cubicBezTo>
                    <a:pt x="2498" y="15"/>
                    <a:pt x="2444" y="1"/>
                    <a:pt x="2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7767356" y="2696517"/>
              <a:ext cx="131137" cy="509212"/>
            </a:xfrm>
            <a:custGeom>
              <a:avLst/>
              <a:gdLst/>
              <a:ahLst/>
              <a:cxnLst/>
              <a:rect l="l" t="t" r="r" b="b"/>
              <a:pathLst>
                <a:path w="2394" h="9296" extrusionOk="0">
                  <a:moveTo>
                    <a:pt x="1872" y="0"/>
                  </a:moveTo>
                  <a:cubicBezTo>
                    <a:pt x="1730" y="0"/>
                    <a:pt x="1585" y="74"/>
                    <a:pt x="1465" y="163"/>
                  </a:cubicBezTo>
                  <a:cubicBezTo>
                    <a:pt x="465" y="937"/>
                    <a:pt x="322" y="2378"/>
                    <a:pt x="263" y="3664"/>
                  </a:cubicBezTo>
                  <a:cubicBezTo>
                    <a:pt x="263" y="5533"/>
                    <a:pt x="1" y="7438"/>
                    <a:pt x="36" y="9296"/>
                  </a:cubicBezTo>
                  <a:cubicBezTo>
                    <a:pt x="679" y="7212"/>
                    <a:pt x="1275" y="5128"/>
                    <a:pt x="1906" y="3033"/>
                  </a:cubicBezTo>
                  <a:cubicBezTo>
                    <a:pt x="2156" y="2211"/>
                    <a:pt x="2394" y="1366"/>
                    <a:pt x="2263" y="521"/>
                  </a:cubicBezTo>
                  <a:cubicBezTo>
                    <a:pt x="2227" y="306"/>
                    <a:pt x="2144" y="68"/>
                    <a:pt x="1953" y="9"/>
                  </a:cubicBezTo>
                  <a:cubicBezTo>
                    <a:pt x="1927" y="3"/>
                    <a:pt x="1900" y="0"/>
                    <a:pt x="1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7561947" y="3062475"/>
              <a:ext cx="195720" cy="311520"/>
            </a:xfrm>
            <a:custGeom>
              <a:avLst/>
              <a:gdLst/>
              <a:ahLst/>
              <a:cxnLst/>
              <a:rect l="l" t="t" r="r" b="b"/>
              <a:pathLst>
                <a:path w="3573" h="5687" extrusionOk="0">
                  <a:moveTo>
                    <a:pt x="1173" y="1"/>
                  </a:moveTo>
                  <a:cubicBezTo>
                    <a:pt x="1053" y="1"/>
                    <a:pt x="934" y="25"/>
                    <a:pt x="822" y="79"/>
                  </a:cubicBezTo>
                  <a:cubicBezTo>
                    <a:pt x="0" y="448"/>
                    <a:pt x="3334" y="5174"/>
                    <a:pt x="3572" y="5686"/>
                  </a:cubicBezTo>
                  <a:cubicBezTo>
                    <a:pt x="3096" y="4543"/>
                    <a:pt x="2810" y="3317"/>
                    <a:pt x="2620" y="2103"/>
                  </a:cubicBezTo>
                  <a:cubicBezTo>
                    <a:pt x="2524" y="1579"/>
                    <a:pt x="2453" y="1043"/>
                    <a:pt x="2167" y="590"/>
                  </a:cubicBezTo>
                  <a:cubicBezTo>
                    <a:pt x="1958" y="254"/>
                    <a:pt x="1561" y="1"/>
                    <a:pt x="1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7798688" y="3419778"/>
              <a:ext cx="206785" cy="714682"/>
            </a:xfrm>
            <a:custGeom>
              <a:avLst/>
              <a:gdLst/>
              <a:ahLst/>
              <a:cxnLst/>
              <a:rect l="l" t="t" r="r" b="b"/>
              <a:pathLst>
                <a:path w="3775" h="13047" extrusionOk="0">
                  <a:moveTo>
                    <a:pt x="2874" y="1"/>
                  </a:moveTo>
                  <a:cubicBezTo>
                    <a:pt x="2590" y="1"/>
                    <a:pt x="2288" y="267"/>
                    <a:pt x="2108" y="533"/>
                  </a:cubicBezTo>
                  <a:cubicBezTo>
                    <a:pt x="1322" y="1735"/>
                    <a:pt x="1155" y="3235"/>
                    <a:pt x="1024" y="4664"/>
                  </a:cubicBezTo>
                  <a:cubicBezTo>
                    <a:pt x="881" y="6188"/>
                    <a:pt x="738" y="7700"/>
                    <a:pt x="595" y="9212"/>
                  </a:cubicBezTo>
                  <a:cubicBezTo>
                    <a:pt x="500" y="10308"/>
                    <a:pt x="0" y="12022"/>
                    <a:pt x="441" y="13046"/>
                  </a:cubicBezTo>
                  <a:cubicBezTo>
                    <a:pt x="1227" y="10379"/>
                    <a:pt x="1810" y="7664"/>
                    <a:pt x="2715" y="5021"/>
                  </a:cubicBezTo>
                  <a:cubicBezTo>
                    <a:pt x="3203" y="3592"/>
                    <a:pt x="3774" y="2068"/>
                    <a:pt x="3417" y="592"/>
                  </a:cubicBezTo>
                  <a:cubicBezTo>
                    <a:pt x="3358" y="378"/>
                    <a:pt x="3274" y="163"/>
                    <a:pt x="3084" y="56"/>
                  </a:cubicBezTo>
                  <a:cubicBezTo>
                    <a:pt x="3016" y="18"/>
                    <a:pt x="2946" y="1"/>
                    <a:pt x="2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7586048" y="3642058"/>
              <a:ext cx="208100" cy="531506"/>
            </a:xfrm>
            <a:custGeom>
              <a:avLst/>
              <a:gdLst/>
              <a:ahLst/>
              <a:cxnLst/>
              <a:rect l="l" t="t" r="r" b="b"/>
              <a:pathLst>
                <a:path w="3799" h="9703" extrusionOk="0">
                  <a:moveTo>
                    <a:pt x="1032" y="0"/>
                  </a:moveTo>
                  <a:cubicBezTo>
                    <a:pt x="681" y="0"/>
                    <a:pt x="324" y="268"/>
                    <a:pt x="179" y="606"/>
                  </a:cubicBezTo>
                  <a:cubicBezTo>
                    <a:pt x="1" y="1023"/>
                    <a:pt x="48" y="1499"/>
                    <a:pt x="120" y="1951"/>
                  </a:cubicBezTo>
                  <a:cubicBezTo>
                    <a:pt x="429" y="3904"/>
                    <a:pt x="1191" y="5773"/>
                    <a:pt x="2132" y="7512"/>
                  </a:cubicBezTo>
                  <a:cubicBezTo>
                    <a:pt x="2473" y="8136"/>
                    <a:pt x="3059" y="9703"/>
                    <a:pt x="3775" y="9703"/>
                  </a:cubicBezTo>
                  <a:cubicBezTo>
                    <a:pt x="3783" y="9703"/>
                    <a:pt x="3791" y="9703"/>
                    <a:pt x="3799" y="9702"/>
                  </a:cubicBezTo>
                  <a:cubicBezTo>
                    <a:pt x="3180" y="6833"/>
                    <a:pt x="3037" y="3571"/>
                    <a:pt x="1906" y="832"/>
                  </a:cubicBezTo>
                  <a:cubicBezTo>
                    <a:pt x="1775" y="511"/>
                    <a:pt x="1596" y="166"/>
                    <a:pt x="1275" y="46"/>
                  </a:cubicBezTo>
                  <a:cubicBezTo>
                    <a:pt x="1196" y="15"/>
                    <a:pt x="1114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7771300" y="4048331"/>
              <a:ext cx="260248" cy="854310"/>
            </a:xfrm>
            <a:custGeom>
              <a:avLst/>
              <a:gdLst/>
              <a:ahLst/>
              <a:cxnLst/>
              <a:rect l="l" t="t" r="r" b="b"/>
              <a:pathLst>
                <a:path w="4751" h="15596" extrusionOk="0">
                  <a:moveTo>
                    <a:pt x="673" y="1"/>
                  </a:moveTo>
                  <a:cubicBezTo>
                    <a:pt x="620" y="1"/>
                    <a:pt x="565" y="31"/>
                    <a:pt x="548" y="95"/>
                  </a:cubicBezTo>
                  <a:cubicBezTo>
                    <a:pt x="0" y="2512"/>
                    <a:pt x="1298" y="5214"/>
                    <a:pt x="2405" y="7274"/>
                  </a:cubicBezTo>
                  <a:cubicBezTo>
                    <a:pt x="3096" y="8536"/>
                    <a:pt x="3679" y="9798"/>
                    <a:pt x="3977" y="11227"/>
                  </a:cubicBezTo>
                  <a:cubicBezTo>
                    <a:pt x="4120" y="11918"/>
                    <a:pt x="4191" y="12632"/>
                    <a:pt x="4179" y="13334"/>
                  </a:cubicBezTo>
                  <a:cubicBezTo>
                    <a:pt x="4167" y="14049"/>
                    <a:pt x="3977" y="14763"/>
                    <a:pt x="4036" y="15477"/>
                  </a:cubicBezTo>
                  <a:cubicBezTo>
                    <a:pt x="4036" y="15539"/>
                    <a:pt x="4096" y="15596"/>
                    <a:pt x="4155" y="15596"/>
                  </a:cubicBezTo>
                  <a:cubicBezTo>
                    <a:pt x="4186" y="15596"/>
                    <a:pt x="4218" y="15579"/>
                    <a:pt x="4239" y="15537"/>
                  </a:cubicBezTo>
                  <a:cubicBezTo>
                    <a:pt x="4751" y="14430"/>
                    <a:pt x="4536" y="12953"/>
                    <a:pt x="4405" y="11787"/>
                  </a:cubicBezTo>
                  <a:cubicBezTo>
                    <a:pt x="4274" y="10608"/>
                    <a:pt x="3977" y="9489"/>
                    <a:pt x="3512" y="8417"/>
                  </a:cubicBezTo>
                  <a:cubicBezTo>
                    <a:pt x="2953" y="7107"/>
                    <a:pt x="2238" y="5845"/>
                    <a:pt x="1738" y="4500"/>
                  </a:cubicBezTo>
                  <a:cubicBezTo>
                    <a:pt x="1215" y="3059"/>
                    <a:pt x="1191" y="1571"/>
                    <a:pt x="798" y="95"/>
                  </a:cubicBezTo>
                  <a:cubicBezTo>
                    <a:pt x="786" y="34"/>
                    <a:pt x="730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7653258" y="2463829"/>
              <a:ext cx="14352" cy="31661"/>
            </a:xfrm>
            <a:custGeom>
              <a:avLst/>
              <a:gdLst/>
              <a:ahLst/>
              <a:cxnLst/>
              <a:rect l="l" t="t" r="r" b="b"/>
              <a:pathLst>
                <a:path w="262" h="578" extrusionOk="0">
                  <a:moveTo>
                    <a:pt x="137" y="0"/>
                  </a:moveTo>
                  <a:cubicBezTo>
                    <a:pt x="74" y="0"/>
                    <a:pt x="12" y="42"/>
                    <a:pt x="12" y="125"/>
                  </a:cubicBezTo>
                  <a:cubicBezTo>
                    <a:pt x="12" y="244"/>
                    <a:pt x="0" y="375"/>
                    <a:pt x="48" y="506"/>
                  </a:cubicBezTo>
                  <a:cubicBezTo>
                    <a:pt x="60" y="554"/>
                    <a:pt x="98" y="578"/>
                    <a:pt x="138" y="578"/>
                  </a:cubicBezTo>
                  <a:cubicBezTo>
                    <a:pt x="179" y="578"/>
                    <a:pt x="220" y="554"/>
                    <a:pt x="238" y="506"/>
                  </a:cubicBezTo>
                  <a:cubicBezTo>
                    <a:pt x="262" y="387"/>
                    <a:pt x="262" y="256"/>
                    <a:pt x="262" y="125"/>
                  </a:cubicBezTo>
                  <a:cubicBezTo>
                    <a:pt x="262" y="42"/>
                    <a:pt x="20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616722" y="2375092"/>
              <a:ext cx="199609" cy="1752661"/>
            </a:xfrm>
            <a:custGeom>
              <a:avLst/>
              <a:gdLst/>
              <a:ahLst/>
              <a:cxnLst/>
              <a:rect l="l" t="t" r="r" b="b"/>
              <a:pathLst>
                <a:path w="3644" h="31996" extrusionOk="0">
                  <a:moveTo>
                    <a:pt x="992" y="1"/>
                  </a:moveTo>
                  <a:cubicBezTo>
                    <a:pt x="957" y="1"/>
                    <a:pt x="923" y="22"/>
                    <a:pt x="917" y="66"/>
                  </a:cubicBezTo>
                  <a:cubicBezTo>
                    <a:pt x="0" y="5329"/>
                    <a:pt x="2179" y="10401"/>
                    <a:pt x="2441" y="15640"/>
                  </a:cubicBezTo>
                  <a:cubicBezTo>
                    <a:pt x="2572" y="18402"/>
                    <a:pt x="2644" y="21140"/>
                    <a:pt x="2774" y="23891"/>
                  </a:cubicBezTo>
                  <a:cubicBezTo>
                    <a:pt x="2894" y="26570"/>
                    <a:pt x="2894" y="29332"/>
                    <a:pt x="3358" y="31987"/>
                  </a:cubicBezTo>
                  <a:cubicBezTo>
                    <a:pt x="3358" y="31993"/>
                    <a:pt x="3367" y="31996"/>
                    <a:pt x="3376" y="31996"/>
                  </a:cubicBezTo>
                  <a:cubicBezTo>
                    <a:pt x="3385" y="31996"/>
                    <a:pt x="3394" y="31993"/>
                    <a:pt x="3394" y="31987"/>
                  </a:cubicBezTo>
                  <a:cubicBezTo>
                    <a:pt x="3644" y="29320"/>
                    <a:pt x="3429" y="26570"/>
                    <a:pt x="3346" y="23891"/>
                  </a:cubicBezTo>
                  <a:cubicBezTo>
                    <a:pt x="3251" y="21140"/>
                    <a:pt x="3227" y="18378"/>
                    <a:pt x="2989" y="15640"/>
                  </a:cubicBezTo>
                  <a:cubicBezTo>
                    <a:pt x="2536" y="10461"/>
                    <a:pt x="774" y="5305"/>
                    <a:pt x="1072" y="78"/>
                  </a:cubicBezTo>
                  <a:cubicBezTo>
                    <a:pt x="1072" y="28"/>
                    <a:pt x="1032" y="1"/>
                    <a:pt x="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41"/>
          <p:cNvGrpSpPr/>
          <p:nvPr/>
        </p:nvGrpSpPr>
        <p:grpSpPr>
          <a:xfrm rot="10800000">
            <a:off x="704807" y="76199"/>
            <a:ext cx="529633" cy="2710131"/>
            <a:chOff x="1907827" y="-30177"/>
            <a:chExt cx="549842" cy="2956316"/>
          </a:xfrm>
        </p:grpSpPr>
        <p:sp>
          <p:nvSpPr>
            <p:cNvPr id="816" name="Google Shape;816;p41"/>
            <p:cNvSpPr/>
            <p:nvPr/>
          </p:nvSpPr>
          <p:spPr>
            <a:xfrm flipH="1">
              <a:off x="2240207" y="327181"/>
              <a:ext cx="217462" cy="370561"/>
            </a:xfrm>
            <a:custGeom>
              <a:avLst/>
              <a:gdLst/>
              <a:ahLst/>
              <a:cxnLst/>
              <a:rect l="l" t="t" r="r" b="b"/>
              <a:pathLst>
                <a:path w="3970" h="6765" extrusionOk="0">
                  <a:moveTo>
                    <a:pt x="808" y="0"/>
                  </a:moveTo>
                  <a:cubicBezTo>
                    <a:pt x="766" y="0"/>
                    <a:pt x="723" y="4"/>
                    <a:pt x="679" y="13"/>
                  </a:cubicBezTo>
                  <a:cubicBezTo>
                    <a:pt x="346" y="73"/>
                    <a:pt x="108" y="394"/>
                    <a:pt x="48" y="739"/>
                  </a:cubicBezTo>
                  <a:cubicBezTo>
                    <a:pt x="1" y="1085"/>
                    <a:pt x="84" y="1430"/>
                    <a:pt x="179" y="1751"/>
                  </a:cubicBezTo>
                  <a:cubicBezTo>
                    <a:pt x="644" y="3275"/>
                    <a:pt x="1394" y="5121"/>
                    <a:pt x="2537" y="6228"/>
                  </a:cubicBezTo>
                  <a:cubicBezTo>
                    <a:pt x="2923" y="6607"/>
                    <a:pt x="3176" y="6764"/>
                    <a:pt x="3331" y="6764"/>
                  </a:cubicBezTo>
                  <a:cubicBezTo>
                    <a:pt x="3970" y="6764"/>
                    <a:pt x="2945" y="4097"/>
                    <a:pt x="2715" y="3311"/>
                  </a:cubicBezTo>
                  <a:cubicBezTo>
                    <a:pt x="2477" y="2454"/>
                    <a:pt x="2227" y="1585"/>
                    <a:pt x="1787" y="799"/>
                  </a:cubicBezTo>
                  <a:cubicBezTo>
                    <a:pt x="1570" y="409"/>
                    <a:pt x="1226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 flipH="1">
              <a:off x="2220215" y="-30177"/>
              <a:ext cx="127245" cy="476170"/>
            </a:xfrm>
            <a:custGeom>
              <a:avLst/>
              <a:gdLst/>
              <a:ahLst/>
              <a:cxnLst/>
              <a:rect l="l" t="t" r="r" b="b"/>
              <a:pathLst>
                <a:path w="2323" h="8693" extrusionOk="0">
                  <a:moveTo>
                    <a:pt x="1278" y="0"/>
                  </a:moveTo>
                  <a:cubicBezTo>
                    <a:pt x="1273" y="0"/>
                    <a:pt x="1268" y="1"/>
                    <a:pt x="1263" y="1"/>
                  </a:cubicBezTo>
                  <a:cubicBezTo>
                    <a:pt x="1013" y="13"/>
                    <a:pt x="822" y="191"/>
                    <a:pt x="668" y="394"/>
                  </a:cubicBezTo>
                  <a:cubicBezTo>
                    <a:pt x="1" y="1263"/>
                    <a:pt x="72" y="2489"/>
                    <a:pt x="179" y="3584"/>
                  </a:cubicBezTo>
                  <a:cubicBezTo>
                    <a:pt x="346" y="5251"/>
                    <a:pt x="406" y="7144"/>
                    <a:pt x="1072" y="8692"/>
                  </a:cubicBezTo>
                  <a:cubicBezTo>
                    <a:pt x="2192" y="7073"/>
                    <a:pt x="2323" y="2930"/>
                    <a:pt x="2037" y="1001"/>
                  </a:cubicBezTo>
                  <a:cubicBezTo>
                    <a:pt x="1966" y="541"/>
                    <a:pt x="1732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 flipH="1">
              <a:off x="2074785" y="104244"/>
              <a:ext cx="165698" cy="528262"/>
            </a:xfrm>
            <a:custGeom>
              <a:avLst/>
              <a:gdLst/>
              <a:ahLst/>
              <a:cxnLst/>
              <a:rect l="l" t="t" r="r" b="b"/>
              <a:pathLst>
                <a:path w="3025" h="9644" extrusionOk="0">
                  <a:moveTo>
                    <a:pt x="2390" y="1"/>
                  </a:moveTo>
                  <a:cubicBezTo>
                    <a:pt x="2201" y="1"/>
                    <a:pt x="2004" y="169"/>
                    <a:pt x="1894" y="345"/>
                  </a:cubicBezTo>
                  <a:cubicBezTo>
                    <a:pt x="1001" y="1607"/>
                    <a:pt x="703" y="3178"/>
                    <a:pt x="489" y="4690"/>
                  </a:cubicBezTo>
                  <a:cubicBezTo>
                    <a:pt x="262" y="6310"/>
                    <a:pt x="1" y="8012"/>
                    <a:pt x="36" y="9643"/>
                  </a:cubicBezTo>
                  <a:cubicBezTo>
                    <a:pt x="1251" y="7607"/>
                    <a:pt x="1870" y="4917"/>
                    <a:pt x="2560" y="2643"/>
                  </a:cubicBezTo>
                  <a:cubicBezTo>
                    <a:pt x="2798" y="1857"/>
                    <a:pt x="3025" y="999"/>
                    <a:pt x="2691" y="261"/>
                  </a:cubicBezTo>
                  <a:cubicBezTo>
                    <a:pt x="2668" y="178"/>
                    <a:pt x="2620" y="95"/>
                    <a:pt x="2548" y="47"/>
                  </a:cubicBezTo>
                  <a:cubicBezTo>
                    <a:pt x="2498" y="15"/>
                    <a:pt x="2444" y="1"/>
                    <a:pt x="2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 flipH="1">
              <a:off x="2040879" y="720034"/>
              <a:ext cx="131134" cy="509200"/>
            </a:xfrm>
            <a:custGeom>
              <a:avLst/>
              <a:gdLst/>
              <a:ahLst/>
              <a:cxnLst/>
              <a:rect l="l" t="t" r="r" b="b"/>
              <a:pathLst>
                <a:path w="2394" h="9296" extrusionOk="0">
                  <a:moveTo>
                    <a:pt x="1872" y="0"/>
                  </a:moveTo>
                  <a:cubicBezTo>
                    <a:pt x="1730" y="0"/>
                    <a:pt x="1585" y="74"/>
                    <a:pt x="1465" y="163"/>
                  </a:cubicBezTo>
                  <a:cubicBezTo>
                    <a:pt x="465" y="937"/>
                    <a:pt x="322" y="2378"/>
                    <a:pt x="263" y="3664"/>
                  </a:cubicBezTo>
                  <a:cubicBezTo>
                    <a:pt x="263" y="5533"/>
                    <a:pt x="1" y="7438"/>
                    <a:pt x="36" y="9296"/>
                  </a:cubicBezTo>
                  <a:cubicBezTo>
                    <a:pt x="679" y="7212"/>
                    <a:pt x="1275" y="5128"/>
                    <a:pt x="1906" y="3033"/>
                  </a:cubicBezTo>
                  <a:cubicBezTo>
                    <a:pt x="2156" y="2211"/>
                    <a:pt x="2394" y="1366"/>
                    <a:pt x="2263" y="521"/>
                  </a:cubicBezTo>
                  <a:cubicBezTo>
                    <a:pt x="2227" y="306"/>
                    <a:pt x="2144" y="68"/>
                    <a:pt x="1953" y="9"/>
                  </a:cubicBezTo>
                  <a:cubicBezTo>
                    <a:pt x="1927" y="3"/>
                    <a:pt x="1900" y="0"/>
                    <a:pt x="1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 flipH="1">
              <a:off x="2181707" y="1085992"/>
              <a:ext cx="195716" cy="311513"/>
            </a:xfrm>
            <a:custGeom>
              <a:avLst/>
              <a:gdLst/>
              <a:ahLst/>
              <a:cxnLst/>
              <a:rect l="l" t="t" r="r" b="b"/>
              <a:pathLst>
                <a:path w="3573" h="5687" extrusionOk="0">
                  <a:moveTo>
                    <a:pt x="1173" y="1"/>
                  </a:moveTo>
                  <a:cubicBezTo>
                    <a:pt x="1053" y="1"/>
                    <a:pt x="934" y="25"/>
                    <a:pt x="822" y="79"/>
                  </a:cubicBezTo>
                  <a:cubicBezTo>
                    <a:pt x="0" y="448"/>
                    <a:pt x="3334" y="5174"/>
                    <a:pt x="3572" y="5686"/>
                  </a:cubicBezTo>
                  <a:cubicBezTo>
                    <a:pt x="3096" y="4543"/>
                    <a:pt x="2810" y="3317"/>
                    <a:pt x="2620" y="2103"/>
                  </a:cubicBezTo>
                  <a:cubicBezTo>
                    <a:pt x="2524" y="1579"/>
                    <a:pt x="2453" y="1043"/>
                    <a:pt x="2167" y="590"/>
                  </a:cubicBezTo>
                  <a:cubicBezTo>
                    <a:pt x="1958" y="254"/>
                    <a:pt x="1561" y="1"/>
                    <a:pt x="1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 flipH="1">
              <a:off x="1933901" y="1443295"/>
              <a:ext cx="206780" cy="714666"/>
            </a:xfrm>
            <a:custGeom>
              <a:avLst/>
              <a:gdLst/>
              <a:ahLst/>
              <a:cxnLst/>
              <a:rect l="l" t="t" r="r" b="b"/>
              <a:pathLst>
                <a:path w="3775" h="13047" extrusionOk="0">
                  <a:moveTo>
                    <a:pt x="2874" y="1"/>
                  </a:moveTo>
                  <a:cubicBezTo>
                    <a:pt x="2590" y="1"/>
                    <a:pt x="2288" y="267"/>
                    <a:pt x="2108" y="533"/>
                  </a:cubicBezTo>
                  <a:cubicBezTo>
                    <a:pt x="1322" y="1735"/>
                    <a:pt x="1155" y="3235"/>
                    <a:pt x="1024" y="4664"/>
                  </a:cubicBezTo>
                  <a:cubicBezTo>
                    <a:pt x="881" y="6188"/>
                    <a:pt x="738" y="7700"/>
                    <a:pt x="595" y="9212"/>
                  </a:cubicBezTo>
                  <a:cubicBezTo>
                    <a:pt x="500" y="10308"/>
                    <a:pt x="0" y="12022"/>
                    <a:pt x="441" y="13046"/>
                  </a:cubicBezTo>
                  <a:cubicBezTo>
                    <a:pt x="1227" y="10379"/>
                    <a:pt x="1810" y="7664"/>
                    <a:pt x="2715" y="5021"/>
                  </a:cubicBezTo>
                  <a:cubicBezTo>
                    <a:pt x="3203" y="3592"/>
                    <a:pt x="3774" y="2068"/>
                    <a:pt x="3417" y="592"/>
                  </a:cubicBezTo>
                  <a:cubicBezTo>
                    <a:pt x="3358" y="378"/>
                    <a:pt x="3274" y="163"/>
                    <a:pt x="3084" y="56"/>
                  </a:cubicBezTo>
                  <a:cubicBezTo>
                    <a:pt x="3016" y="18"/>
                    <a:pt x="2946" y="1"/>
                    <a:pt x="2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 flipH="1">
              <a:off x="2145226" y="1665576"/>
              <a:ext cx="208095" cy="531494"/>
            </a:xfrm>
            <a:custGeom>
              <a:avLst/>
              <a:gdLst/>
              <a:ahLst/>
              <a:cxnLst/>
              <a:rect l="l" t="t" r="r" b="b"/>
              <a:pathLst>
                <a:path w="3799" h="9703" extrusionOk="0">
                  <a:moveTo>
                    <a:pt x="1032" y="0"/>
                  </a:moveTo>
                  <a:cubicBezTo>
                    <a:pt x="681" y="0"/>
                    <a:pt x="324" y="268"/>
                    <a:pt x="179" y="606"/>
                  </a:cubicBezTo>
                  <a:cubicBezTo>
                    <a:pt x="1" y="1023"/>
                    <a:pt x="48" y="1499"/>
                    <a:pt x="120" y="1951"/>
                  </a:cubicBezTo>
                  <a:cubicBezTo>
                    <a:pt x="429" y="3904"/>
                    <a:pt x="1191" y="5773"/>
                    <a:pt x="2132" y="7512"/>
                  </a:cubicBezTo>
                  <a:cubicBezTo>
                    <a:pt x="2473" y="8136"/>
                    <a:pt x="3059" y="9703"/>
                    <a:pt x="3775" y="9703"/>
                  </a:cubicBezTo>
                  <a:cubicBezTo>
                    <a:pt x="3783" y="9703"/>
                    <a:pt x="3791" y="9703"/>
                    <a:pt x="3799" y="9702"/>
                  </a:cubicBezTo>
                  <a:cubicBezTo>
                    <a:pt x="3180" y="6833"/>
                    <a:pt x="3037" y="3571"/>
                    <a:pt x="1906" y="832"/>
                  </a:cubicBezTo>
                  <a:cubicBezTo>
                    <a:pt x="1775" y="511"/>
                    <a:pt x="1596" y="166"/>
                    <a:pt x="1275" y="46"/>
                  </a:cubicBezTo>
                  <a:cubicBezTo>
                    <a:pt x="1196" y="15"/>
                    <a:pt x="1114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flipH="1">
              <a:off x="1907827" y="2071849"/>
              <a:ext cx="260242" cy="854290"/>
            </a:xfrm>
            <a:custGeom>
              <a:avLst/>
              <a:gdLst/>
              <a:ahLst/>
              <a:cxnLst/>
              <a:rect l="l" t="t" r="r" b="b"/>
              <a:pathLst>
                <a:path w="4751" h="15596" extrusionOk="0">
                  <a:moveTo>
                    <a:pt x="673" y="1"/>
                  </a:moveTo>
                  <a:cubicBezTo>
                    <a:pt x="620" y="1"/>
                    <a:pt x="565" y="31"/>
                    <a:pt x="548" y="95"/>
                  </a:cubicBezTo>
                  <a:cubicBezTo>
                    <a:pt x="0" y="2512"/>
                    <a:pt x="1298" y="5214"/>
                    <a:pt x="2405" y="7274"/>
                  </a:cubicBezTo>
                  <a:cubicBezTo>
                    <a:pt x="3096" y="8536"/>
                    <a:pt x="3679" y="9798"/>
                    <a:pt x="3977" y="11227"/>
                  </a:cubicBezTo>
                  <a:cubicBezTo>
                    <a:pt x="4120" y="11918"/>
                    <a:pt x="4191" y="12632"/>
                    <a:pt x="4179" y="13334"/>
                  </a:cubicBezTo>
                  <a:cubicBezTo>
                    <a:pt x="4167" y="14049"/>
                    <a:pt x="3977" y="14763"/>
                    <a:pt x="4036" y="15477"/>
                  </a:cubicBezTo>
                  <a:cubicBezTo>
                    <a:pt x="4036" y="15539"/>
                    <a:pt x="4096" y="15596"/>
                    <a:pt x="4155" y="15596"/>
                  </a:cubicBezTo>
                  <a:cubicBezTo>
                    <a:pt x="4186" y="15596"/>
                    <a:pt x="4218" y="15579"/>
                    <a:pt x="4239" y="15537"/>
                  </a:cubicBezTo>
                  <a:cubicBezTo>
                    <a:pt x="4751" y="14430"/>
                    <a:pt x="4536" y="12953"/>
                    <a:pt x="4405" y="11787"/>
                  </a:cubicBezTo>
                  <a:cubicBezTo>
                    <a:pt x="4274" y="10608"/>
                    <a:pt x="3977" y="9489"/>
                    <a:pt x="3512" y="8417"/>
                  </a:cubicBezTo>
                  <a:cubicBezTo>
                    <a:pt x="2953" y="7107"/>
                    <a:pt x="2238" y="5845"/>
                    <a:pt x="1738" y="4500"/>
                  </a:cubicBezTo>
                  <a:cubicBezTo>
                    <a:pt x="1215" y="3059"/>
                    <a:pt x="1191" y="1571"/>
                    <a:pt x="798" y="95"/>
                  </a:cubicBezTo>
                  <a:cubicBezTo>
                    <a:pt x="786" y="34"/>
                    <a:pt x="730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 flipH="1">
              <a:off x="2271760" y="487346"/>
              <a:ext cx="14351" cy="31661"/>
            </a:xfrm>
            <a:custGeom>
              <a:avLst/>
              <a:gdLst/>
              <a:ahLst/>
              <a:cxnLst/>
              <a:rect l="l" t="t" r="r" b="b"/>
              <a:pathLst>
                <a:path w="262" h="578" extrusionOk="0">
                  <a:moveTo>
                    <a:pt x="137" y="0"/>
                  </a:moveTo>
                  <a:cubicBezTo>
                    <a:pt x="74" y="0"/>
                    <a:pt x="12" y="42"/>
                    <a:pt x="12" y="125"/>
                  </a:cubicBezTo>
                  <a:cubicBezTo>
                    <a:pt x="12" y="244"/>
                    <a:pt x="0" y="375"/>
                    <a:pt x="48" y="506"/>
                  </a:cubicBezTo>
                  <a:cubicBezTo>
                    <a:pt x="60" y="554"/>
                    <a:pt x="98" y="578"/>
                    <a:pt x="138" y="578"/>
                  </a:cubicBezTo>
                  <a:cubicBezTo>
                    <a:pt x="179" y="578"/>
                    <a:pt x="220" y="554"/>
                    <a:pt x="238" y="506"/>
                  </a:cubicBezTo>
                  <a:cubicBezTo>
                    <a:pt x="262" y="387"/>
                    <a:pt x="262" y="256"/>
                    <a:pt x="262" y="125"/>
                  </a:cubicBezTo>
                  <a:cubicBezTo>
                    <a:pt x="262" y="42"/>
                    <a:pt x="20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 flipH="1">
              <a:off x="2123042" y="398609"/>
              <a:ext cx="199605" cy="1752621"/>
            </a:xfrm>
            <a:custGeom>
              <a:avLst/>
              <a:gdLst/>
              <a:ahLst/>
              <a:cxnLst/>
              <a:rect l="l" t="t" r="r" b="b"/>
              <a:pathLst>
                <a:path w="3644" h="31996" extrusionOk="0">
                  <a:moveTo>
                    <a:pt x="992" y="1"/>
                  </a:moveTo>
                  <a:cubicBezTo>
                    <a:pt x="957" y="1"/>
                    <a:pt x="923" y="22"/>
                    <a:pt x="917" y="66"/>
                  </a:cubicBezTo>
                  <a:cubicBezTo>
                    <a:pt x="0" y="5329"/>
                    <a:pt x="2179" y="10401"/>
                    <a:pt x="2441" y="15640"/>
                  </a:cubicBezTo>
                  <a:cubicBezTo>
                    <a:pt x="2572" y="18402"/>
                    <a:pt x="2644" y="21140"/>
                    <a:pt x="2774" y="23891"/>
                  </a:cubicBezTo>
                  <a:cubicBezTo>
                    <a:pt x="2894" y="26570"/>
                    <a:pt x="2894" y="29332"/>
                    <a:pt x="3358" y="31987"/>
                  </a:cubicBezTo>
                  <a:cubicBezTo>
                    <a:pt x="3358" y="31993"/>
                    <a:pt x="3367" y="31996"/>
                    <a:pt x="3376" y="31996"/>
                  </a:cubicBezTo>
                  <a:cubicBezTo>
                    <a:pt x="3385" y="31996"/>
                    <a:pt x="3394" y="31993"/>
                    <a:pt x="3394" y="31987"/>
                  </a:cubicBezTo>
                  <a:cubicBezTo>
                    <a:pt x="3644" y="29320"/>
                    <a:pt x="3429" y="26570"/>
                    <a:pt x="3346" y="23891"/>
                  </a:cubicBezTo>
                  <a:cubicBezTo>
                    <a:pt x="3251" y="21140"/>
                    <a:pt x="3227" y="18378"/>
                    <a:pt x="2989" y="15640"/>
                  </a:cubicBezTo>
                  <a:cubicBezTo>
                    <a:pt x="2536" y="10461"/>
                    <a:pt x="774" y="5305"/>
                    <a:pt x="1072" y="78"/>
                  </a:cubicBezTo>
                  <a:cubicBezTo>
                    <a:pt x="1072" y="28"/>
                    <a:pt x="1032" y="1"/>
                    <a:pt x="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48"/>
          <p:cNvGrpSpPr/>
          <p:nvPr/>
        </p:nvGrpSpPr>
        <p:grpSpPr>
          <a:xfrm>
            <a:off x="6974401" y="1492334"/>
            <a:ext cx="217269" cy="216693"/>
            <a:chOff x="-30345325" y="3184750"/>
            <a:chExt cx="292225" cy="291450"/>
          </a:xfrm>
        </p:grpSpPr>
        <p:sp>
          <p:nvSpPr>
            <p:cNvPr id="1020" name="Google Shape;1020;p4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49566AD-0403-41B6-BB4E-BD4611B0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02F479-92B6-4404-A613-0C324AC0E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44165"/>
            <a:ext cx="4829100" cy="339000"/>
          </a:xfrm>
        </p:spPr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 </a:t>
            </a:r>
            <a:r>
              <a:rPr lang="en-US" dirty="0" err="1"/>
              <a:t>Latar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985103-3847-405B-AA2D-EA48D7555A5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pPr algn="l"/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br>
              <a:rPr lang="en-US" sz="1400" dirty="0"/>
            </a:br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suasana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endParaRPr lang="en-ID" sz="1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5A40B7-6C50-4706-A515-1BB823C4F31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362570" y="3140595"/>
            <a:ext cx="4829100" cy="339000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EF9BC1-23A3-4628-B3DA-2EDA895C91C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gambaran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supaya</a:t>
            </a:r>
            <a:r>
              <a:rPr lang="en-US" sz="1400" dirty="0"/>
              <a:t> </a:t>
            </a:r>
            <a:r>
              <a:rPr lang="en-US" sz="1400" dirty="0" err="1"/>
              <a:t>peristiwa-peristiwa</a:t>
            </a:r>
            <a:r>
              <a:rPr lang="en-US" sz="1400" dirty="0"/>
              <a:t> yang </a:t>
            </a:r>
            <a:r>
              <a:rPr lang="en-US" sz="1400" dirty="0" err="1"/>
              <a:t>terjadi</a:t>
            </a:r>
            <a:r>
              <a:rPr lang="en-US" sz="1400" dirty="0"/>
              <a:t> pada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karya</a:t>
            </a:r>
            <a:r>
              <a:rPr lang="en-US" sz="1400" dirty="0"/>
              <a:t> sastra </a:t>
            </a:r>
            <a:r>
              <a:rPr lang="en-US" sz="1400" dirty="0" err="1"/>
              <a:t>benar-benar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situasi</a:t>
            </a:r>
            <a:r>
              <a:rPr lang="en-US" sz="1400" dirty="0"/>
              <a:t> </a:t>
            </a:r>
            <a:r>
              <a:rPr lang="en-US" sz="1400" dirty="0" err="1"/>
              <a:t>didalam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cerita</a:t>
            </a:r>
            <a:r>
              <a:rPr lang="en-US" sz="1400" dirty="0"/>
              <a:t>. </a:t>
            </a:r>
            <a:endParaRPr lang="en-ID" sz="1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E403249-D3F0-4F10-8289-3A22A772097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96A1732-E86A-4D68-90B3-858543F45320}"/>
              </a:ext>
            </a:extLst>
          </p:cNvPr>
          <p:cNvSpPr/>
          <p:nvPr/>
        </p:nvSpPr>
        <p:spPr>
          <a:xfrm>
            <a:off x="6076055" y="1537736"/>
            <a:ext cx="2000521" cy="838200"/>
          </a:xfrm>
          <a:prstGeom prst="cloudCallout">
            <a:avLst>
              <a:gd name="adj1" fmla="val 42633"/>
              <a:gd name="adj2" fmla="val -265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0"/>
          <p:cNvSpPr txBox="1">
            <a:spLocks noGrp="1"/>
          </p:cNvSpPr>
          <p:nvPr>
            <p:ph type="title"/>
          </p:nvPr>
        </p:nvSpPr>
        <p:spPr>
          <a:xfrm>
            <a:off x="1548150" y="870550"/>
            <a:ext cx="604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Alur </a:t>
            </a:r>
            <a:endParaRPr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8A64ABD5-0826-4656-869A-34E73261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940" y="2605160"/>
            <a:ext cx="2566155" cy="14772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maju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mundur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campuran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klimaks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antiklimaks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Alur </a:t>
            </a:r>
            <a:r>
              <a:rPr lang="en-US" dirty="0" err="1"/>
              <a:t>kronologis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D04DBE81-64F8-4EBF-A94E-9E794216262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323168" y="1999424"/>
            <a:ext cx="2212511" cy="339900"/>
          </a:xfrm>
        </p:spPr>
        <p:txBody>
          <a:bodyPr/>
          <a:lstStyle/>
          <a:p>
            <a:r>
              <a:rPr lang="en-US" sz="1800" dirty="0" err="1"/>
              <a:t>Jenis-Jenis</a:t>
            </a:r>
            <a:r>
              <a:rPr lang="en-US" sz="1800" dirty="0"/>
              <a:t> Alur </a:t>
            </a:r>
            <a:endParaRPr lang="en-ID" sz="1800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F741D06-4286-4514-AA57-178AE2E85FB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166360" y="2605160"/>
            <a:ext cx="3429000" cy="195227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cerita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Awal </a:t>
            </a:r>
            <a:r>
              <a:rPr lang="en-US" dirty="0" err="1"/>
              <a:t>konflik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memuncak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klimaks</a:t>
            </a:r>
            <a:r>
              <a:rPr lang="en-US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ending</a:t>
            </a:r>
            <a:endParaRPr lang="en-ID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F9401CA3-65CF-45FA-8D15-E4DB2AA7358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861560" y="1999424"/>
            <a:ext cx="2895477" cy="339900"/>
          </a:xfrm>
        </p:spPr>
        <p:txBody>
          <a:bodyPr/>
          <a:lstStyle/>
          <a:p>
            <a:r>
              <a:rPr lang="en-US" sz="1800" dirty="0" err="1"/>
              <a:t>Unsur</a:t>
            </a:r>
            <a:r>
              <a:rPr lang="en-ID" sz="1800" dirty="0"/>
              <a:t>-</a:t>
            </a:r>
            <a:r>
              <a:rPr lang="en-ID" sz="1800" dirty="0" err="1"/>
              <a:t>Unsur</a:t>
            </a:r>
            <a:r>
              <a:rPr lang="en-ID" sz="1800" dirty="0"/>
              <a:t> Alur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71ECE-174B-4B06-9B80-530C8DC5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mengungkapkan</a:t>
            </a:r>
            <a:r>
              <a:rPr lang="en-US" sz="1400" dirty="0"/>
              <a:t> Bahasa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efek</a:t>
            </a:r>
            <a:r>
              <a:rPr lang="en-US" sz="1400" dirty="0"/>
              <a:t> </a:t>
            </a:r>
            <a:r>
              <a:rPr lang="en-US" sz="1400" dirty="0" err="1"/>
              <a:t>estetis</a:t>
            </a:r>
            <a:r>
              <a:rPr lang="en-US" sz="1400" dirty="0"/>
              <a:t> dan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kekuatan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ungkap</a:t>
            </a:r>
            <a:r>
              <a:rPr lang="en-US" sz="1400" dirty="0"/>
              <a:t> yang </a:t>
            </a:r>
            <a:r>
              <a:rPr lang="en-US" sz="1400" dirty="0" err="1"/>
              <a:t>menggugah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majas</a:t>
            </a:r>
            <a:r>
              <a:rPr lang="en-US" sz="1400" dirty="0"/>
              <a:t> dan </a:t>
            </a:r>
            <a:r>
              <a:rPr lang="en-US" sz="1400" dirty="0" err="1"/>
              <a:t>pemilihan</a:t>
            </a:r>
            <a:r>
              <a:rPr lang="en-US" sz="1400" dirty="0"/>
              <a:t> </a:t>
            </a:r>
            <a:r>
              <a:rPr lang="en-US" sz="1400" dirty="0" err="1"/>
              <a:t>diksi</a:t>
            </a:r>
            <a:endParaRPr lang="en-ID" sz="1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2B519D-7E5C-4CE9-A29A-B6AC3E3EC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450" y="159410"/>
            <a:ext cx="4829100" cy="339000"/>
          </a:xfrm>
        </p:spPr>
        <p:txBody>
          <a:bodyPr/>
          <a:lstStyle/>
          <a:p>
            <a:r>
              <a:rPr lang="en-US" dirty="0"/>
              <a:t>Gaya Bahasa </a:t>
            </a:r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3EE620-A7C9-4CD1-B323-DF5CED4663E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menyampaikan</a:t>
            </a:r>
            <a:r>
              <a:rPr lang="en-US" sz="1400" dirty="0"/>
              <a:t> </a:t>
            </a:r>
            <a:r>
              <a:rPr lang="en-US" sz="1400" dirty="0" err="1"/>
              <a:t>cerita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pandang</a:t>
            </a:r>
            <a:r>
              <a:rPr lang="en-US" sz="1400" dirty="0"/>
              <a:t> orang </a:t>
            </a:r>
            <a:r>
              <a:rPr lang="en-US" sz="1400" dirty="0" err="1"/>
              <a:t>pertama</a:t>
            </a:r>
            <a:r>
              <a:rPr lang="en-US" sz="1400" dirty="0"/>
              <a:t> dan </a:t>
            </a:r>
            <a:r>
              <a:rPr lang="en-US" sz="1400" dirty="0" err="1"/>
              <a:t>sudut</a:t>
            </a:r>
            <a:r>
              <a:rPr lang="en-US" sz="1400" dirty="0"/>
              <a:t> </a:t>
            </a:r>
            <a:r>
              <a:rPr lang="en-US" sz="1400" dirty="0" err="1"/>
              <a:t>pandang</a:t>
            </a:r>
            <a:r>
              <a:rPr lang="en-US" sz="1400" dirty="0"/>
              <a:t> orang </a:t>
            </a:r>
            <a:r>
              <a:rPr lang="en-US" sz="1400" dirty="0" err="1"/>
              <a:t>ketiga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A08E78-AC31-4CE3-9F03-3752936C385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157450" y="1644155"/>
            <a:ext cx="4829100" cy="339000"/>
          </a:xfrm>
        </p:spPr>
        <p:txBody>
          <a:bodyPr/>
          <a:lstStyle/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4963B-84CA-4AEA-B702-D8C5FBD147C6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sz="1400" dirty="0" err="1"/>
              <a:t>Adalah</a:t>
            </a:r>
            <a:r>
              <a:rPr lang="en-US" sz="1400" dirty="0"/>
              <a:t> inti </a:t>
            </a:r>
            <a:r>
              <a:rPr lang="en-US" sz="1400" dirty="0" err="1"/>
              <a:t>pokok</a:t>
            </a:r>
            <a:r>
              <a:rPr lang="en-US" sz="1400" dirty="0"/>
              <a:t> </a:t>
            </a:r>
            <a:r>
              <a:rPr lang="en-US" sz="1400" dirty="0" err="1"/>
              <a:t>gagasan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keseluruhan</a:t>
            </a:r>
            <a:r>
              <a:rPr lang="en-US" sz="1400" dirty="0"/>
              <a:t> </a:t>
            </a:r>
            <a:r>
              <a:rPr lang="en-US" sz="1400" dirty="0" err="1"/>
              <a:t>cerita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kisah</a:t>
            </a:r>
            <a:r>
              <a:rPr lang="en-US" sz="1400" dirty="0"/>
              <a:t>.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tema</a:t>
            </a:r>
            <a:r>
              <a:rPr lang="en-US" sz="1400" dirty="0"/>
              <a:t> </a:t>
            </a:r>
            <a:r>
              <a:rPr lang="en-US" sz="1400" dirty="0" err="1"/>
              <a:t>kasih</a:t>
            </a:r>
            <a:r>
              <a:rPr lang="en-US" sz="1400" dirty="0"/>
              <a:t> </a:t>
            </a:r>
            <a:r>
              <a:rPr lang="en-US" sz="1400" dirty="0" err="1"/>
              <a:t>sayang</a:t>
            </a:r>
            <a:r>
              <a:rPr lang="en-US" sz="1400" dirty="0"/>
              <a:t>, </a:t>
            </a:r>
            <a:r>
              <a:rPr lang="en-US" sz="1400" dirty="0" err="1"/>
              <a:t>kekuasaan</a:t>
            </a:r>
            <a:r>
              <a:rPr lang="en-US" sz="1400" dirty="0"/>
              <a:t>, </a:t>
            </a:r>
            <a:r>
              <a:rPr lang="en-US" sz="1400" dirty="0" err="1"/>
              <a:t>isu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, </a:t>
            </a:r>
            <a:r>
              <a:rPr lang="en-US" sz="1400" dirty="0" err="1"/>
              <a:t>dsb</a:t>
            </a:r>
            <a:r>
              <a:rPr lang="en-US" sz="1400" dirty="0"/>
              <a:t>.</a:t>
            </a:r>
            <a:endParaRPr lang="en-ID" sz="1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AB3A965-1A9F-4CBB-B629-EE8223B9BC9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157450" y="3004580"/>
            <a:ext cx="4829100" cy="339000"/>
          </a:xfrm>
        </p:spPr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0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6"/>
          <p:cNvSpPr/>
          <p:nvPr/>
        </p:nvSpPr>
        <p:spPr>
          <a:xfrm>
            <a:off x="1028700" y="779416"/>
            <a:ext cx="6629400" cy="3584668"/>
          </a:xfrm>
          <a:custGeom>
            <a:avLst/>
            <a:gdLst/>
            <a:ahLst/>
            <a:cxnLst/>
            <a:rect l="l" t="t" r="r" b="b"/>
            <a:pathLst>
              <a:path w="15479" h="14727" extrusionOk="0">
                <a:moveTo>
                  <a:pt x="7476" y="0"/>
                </a:moveTo>
                <a:cubicBezTo>
                  <a:pt x="7165" y="0"/>
                  <a:pt x="6866" y="20"/>
                  <a:pt x="6585" y="62"/>
                </a:cubicBezTo>
                <a:cubicBezTo>
                  <a:pt x="3275" y="550"/>
                  <a:pt x="155" y="4300"/>
                  <a:pt x="48" y="7551"/>
                </a:cubicBezTo>
                <a:cubicBezTo>
                  <a:pt x="1" y="8825"/>
                  <a:pt x="322" y="10134"/>
                  <a:pt x="1060" y="11194"/>
                </a:cubicBezTo>
                <a:cubicBezTo>
                  <a:pt x="1715" y="12134"/>
                  <a:pt x="2668" y="12813"/>
                  <a:pt x="3668" y="13361"/>
                </a:cubicBezTo>
                <a:cubicBezTo>
                  <a:pt x="5136" y="14178"/>
                  <a:pt x="6841" y="14726"/>
                  <a:pt x="8500" y="14726"/>
                </a:cubicBezTo>
                <a:cubicBezTo>
                  <a:pt x="9450" y="14726"/>
                  <a:pt x="10385" y="14547"/>
                  <a:pt x="11252" y="14135"/>
                </a:cubicBezTo>
                <a:cubicBezTo>
                  <a:pt x="13967" y="12849"/>
                  <a:pt x="15264" y="9646"/>
                  <a:pt x="15431" y="6658"/>
                </a:cubicBezTo>
                <a:cubicBezTo>
                  <a:pt x="15479" y="5943"/>
                  <a:pt x="15467" y="5205"/>
                  <a:pt x="15276" y="4526"/>
                </a:cubicBezTo>
                <a:cubicBezTo>
                  <a:pt x="14469" y="1782"/>
                  <a:pt x="10412" y="0"/>
                  <a:pt x="7476" y="0"/>
                </a:cubicBezTo>
                <a:close/>
              </a:path>
            </a:pathLst>
          </a:custGeom>
          <a:solidFill>
            <a:srgbClr val="E7DCC6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6"/>
          <p:cNvSpPr txBox="1">
            <a:spLocks noGrp="1"/>
          </p:cNvSpPr>
          <p:nvPr>
            <p:ph type="title"/>
          </p:nvPr>
        </p:nvSpPr>
        <p:spPr>
          <a:xfrm>
            <a:off x="1714500" y="1218000"/>
            <a:ext cx="5517300" cy="27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200" dirty="0"/>
              <a:t>T</a:t>
            </a:r>
            <a:r>
              <a:rPr lang="en-US" sz="7200" dirty="0" err="1"/>
              <a:t>erimakasih</a:t>
            </a:r>
            <a:endParaRPr sz="7200" b="0" dirty="0"/>
          </a:p>
        </p:txBody>
      </p:sp>
      <p:sp>
        <p:nvSpPr>
          <p:cNvPr id="956" name="Google Shape;956;p46"/>
          <p:cNvSpPr/>
          <p:nvPr/>
        </p:nvSpPr>
        <p:spPr>
          <a:xfrm rot="-4796812" flipH="1">
            <a:off x="5032464" y="-1016991"/>
            <a:ext cx="1208148" cy="2899350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46"/>
          <p:cNvSpPr/>
          <p:nvPr/>
        </p:nvSpPr>
        <p:spPr>
          <a:xfrm rot="6814754" flipH="1">
            <a:off x="2940810" y="3133610"/>
            <a:ext cx="1208169" cy="2899400"/>
          </a:xfrm>
          <a:custGeom>
            <a:avLst/>
            <a:gdLst/>
            <a:ahLst/>
            <a:cxnLst/>
            <a:rect l="l" t="t" r="r" b="b"/>
            <a:pathLst>
              <a:path w="24623" h="59091" extrusionOk="0">
                <a:moveTo>
                  <a:pt x="16229" y="1774"/>
                </a:moveTo>
                <a:cubicBezTo>
                  <a:pt x="16290" y="1790"/>
                  <a:pt x="16301" y="1794"/>
                  <a:pt x="16289" y="1794"/>
                </a:cubicBezTo>
                <a:cubicBezTo>
                  <a:pt x="16279" y="1794"/>
                  <a:pt x="16248" y="1790"/>
                  <a:pt x="16221" y="1788"/>
                </a:cubicBezTo>
                <a:lnTo>
                  <a:pt x="16221" y="1788"/>
                </a:lnTo>
                <a:cubicBezTo>
                  <a:pt x="16224" y="1783"/>
                  <a:pt x="16226" y="1779"/>
                  <a:pt x="16229" y="1774"/>
                </a:cubicBezTo>
                <a:close/>
                <a:moveTo>
                  <a:pt x="16203" y="1822"/>
                </a:moveTo>
                <a:cubicBezTo>
                  <a:pt x="16557" y="3169"/>
                  <a:pt x="15618" y="5239"/>
                  <a:pt x="15276" y="6561"/>
                </a:cubicBezTo>
                <a:cubicBezTo>
                  <a:pt x="14871" y="8168"/>
                  <a:pt x="14562" y="9680"/>
                  <a:pt x="13728" y="11109"/>
                </a:cubicBezTo>
                <a:cubicBezTo>
                  <a:pt x="13502" y="9573"/>
                  <a:pt x="13371" y="7977"/>
                  <a:pt x="13835" y="6477"/>
                </a:cubicBezTo>
                <a:cubicBezTo>
                  <a:pt x="14330" y="4828"/>
                  <a:pt x="15385" y="3318"/>
                  <a:pt x="16203" y="1822"/>
                </a:cubicBezTo>
                <a:close/>
                <a:moveTo>
                  <a:pt x="17764" y="10835"/>
                </a:moveTo>
                <a:cubicBezTo>
                  <a:pt x="17062" y="13692"/>
                  <a:pt x="15931" y="16252"/>
                  <a:pt x="12942" y="17538"/>
                </a:cubicBezTo>
                <a:cubicBezTo>
                  <a:pt x="14145" y="15002"/>
                  <a:pt x="16110" y="13038"/>
                  <a:pt x="17764" y="10835"/>
                </a:cubicBezTo>
                <a:close/>
                <a:moveTo>
                  <a:pt x="6942" y="8835"/>
                </a:moveTo>
                <a:lnTo>
                  <a:pt x="6942" y="8835"/>
                </a:lnTo>
                <a:cubicBezTo>
                  <a:pt x="7882" y="11014"/>
                  <a:pt x="8835" y="13181"/>
                  <a:pt x="9763" y="15359"/>
                </a:cubicBezTo>
                <a:cubicBezTo>
                  <a:pt x="10537" y="17133"/>
                  <a:pt x="12073" y="19479"/>
                  <a:pt x="11823" y="21479"/>
                </a:cubicBezTo>
                <a:cubicBezTo>
                  <a:pt x="8430" y="18074"/>
                  <a:pt x="6846" y="13633"/>
                  <a:pt x="6942" y="8835"/>
                </a:cubicBezTo>
                <a:close/>
                <a:moveTo>
                  <a:pt x="17264" y="17133"/>
                </a:moveTo>
                <a:lnTo>
                  <a:pt x="17264" y="17133"/>
                </a:lnTo>
                <a:cubicBezTo>
                  <a:pt x="17538" y="19026"/>
                  <a:pt x="16407" y="21408"/>
                  <a:pt x="15717" y="23134"/>
                </a:cubicBezTo>
                <a:cubicBezTo>
                  <a:pt x="14949" y="25036"/>
                  <a:pt x="13759" y="26821"/>
                  <a:pt x="13159" y="28768"/>
                </a:cubicBezTo>
                <a:lnTo>
                  <a:pt x="13159" y="28768"/>
                </a:lnTo>
                <a:cubicBezTo>
                  <a:pt x="13185" y="28267"/>
                  <a:pt x="13027" y="27777"/>
                  <a:pt x="13097" y="27242"/>
                </a:cubicBezTo>
                <a:cubicBezTo>
                  <a:pt x="13335" y="25527"/>
                  <a:pt x="13681" y="23801"/>
                  <a:pt x="14300" y="22182"/>
                </a:cubicBezTo>
                <a:cubicBezTo>
                  <a:pt x="15014" y="20336"/>
                  <a:pt x="16169" y="18765"/>
                  <a:pt x="17264" y="17133"/>
                </a:cubicBezTo>
                <a:close/>
                <a:moveTo>
                  <a:pt x="5144" y="21229"/>
                </a:moveTo>
                <a:cubicBezTo>
                  <a:pt x="7918" y="25230"/>
                  <a:pt x="11311" y="29266"/>
                  <a:pt x="12383" y="34124"/>
                </a:cubicBezTo>
                <a:cubicBezTo>
                  <a:pt x="10799" y="32040"/>
                  <a:pt x="9204" y="29944"/>
                  <a:pt x="7858" y="27670"/>
                </a:cubicBezTo>
                <a:cubicBezTo>
                  <a:pt x="7180" y="26492"/>
                  <a:pt x="6549" y="25289"/>
                  <a:pt x="6013" y="24051"/>
                </a:cubicBezTo>
                <a:cubicBezTo>
                  <a:pt x="5644" y="23194"/>
                  <a:pt x="5394" y="21848"/>
                  <a:pt x="5144" y="21229"/>
                </a:cubicBezTo>
                <a:close/>
                <a:moveTo>
                  <a:pt x="17229" y="26682"/>
                </a:moveTo>
                <a:lnTo>
                  <a:pt x="17229" y="26682"/>
                </a:lnTo>
                <a:cubicBezTo>
                  <a:pt x="16598" y="30945"/>
                  <a:pt x="16419" y="35112"/>
                  <a:pt x="15169" y="39112"/>
                </a:cubicBezTo>
                <a:cubicBezTo>
                  <a:pt x="14919" y="33814"/>
                  <a:pt x="15752" y="28742"/>
                  <a:pt x="17229" y="26682"/>
                </a:cubicBezTo>
                <a:close/>
                <a:moveTo>
                  <a:pt x="5643" y="30450"/>
                </a:moveTo>
                <a:cubicBezTo>
                  <a:pt x="6337" y="31080"/>
                  <a:pt x="6919" y="32225"/>
                  <a:pt x="7477" y="33028"/>
                </a:cubicBezTo>
                <a:cubicBezTo>
                  <a:pt x="8204" y="34088"/>
                  <a:pt x="8954" y="35159"/>
                  <a:pt x="9692" y="36207"/>
                </a:cubicBezTo>
                <a:cubicBezTo>
                  <a:pt x="10395" y="37219"/>
                  <a:pt x="11073" y="38219"/>
                  <a:pt x="11776" y="39219"/>
                </a:cubicBezTo>
                <a:cubicBezTo>
                  <a:pt x="12121" y="39696"/>
                  <a:pt x="12490" y="40160"/>
                  <a:pt x="12776" y="40660"/>
                </a:cubicBezTo>
                <a:cubicBezTo>
                  <a:pt x="12941" y="40952"/>
                  <a:pt x="13035" y="41324"/>
                  <a:pt x="13227" y="41613"/>
                </a:cubicBezTo>
                <a:lnTo>
                  <a:pt x="13227" y="41613"/>
                </a:lnTo>
                <a:cubicBezTo>
                  <a:pt x="11143" y="40644"/>
                  <a:pt x="9461" y="38700"/>
                  <a:pt x="8263" y="36791"/>
                </a:cubicBezTo>
                <a:cubicBezTo>
                  <a:pt x="7656" y="35826"/>
                  <a:pt x="7144" y="34778"/>
                  <a:pt x="6715" y="33707"/>
                </a:cubicBezTo>
                <a:cubicBezTo>
                  <a:pt x="6465" y="33040"/>
                  <a:pt x="6239" y="32373"/>
                  <a:pt x="6049" y="31683"/>
                </a:cubicBezTo>
                <a:cubicBezTo>
                  <a:pt x="5948" y="31348"/>
                  <a:pt x="5869" y="30688"/>
                  <a:pt x="5643" y="30450"/>
                </a:cubicBezTo>
                <a:close/>
                <a:moveTo>
                  <a:pt x="19491" y="34124"/>
                </a:moveTo>
                <a:lnTo>
                  <a:pt x="19491" y="34124"/>
                </a:lnTo>
                <a:cubicBezTo>
                  <a:pt x="19396" y="36076"/>
                  <a:pt x="19277" y="38029"/>
                  <a:pt x="19086" y="39958"/>
                </a:cubicBezTo>
                <a:cubicBezTo>
                  <a:pt x="18915" y="41698"/>
                  <a:pt x="18534" y="43315"/>
                  <a:pt x="18147" y="44996"/>
                </a:cubicBezTo>
                <a:lnTo>
                  <a:pt x="18147" y="44996"/>
                </a:lnTo>
                <a:cubicBezTo>
                  <a:pt x="18152" y="44423"/>
                  <a:pt x="18083" y="43715"/>
                  <a:pt x="18098" y="43351"/>
                </a:cubicBezTo>
                <a:cubicBezTo>
                  <a:pt x="18145" y="42220"/>
                  <a:pt x="18193" y="41089"/>
                  <a:pt x="18265" y="39958"/>
                </a:cubicBezTo>
                <a:cubicBezTo>
                  <a:pt x="18384" y="37981"/>
                  <a:pt x="18503" y="35909"/>
                  <a:pt x="19491" y="34124"/>
                </a:cubicBezTo>
                <a:close/>
                <a:moveTo>
                  <a:pt x="2251" y="36660"/>
                </a:moveTo>
                <a:lnTo>
                  <a:pt x="2251" y="36660"/>
                </a:lnTo>
                <a:cubicBezTo>
                  <a:pt x="4751" y="37803"/>
                  <a:pt x="6692" y="39958"/>
                  <a:pt x="8692" y="41803"/>
                </a:cubicBezTo>
                <a:cubicBezTo>
                  <a:pt x="10859" y="43791"/>
                  <a:pt x="13026" y="45708"/>
                  <a:pt x="14990" y="47875"/>
                </a:cubicBezTo>
                <a:cubicBezTo>
                  <a:pt x="10121" y="44827"/>
                  <a:pt x="6454" y="40291"/>
                  <a:pt x="2251" y="36660"/>
                </a:cubicBezTo>
                <a:close/>
                <a:moveTo>
                  <a:pt x="4060" y="46275"/>
                </a:moveTo>
                <a:cubicBezTo>
                  <a:pt x="4239" y="46275"/>
                  <a:pt x="4912" y="46795"/>
                  <a:pt x="5025" y="46851"/>
                </a:cubicBezTo>
                <a:cubicBezTo>
                  <a:pt x="5596" y="47173"/>
                  <a:pt x="6192" y="47518"/>
                  <a:pt x="6775" y="47863"/>
                </a:cubicBezTo>
                <a:cubicBezTo>
                  <a:pt x="7954" y="48554"/>
                  <a:pt x="9132" y="49233"/>
                  <a:pt x="10287" y="49923"/>
                </a:cubicBezTo>
                <a:cubicBezTo>
                  <a:pt x="11466" y="50614"/>
                  <a:pt x="12657" y="51304"/>
                  <a:pt x="13752" y="52102"/>
                </a:cubicBezTo>
                <a:cubicBezTo>
                  <a:pt x="14546" y="52675"/>
                  <a:pt x="15758" y="53381"/>
                  <a:pt x="16406" y="54163"/>
                </a:cubicBezTo>
                <a:lnTo>
                  <a:pt x="16406" y="54163"/>
                </a:lnTo>
                <a:cubicBezTo>
                  <a:pt x="14131" y="53769"/>
                  <a:pt x="12009" y="52448"/>
                  <a:pt x="10097" y="51233"/>
                </a:cubicBezTo>
                <a:cubicBezTo>
                  <a:pt x="9097" y="50590"/>
                  <a:pt x="8144" y="49899"/>
                  <a:pt x="7192" y="49197"/>
                </a:cubicBezTo>
                <a:cubicBezTo>
                  <a:pt x="6227" y="48482"/>
                  <a:pt x="4965" y="47744"/>
                  <a:pt x="4156" y="46816"/>
                </a:cubicBezTo>
                <a:cubicBezTo>
                  <a:pt x="4037" y="46673"/>
                  <a:pt x="3632" y="46458"/>
                  <a:pt x="4037" y="46280"/>
                </a:cubicBezTo>
                <a:cubicBezTo>
                  <a:pt x="4043" y="46277"/>
                  <a:pt x="4051" y="46275"/>
                  <a:pt x="4060" y="46275"/>
                </a:cubicBezTo>
                <a:close/>
                <a:moveTo>
                  <a:pt x="23432" y="39743"/>
                </a:moveTo>
                <a:lnTo>
                  <a:pt x="23432" y="39743"/>
                </a:lnTo>
                <a:cubicBezTo>
                  <a:pt x="22944" y="44696"/>
                  <a:pt x="21896" y="49530"/>
                  <a:pt x="20289" y="54578"/>
                </a:cubicBezTo>
                <a:cubicBezTo>
                  <a:pt x="19372" y="48983"/>
                  <a:pt x="20682" y="44208"/>
                  <a:pt x="23432" y="39743"/>
                </a:cubicBezTo>
                <a:close/>
                <a:moveTo>
                  <a:pt x="17157" y="0"/>
                </a:moveTo>
                <a:lnTo>
                  <a:pt x="17157" y="0"/>
                </a:lnTo>
                <a:cubicBezTo>
                  <a:pt x="15931" y="869"/>
                  <a:pt x="15193" y="2691"/>
                  <a:pt x="14466" y="4001"/>
                </a:cubicBezTo>
                <a:cubicBezTo>
                  <a:pt x="13645" y="5477"/>
                  <a:pt x="12990" y="6906"/>
                  <a:pt x="12931" y="8620"/>
                </a:cubicBezTo>
                <a:cubicBezTo>
                  <a:pt x="12895" y="10311"/>
                  <a:pt x="13252" y="11918"/>
                  <a:pt x="12978" y="13633"/>
                </a:cubicBezTo>
                <a:cubicBezTo>
                  <a:pt x="12716" y="15407"/>
                  <a:pt x="12383" y="17181"/>
                  <a:pt x="12085" y="18943"/>
                </a:cubicBezTo>
                <a:cubicBezTo>
                  <a:pt x="11240" y="17562"/>
                  <a:pt x="10704" y="15990"/>
                  <a:pt x="10061" y="14478"/>
                </a:cubicBezTo>
                <a:cubicBezTo>
                  <a:pt x="9347" y="12811"/>
                  <a:pt x="8644" y="11145"/>
                  <a:pt x="7930" y="9478"/>
                </a:cubicBezTo>
                <a:cubicBezTo>
                  <a:pt x="7746" y="9048"/>
                  <a:pt x="7044" y="7506"/>
                  <a:pt x="6650" y="7506"/>
                </a:cubicBezTo>
                <a:cubicBezTo>
                  <a:pt x="6509" y="7506"/>
                  <a:pt x="6407" y="7702"/>
                  <a:pt x="6382" y="8216"/>
                </a:cubicBezTo>
                <a:cubicBezTo>
                  <a:pt x="6299" y="9930"/>
                  <a:pt x="6465" y="11716"/>
                  <a:pt x="6799" y="13395"/>
                </a:cubicBezTo>
                <a:cubicBezTo>
                  <a:pt x="7132" y="15038"/>
                  <a:pt x="7692" y="16610"/>
                  <a:pt x="8549" y="18050"/>
                </a:cubicBezTo>
                <a:cubicBezTo>
                  <a:pt x="9347" y="19443"/>
                  <a:pt x="10478" y="20527"/>
                  <a:pt x="11383" y="21824"/>
                </a:cubicBezTo>
                <a:cubicBezTo>
                  <a:pt x="12252" y="23075"/>
                  <a:pt x="12014" y="24813"/>
                  <a:pt x="12061" y="26265"/>
                </a:cubicBezTo>
                <a:cubicBezTo>
                  <a:pt x="12121" y="28087"/>
                  <a:pt x="12157" y="29897"/>
                  <a:pt x="12216" y="31719"/>
                </a:cubicBezTo>
                <a:cubicBezTo>
                  <a:pt x="10954" y="28516"/>
                  <a:pt x="8990" y="25670"/>
                  <a:pt x="7037" y="22872"/>
                </a:cubicBezTo>
                <a:cubicBezTo>
                  <a:pt x="6549" y="22182"/>
                  <a:pt x="6061" y="21479"/>
                  <a:pt x="5584" y="20765"/>
                </a:cubicBezTo>
                <a:cubicBezTo>
                  <a:pt x="5287" y="20336"/>
                  <a:pt x="4822" y="19169"/>
                  <a:pt x="4346" y="19003"/>
                </a:cubicBezTo>
                <a:cubicBezTo>
                  <a:pt x="4275" y="18979"/>
                  <a:pt x="4213" y="18967"/>
                  <a:pt x="4160" y="18967"/>
                </a:cubicBezTo>
                <a:cubicBezTo>
                  <a:pt x="3611" y="18967"/>
                  <a:pt x="3985" y="20162"/>
                  <a:pt x="4072" y="20455"/>
                </a:cubicBezTo>
                <a:cubicBezTo>
                  <a:pt x="4322" y="21324"/>
                  <a:pt x="4608" y="22205"/>
                  <a:pt x="4930" y="23051"/>
                </a:cubicBezTo>
                <a:cubicBezTo>
                  <a:pt x="6239" y="26420"/>
                  <a:pt x="8216" y="29421"/>
                  <a:pt x="10335" y="32326"/>
                </a:cubicBezTo>
                <a:cubicBezTo>
                  <a:pt x="11359" y="33731"/>
                  <a:pt x="12657" y="35100"/>
                  <a:pt x="13121" y="36802"/>
                </a:cubicBezTo>
                <a:cubicBezTo>
                  <a:pt x="13538" y="38350"/>
                  <a:pt x="13740" y="40017"/>
                  <a:pt x="14050" y="41601"/>
                </a:cubicBezTo>
                <a:cubicBezTo>
                  <a:pt x="12002" y="38648"/>
                  <a:pt x="9906" y="35731"/>
                  <a:pt x="7930" y="32742"/>
                </a:cubicBezTo>
                <a:cubicBezTo>
                  <a:pt x="7430" y="31969"/>
                  <a:pt x="6918" y="31183"/>
                  <a:pt x="6418" y="30409"/>
                </a:cubicBezTo>
                <a:cubicBezTo>
                  <a:pt x="6049" y="29825"/>
                  <a:pt x="5703" y="29052"/>
                  <a:pt x="5227" y="28575"/>
                </a:cubicBezTo>
                <a:cubicBezTo>
                  <a:pt x="4972" y="28331"/>
                  <a:pt x="4728" y="28188"/>
                  <a:pt x="4550" y="28188"/>
                </a:cubicBezTo>
                <a:cubicBezTo>
                  <a:pt x="4329" y="28188"/>
                  <a:pt x="4208" y="28407"/>
                  <a:pt x="4287" y="28921"/>
                </a:cubicBezTo>
                <a:cubicBezTo>
                  <a:pt x="4441" y="29766"/>
                  <a:pt x="4930" y="30695"/>
                  <a:pt x="5239" y="31504"/>
                </a:cubicBezTo>
                <a:cubicBezTo>
                  <a:pt x="6442" y="34636"/>
                  <a:pt x="7585" y="37576"/>
                  <a:pt x="10037" y="39958"/>
                </a:cubicBezTo>
                <a:cubicBezTo>
                  <a:pt x="11180" y="41065"/>
                  <a:pt x="12550" y="41886"/>
                  <a:pt x="13728" y="42934"/>
                </a:cubicBezTo>
                <a:cubicBezTo>
                  <a:pt x="14978" y="44053"/>
                  <a:pt x="15169" y="45815"/>
                  <a:pt x="15586" y="47363"/>
                </a:cubicBezTo>
                <a:cubicBezTo>
                  <a:pt x="12978" y="44982"/>
                  <a:pt x="10371" y="42577"/>
                  <a:pt x="7739" y="40220"/>
                </a:cubicBezTo>
                <a:cubicBezTo>
                  <a:pt x="5453" y="38160"/>
                  <a:pt x="3108" y="35433"/>
                  <a:pt x="0" y="34767"/>
                </a:cubicBezTo>
                <a:lnTo>
                  <a:pt x="0" y="34767"/>
                </a:lnTo>
                <a:cubicBezTo>
                  <a:pt x="1024" y="36731"/>
                  <a:pt x="3167" y="38279"/>
                  <a:pt x="4763" y="39827"/>
                </a:cubicBezTo>
                <a:cubicBezTo>
                  <a:pt x="6596" y="41601"/>
                  <a:pt x="8430" y="43399"/>
                  <a:pt x="10359" y="45065"/>
                </a:cubicBezTo>
                <a:cubicBezTo>
                  <a:pt x="12049" y="46506"/>
                  <a:pt x="14026" y="47732"/>
                  <a:pt x="15586" y="49328"/>
                </a:cubicBezTo>
                <a:cubicBezTo>
                  <a:pt x="17110" y="50888"/>
                  <a:pt x="17634" y="53090"/>
                  <a:pt x="18407" y="55067"/>
                </a:cubicBezTo>
                <a:cubicBezTo>
                  <a:pt x="15455" y="52519"/>
                  <a:pt x="12240" y="50304"/>
                  <a:pt x="8847" y="48387"/>
                </a:cubicBezTo>
                <a:cubicBezTo>
                  <a:pt x="7227" y="47459"/>
                  <a:pt x="5572" y="46613"/>
                  <a:pt x="3894" y="45815"/>
                </a:cubicBezTo>
                <a:cubicBezTo>
                  <a:pt x="3633" y="45689"/>
                  <a:pt x="2814" y="45246"/>
                  <a:pt x="2414" y="45246"/>
                </a:cubicBezTo>
                <a:cubicBezTo>
                  <a:pt x="2175" y="45246"/>
                  <a:pt x="2086" y="45405"/>
                  <a:pt x="2358" y="45887"/>
                </a:cubicBezTo>
                <a:cubicBezTo>
                  <a:pt x="2739" y="46542"/>
                  <a:pt x="3715" y="47101"/>
                  <a:pt x="4287" y="47578"/>
                </a:cubicBezTo>
                <a:cubicBezTo>
                  <a:pt x="7073" y="49864"/>
                  <a:pt x="10002" y="51983"/>
                  <a:pt x="13264" y="53531"/>
                </a:cubicBezTo>
                <a:cubicBezTo>
                  <a:pt x="14764" y="54245"/>
                  <a:pt x="16514" y="54614"/>
                  <a:pt x="17907" y="55507"/>
                </a:cubicBezTo>
                <a:cubicBezTo>
                  <a:pt x="18538" y="55900"/>
                  <a:pt x="19074" y="56424"/>
                  <a:pt x="19491" y="57031"/>
                </a:cubicBezTo>
                <a:cubicBezTo>
                  <a:pt x="19920" y="57686"/>
                  <a:pt x="20420" y="58805"/>
                  <a:pt x="21122" y="59091"/>
                </a:cubicBezTo>
                <a:cubicBezTo>
                  <a:pt x="20777" y="58448"/>
                  <a:pt x="20015" y="57507"/>
                  <a:pt x="19955" y="56769"/>
                </a:cubicBezTo>
                <a:cubicBezTo>
                  <a:pt x="19884" y="55971"/>
                  <a:pt x="20634" y="54936"/>
                  <a:pt x="20896" y="54221"/>
                </a:cubicBezTo>
                <a:cubicBezTo>
                  <a:pt x="21539" y="52542"/>
                  <a:pt x="21979" y="50780"/>
                  <a:pt x="22384" y="49030"/>
                </a:cubicBezTo>
                <a:cubicBezTo>
                  <a:pt x="22789" y="47256"/>
                  <a:pt x="23218" y="45482"/>
                  <a:pt x="23527" y="43696"/>
                </a:cubicBezTo>
                <a:cubicBezTo>
                  <a:pt x="23789" y="42327"/>
                  <a:pt x="24622" y="39934"/>
                  <a:pt x="23706" y="38684"/>
                </a:cubicBezTo>
                <a:lnTo>
                  <a:pt x="23706" y="38684"/>
                </a:lnTo>
                <a:cubicBezTo>
                  <a:pt x="21491" y="41005"/>
                  <a:pt x="20253" y="44958"/>
                  <a:pt x="19777" y="48090"/>
                </a:cubicBezTo>
                <a:cubicBezTo>
                  <a:pt x="19527" y="49828"/>
                  <a:pt x="19646" y="51507"/>
                  <a:pt x="19693" y="53257"/>
                </a:cubicBezTo>
                <a:cubicBezTo>
                  <a:pt x="19693" y="53638"/>
                  <a:pt x="19955" y="55579"/>
                  <a:pt x="19705" y="55781"/>
                </a:cubicBezTo>
                <a:cubicBezTo>
                  <a:pt x="19673" y="55809"/>
                  <a:pt x="19639" y="55822"/>
                  <a:pt x="19605" y="55822"/>
                </a:cubicBezTo>
                <a:cubicBezTo>
                  <a:pt x="19174" y="55822"/>
                  <a:pt x="18561" y="53857"/>
                  <a:pt x="18396" y="53471"/>
                </a:cubicBezTo>
                <a:cubicBezTo>
                  <a:pt x="17669" y="51733"/>
                  <a:pt x="16955" y="50364"/>
                  <a:pt x="17610" y="48471"/>
                </a:cubicBezTo>
                <a:cubicBezTo>
                  <a:pt x="18193" y="46780"/>
                  <a:pt x="18812" y="45173"/>
                  <a:pt x="19158" y="43399"/>
                </a:cubicBezTo>
                <a:cubicBezTo>
                  <a:pt x="19503" y="41672"/>
                  <a:pt x="19681" y="39922"/>
                  <a:pt x="19824" y="38160"/>
                </a:cubicBezTo>
                <a:cubicBezTo>
                  <a:pt x="19979" y="36350"/>
                  <a:pt x="20574" y="33790"/>
                  <a:pt x="19884" y="32100"/>
                </a:cubicBezTo>
                <a:lnTo>
                  <a:pt x="19884" y="32100"/>
                </a:lnTo>
                <a:cubicBezTo>
                  <a:pt x="18907" y="32921"/>
                  <a:pt x="18741" y="34457"/>
                  <a:pt x="18407" y="35695"/>
                </a:cubicBezTo>
                <a:cubicBezTo>
                  <a:pt x="18026" y="37148"/>
                  <a:pt x="17788" y="38612"/>
                  <a:pt x="17729" y="40112"/>
                </a:cubicBezTo>
                <a:cubicBezTo>
                  <a:pt x="17610" y="43113"/>
                  <a:pt x="17538" y="46006"/>
                  <a:pt x="16717" y="48935"/>
                </a:cubicBezTo>
                <a:cubicBezTo>
                  <a:pt x="16086" y="46804"/>
                  <a:pt x="15359" y="44661"/>
                  <a:pt x="14919" y="42494"/>
                </a:cubicBezTo>
                <a:cubicBezTo>
                  <a:pt x="14693" y="41374"/>
                  <a:pt x="15157" y="40815"/>
                  <a:pt x="15574" y="39815"/>
                </a:cubicBezTo>
                <a:cubicBezTo>
                  <a:pt x="16002" y="38767"/>
                  <a:pt x="16288" y="37684"/>
                  <a:pt x="16491" y="36588"/>
                </a:cubicBezTo>
                <a:cubicBezTo>
                  <a:pt x="16919" y="34386"/>
                  <a:pt x="17205" y="32147"/>
                  <a:pt x="17503" y="29921"/>
                </a:cubicBezTo>
                <a:cubicBezTo>
                  <a:pt x="17800" y="27730"/>
                  <a:pt x="18217" y="25527"/>
                  <a:pt x="18110" y="23325"/>
                </a:cubicBezTo>
                <a:lnTo>
                  <a:pt x="18110" y="23325"/>
                </a:lnTo>
                <a:cubicBezTo>
                  <a:pt x="16526" y="25420"/>
                  <a:pt x="15752" y="28147"/>
                  <a:pt x="15193" y="30706"/>
                </a:cubicBezTo>
                <a:cubicBezTo>
                  <a:pt x="14574" y="33564"/>
                  <a:pt x="14990" y="36588"/>
                  <a:pt x="14169" y="39362"/>
                </a:cubicBezTo>
                <a:cubicBezTo>
                  <a:pt x="13788" y="37195"/>
                  <a:pt x="13407" y="35040"/>
                  <a:pt x="13157" y="32850"/>
                </a:cubicBezTo>
                <a:cubicBezTo>
                  <a:pt x="13038" y="31897"/>
                  <a:pt x="12752" y="30849"/>
                  <a:pt x="12847" y="29885"/>
                </a:cubicBezTo>
                <a:cubicBezTo>
                  <a:pt x="12871" y="29516"/>
                  <a:pt x="13133" y="29159"/>
                  <a:pt x="13157" y="28801"/>
                </a:cubicBezTo>
                <a:cubicBezTo>
                  <a:pt x="13157" y="28801"/>
                  <a:pt x="13157" y="28800"/>
                  <a:pt x="13157" y="28800"/>
                </a:cubicBezTo>
                <a:lnTo>
                  <a:pt x="13157" y="28800"/>
                </a:lnTo>
                <a:cubicBezTo>
                  <a:pt x="14686" y="27075"/>
                  <a:pt x="15671" y="24795"/>
                  <a:pt x="16491" y="22634"/>
                </a:cubicBezTo>
                <a:cubicBezTo>
                  <a:pt x="16895" y="21586"/>
                  <a:pt x="17217" y="20515"/>
                  <a:pt x="17503" y="19407"/>
                </a:cubicBezTo>
                <a:cubicBezTo>
                  <a:pt x="17800" y="18205"/>
                  <a:pt x="18265" y="17086"/>
                  <a:pt x="17979" y="15848"/>
                </a:cubicBezTo>
                <a:lnTo>
                  <a:pt x="17979" y="15848"/>
                </a:lnTo>
                <a:cubicBezTo>
                  <a:pt x="16502" y="16610"/>
                  <a:pt x="15371" y="18848"/>
                  <a:pt x="14562" y="20300"/>
                </a:cubicBezTo>
                <a:cubicBezTo>
                  <a:pt x="13621" y="22003"/>
                  <a:pt x="13014" y="23848"/>
                  <a:pt x="12514" y="25706"/>
                </a:cubicBezTo>
                <a:cubicBezTo>
                  <a:pt x="12597" y="23634"/>
                  <a:pt x="12609" y="21551"/>
                  <a:pt x="12728" y="19479"/>
                </a:cubicBezTo>
                <a:cubicBezTo>
                  <a:pt x="12776" y="18741"/>
                  <a:pt x="12859" y="18384"/>
                  <a:pt x="13502" y="17967"/>
                </a:cubicBezTo>
                <a:cubicBezTo>
                  <a:pt x="14181" y="17514"/>
                  <a:pt x="14836" y="17145"/>
                  <a:pt x="15431" y="16586"/>
                </a:cubicBezTo>
                <a:cubicBezTo>
                  <a:pt x="16431" y="15609"/>
                  <a:pt x="17145" y="14419"/>
                  <a:pt x="17669" y="13145"/>
                </a:cubicBezTo>
                <a:cubicBezTo>
                  <a:pt x="18193" y="11859"/>
                  <a:pt x="18824" y="10299"/>
                  <a:pt x="18574" y="8930"/>
                </a:cubicBezTo>
                <a:lnTo>
                  <a:pt x="18574" y="8930"/>
                </a:lnTo>
                <a:cubicBezTo>
                  <a:pt x="17514" y="9871"/>
                  <a:pt x="16883" y="11145"/>
                  <a:pt x="16014" y="12252"/>
                </a:cubicBezTo>
                <a:cubicBezTo>
                  <a:pt x="15109" y="13395"/>
                  <a:pt x="14181" y="14585"/>
                  <a:pt x="13109" y="15586"/>
                </a:cubicBezTo>
                <a:cubicBezTo>
                  <a:pt x="13312" y="14204"/>
                  <a:pt x="13288" y="12847"/>
                  <a:pt x="14097" y="11668"/>
                </a:cubicBezTo>
                <a:cubicBezTo>
                  <a:pt x="14824" y="10597"/>
                  <a:pt x="15300" y="9394"/>
                  <a:pt x="15657" y="8156"/>
                </a:cubicBezTo>
                <a:cubicBezTo>
                  <a:pt x="16026" y="6894"/>
                  <a:pt x="16288" y="5584"/>
                  <a:pt x="16550" y="4287"/>
                </a:cubicBezTo>
                <a:cubicBezTo>
                  <a:pt x="16836" y="2870"/>
                  <a:pt x="17241" y="1441"/>
                  <a:pt x="171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F7E7"/>
      </a:dk1>
      <a:lt1>
        <a:srgbClr val="E7DCC6"/>
      </a:lt1>
      <a:dk2>
        <a:srgbClr val="BDAB9A"/>
      </a:dk2>
      <a:lt2>
        <a:srgbClr val="ABC7BD"/>
      </a:lt2>
      <a:accent1>
        <a:srgbClr val="D6A58A"/>
      </a:accent1>
      <a:accent2>
        <a:srgbClr val="B9724D"/>
      </a:accent2>
      <a:accent3>
        <a:srgbClr val="BDAB9A"/>
      </a:accent3>
      <a:accent4>
        <a:srgbClr val="6B624F"/>
      </a:accent4>
      <a:accent5>
        <a:srgbClr val="BDAB9A"/>
      </a:accent5>
      <a:accent6>
        <a:srgbClr val="D6A58A"/>
      </a:accent6>
      <a:hlink>
        <a:srgbClr val="6B62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284</Words>
  <Application>Microsoft Office PowerPoint</Application>
  <PresentationFormat>On-screen Show (16:9)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</vt:lpstr>
      <vt:lpstr>Arial</vt:lpstr>
      <vt:lpstr>Oswald</vt:lpstr>
      <vt:lpstr>Roboto Condensed Light</vt:lpstr>
      <vt:lpstr>Livvic</vt:lpstr>
      <vt:lpstr>Simple Light</vt:lpstr>
      <vt:lpstr>Unsur-Unsur Prosa, Tokoh, Latar, dan Alur</vt:lpstr>
      <vt:lpstr>Nama : </vt:lpstr>
      <vt:lpstr>Definisi </vt:lpstr>
      <vt:lpstr>Tokoh </vt:lpstr>
      <vt:lpstr>Latar </vt:lpstr>
      <vt:lpstr>Alur </vt:lpstr>
      <vt:lpstr>Adalah cara mengungkapkan Bahasa untuk mencapai efek estetis dan memiliki kekuatan daya ungkap yang menggugah seperti majas dan pemilihan diksi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 CV</dc:title>
  <dc:creator>Dinda Haliza</dc:creator>
  <cp:lastModifiedBy>Risty Ayu Amellya</cp:lastModifiedBy>
  <cp:revision>28</cp:revision>
  <dcterms:modified xsi:type="dcterms:W3CDTF">2021-09-06T02:10:37Z</dcterms:modified>
</cp:coreProperties>
</file>